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7"/>
  </p:notesMasterIdLst>
  <p:handoutMasterIdLst>
    <p:handoutMasterId r:id="rId18"/>
  </p:handoutMasterIdLst>
  <p:sldIdLst>
    <p:sldId id="280" r:id="rId2"/>
    <p:sldId id="286" r:id="rId3"/>
    <p:sldId id="258" r:id="rId4"/>
    <p:sldId id="259" r:id="rId5"/>
    <p:sldId id="272" r:id="rId6"/>
    <p:sldId id="270" r:id="rId7"/>
    <p:sldId id="273" r:id="rId8"/>
    <p:sldId id="279" r:id="rId9"/>
    <p:sldId id="274" r:id="rId10"/>
    <p:sldId id="278" r:id="rId11"/>
    <p:sldId id="281" r:id="rId12"/>
    <p:sldId id="282" r:id="rId13"/>
    <p:sldId id="283" r:id="rId14"/>
    <p:sldId id="284" r:id="rId15"/>
    <p:sldId id="285" r:id="rId16"/>
  </p:sldIdLst>
  <p:sldSz cx="24387175" cy="13716000"/>
  <p:notesSz cx="6858000" cy="9144000"/>
  <p:defaultTextStyle>
    <a:defPPr>
      <a:defRPr lang="en-US"/>
    </a:defPPr>
    <a:lvl1pPr marL="0" algn="l" defTabSz="1828891" rtl="0" eaLnBrk="1" latinLnBrk="0" hangingPunct="1">
      <a:defRPr sz="3600" kern="1200">
        <a:solidFill>
          <a:schemeClr val="tx1"/>
        </a:solidFill>
        <a:latin typeface="+mn-lt"/>
        <a:ea typeface="+mn-ea"/>
        <a:cs typeface="+mn-cs"/>
      </a:defRPr>
    </a:lvl1pPr>
    <a:lvl2pPr marL="914446" algn="l" defTabSz="1828891" rtl="0" eaLnBrk="1" latinLnBrk="0" hangingPunct="1">
      <a:defRPr sz="3600" kern="1200">
        <a:solidFill>
          <a:schemeClr val="tx1"/>
        </a:solidFill>
        <a:latin typeface="+mn-lt"/>
        <a:ea typeface="+mn-ea"/>
        <a:cs typeface="+mn-cs"/>
      </a:defRPr>
    </a:lvl2pPr>
    <a:lvl3pPr marL="1828891" algn="l" defTabSz="1828891" rtl="0" eaLnBrk="1" latinLnBrk="0" hangingPunct="1">
      <a:defRPr sz="3600" kern="1200">
        <a:solidFill>
          <a:schemeClr val="tx1"/>
        </a:solidFill>
        <a:latin typeface="+mn-lt"/>
        <a:ea typeface="+mn-ea"/>
        <a:cs typeface="+mn-cs"/>
      </a:defRPr>
    </a:lvl3pPr>
    <a:lvl4pPr marL="2743337" algn="l" defTabSz="1828891" rtl="0" eaLnBrk="1" latinLnBrk="0" hangingPunct="1">
      <a:defRPr sz="3600" kern="1200">
        <a:solidFill>
          <a:schemeClr val="tx1"/>
        </a:solidFill>
        <a:latin typeface="+mn-lt"/>
        <a:ea typeface="+mn-ea"/>
        <a:cs typeface="+mn-cs"/>
      </a:defRPr>
    </a:lvl4pPr>
    <a:lvl5pPr marL="3657783" algn="l" defTabSz="1828891" rtl="0" eaLnBrk="1" latinLnBrk="0" hangingPunct="1">
      <a:defRPr sz="3600" kern="1200">
        <a:solidFill>
          <a:schemeClr val="tx1"/>
        </a:solidFill>
        <a:latin typeface="+mn-lt"/>
        <a:ea typeface="+mn-ea"/>
        <a:cs typeface="+mn-cs"/>
      </a:defRPr>
    </a:lvl5pPr>
    <a:lvl6pPr marL="4572229" algn="l" defTabSz="1828891" rtl="0" eaLnBrk="1" latinLnBrk="0" hangingPunct="1">
      <a:defRPr sz="3600" kern="1200">
        <a:solidFill>
          <a:schemeClr val="tx1"/>
        </a:solidFill>
        <a:latin typeface="+mn-lt"/>
        <a:ea typeface="+mn-ea"/>
        <a:cs typeface="+mn-cs"/>
      </a:defRPr>
    </a:lvl6pPr>
    <a:lvl7pPr marL="5486674" algn="l" defTabSz="1828891" rtl="0" eaLnBrk="1" latinLnBrk="0" hangingPunct="1">
      <a:defRPr sz="3600" kern="1200">
        <a:solidFill>
          <a:schemeClr val="tx1"/>
        </a:solidFill>
        <a:latin typeface="+mn-lt"/>
        <a:ea typeface="+mn-ea"/>
        <a:cs typeface="+mn-cs"/>
      </a:defRPr>
    </a:lvl7pPr>
    <a:lvl8pPr marL="6401120" algn="l" defTabSz="1828891" rtl="0" eaLnBrk="1" latinLnBrk="0" hangingPunct="1">
      <a:defRPr sz="3600" kern="1200">
        <a:solidFill>
          <a:schemeClr val="tx1"/>
        </a:solidFill>
        <a:latin typeface="+mn-lt"/>
        <a:ea typeface="+mn-ea"/>
        <a:cs typeface="+mn-cs"/>
      </a:defRPr>
    </a:lvl8pPr>
    <a:lvl9pPr marL="7315566" algn="l" defTabSz="1828891" rtl="0" eaLnBrk="1" latinLnBrk="0" hangingPunct="1">
      <a:defRPr sz="3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320" userDrawn="1">
          <p15:clr>
            <a:srgbClr val="A4A3A4"/>
          </p15:clr>
        </p15:guide>
        <p15:guide id="2" pos="7633"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04040"/>
    <a:srgbClr val="E6E7EB"/>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326"/>
    <p:restoredTop sz="75366"/>
  </p:normalViewPr>
  <p:slideViewPr>
    <p:cSldViewPr snapToGrid="0" snapToObjects="1" showGuides="1">
      <p:cViewPr>
        <p:scale>
          <a:sx n="60" d="100"/>
          <a:sy n="60" d="100"/>
        </p:scale>
        <p:origin x="496" y="184"/>
      </p:cViewPr>
      <p:guideLst>
        <p:guide orient="horz" pos="4320"/>
        <p:guide pos="7633"/>
      </p:guideLst>
    </p:cSldViewPr>
  </p:slideViewPr>
  <p:notesTextViewPr>
    <p:cViewPr>
      <p:scale>
        <a:sx n="1" d="1"/>
        <a:sy n="1" d="1"/>
      </p:scale>
      <p:origin x="0" y="0"/>
    </p:cViewPr>
  </p:notesTextViewPr>
  <p:notesViewPr>
    <p:cSldViewPr snapToGrid="0" snapToObjects="1" showGuides="1">
      <p:cViewPr varScale="1">
        <p:scale>
          <a:sx n="91" d="100"/>
          <a:sy n="91" d="100"/>
        </p:scale>
        <p:origin x="3288" y="20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2CFFC7C-0376-E44D-ACA0-D60DC10B59F7}" type="datetimeFigureOut">
              <a:rPr lang="en-US" smtClean="0"/>
              <a:t>8/2/19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856CEB7-CA9E-364F-BFA0-4F3CF7BA902C}" type="slidenum">
              <a:rPr lang="en-US" smtClean="0"/>
              <a:t>‹#›</a:t>
            </a:fld>
            <a:endParaRPr lang="en-US"/>
          </a:p>
        </p:txBody>
      </p:sp>
    </p:spTree>
    <p:extLst>
      <p:ext uri="{BB962C8B-B14F-4D97-AF65-F5344CB8AC3E}">
        <p14:creationId xmlns:p14="http://schemas.microsoft.com/office/powerpoint/2010/main" val="1986287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989989-881F-7540-9B89-64BCC68B1E09}" type="datetimeFigureOut">
              <a:rPr lang="en-US" smtClean="0"/>
              <a:t>8/2/19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8858C2-9820-DF44-A17D-8054FE88623D}" type="slidenum">
              <a:rPr lang="en-US" smtClean="0"/>
              <a:t>‹#›</a:t>
            </a:fld>
            <a:endParaRPr lang="en-US"/>
          </a:p>
        </p:txBody>
      </p:sp>
    </p:spTree>
    <p:extLst>
      <p:ext uri="{BB962C8B-B14F-4D97-AF65-F5344CB8AC3E}">
        <p14:creationId xmlns:p14="http://schemas.microsoft.com/office/powerpoint/2010/main" val="11560573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ko-KR" altLang="en-US" dirty="0"/>
              <a:t>우편번호가 좀 달라서 정확한 정보는 아닐 수 있다</a:t>
            </a:r>
            <a:r>
              <a:rPr lang="en-US" altLang="ko-KR"/>
              <a:t>.</a:t>
            </a:r>
            <a:endParaRPr lang="en-US" dirty="0"/>
          </a:p>
        </p:txBody>
      </p:sp>
      <p:sp>
        <p:nvSpPr>
          <p:cNvPr id="4" name="Slide Number Placeholder 3"/>
          <p:cNvSpPr>
            <a:spLocks noGrp="1"/>
          </p:cNvSpPr>
          <p:nvPr>
            <p:ph type="sldNum" sz="quarter" idx="10"/>
          </p:nvPr>
        </p:nvSpPr>
        <p:spPr/>
        <p:txBody>
          <a:bodyPr/>
          <a:lstStyle/>
          <a:p>
            <a:fld id="{3D8858C2-9820-DF44-A17D-8054FE88623D}" type="slidenum">
              <a:rPr lang="en-US" smtClean="0"/>
              <a:t>2</a:t>
            </a:fld>
            <a:endParaRPr lang="en-US"/>
          </a:p>
        </p:txBody>
      </p:sp>
    </p:spTree>
    <p:extLst>
      <p:ext uri="{BB962C8B-B14F-4D97-AF65-F5344CB8AC3E}">
        <p14:creationId xmlns:p14="http://schemas.microsoft.com/office/powerpoint/2010/main" val="7888671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5"/>
        <p:cNvGrpSpPr/>
        <p:nvPr/>
      </p:nvGrpSpPr>
      <p:grpSpPr>
        <a:xfrm>
          <a:off x="0" y="0"/>
          <a:ext cx="0" cy="0"/>
          <a:chOff x="0" y="0"/>
          <a:chExt cx="0" cy="0"/>
        </a:xfrm>
      </p:grpSpPr>
      <p:sp>
        <p:nvSpPr>
          <p:cNvPr id="4756" name="Shape 475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4757" name="Shape 47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203727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5"/>
        <p:cNvGrpSpPr/>
        <p:nvPr/>
      </p:nvGrpSpPr>
      <p:grpSpPr>
        <a:xfrm>
          <a:off x="0" y="0"/>
          <a:ext cx="0" cy="0"/>
          <a:chOff x="0" y="0"/>
          <a:chExt cx="0" cy="0"/>
        </a:xfrm>
      </p:grpSpPr>
      <p:sp>
        <p:nvSpPr>
          <p:cNvPr id="4756" name="Shape 475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4757" name="Shape 47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535359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5"/>
        <p:cNvGrpSpPr/>
        <p:nvPr/>
      </p:nvGrpSpPr>
      <p:grpSpPr>
        <a:xfrm>
          <a:off x="0" y="0"/>
          <a:ext cx="0" cy="0"/>
          <a:chOff x="0" y="0"/>
          <a:chExt cx="0" cy="0"/>
        </a:xfrm>
      </p:grpSpPr>
      <p:sp>
        <p:nvSpPr>
          <p:cNvPr id="4756" name="Shape 475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4757" name="Shape 47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26961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5"/>
        <p:cNvGrpSpPr/>
        <p:nvPr/>
      </p:nvGrpSpPr>
      <p:grpSpPr>
        <a:xfrm>
          <a:off x="0" y="0"/>
          <a:ext cx="0" cy="0"/>
          <a:chOff x="0" y="0"/>
          <a:chExt cx="0" cy="0"/>
        </a:xfrm>
      </p:grpSpPr>
      <p:sp>
        <p:nvSpPr>
          <p:cNvPr id="4756" name="Shape 475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4757" name="Shape 47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925614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5"/>
        <p:cNvGrpSpPr/>
        <p:nvPr/>
      </p:nvGrpSpPr>
      <p:grpSpPr>
        <a:xfrm>
          <a:off x="0" y="0"/>
          <a:ext cx="0" cy="0"/>
          <a:chOff x="0" y="0"/>
          <a:chExt cx="0" cy="0"/>
        </a:xfrm>
      </p:grpSpPr>
      <p:sp>
        <p:nvSpPr>
          <p:cNvPr id="4756" name="Shape 475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4757" name="Shape 47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659278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21186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Slide with Placeholder">
    <p:spTree>
      <p:nvGrpSpPr>
        <p:cNvPr id="1" name=""/>
        <p:cNvGrpSpPr/>
        <p:nvPr/>
      </p:nvGrpSpPr>
      <p:grpSpPr>
        <a:xfrm>
          <a:off x="0" y="0"/>
          <a:ext cx="0" cy="0"/>
          <a:chOff x="0" y="0"/>
          <a:chExt cx="0" cy="0"/>
        </a:xfrm>
      </p:grpSpPr>
      <p:sp>
        <p:nvSpPr>
          <p:cNvPr id="7" name="Picture Placeholder 5"/>
          <p:cNvSpPr>
            <a:spLocks noGrp="1"/>
          </p:cNvSpPr>
          <p:nvPr>
            <p:ph type="pic" sz="quarter" idx="10"/>
          </p:nvPr>
        </p:nvSpPr>
        <p:spPr>
          <a:xfrm>
            <a:off x="1" y="0"/>
            <a:ext cx="7737487" cy="13716000"/>
          </a:xfrm>
        </p:spPr>
        <p:txBody>
          <a:bodyPr>
            <a:normAutofit/>
          </a:bodyPr>
          <a:lstStyle>
            <a:lvl1pPr>
              <a:defRPr sz="2800"/>
            </a:lvl1pPr>
          </a:lstStyle>
          <a:p>
            <a:endParaRPr lang="en-US"/>
          </a:p>
        </p:txBody>
      </p:sp>
    </p:spTree>
    <p:extLst>
      <p:ext uri="{BB962C8B-B14F-4D97-AF65-F5344CB8AC3E}">
        <p14:creationId xmlns:p14="http://schemas.microsoft.com/office/powerpoint/2010/main" val="496987743"/>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Slide with Placeholder">
    <p:spTree>
      <p:nvGrpSpPr>
        <p:cNvPr id="1" name=""/>
        <p:cNvGrpSpPr/>
        <p:nvPr/>
      </p:nvGrpSpPr>
      <p:grpSpPr>
        <a:xfrm>
          <a:off x="0" y="0"/>
          <a:ext cx="0" cy="0"/>
          <a:chOff x="0" y="0"/>
          <a:chExt cx="0" cy="0"/>
        </a:xfrm>
      </p:grpSpPr>
      <p:sp>
        <p:nvSpPr>
          <p:cNvPr id="7" name="Picture Placeholder 5"/>
          <p:cNvSpPr>
            <a:spLocks noGrp="1"/>
          </p:cNvSpPr>
          <p:nvPr>
            <p:ph type="pic" sz="quarter" idx="10"/>
          </p:nvPr>
        </p:nvSpPr>
        <p:spPr>
          <a:xfrm>
            <a:off x="16649688" y="0"/>
            <a:ext cx="7737487" cy="13716000"/>
          </a:xfrm>
        </p:spPr>
        <p:txBody>
          <a:bodyPr>
            <a:normAutofit/>
          </a:bodyPr>
          <a:lstStyle>
            <a:lvl1pPr>
              <a:defRPr sz="2800"/>
            </a:lvl1pPr>
          </a:lstStyle>
          <a:p>
            <a:endParaRPr lang="en-US"/>
          </a:p>
        </p:txBody>
      </p:sp>
    </p:spTree>
    <p:extLst>
      <p:ext uri="{BB962C8B-B14F-4D97-AF65-F5344CB8AC3E}">
        <p14:creationId xmlns:p14="http://schemas.microsoft.com/office/powerpoint/2010/main" val="1359512183"/>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2_Portfolio Three">
    <p:spTree>
      <p:nvGrpSpPr>
        <p:cNvPr id="1" name=""/>
        <p:cNvGrpSpPr/>
        <p:nvPr/>
      </p:nvGrpSpPr>
      <p:grpSpPr>
        <a:xfrm>
          <a:off x="0" y="0"/>
          <a:ext cx="0" cy="0"/>
          <a:chOff x="0" y="0"/>
          <a:chExt cx="0" cy="0"/>
        </a:xfrm>
      </p:grpSpPr>
      <p:sp>
        <p:nvSpPr>
          <p:cNvPr id="5" name="Picture Placeholder 2"/>
          <p:cNvSpPr>
            <a:spLocks noGrp="1"/>
          </p:cNvSpPr>
          <p:nvPr>
            <p:ph type="pic" sz="quarter" idx="11"/>
          </p:nvPr>
        </p:nvSpPr>
        <p:spPr>
          <a:xfrm>
            <a:off x="16332201" y="0"/>
            <a:ext cx="8054975" cy="13716000"/>
          </a:xfrm>
        </p:spPr>
        <p:txBody>
          <a:bodyPr>
            <a:normAutofit/>
          </a:bodyPr>
          <a:lstStyle>
            <a:lvl1pPr>
              <a:defRPr sz="2400"/>
            </a:lvl1pPr>
          </a:lstStyle>
          <a:p>
            <a:endParaRPr lang="en-US"/>
          </a:p>
        </p:txBody>
      </p:sp>
      <p:sp>
        <p:nvSpPr>
          <p:cNvPr id="6" name="Picture Placeholder 2"/>
          <p:cNvSpPr>
            <a:spLocks noGrp="1"/>
          </p:cNvSpPr>
          <p:nvPr>
            <p:ph type="pic" sz="quarter" idx="12"/>
          </p:nvPr>
        </p:nvSpPr>
        <p:spPr>
          <a:xfrm>
            <a:off x="1" y="0"/>
            <a:ext cx="8054975" cy="13716000"/>
          </a:xfrm>
        </p:spPr>
        <p:txBody>
          <a:bodyPr>
            <a:normAutofit/>
          </a:bodyPr>
          <a:lstStyle>
            <a:lvl1pPr>
              <a:defRPr sz="2400"/>
            </a:lvl1pPr>
          </a:lstStyle>
          <a:p>
            <a:endParaRPr lang="en-US"/>
          </a:p>
        </p:txBody>
      </p:sp>
      <p:sp>
        <p:nvSpPr>
          <p:cNvPr id="7" name="Picture Placeholder 2"/>
          <p:cNvSpPr>
            <a:spLocks noGrp="1"/>
          </p:cNvSpPr>
          <p:nvPr>
            <p:ph type="pic" sz="quarter" idx="13"/>
          </p:nvPr>
        </p:nvSpPr>
        <p:spPr>
          <a:xfrm>
            <a:off x="8166101" y="0"/>
            <a:ext cx="8054975" cy="13716000"/>
          </a:xfrm>
        </p:spPr>
        <p:txBody>
          <a:bodyPr>
            <a:normAutofit/>
          </a:bodyPr>
          <a:lstStyle>
            <a:lvl1pPr>
              <a:defRPr sz="2400"/>
            </a:lvl1pPr>
          </a:lstStyle>
          <a:p>
            <a:endParaRPr lang="en-US"/>
          </a:p>
        </p:txBody>
      </p:sp>
    </p:spTree>
    <p:extLst>
      <p:ext uri="{BB962C8B-B14F-4D97-AF65-F5344CB8AC3E}">
        <p14:creationId xmlns:p14="http://schemas.microsoft.com/office/powerpoint/2010/main" val="5022786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3_Placeholder">
    <p:spTree>
      <p:nvGrpSpPr>
        <p:cNvPr id="1" name=""/>
        <p:cNvGrpSpPr/>
        <p:nvPr/>
      </p:nvGrpSpPr>
      <p:grpSpPr>
        <a:xfrm>
          <a:off x="0" y="0"/>
          <a:ext cx="0" cy="0"/>
          <a:chOff x="0" y="0"/>
          <a:chExt cx="0" cy="0"/>
        </a:xfrm>
      </p:grpSpPr>
      <p:sp>
        <p:nvSpPr>
          <p:cNvPr id="11" name="Picture Placeholder 2"/>
          <p:cNvSpPr>
            <a:spLocks noGrp="1"/>
          </p:cNvSpPr>
          <p:nvPr>
            <p:ph type="pic" sz="quarter" idx="11"/>
          </p:nvPr>
        </p:nvSpPr>
        <p:spPr>
          <a:xfrm>
            <a:off x="1755554" y="6068412"/>
            <a:ext cx="6308380" cy="6332183"/>
          </a:xfrm>
        </p:spPr>
        <p:txBody>
          <a:bodyPr>
            <a:normAutofit/>
          </a:bodyPr>
          <a:lstStyle>
            <a:lvl1pPr>
              <a:defRPr sz="2800"/>
            </a:lvl1pPr>
          </a:lstStyle>
          <a:p>
            <a:endParaRPr lang="en-US"/>
          </a:p>
        </p:txBody>
      </p:sp>
      <p:sp>
        <p:nvSpPr>
          <p:cNvPr id="12" name="Picture Placeholder 2"/>
          <p:cNvSpPr>
            <a:spLocks noGrp="1"/>
          </p:cNvSpPr>
          <p:nvPr>
            <p:ph type="pic" sz="quarter" idx="12"/>
          </p:nvPr>
        </p:nvSpPr>
        <p:spPr>
          <a:xfrm>
            <a:off x="9080235" y="6068412"/>
            <a:ext cx="6308380" cy="6332183"/>
          </a:xfrm>
        </p:spPr>
        <p:txBody>
          <a:bodyPr>
            <a:normAutofit/>
          </a:bodyPr>
          <a:lstStyle>
            <a:lvl1pPr>
              <a:defRPr sz="2800"/>
            </a:lvl1pPr>
          </a:lstStyle>
          <a:p>
            <a:endParaRPr lang="en-US"/>
          </a:p>
        </p:txBody>
      </p:sp>
      <p:sp>
        <p:nvSpPr>
          <p:cNvPr id="13" name="Picture Placeholder 2"/>
          <p:cNvSpPr>
            <a:spLocks noGrp="1"/>
          </p:cNvSpPr>
          <p:nvPr>
            <p:ph type="pic" sz="quarter" idx="13"/>
          </p:nvPr>
        </p:nvSpPr>
        <p:spPr>
          <a:xfrm>
            <a:off x="16404916" y="6068412"/>
            <a:ext cx="6308380" cy="6332183"/>
          </a:xfrm>
        </p:spPr>
        <p:txBody>
          <a:bodyPr>
            <a:normAutofit/>
          </a:bodyPr>
          <a:lstStyle>
            <a:lvl1pPr>
              <a:defRPr sz="2800"/>
            </a:lvl1pPr>
          </a:lstStyle>
          <a:p>
            <a:endParaRPr lang="en-US"/>
          </a:p>
        </p:txBody>
      </p:sp>
    </p:spTree>
    <p:extLst>
      <p:ext uri="{BB962C8B-B14F-4D97-AF65-F5344CB8AC3E}">
        <p14:creationId xmlns:p14="http://schemas.microsoft.com/office/powerpoint/2010/main" val="1021784812"/>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Placeholder">
    <p:spTree>
      <p:nvGrpSpPr>
        <p:cNvPr id="1" name=""/>
        <p:cNvGrpSpPr/>
        <p:nvPr/>
      </p:nvGrpSpPr>
      <p:grpSpPr>
        <a:xfrm>
          <a:off x="0" y="0"/>
          <a:ext cx="0" cy="0"/>
          <a:chOff x="0" y="0"/>
          <a:chExt cx="0" cy="0"/>
        </a:xfrm>
      </p:grpSpPr>
      <p:sp>
        <p:nvSpPr>
          <p:cNvPr id="4" name="Picture Placeholder 2"/>
          <p:cNvSpPr>
            <a:spLocks noGrp="1"/>
          </p:cNvSpPr>
          <p:nvPr>
            <p:ph type="pic" sz="quarter" idx="11"/>
          </p:nvPr>
        </p:nvSpPr>
        <p:spPr>
          <a:xfrm>
            <a:off x="0" y="8255001"/>
            <a:ext cx="24387177" cy="5461000"/>
          </a:xfrm>
        </p:spPr>
        <p:txBody>
          <a:bodyPr>
            <a:normAutofit/>
          </a:bodyPr>
          <a:lstStyle>
            <a:lvl1pPr>
              <a:defRPr sz="2800"/>
            </a:lvl1pPr>
          </a:lstStyle>
          <a:p>
            <a:endParaRPr lang="en-US"/>
          </a:p>
        </p:txBody>
      </p:sp>
    </p:spTree>
    <p:extLst>
      <p:ext uri="{BB962C8B-B14F-4D97-AF65-F5344CB8AC3E}">
        <p14:creationId xmlns:p14="http://schemas.microsoft.com/office/powerpoint/2010/main" val="1794292538"/>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3393871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76619" y="730251"/>
            <a:ext cx="21033938" cy="265112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676619" y="3651250"/>
            <a:ext cx="21033938" cy="870267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84639529"/>
      </p:ext>
    </p:extLst>
  </p:cSld>
  <p:clrMap bg1="lt1" tx1="dk1" bg2="lt2" tx2="dk2" accent1="accent1" accent2="accent2" accent3="accent3" accent4="accent4" accent5="accent5" accent6="accent6" hlink="hlink" folHlink="folHlink"/>
  <p:sldLayoutIdLst>
    <p:sldLayoutId id="2147483667" r:id="rId1"/>
    <p:sldLayoutId id="2147483672" r:id="rId2"/>
    <p:sldLayoutId id="2147483673" r:id="rId3"/>
    <p:sldLayoutId id="2147483676" r:id="rId4"/>
    <p:sldLayoutId id="2147483679" r:id="rId5"/>
    <p:sldLayoutId id="2147483680" r:id="rId6"/>
    <p:sldLayoutId id="2147483681" r:id="rId7"/>
  </p:sldLayoutIdLst>
  <p:txStyles>
    <p:titleStyle>
      <a:lvl1pPr algn="l" defTabSz="1828800" rtl="0" eaLnBrk="1" latinLnBrk="0" hangingPunct="1">
        <a:lnSpc>
          <a:spcPct val="90000"/>
        </a:lnSpc>
        <a:spcBef>
          <a:spcPct val="0"/>
        </a:spcBef>
        <a:buNone/>
        <a:defRPr sz="6600" b="0" i="0" kern="1200">
          <a:solidFill>
            <a:schemeClr val="tx1"/>
          </a:solidFill>
          <a:latin typeface="Montserrat Light" charset="0"/>
          <a:ea typeface="Montserrat Light" charset="0"/>
          <a:cs typeface="Montserrat Light" charset="0"/>
        </a:defRPr>
      </a:lvl1pPr>
    </p:titleStyle>
    <p:bodyStyle>
      <a:lvl1pPr marL="0" indent="0" algn="l" defTabSz="1828800" rtl="0" eaLnBrk="1" latinLnBrk="0" hangingPunct="1">
        <a:lnSpc>
          <a:spcPct val="90000"/>
        </a:lnSpc>
        <a:spcBef>
          <a:spcPts val="2000"/>
        </a:spcBef>
        <a:buFont typeface="Arial" panose="020B0604020202020204" pitchFamily="34" charset="0"/>
        <a:buNone/>
        <a:defRPr sz="4400" b="0" i="0" kern="1200">
          <a:solidFill>
            <a:schemeClr val="tx1"/>
          </a:solidFill>
          <a:latin typeface="Montserrat Light" charset="0"/>
          <a:ea typeface="Montserrat Light" charset="0"/>
          <a:cs typeface="Montserrat Light" charset="0"/>
        </a:defRPr>
      </a:lvl1pPr>
      <a:lvl2pPr marL="914400" indent="0" algn="l" defTabSz="1828800" rtl="0" eaLnBrk="1" latinLnBrk="0" hangingPunct="1">
        <a:lnSpc>
          <a:spcPct val="90000"/>
        </a:lnSpc>
        <a:spcBef>
          <a:spcPts val="1000"/>
        </a:spcBef>
        <a:buFont typeface="Arial" panose="020B0604020202020204" pitchFamily="34" charset="0"/>
        <a:buNone/>
        <a:defRPr sz="3600" b="0" i="0" kern="1200">
          <a:solidFill>
            <a:schemeClr val="tx1"/>
          </a:solidFill>
          <a:latin typeface="Montserrat Light" charset="0"/>
          <a:ea typeface="Montserrat Light" charset="0"/>
          <a:cs typeface="Montserrat Light" charset="0"/>
        </a:defRPr>
      </a:lvl2pPr>
      <a:lvl3pPr marL="1828800" indent="0" algn="l" defTabSz="1828800" rtl="0" eaLnBrk="1" latinLnBrk="0" hangingPunct="1">
        <a:lnSpc>
          <a:spcPct val="90000"/>
        </a:lnSpc>
        <a:spcBef>
          <a:spcPts val="1000"/>
        </a:spcBef>
        <a:buFont typeface="Arial" panose="020B0604020202020204" pitchFamily="34" charset="0"/>
        <a:buNone/>
        <a:defRPr sz="2800" b="0" i="0" kern="1200">
          <a:solidFill>
            <a:schemeClr val="tx1"/>
          </a:solidFill>
          <a:latin typeface="Montserrat Light" charset="0"/>
          <a:ea typeface="Montserrat Light" charset="0"/>
          <a:cs typeface="Montserrat Light" charset="0"/>
        </a:defRPr>
      </a:lvl3pPr>
      <a:lvl4pPr marL="2743200" indent="0" algn="l" defTabSz="1828800" rtl="0" eaLnBrk="1" latinLnBrk="0" hangingPunct="1">
        <a:lnSpc>
          <a:spcPct val="90000"/>
        </a:lnSpc>
        <a:spcBef>
          <a:spcPts val="1000"/>
        </a:spcBef>
        <a:buFont typeface="Arial" panose="020B0604020202020204" pitchFamily="34" charset="0"/>
        <a:buNone/>
        <a:defRPr sz="2400" b="0" i="0" kern="1200">
          <a:solidFill>
            <a:schemeClr val="tx1"/>
          </a:solidFill>
          <a:latin typeface="Montserrat Light" charset="0"/>
          <a:ea typeface="Montserrat Light" charset="0"/>
          <a:cs typeface="Montserrat Light" charset="0"/>
        </a:defRPr>
      </a:lvl4pPr>
      <a:lvl5pPr marL="3657600" indent="0" algn="l" defTabSz="1828800" rtl="0" eaLnBrk="1" latinLnBrk="0" hangingPunct="1">
        <a:lnSpc>
          <a:spcPct val="90000"/>
        </a:lnSpc>
        <a:spcBef>
          <a:spcPts val="1000"/>
        </a:spcBef>
        <a:buFont typeface="Arial" panose="020B0604020202020204" pitchFamily="34" charset="0"/>
        <a:buNone/>
        <a:defRPr sz="2400" b="0" i="0" kern="1200">
          <a:solidFill>
            <a:schemeClr val="tx1"/>
          </a:solidFill>
          <a:latin typeface="Montserrat Light" charset="0"/>
          <a:ea typeface="Montserrat Light" charset="0"/>
          <a:cs typeface="Montserrat Light" charset="0"/>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0800" algn="l" defTabSz="1828800" rtl="0" eaLnBrk="1" latinLnBrk="0" hangingPunct="1">
        <a:defRPr sz="3600" kern="1200">
          <a:solidFill>
            <a:schemeClr val="tx1"/>
          </a:solidFill>
          <a:latin typeface="+mn-lt"/>
          <a:ea typeface="+mn-ea"/>
          <a:cs typeface="+mn-cs"/>
        </a:defRPr>
      </a:lvl8pPr>
      <a:lvl9pPr marL="7315200" algn="l" defTabSz="1828800"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Line 5"/>
          <p:cNvSpPr>
            <a:spLocks noChangeShapeType="1"/>
          </p:cNvSpPr>
          <p:nvPr/>
        </p:nvSpPr>
        <p:spPr bwMode="auto">
          <a:xfrm>
            <a:off x="1498741" y="-1748368"/>
            <a:ext cx="0" cy="0"/>
          </a:xfrm>
          <a:prstGeom prst="line">
            <a:avLst/>
          </a:prstGeom>
          <a:noFill/>
          <a:ln>
            <a:noFill/>
          </a:ln>
          <a:extLst>
            <a:ext uri="{909E8E84-426E-40dd-AFC4-6F175D3DCCD1}">
              <a14:hiddenFill xmlns:a14="http://schemas.microsoft.com/office/drawing/2010/main" xmlns="">
                <a:noFill/>
              </a14:hiddenFill>
            </a:ext>
            <a:ext uri="{91240B29-F687-4f45-9708-019B960494DF}">
              <a14:hiddenLine xmlns:a14="http://schemas.microsoft.com/office/drawing/2010/main" xmlns="" w="9525">
                <a:solidFill>
                  <a:srgbClr val="000000"/>
                </a:solidFill>
                <a:round/>
                <a:headEnd/>
                <a:tailEnd/>
              </a14:hiddenLine>
            </a:ext>
          </a:extLst>
        </p:spPr>
        <p:txBody>
          <a:bodyPr vert="horz" wrap="square" lIns="243797" tIns="121899" rIns="243797" bIns="121899" numCol="1" anchor="t" anchorCtr="0" compatLnSpc="1">
            <a:prstTxWarp prst="textNoShape">
              <a:avLst/>
            </a:prstTxWarp>
          </a:bodyPr>
          <a:lstStyle/>
          <a:p>
            <a:endParaRPr lang="en-US"/>
          </a:p>
        </p:txBody>
      </p:sp>
      <p:sp>
        <p:nvSpPr>
          <p:cNvPr id="45" name="Line 6"/>
          <p:cNvSpPr>
            <a:spLocks noChangeShapeType="1"/>
          </p:cNvSpPr>
          <p:nvPr/>
        </p:nvSpPr>
        <p:spPr bwMode="auto">
          <a:xfrm>
            <a:off x="1498741" y="-1748368"/>
            <a:ext cx="0" cy="0"/>
          </a:xfrm>
          <a:prstGeom prst="line">
            <a:avLst/>
          </a:prstGeom>
          <a:noFill/>
          <a:ln>
            <a:noFill/>
          </a:ln>
          <a:extLst>
            <a:ext uri="{909E8E84-426E-40dd-AFC4-6F175D3DCCD1}">
              <a14:hiddenFill xmlns:a14="http://schemas.microsoft.com/office/drawing/2010/main" xmlns="">
                <a:noFill/>
              </a14:hiddenFill>
            </a:ext>
            <a:ext uri="{91240B29-F687-4f45-9708-019B960494DF}">
              <a14:hiddenLine xmlns:a14="http://schemas.microsoft.com/office/drawing/2010/main" xmlns="" w="9525">
                <a:solidFill>
                  <a:srgbClr val="000000"/>
                </a:solidFill>
                <a:round/>
                <a:headEnd/>
                <a:tailEnd/>
              </a14:hiddenLine>
            </a:ext>
          </a:extLst>
        </p:spPr>
        <p:txBody>
          <a:bodyPr vert="horz" wrap="square" lIns="243797" tIns="121899" rIns="243797" bIns="121899" numCol="1" anchor="t" anchorCtr="0" compatLnSpc="1">
            <a:prstTxWarp prst="textNoShape">
              <a:avLst/>
            </a:prstTxWarp>
          </a:bodyPr>
          <a:lstStyle/>
          <a:p>
            <a:endParaRPr lang="en-US"/>
          </a:p>
        </p:txBody>
      </p:sp>
      <p:sp>
        <p:nvSpPr>
          <p:cNvPr id="11" name="Rectangle 10"/>
          <p:cNvSpPr/>
          <p:nvPr/>
        </p:nvSpPr>
        <p:spPr>
          <a:xfrm>
            <a:off x="8360152" y="4946403"/>
            <a:ext cx="12476279" cy="3308558"/>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wrap="none" lIns="243798" tIns="121900" rIns="243798" bIns="121900" rtlCol="0" anchor="ctr">
            <a:spAutoFit/>
          </a:bodyPr>
          <a:lstStyle/>
          <a:p>
            <a:pPr>
              <a:tabLst>
                <a:tab pos="338138" algn="l"/>
              </a:tabLst>
            </a:pPr>
            <a:r>
              <a:rPr lang="en-US" sz="19900" b="1" dirty="0">
                <a:solidFill>
                  <a:schemeClr val="tx1"/>
                </a:solidFill>
                <a:latin typeface="Montserrat Semi" charset="0"/>
                <a:ea typeface="Montserrat Semi" charset="0"/>
                <a:cs typeface="Montserrat Semi" charset="0"/>
              </a:rPr>
              <a:t>NYC Trees</a:t>
            </a:r>
          </a:p>
        </p:txBody>
      </p:sp>
      <p:sp>
        <p:nvSpPr>
          <p:cNvPr id="12" name="Rectangle 11"/>
          <p:cNvSpPr/>
          <p:nvPr/>
        </p:nvSpPr>
        <p:spPr>
          <a:xfrm>
            <a:off x="14262281" y="7837816"/>
            <a:ext cx="5580289" cy="861734"/>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wrap="none" lIns="243798" tIns="121900" rIns="243798" bIns="121900" rtlCol="0" anchor="ctr">
            <a:spAutoFit/>
          </a:bodyPr>
          <a:lstStyle/>
          <a:p>
            <a:pPr>
              <a:tabLst>
                <a:tab pos="338138" algn="l"/>
              </a:tabLst>
            </a:pPr>
            <a:r>
              <a:rPr lang="en-US" sz="4000" dirty="0">
                <a:solidFill>
                  <a:schemeClr val="tx1"/>
                </a:solidFill>
                <a:latin typeface="Montserrat Ultra Light" charset="0"/>
                <a:ea typeface="Montserrat Ultra Light" charset="0"/>
                <a:cs typeface="Montserrat Ultra Light" charset="0"/>
              </a:rPr>
              <a:t>presented by: </a:t>
            </a:r>
            <a:r>
              <a:rPr lang="en-US" sz="4000" dirty="0" err="1">
                <a:solidFill>
                  <a:schemeClr val="tx1"/>
                </a:solidFill>
                <a:latin typeface="Montserrat Ultra Light" charset="0"/>
                <a:ea typeface="Montserrat Ultra Light" charset="0"/>
                <a:cs typeface="Montserrat Ultra Light" charset="0"/>
              </a:rPr>
              <a:t>Kisoo</a:t>
            </a:r>
            <a:r>
              <a:rPr lang="en-US" sz="4000" dirty="0">
                <a:solidFill>
                  <a:schemeClr val="tx1"/>
                </a:solidFill>
                <a:latin typeface="Montserrat Ultra Light" charset="0"/>
                <a:ea typeface="Montserrat Ultra Light" charset="0"/>
                <a:cs typeface="Montserrat Ultra Light" charset="0"/>
              </a:rPr>
              <a:t> Cho</a:t>
            </a:r>
          </a:p>
        </p:txBody>
      </p:sp>
      <p:grpSp>
        <p:nvGrpSpPr>
          <p:cNvPr id="13" name="Group 12"/>
          <p:cNvGrpSpPr/>
          <p:nvPr/>
        </p:nvGrpSpPr>
        <p:grpSpPr>
          <a:xfrm>
            <a:off x="4705630" y="5258049"/>
            <a:ext cx="3511550" cy="3511548"/>
            <a:chOff x="2835275" y="1704975"/>
            <a:chExt cx="4329113" cy="4329113"/>
          </a:xfrm>
          <a:noFill/>
        </p:grpSpPr>
        <p:sp>
          <p:nvSpPr>
            <p:cNvPr id="15" name="Line 1"/>
            <p:cNvSpPr>
              <a:spLocks noChangeShapeType="1"/>
            </p:cNvSpPr>
            <p:nvPr/>
          </p:nvSpPr>
          <p:spPr bwMode="auto">
            <a:xfrm flipH="1">
              <a:off x="3035300" y="1939925"/>
              <a:ext cx="3906838" cy="3892550"/>
            </a:xfrm>
            <a:prstGeom prst="line">
              <a:avLst/>
            </a:prstGeom>
            <a:grpFill/>
            <a:ln w="12700" cap="flat">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16" name="Freeform 15"/>
            <p:cNvSpPr>
              <a:spLocks noChangeArrowheads="1"/>
            </p:cNvSpPr>
            <p:nvPr/>
          </p:nvSpPr>
          <p:spPr bwMode="auto">
            <a:xfrm>
              <a:off x="6546850" y="1884363"/>
              <a:ext cx="438150" cy="439737"/>
            </a:xfrm>
            <a:custGeom>
              <a:avLst/>
              <a:gdLst>
                <a:gd name="T0" fmla="*/ 0 w 1219"/>
                <a:gd name="T1" fmla="*/ 0 h 1220"/>
                <a:gd name="T2" fmla="*/ 1218 w 1219"/>
                <a:gd name="T3" fmla="*/ 0 h 1220"/>
                <a:gd name="T4" fmla="*/ 1218 w 1219"/>
                <a:gd name="T5" fmla="*/ 1219 h 1220"/>
              </a:gdLst>
              <a:ahLst/>
              <a:cxnLst>
                <a:cxn ang="0">
                  <a:pos x="T0" y="T1"/>
                </a:cxn>
                <a:cxn ang="0">
                  <a:pos x="T2" y="T3"/>
                </a:cxn>
                <a:cxn ang="0">
                  <a:pos x="T4" y="T5"/>
                </a:cxn>
              </a:cxnLst>
              <a:rect l="0" t="0" r="r" b="b"/>
              <a:pathLst>
                <a:path w="1219" h="1220">
                  <a:moveTo>
                    <a:pt x="0" y="0"/>
                  </a:moveTo>
                  <a:lnTo>
                    <a:pt x="1218" y="0"/>
                  </a:lnTo>
                  <a:lnTo>
                    <a:pt x="1218" y="1219"/>
                  </a:lnTo>
                </a:path>
              </a:pathLst>
            </a:custGeom>
            <a:grpFill/>
            <a:ln w="12700" cap="flat">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17" name="Freeform 16"/>
            <p:cNvSpPr>
              <a:spLocks noChangeArrowheads="1"/>
            </p:cNvSpPr>
            <p:nvPr/>
          </p:nvSpPr>
          <p:spPr bwMode="auto">
            <a:xfrm>
              <a:off x="3014663" y="5416550"/>
              <a:ext cx="439737" cy="438150"/>
            </a:xfrm>
            <a:custGeom>
              <a:avLst/>
              <a:gdLst>
                <a:gd name="T0" fmla="*/ 1219 w 1220"/>
                <a:gd name="T1" fmla="*/ 1218 h 1219"/>
                <a:gd name="T2" fmla="*/ 0 w 1220"/>
                <a:gd name="T3" fmla="*/ 1218 h 1219"/>
                <a:gd name="T4" fmla="*/ 0 w 1220"/>
                <a:gd name="T5" fmla="*/ 0 h 1219"/>
              </a:gdLst>
              <a:ahLst/>
              <a:cxnLst>
                <a:cxn ang="0">
                  <a:pos x="T0" y="T1"/>
                </a:cxn>
                <a:cxn ang="0">
                  <a:pos x="T2" y="T3"/>
                </a:cxn>
                <a:cxn ang="0">
                  <a:pos x="T4" y="T5"/>
                </a:cxn>
              </a:cxnLst>
              <a:rect l="0" t="0" r="r" b="b"/>
              <a:pathLst>
                <a:path w="1220" h="1219">
                  <a:moveTo>
                    <a:pt x="1219" y="1218"/>
                  </a:moveTo>
                  <a:lnTo>
                    <a:pt x="0" y="1218"/>
                  </a:lnTo>
                  <a:lnTo>
                    <a:pt x="0" y="0"/>
                  </a:lnTo>
                </a:path>
              </a:pathLst>
            </a:custGeom>
            <a:grpFill/>
            <a:ln w="12700" cap="flat">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18" name="Line 4"/>
            <p:cNvSpPr>
              <a:spLocks noChangeShapeType="1"/>
            </p:cNvSpPr>
            <p:nvPr/>
          </p:nvSpPr>
          <p:spPr bwMode="auto">
            <a:xfrm>
              <a:off x="3273425" y="2143125"/>
              <a:ext cx="3452813" cy="3452813"/>
            </a:xfrm>
            <a:prstGeom prst="line">
              <a:avLst/>
            </a:prstGeom>
            <a:grpFill/>
            <a:ln w="12700" cap="flat">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19" name="Freeform 18"/>
            <p:cNvSpPr>
              <a:spLocks noChangeArrowheads="1"/>
            </p:cNvSpPr>
            <p:nvPr/>
          </p:nvSpPr>
          <p:spPr bwMode="auto">
            <a:xfrm>
              <a:off x="6726238" y="5595938"/>
              <a:ext cx="438150" cy="438150"/>
            </a:xfrm>
            <a:custGeom>
              <a:avLst/>
              <a:gdLst>
                <a:gd name="T0" fmla="*/ 0 w 1219"/>
                <a:gd name="T1" fmla="*/ 1218 h 1219"/>
                <a:gd name="T2" fmla="*/ 0 w 1219"/>
                <a:gd name="T3" fmla="*/ 0 h 1219"/>
                <a:gd name="T4" fmla="*/ 1218 w 1219"/>
                <a:gd name="T5" fmla="*/ 0 h 1219"/>
              </a:gdLst>
              <a:ahLst/>
              <a:cxnLst>
                <a:cxn ang="0">
                  <a:pos x="T0" y="T1"/>
                </a:cxn>
                <a:cxn ang="0">
                  <a:pos x="T2" y="T3"/>
                </a:cxn>
                <a:cxn ang="0">
                  <a:pos x="T4" y="T5"/>
                </a:cxn>
              </a:cxnLst>
              <a:rect l="0" t="0" r="r" b="b"/>
              <a:pathLst>
                <a:path w="1219" h="1219">
                  <a:moveTo>
                    <a:pt x="0" y="1218"/>
                  </a:moveTo>
                  <a:lnTo>
                    <a:pt x="0" y="0"/>
                  </a:lnTo>
                  <a:lnTo>
                    <a:pt x="1218" y="0"/>
                  </a:lnTo>
                </a:path>
              </a:pathLst>
            </a:custGeom>
            <a:grpFill/>
            <a:ln w="12700" cap="flat">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0" name="Freeform 19"/>
            <p:cNvSpPr>
              <a:spLocks noChangeArrowheads="1"/>
            </p:cNvSpPr>
            <p:nvPr/>
          </p:nvSpPr>
          <p:spPr bwMode="auto">
            <a:xfrm>
              <a:off x="2835275" y="1704975"/>
              <a:ext cx="439738" cy="439738"/>
            </a:xfrm>
            <a:custGeom>
              <a:avLst/>
              <a:gdLst>
                <a:gd name="T0" fmla="*/ 1219 w 1220"/>
                <a:gd name="T1" fmla="*/ 0 h 1220"/>
                <a:gd name="T2" fmla="*/ 1219 w 1220"/>
                <a:gd name="T3" fmla="*/ 1219 h 1220"/>
                <a:gd name="T4" fmla="*/ 0 w 1220"/>
                <a:gd name="T5" fmla="*/ 1219 h 1220"/>
              </a:gdLst>
              <a:ahLst/>
              <a:cxnLst>
                <a:cxn ang="0">
                  <a:pos x="T0" y="T1"/>
                </a:cxn>
                <a:cxn ang="0">
                  <a:pos x="T2" y="T3"/>
                </a:cxn>
                <a:cxn ang="0">
                  <a:pos x="T4" y="T5"/>
                </a:cxn>
              </a:cxnLst>
              <a:rect l="0" t="0" r="r" b="b"/>
              <a:pathLst>
                <a:path w="1220" h="1220">
                  <a:moveTo>
                    <a:pt x="1219" y="0"/>
                  </a:moveTo>
                  <a:lnTo>
                    <a:pt x="1219" y="1219"/>
                  </a:lnTo>
                  <a:lnTo>
                    <a:pt x="0" y="1219"/>
                  </a:lnTo>
                </a:path>
              </a:pathLst>
            </a:custGeom>
            <a:grpFill/>
            <a:ln w="12700" cap="flat">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1" name="Freeform 20"/>
            <p:cNvSpPr>
              <a:spLocks noChangeArrowheads="1"/>
            </p:cNvSpPr>
            <p:nvPr/>
          </p:nvSpPr>
          <p:spPr bwMode="auto">
            <a:xfrm>
              <a:off x="4162425" y="2479675"/>
              <a:ext cx="1665288" cy="282575"/>
            </a:xfrm>
            <a:custGeom>
              <a:avLst/>
              <a:gdLst>
                <a:gd name="T0" fmla="*/ 4624 w 4625"/>
                <a:gd name="T1" fmla="*/ 750 h 783"/>
                <a:gd name="T2" fmla="*/ 4624 w 4625"/>
                <a:gd name="T3" fmla="*/ 750 h 783"/>
                <a:gd name="T4" fmla="*/ 2312 w 4625"/>
                <a:gd name="T5" fmla="*/ 0 h 783"/>
                <a:gd name="T6" fmla="*/ 0 w 4625"/>
                <a:gd name="T7" fmla="*/ 782 h 783"/>
              </a:gdLst>
              <a:ahLst/>
              <a:cxnLst>
                <a:cxn ang="0">
                  <a:pos x="T0" y="T1"/>
                </a:cxn>
                <a:cxn ang="0">
                  <a:pos x="T2" y="T3"/>
                </a:cxn>
                <a:cxn ang="0">
                  <a:pos x="T4" y="T5"/>
                </a:cxn>
                <a:cxn ang="0">
                  <a:pos x="T6" y="T7"/>
                </a:cxn>
              </a:cxnLst>
              <a:rect l="0" t="0" r="r" b="b"/>
              <a:pathLst>
                <a:path w="4625" h="783">
                  <a:moveTo>
                    <a:pt x="4624" y="750"/>
                  </a:moveTo>
                  <a:lnTo>
                    <a:pt x="4624" y="750"/>
                  </a:lnTo>
                  <a:cubicBezTo>
                    <a:pt x="3999" y="282"/>
                    <a:pt x="3186" y="0"/>
                    <a:pt x="2312" y="0"/>
                  </a:cubicBezTo>
                  <a:cubicBezTo>
                    <a:pt x="1437" y="0"/>
                    <a:pt x="656" y="282"/>
                    <a:pt x="0" y="782"/>
                  </a:cubicBezTo>
                </a:path>
              </a:pathLst>
            </a:custGeom>
            <a:grpFill/>
            <a:ln w="12700" cap="flat">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2" name="Freeform 21"/>
            <p:cNvSpPr>
              <a:spLocks noChangeArrowheads="1"/>
            </p:cNvSpPr>
            <p:nvPr/>
          </p:nvSpPr>
          <p:spPr bwMode="auto">
            <a:xfrm>
              <a:off x="6097588" y="3009900"/>
              <a:ext cx="292100" cy="1698625"/>
            </a:xfrm>
            <a:custGeom>
              <a:avLst/>
              <a:gdLst>
                <a:gd name="T0" fmla="*/ 31 w 813"/>
                <a:gd name="T1" fmla="*/ 4718 h 4719"/>
                <a:gd name="T2" fmla="*/ 31 w 813"/>
                <a:gd name="T3" fmla="*/ 4718 h 4719"/>
                <a:gd name="T4" fmla="*/ 812 w 813"/>
                <a:gd name="T5" fmla="*/ 2375 h 4719"/>
                <a:gd name="T6" fmla="*/ 0 w 813"/>
                <a:gd name="T7" fmla="*/ 0 h 4719"/>
              </a:gdLst>
              <a:ahLst/>
              <a:cxnLst>
                <a:cxn ang="0">
                  <a:pos x="T0" y="T1"/>
                </a:cxn>
                <a:cxn ang="0">
                  <a:pos x="T2" y="T3"/>
                </a:cxn>
                <a:cxn ang="0">
                  <a:pos x="T4" y="T5"/>
                </a:cxn>
                <a:cxn ang="0">
                  <a:pos x="T6" y="T7"/>
                </a:cxn>
              </a:cxnLst>
              <a:rect l="0" t="0" r="r" b="b"/>
              <a:pathLst>
                <a:path w="813" h="4719">
                  <a:moveTo>
                    <a:pt x="31" y="4718"/>
                  </a:moveTo>
                  <a:lnTo>
                    <a:pt x="31" y="4718"/>
                  </a:lnTo>
                  <a:cubicBezTo>
                    <a:pt x="531" y="4062"/>
                    <a:pt x="812" y="3249"/>
                    <a:pt x="812" y="2375"/>
                  </a:cubicBezTo>
                  <a:cubicBezTo>
                    <a:pt x="812" y="1500"/>
                    <a:pt x="500" y="656"/>
                    <a:pt x="0" y="0"/>
                  </a:cubicBezTo>
                </a:path>
              </a:pathLst>
            </a:custGeom>
            <a:grpFill/>
            <a:ln w="12700" cap="flat">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3" name="Freeform 22"/>
            <p:cNvSpPr>
              <a:spLocks noChangeArrowheads="1"/>
            </p:cNvSpPr>
            <p:nvPr/>
          </p:nvSpPr>
          <p:spPr bwMode="auto">
            <a:xfrm>
              <a:off x="3611563" y="3021013"/>
              <a:ext cx="293687" cy="1676400"/>
            </a:xfrm>
            <a:custGeom>
              <a:avLst/>
              <a:gdLst>
                <a:gd name="T0" fmla="*/ 813 w 814"/>
                <a:gd name="T1" fmla="*/ 0 h 4657"/>
                <a:gd name="T2" fmla="*/ 813 w 814"/>
                <a:gd name="T3" fmla="*/ 0 h 4657"/>
                <a:gd name="T4" fmla="*/ 0 w 814"/>
                <a:gd name="T5" fmla="*/ 2344 h 4657"/>
                <a:gd name="T6" fmla="*/ 750 w 814"/>
                <a:gd name="T7" fmla="*/ 4656 h 4657"/>
              </a:gdLst>
              <a:ahLst/>
              <a:cxnLst>
                <a:cxn ang="0">
                  <a:pos x="T0" y="T1"/>
                </a:cxn>
                <a:cxn ang="0">
                  <a:pos x="T2" y="T3"/>
                </a:cxn>
                <a:cxn ang="0">
                  <a:pos x="T4" y="T5"/>
                </a:cxn>
                <a:cxn ang="0">
                  <a:pos x="T6" y="T7"/>
                </a:cxn>
              </a:cxnLst>
              <a:rect l="0" t="0" r="r" b="b"/>
              <a:pathLst>
                <a:path w="814" h="4657">
                  <a:moveTo>
                    <a:pt x="813" y="0"/>
                  </a:moveTo>
                  <a:lnTo>
                    <a:pt x="813" y="0"/>
                  </a:lnTo>
                  <a:cubicBezTo>
                    <a:pt x="282" y="657"/>
                    <a:pt x="0" y="1469"/>
                    <a:pt x="0" y="2344"/>
                  </a:cubicBezTo>
                  <a:cubicBezTo>
                    <a:pt x="0" y="3218"/>
                    <a:pt x="282" y="4031"/>
                    <a:pt x="750" y="4656"/>
                  </a:cubicBezTo>
                </a:path>
              </a:pathLst>
            </a:custGeom>
            <a:grpFill/>
            <a:ln w="12700" cap="flat">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4" name="Freeform 23"/>
            <p:cNvSpPr>
              <a:spLocks noChangeArrowheads="1"/>
            </p:cNvSpPr>
            <p:nvPr/>
          </p:nvSpPr>
          <p:spPr bwMode="auto">
            <a:xfrm>
              <a:off x="4140200" y="4967288"/>
              <a:ext cx="1709738" cy="292100"/>
            </a:xfrm>
            <a:custGeom>
              <a:avLst/>
              <a:gdLst>
                <a:gd name="T0" fmla="*/ 0 w 4750"/>
                <a:gd name="T1" fmla="*/ 0 h 813"/>
                <a:gd name="T2" fmla="*/ 0 w 4750"/>
                <a:gd name="T3" fmla="*/ 0 h 813"/>
                <a:gd name="T4" fmla="*/ 2375 w 4750"/>
                <a:gd name="T5" fmla="*/ 812 h 813"/>
                <a:gd name="T6" fmla="*/ 4749 w 4750"/>
                <a:gd name="T7" fmla="*/ 0 h 813"/>
              </a:gdLst>
              <a:ahLst/>
              <a:cxnLst>
                <a:cxn ang="0">
                  <a:pos x="T0" y="T1"/>
                </a:cxn>
                <a:cxn ang="0">
                  <a:pos x="T2" y="T3"/>
                </a:cxn>
                <a:cxn ang="0">
                  <a:pos x="T4" y="T5"/>
                </a:cxn>
                <a:cxn ang="0">
                  <a:pos x="T6" y="T7"/>
                </a:cxn>
              </a:cxnLst>
              <a:rect l="0" t="0" r="r" b="b"/>
              <a:pathLst>
                <a:path w="4750" h="813">
                  <a:moveTo>
                    <a:pt x="0" y="0"/>
                  </a:moveTo>
                  <a:lnTo>
                    <a:pt x="0" y="0"/>
                  </a:lnTo>
                  <a:cubicBezTo>
                    <a:pt x="656" y="500"/>
                    <a:pt x="1500" y="812"/>
                    <a:pt x="2375" y="812"/>
                  </a:cubicBezTo>
                  <a:cubicBezTo>
                    <a:pt x="3280" y="812"/>
                    <a:pt x="4093" y="500"/>
                    <a:pt x="4749" y="0"/>
                  </a:cubicBezTo>
                </a:path>
              </a:pathLst>
            </a:custGeom>
            <a:grpFill/>
            <a:ln w="12700" cap="flat">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grpSp>
    </p:spTree>
    <p:extLst>
      <p:ext uri="{BB962C8B-B14F-4D97-AF65-F5344CB8AC3E}">
        <p14:creationId xmlns:p14="http://schemas.microsoft.com/office/powerpoint/2010/main" val="12307698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8166100" y="0"/>
            <a:ext cx="8054975" cy="13716000"/>
          </a:xfrm>
          <a:prstGeom prst="rect">
            <a:avLst/>
          </a:prstGeom>
          <a:solidFill>
            <a:schemeClr val="accent1">
              <a:alpha val="6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9298102" y="3303180"/>
            <a:ext cx="5790970" cy="7109639"/>
          </a:xfrm>
          <a:prstGeom prst="rect">
            <a:avLst/>
          </a:prstGeom>
          <a:noFill/>
        </p:spPr>
        <p:txBody>
          <a:bodyPr wrap="square" rtlCol="0">
            <a:spAutoFit/>
          </a:bodyPr>
          <a:lstStyle/>
          <a:p>
            <a:pPr algn="ctr">
              <a:lnSpc>
                <a:spcPct val="200000"/>
              </a:lnSpc>
            </a:pPr>
            <a:r>
              <a:rPr lang="en-US" dirty="0">
                <a:solidFill>
                  <a:schemeClr val="bg1"/>
                </a:solidFill>
                <a:latin typeface="Montserrat Semi" charset="0"/>
                <a:ea typeface="Montserrat Semi" charset="0"/>
                <a:cs typeface="Montserrat Semi" charset="0"/>
              </a:rPr>
              <a:t>write another line here</a:t>
            </a:r>
            <a:endParaRPr lang="en-US" sz="2800" dirty="0">
              <a:solidFill>
                <a:schemeClr val="bg1"/>
              </a:solidFill>
              <a:latin typeface="Montserrat Semi" charset="0"/>
              <a:ea typeface="Montserrat Semi" charset="0"/>
              <a:cs typeface="Montserrat Semi" charset="0"/>
            </a:endParaRPr>
          </a:p>
          <a:p>
            <a:pPr algn="ctr">
              <a:lnSpc>
                <a:spcPct val="200000"/>
              </a:lnSpc>
            </a:pPr>
            <a:r>
              <a:rPr lang="en-US" sz="2400" dirty="0">
                <a:solidFill>
                  <a:schemeClr val="bg1"/>
                </a:solidFill>
                <a:latin typeface="Montserrat Light" charset="0"/>
                <a:ea typeface="Montserrat Light" charset="0"/>
                <a:cs typeface="Montserrat Light" charset="0"/>
              </a:rPr>
              <a:t>entrepreneurial activities differ substantially depending on the type of organization and creativity involved. entrepreneurship ranges in scale from solo. entrepreneurial activities differ substantially depending on the type of organization and creativity involved. </a:t>
            </a:r>
          </a:p>
        </p:txBody>
      </p:sp>
      <p:sp>
        <p:nvSpPr>
          <p:cNvPr id="2" name="Picture Placeholder 1"/>
          <p:cNvSpPr>
            <a:spLocks noGrp="1"/>
          </p:cNvSpPr>
          <p:nvPr>
            <p:ph type="pic" sz="quarter" idx="12"/>
          </p:nvPr>
        </p:nvSpPr>
        <p:spPr>
          <a:solidFill>
            <a:schemeClr val="bg1">
              <a:lumMod val="95000"/>
            </a:schemeClr>
          </a:solidFill>
        </p:spPr>
      </p:sp>
      <p:sp>
        <p:nvSpPr>
          <p:cNvPr id="3" name="Picture Placeholder 2"/>
          <p:cNvSpPr>
            <a:spLocks noGrp="1"/>
          </p:cNvSpPr>
          <p:nvPr>
            <p:ph type="pic" sz="quarter" idx="11"/>
          </p:nvPr>
        </p:nvSpPr>
        <p:spPr>
          <a:solidFill>
            <a:schemeClr val="bg1">
              <a:lumMod val="95000"/>
            </a:schemeClr>
          </a:solidFill>
        </p:spPr>
      </p:sp>
      <p:sp>
        <p:nvSpPr>
          <p:cNvPr id="4" name="Picture Placeholder 3"/>
          <p:cNvSpPr>
            <a:spLocks noGrp="1"/>
          </p:cNvSpPr>
          <p:nvPr>
            <p:ph type="pic" sz="quarter" idx="13"/>
          </p:nvPr>
        </p:nvSpPr>
        <p:spPr/>
      </p:sp>
    </p:spTree>
    <p:extLst>
      <p:ext uri="{BB962C8B-B14F-4D97-AF65-F5344CB8AC3E}">
        <p14:creationId xmlns:p14="http://schemas.microsoft.com/office/powerpoint/2010/main" val="14039382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758"/>
        <p:cNvGrpSpPr/>
        <p:nvPr/>
      </p:nvGrpSpPr>
      <p:grpSpPr>
        <a:xfrm>
          <a:off x="0" y="0"/>
          <a:ext cx="0" cy="0"/>
          <a:chOff x="0" y="0"/>
          <a:chExt cx="0" cy="0"/>
        </a:xfrm>
      </p:grpSpPr>
      <p:sp>
        <p:nvSpPr>
          <p:cNvPr id="4759" name="Shape 4759"/>
          <p:cNvSpPr/>
          <p:nvPr/>
        </p:nvSpPr>
        <p:spPr>
          <a:xfrm>
            <a:off x="1763305" y="4617927"/>
            <a:ext cx="558656" cy="406294"/>
          </a:xfrm>
          <a:custGeom>
            <a:avLst/>
            <a:gdLst/>
            <a:ahLst/>
            <a:cxnLst/>
            <a:rect l="0" t="0" r="0" b="0"/>
            <a:pathLst>
              <a:path w="120000" h="120000" extrusionOk="0">
                <a:moveTo>
                  <a:pt x="19088" y="97500"/>
                </a:moveTo>
                <a:lnTo>
                  <a:pt x="57272" y="97500"/>
                </a:lnTo>
                <a:cubicBezTo>
                  <a:pt x="58777" y="97500"/>
                  <a:pt x="60000" y="95822"/>
                  <a:pt x="60000" y="93750"/>
                </a:cubicBezTo>
                <a:cubicBezTo>
                  <a:pt x="60000" y="91683"/>
                  <a:pt x="58777" y="90000"/>
                  <a:pt x="57272" y="90000"/>
                </a:cubicBezTo>
                <a:lnTo>
                  <a:pt x="19088" y="90000"/>
                </a:lnTo>
                <a:cubicBezTo>
                  <a:pt x="17588" y="90000"/>
                  <a:pt x="16361" y="91683"/>
                  <a:pt x="16361" y="93750"/>
                </a:cubicBezTo>
                <a:cubicBezTo>
                  <a:pt x="16361" y="95822"/>
                  <a:pt x="17588" y="97500"/>
                  <a:pt x="19088" y="97500"/>
                </a:cubicBezTo>
                <a:moveTo>
                  <a:pt x="19088" y="82500"/>
                </a:moveTo>
                <a:lnTo>
                  <a:pt x="68183" y="82500"/>
                </a:lnTo>
                <a:cubicBezTo>
                  <a:pt x="69688" y="82500"/>
                  <a:pt x="70911" y="80822"/>
                  <a:pt x="70911" y="78750"/>
                </a:cubicBezTo>
                <a:cubicBezTo>
                  <a:pt x="70911" y="76683"/>
                  <a:pt x="69688" y="75000"/>
                  <a:pt x="68183" y="75000"/>
                </a:cubicBezTo>
                <a:lnTo>
                  <a:pt x="19088" y="75000"/>
                </a:lnTo>
                <a:cubicBezTo>
                  <a:pt x="17588" y="75000"/>
                  <a:pt x="16361" y="76683"/>
                  <a:pt x="16361" y="78750"/>
                </a:cubicBezTo>
                <a:cubicBezTo>
                  <a:pt x="16361" y="80822"/>
                  <a:pt x="17588" y="82500"/>
                  <a:pt x="19088" y="82500"/>
                </a:cubicBezTo>
                <a:moveTo>
                  <a:pt x="114544" y="22500"/>
                </a:moveTo>
                <a:lnTo>
                  <a:pt x="5455" y="22500"/>
                </a:lnTo>
                <a:lnTo>
                  <a:pt x="5455" y="7500"/>
                </a:lnTo>
                <a:lnTo>
                  <a:pt x="114544" y="7500"/>
                </a:lnTo>
                <a:cubicBezTo>
                  <a:pt x="114544" y="7500"/>
                  <a:pt x="114544" y="22500"/>
                  <a:pt x="114544" y="22500"/>
                </a:cubicBezTo>
                <a:close/>
                <a:moveTo>
                  <a:pt x="114544" y="112500"/>
                </a:moveTo>
                <a:lnTo>
                  <a:pt x="5455" y="112500"/>
                </a:lnTo>
                <a:lnTo>
                  <a:pt x="5455" y="52500"/>
                </a:lnTo>
                <a:lnTo>
                  <a:pt x="114544" y="52500"/>
                </a:lnTo>
                <a:cubicBezTo>
                  <a:pt x="114544" y="52500"/>
                  <a:pt x="114544" y="112500"/>
                  <a:pt x="114544" y="112500"/>
                </a:cubicBezTo>
                <a:close/>
                <a:moveTo>
                  <a:pt x="114544" y="0"/>
                </a:moveTo>
                <a:lnTo>
                  <a:pt x="5455" y="0"/>
                </a:lnTo>
                <a:cubicBezTo>
                  <a:pt x="2444" y="0"/>
                  <a:pt x="0" y="3361"/>
                  <a:pt x="0" y="7500"/>
                </a:cubicBezTo>
                <a:lnTo>
                  <a:pt x="0" y="112500"/>
                </a:lnTo>
                <a:cubicBezTo>
                  <a:pt x="0" y="116638"/>
                  <a:pt x="2444" y="120000"/>
                  <a:pt x="5455" y="120000"/>
                </a:cubicBezTo>
                <a:lnTo>
                  <a:pt x="114544" y="120000"/>
                </a:lnTo>
                <a:cubicBezTo>
                  <a:pt x="117555" y="120000"/>
                  <a:pt x="120000" y="116638"/>
                  <a:pt x="120000" y="112500"/>
                </a:cubicBezTo>
                <a:lnTo>
                  <a:pt x="120000" y="7500"/>
                </a:lnTo>
                <a:cubicBezTo>
                  <a:pt x="120000" y="3361"/>
                  <a:pt x="117555" y="0"/>
                  <a:pt x="114544" y="0"/>
                </a:cubicBezTo>
                <a:moveTo>
                  <a:pt x="90000" y="97500"/>
                </a:moveTo>
                <a:lnTo>
                  <a:pt x="100911" y="97500"/>
                </a:lnTo>
                <a:cubicBezTo>
                  <a:pt x="102411" y="97500"/>
                  <a:pt x="103638" y="95822"/>
                  <a:pt x="103638" y="93750"/>
                </a:cubicBezTo>
                <a:lnTo>
                  <a:pt x="103638" y="78750"/>
                </a:lnTo>
                <a:cubicBezTo>
                  <a:pt x="103638" y="76683"/>
                  <a:pt x="102411" y="75000"/>
                  <a:pt x="100911" y="75000"/>
                </a:cubicBezTo>
                <a:lnTo>
                  <a:pt x="90000" y="75000"/>
                </a:lnTo>
                <a:cubicBezTo>
                  <a:pt x="88494" y="75000"/>
                  <a:pt x="87272" y="76683"/>
                  <a:pt x="87272" y="78750"/>
                </a:cubicBezTo>
                <a:lnTo>
                  <a:pt x="87272" y="93750"/>
                </a:lnTo>
                <a:cubicBezTo>
                  <a:pt x="87272" y="95822"/>
                  <a:pt x="88494" y="97500"/>
                  <a:pt x="90000" y="97500"/>
                </a:cubicBezTo>
              </a:path>
            </a:pathLst>
          </a:custGeom>
          <a:solidFill>
            <a:schemeClr val="tx1">
              <a:lumMod val="75000"/>
              <a:lumOff val="25000"/>
            </a:schemeClr>
          </a:solidFill>
          <a:ln>
            <a:noFill/>
          </a:ln>
        </p:spPr>
        <p:txBody>
          <a:bodyPr lIns="38076" tIns="38076" rIns="38076" bIns="38076" anchor="ctr" anchorCtr="0">
            <a:noAutofit/>
          </a:bodyPr>
          <a:lstStyle/>
          <a:p>
            <a:endParaRPr sz="3000">
              <a:solidFill>
                <a:schemeClr val="dk1"/>
              </a:solidFill>
              <a:latin typeface="Lato"/>
              <a:ea typeface="Lato"/>
              <a:cs typeface="Lato"/>
              <a:sym typeface="Lato"/>
            </a:endParaRPr>
          </a:p>
        </p:txBody>
      </p:sp>
      <p:sp>
        <p:nvSpPr>
          <p:cNvPr id="4760" name="Shape 4760"/>
          <p:cNvSpPr/>
          <p:nvPr/>
        </p:nvSpPr>
        <p:spPr>
          <a:xfrm>
            <a:off x="2829827" y="4592533"/>
            <a:ext cx="558656" cy="457082"/>
          </a:xfrm>
          <a:custGeom>
            <a:avLst/>
            <a:gdLst/>
            <a:ahLst/>
            <a:cxnLst/>
            <a:rect l="0" t="0" r="0" b="0"/>
            <a:pathLst>
              <a:path w="120000" h="120000" extrusionOk="0">
                <a:moveTo>
                  <a:pt x="114544" y="0"/>
                </a:moveTo>
                <a:lnTo>
                  <a:pt x="27272" y="0"/>
                </a:lnTo>
                <a:cubicBezTo>
                  <a:pt x="24261" y="0"/>
                  <a:pt x="21816" y="2988"/>
                  <a:pt x="21816" y="6666"/>
                </a:cubicBezTo>
                <a:lnTo>
                  <a:pt x="21816" y="16666"/>
                </a:lnTo>
                <a:cubicBezTo>
                  <a:pt x="21816" y="18511"/>
                  <a:pt x="23038" y="20000"/>
                  <a:pt x="24544" y="20000"/>
                </a:cubicBezTo>
                <a:cubicBezTo>
                  <a:pt x="26050" y="20000"/>
                  <a:pt x="27272" y="18511"/>
                  <a:pt x="27272" y="16666"/>
                </a:cubicBezTo>
                <a:lnTo>
                  <a:pt x="27272" y="6666"/>
                </a:lnTo>
                <a:lnTo>
                  <a:pt x="114544" y="6666"/>
                </a:lnTo>
                <a:lnTo>
                  <a:pt x="114544" y="86666"/>
                </a:lnTo>
                <a:lnTo>
                  <a:pt x="106361" y="86666"/>
                </a:lnTo>
                <a:cubicBezTo>
                  <a:pt x="104861" y="86666"/>
                  <a:pt x="103638" y="88161"/>
                  <a:pt x="103638" y="90000"/>
                </a:cubicBezTo>
                <a:cubicBezTo>
                  <a:pt x="103638" y="91844"/>
                  <a:pt x="104861" y="93333"/>
                  <a:pt x="106361" y="93333"/>
                </a:cubicBezTo>
                <a:lnTo>
                  <a:pt x="114544" y="93333"/>
                </a:lnTo>
                <a:cubicBezTo>
                  <a:pt x="117555" y="93333"/>
                  <a:pt x="120000" y="90344"/>
                  <a:pt x="120000" y="86666"/>
                </a:cubicBezTo>
                <a:lnTo>
                  <a:pt x="120000" y="6666"/>
                </a:lnTo>
                <a:cubicBezTo>
                  <a:pt x="120000" y="2988"/>
                  <a:pt x="117555" y="0"/>
                  <a:pt x="114544" y="0"/>
                </a:cubicBezTo>
                <a:moveTo>
                  <a:pt x="92727" y="46666"/>
                </a:moveTo>
                <a:lnTo>
                  <a:pt x="5455" y="46666"/>
                </a:lnTo>
                <a:lnTo>
                  <a:pt x="5455" y="33333"/>
                </a:lnTo>
                <a:lnTo>
                  <a:pt x="92727" y="33333"/>
                </a:lnTo>
                <a:cubicBezTo>
                  <a:pt x="92727" y="33333"/>
                  <a:pt x="92727" y="46666"/>
                  <a:pt x="92727" y="46666"/>
                </a:cubicBezTo>
                <a:close/>
                <a:moveTo>
                  <a:pt x="92727" y="113333"/>
                </a:moveTo>
                <a:lnTo>
                  <a:pt x="5455" y="113333"/>
                </a:lnTo>
                <a:lnTo>
                  <a:pt x="5455" y="66666"/>
                </a:lnTo>
                <a:lnTo>
                  <a:pt x="92727" y="66666"/>
                </a:lnTo>
                <a:cubicBezTo>
                  <a:pt x="92727" y="66666"/>
                  <a:pt x="92727" y="113333"/>
                  <a:pt x="92727" y="113333"/>
                </a:cubicBezTo>
                <a:close/>
                <a:moveTo>
                  <a:pt x="92727" y="26666"/>
                </a:moveTo>
                <a:lnTo>
                  <a:pt x="5455" y="26666"/>
                </a:lnTo>
                <a:cubicBezTo>
                  <a:pt x="2444" y="26666"/>
                  <a:pt x="0" y="29655"/>
                  <a:pt x="0" y="33333"/>
                </a:cubicBezTo>
                <a:lnTo>
                  <a:pt x="0" y="113333"/>
                </a:lnTo>
                <a:cubicBezTo>
                  <a:pt x="0" y="117011"/>
                  <a:pt x="2444" y="120000"/>
                  <a:pt x="5455" y="120000"/>
                </a:cubicBezTo>
                <a:lnTo>
                  <a:pt x="92727" y="120000"/>
                </a:lnTo>
                <a:cubicBezTo>
                  <a:pt x="95738" y="120000"/>
                  <a:pt x="98183" y="117011"/>
                  <a:pt x="98183" y="113333"/>
                </a:cubicBezTo>
                <a:lnTo>
                  <a:pt x="98183" y="33333"/>
                </a:lnTo>
                <a:cubicBezTo>
                  <a:pt x="98183" y="29655"/>
                  <a:pt x="95738" y="26666"/>
                  <a:pt x="92727" y="26666"/>
                </a:cubicBezTo>
                <a:moveTo>
                  <a:pt x="19088" y="100000"/>
                </a:moveTo>
                <a:lnTo>
                  <a:pt x="40911" y="100000"/>
                </a:lnTo>
                <a:cubicBezTo>
                  <a:pt x="42411" y="100000"/>
                  <a:pt x="43638" y="98511"/>
                  <a:pt x="43638" y="96666"/>
                </a:cubicBezTo>
                <a:cubicBezTo>
                  <a:pt x="43638" y="94827"/>
                  <a:pt x="42411" y="93333"/>
                  <a:pt x="40911" y="93333"/>
                </a:cubicBezTo>
                <a:lnTo>
                  <a:pt x="19088" y="93333"/>
                </a:lnTo>
                <a:cubicBezTo>
                  <a:pt x="17588" y="93333"/>
                  <a:pt x="16361" y="94827"/>
                  <a:pt x="16361" y="96666"/>
                </a:cubicBezTo>
                <a:cubicBezTo>
                  <a:pt x="16361" y="98511"/>
                  <a:pt x="17588" y="100000"/>
                  <a:pt x="19088" y="100000"/>
                </a:cubicBezTo>
                <a:moveTo>
                  <a:pt x="19088" y="86666"/>
                </a:moveTo>
                <a:lnTo>
                  <a:pt x="51816" y="86666"/>
                </a:lnTo>
                <a:cubicBezTo>
                  <a:pt x="53322" y="86666"/>
                  <a:pt x="54544" y="85177"/>
                  <a:pt x="54544" y="83333"/>
                </a:cubicBezTo>
                <a:cubicBezTo>
                  <a:pt x="54544" y="81488"/>
                  <a:pt x="53322" y="80000"/>
                  <a:pt x="51816" y="80000"/>
                </a:cubicBezTo>
                <a:lnTo>
                  <a:pt x="19088" y="80000"/>
                </a:lnTo>
                <a:cubicBezTo>
                  <a:pt x="17588" y="80000"/>
                  <a:pt x="16361" y="81488"/>
                  <a:pt x="16361" y="83333"/>
                </a:cubicBezTo>
                <a:cubicBezTo>
                  <a:pt x="16361" y="85177"/>
                  <a:pt x="17588" y="86666"/>
                  <a:pt x="19088" y="86666"/>
                </a:cubicBezTo>
                <a:moveTo>
                  <a:pt x="68183" y="100000"/>
                </a:moveTo>
                <a:lnTo>
                  <a:pt x="79088" y="100000"/>
                </a:lnTo>
                <a:cubicBezTo>
                  <a:pt x="80594" y="100000"/>
                  <a:pt x="81816" y="98511"/>
                  <a:pt x="81816" y="96666"/>
                </a:cubicBezTo>
                <a:lnTo>
                  <a:pt x="81816" y="83333"/>
                </a:lnTo>
                <a:cubicBezTo>
                  <a:pt x="81816" y="81488"/>
                  <a:pt x="80594" y="80000"/>
                  <a:pt x="79088" y="80000"/>
                </a:cubicBezTo>
                <a:lnTo>
                  <a:pt x="68183" y="80000"/>
                </a:lnTo>
                <a:cubicBezTo>
                  <a:pt x="66677" y="80000"/>
                  <a:pt x="65455" y="81488"/>
                  <a:pt x="65455" y="83333"/>
                </a:cubicBezTo>
                <a:lnTo>
                  <a:pt x="65455" y="96666"/>
                </a:lnTo>
                <a:cubicBezTo>
                  <a:pt x="65455" y="98511"/>
                  <a:pt x="66677" y="100000"/>
                  <a:pt x="68183" y="100000"/>
                </a:cubicBezTo>
              </a:path>
            </a:pathLst>
          </a:custGeom>
          <a:solidFill>
            <a:schemeClr val="tx1">
              <a:lumMod val="75000"/>
              <a:lumOff val="25000"/>
            </a:schemeClr>
          </a:solidFill>
          <a:ln>
            <a:noFill/>
          </a:ln>
        </p:spPr>
        <p:txBody>
          <a:bodyPr lIns="38076" tIns="38076" rIns="38076" bIns="38076" anchor="ctr" anchorCtr="0">
            <a:noAutofit/>
          </a:bodyPr>
          <a:lstStyle/>
          <a:p>
            <a:endParaRPr sz="3000">
              <a:solidFill>
                <a:schemeClr val="dk1"/>
              </a:solidFill>
              <a:latin typeface="Lato"/>
              <a:ea typeface="Lato"/>
              <a:cs typeface="Lato"/>
              <a:sym typeface="Lato"/>
            </a:endParaRPr>
          </a:p>
        </p:txBody>
      </p:sp>
      <p:sp>
        <p:nvSpPr>
          <p:cNvPr id="4761" name="Shape 4761"/>
          <p:cNvSpPr/>
          <p:nvPr/>
        </p:nvSpPr>
        <p:spPr>
          <a:xfrm>
            <a:off x="3896349" y="4541746"/>
            <a:ext cx="558656" cy="558656"/>
          </a:xfrm>
          <a:custGeom>
            <a:avLst/>
            <a:gdLst/>
            <a:ahLst/>
            <a:cxnLst/>
            <a:rect l="0" t="0" r="0" b="0"/>
            <a:pathLst>
              <a:path w="120000" h="120000" extrusionOk="0">
                <a:moveTo>
                  <a:pt x="60000" y="114544"/>
                </a:moveTo>
                <a:cubicBezTo>
                  <a:pt x="29872" y="114544"/>
                  <a:pt x="5455" y="90127"/>
                  <a:pt x="5455" y="60000"/>
                </a:cubicBezTo>
                <a:cubicBezTo>
                  <a:pt x="5455" y="29872"/>
                  <a:pt x="29872" y="5455"/>
                  <a:pt x="60000" y="5455"/>
                </a:cubicBezTo>
                <a:cubicBezTo>
                  <a:pt x="90127" y="5455"/>
                  <a:pt x="114544" y="29872"/>
                  <a:pt x="114544" y="60000"/>
                </a:cubicBezTo>
                <a:cubicBezTo>
                  <a:pt x="114544" y="90127"/>
                  <a:pt x="90127" y="114544"/>
                  <a:pt x="60000" y="114544"/>
                </a:cubicBezTo>
                <a:moveTo>
                  <a:pt x="60000" y="0"/>
                </a:moveTo>
                <a:cubicBezTo>
                  <a:pt x="26866" y="0"/>
                  <a:pt x="0" y="26866"/>
                  <a:pt x="0" y="60000"/>
                </a:cubicBezTo>
                <a:cubicBezTo>
                  <a:pt x="0" y="93138"/>
                  <a:pt x="26866" y="120000"/>
                  <a:pt x="60000" y="120000"/>
                </a:cubicBezTo>
                <a:cubicBezTo>
                  <a:pt x="93133" y="120000"/>
                  <a:pt x="120000" y="93138"/>
                  <a:pt x="120000" y="60000"/>
                </a:cubicBezTo>
                <a:cubicBezTo>
                  <a:pt x="120000" y="26866"/>
                  <a:pt x="93133" y="0"/>
                  <a:pt x="60000" y="0"/>
                </a:cubicBezTo>
                <a:moveTo>
                  <a:pt x="66383" y="75444"/>
                </a:moveTo>
                <a:cubicBezTo>
                  <a:pt x="65005" y="76577"/>
                  <a:pt x="63744" y="77227"/>
                  <a:pt x="61583" y="77394"/>
                </a:cubicBezTo>
                <a:lnTo>
                  <a:pt x="61583" y="62994"/>
                </a:lnTo>
                <a:cubicBezTo>
                  <a:pt x="62505" y="63238"/>
                  <a:pt x="62894" y="63527"/>
                  <a:pt x="63772" y="63855"/>
                </a:cubicBezTo>
                <a:cubicBezTo>
                  <a:pt x="64655" y="64188"/>
                  <a:pt x="65444" y="64622"/>
                  <a:pt x="66144" y="65155"/>
                </a:cubicBezTo>
                <a:cubicBezTo>
                  <a:pt x="66844" y="65688"/>
                  <a:pt x="67405" y="66350"/>
                  <a:pt x="67822" y="67133"/>
                </a:cubicBezTo>
                <a:cubicBezTo>
                  <a:pt x="68244" y="67916"/>
                  <a:pt x="68455" y="68883"/>
                  <a:pt x="68455" y="70038"/>
                </a:cubicBezTo>
                <a:cubicBezTo>
                  <a:pt x="68455" y="72511"/>
                  <a:pt x="67766" y="74311"/>
                  <a:pt x="66383" y="75444"/>
                </a:cubicBezTo>
                <a:moveTo>
                  <a:pt x="57983" y="54650"/>
                </a:moveTo>
                <a:cubicBezTo>
                  <a:pt x="57144" y="54444"/>
                  <a:pt x="56822" y="54183"/>
                  <a:pt x="56005" y="53877"/>
                </a:cubicBezTo>
                <a:cubicBezTo>
                  <a:pt x="55183" y="53566"/>
                  <a:pt x="54461" y="53166"/>
                  <a:pt x="53844" y="52672"/>
                </a:cubicBezTo>
                <a:cubicBezTo>
                  <a:pt x="53227" y="52177"/>
                  <a:pt x="52716" y="51583"/>
                  <a:pt x="52316" y="50883"/>
                </a:cubicBezTo>
                <a:cubicBezTo>
                  <a:pt x="51916" y="50177"/>
                  <a:pt x="51716" y="49333"/>
                  <a:pt x="51716" y="48344"/>
                </a:cubicBezTo>
                <a:cubicBezTo>
                  <a:pt x="51716" y="46161"/>
                  <a:pt x="52305" y="44611"/>
                  <a:pt x="53483" y="43677"/>
                </a:cubicBezTo>
                <a:cubicBezTo>
                  <a:pt x="54661" y="42755"/>
                  <a:pt x="55822" y="42288"/>
                  <a:pt x="57983" y="42288"/>
                </a:cubicBezTo>
                <a:cubicBezTo>
                  <a:pt x="57983" y="42288"/>
                  <a:pt x="57983" y="54650"/>
                  <a:pt x="57983" y="54650"/>
                </a:cubicBezTo>
                <a:close/>
                <a:moveTo>
                  <a:pt x="70916" y="59594"/>
                </a:moveTo>
                <a:cubicBezTo>
                  <a:pt x="69594" y="58566"/>
                  <a:pt x="68072" y="57722"/>
                  <a:pt x="66355" y="57061"/>
                </a:cubicBezTo>
                <a:cubicBezTo>
                  <a:pt x="64633" y="56405"/>
                  <a:pt x="63388" y="55827"/>
                  <a:pt x="61583" y="55327"/>
                </a:cubicBezTo>
                <a:lnTo>
                  <a:pt x="61583" y="42288"/>
                </a:lnTo>
                <a:cubicBezTo>
                  <a:pt x="63744" y="42288"/>
                  <a:pt x="64805" y="42850"/>
                  <a:pt x="65783" y="43961"/>
                </a:cubicBezTo>
                <a:cubicBezTo>
                  <a:pt x="66761" y="45072"/>
                  <a:pt x="67294" y="46677"/>
                  <a:pt x="67372" y="48783"/>
                </a:cubicBezTo>
                <a:lnTo>
                  <a:pt x="74216" y="48783"/>
                </a:lnTo>
                <a:cubicBezTo>
                  <a:pt x="74216" y="46761"/>
                  <a:pt x="73861" y="44988"/>
                  <a:pt x="73166" y="43466"/>
                </a:cubicBezTo>
                <a:cubicBezTo>
                  <a:pt x="72461" y="41944"/>
                  <a:pt x="71527" y="40683"/>
                  <a:pt x="70344" y="39694"/>
                </a:cubicBezTo>
                <a:cubicBezTo>
                  <a:pt x="69161" y="38705"/>
                  <a:pt x="67777" y="37961"/>
                  <a:pt x="66172" y="37466"/>
                </a:cubicBezTo>
                <a:cubicBezTo>
                  <a:pt x="64572" y="36977"/>
                  <a:pt x="63388" y="36727"/>
                  <a:pt x="61583" y="36727"/>
                </a:cubicBezTo>
                <a:lnTo>
                  <a:pt x="61583" y="32672"/>
                </a:lnTo>
                <a:lnTo>
                  <a:pt x="57983" y="32672"/>
                </a:lnTo>
                <a:lnTo>
                  <a:pt x="57983" y="36727"/>
                </a:lnTo>
                <a:cubicBezTo>
                  <a:pt x="56183" y="36727"/>
                  <a:pt x="54972" y="36994"/>
                  <a:pt x="53333" y="37533"/>
                </a:cubicBezTo>
                <a:cubicBezTo>
                  <a:pt x="51694" y="38066"/>
                  <a:pt x="50244" y="38838"/>
                  <a:pt x="48983" y="39850"/>
                </a:cubicBezTo>
                <a:cubicBezTo>
                  <a:pt x="47722" y="40861"/>
                  <a:pt x="46722" y="42116"/>
                  <a:pt x="45983" y="43622"/>
                </a:cubicBezTo>
                <a:cubicBezTo>
                  <a:pt x="45244" y="45122"/>
                  <a:pt x="44872" y="46866"/>
                  <a:pt x="44872" y="48838"/>
                </a:cubicBezTo>
                <a:cubicBezTo>
                  <a:pt x="44872" y="51105"/>
                  <a:pt x="45277" y="53005"/>
                  <a:pt x="46072" y="54527"/>
                </a:cubicBezTo>
                <a:cubicBezTo>
                  <a:pt x="46877" y="56050"/>
                  <a:pt x="47922" y="57316"/>
                  <a:pt x="49222" y="58327"/>
                </a:cubicBezTo>
                <a:cubicBezTo>
                  <a:pt x="50522" y="59338"/>
                  <a:pt x="51983" y="60161"/>
                  <a:pt x="53605" y="60800"/>
                </a:cubicBezTo>
                <a:cubicBezTo>
                  <a:pt x="55222" y="61438"/>
                  <a:pt x="56344" y="61983"/>
                  <a:pt x="57983" y="62438"/>
                </a:cubicBezTo>
                <a:lnTo>
                  <a:pt x="57983" y="77394"/>
                </a:lnTo>
                <a:cubicBezTo>
                  <a:pt x="55222" y="77311"/>
                  <a:pt x="53755" y="76488"/>
                  <a:pt x="52555" y="74922"/>
                </a:cubicBezTo>
                <a:cubicBezTo>
                  <a:pt x="51355" y="73355"/>
                  <a:pt x="50772" y="71211"/>
                  <a:pt x="50816" y="68494"/>
                </a:cubicBezTo>
                <a:lnTo>
                  <a:pt x="43972" y="68494"/>
                </a:lnTo>
                <a:cubicBezTo>
                  <a:pt x="43933" y="70800"/>
                  <a:pt x="44261" y="72838"/>
                  <a:pt x="44966" y="74611"/>
                </a:cubicBezTo>
                <a:cubicBezTo>
                  <a:pt x="45666" y="76383"/>
                  <a:pt x="46650" y="77877"/>
                  <a:pt x="47933" y="79088"/>
                </a:cubicBezTo>
                <a:cubicBezTo>
                  <a:pt x="49211" y="80305"/>
                  <a:pt x="50755" y="81244"/>
                  <a:pt x="52555" y="81905"/>
                </a:cubicBezTo>
                <a:cubicBezTo>
                  <a:pt x="54355" y="82561"/>
                  <a:pt x="55822" y="82911"/>
                  <a:pt x="57983" y="82955"/>
                </a:cubicBezTo>
                <a:lnTo>
                  <a:pt x="57983" y="87177"/>
                </a:lnTo>
                <a:lnTo>
                  <a:pt x="61583" y="87177"/>
                </a:lnTo>
                <a:lnTo>
                  <a:pt x="61583" y="82955"/>
                </a:lnTo>
                <a:cubicBezTo>
                  <a:pt x="63588" y="82872"/>
                  <a:pt x="64933" y="82533"/>
                  <a:pt x="66655" y="81933"/>
                </a:cubicBezTo>
                <a:cubicBezTo>
                  <a:pt x="68372" y="81338"/>
                  <a:pt x="69877" y="80472"/>
                  <a:pt x="71155" y="79338"/>
                </a:cubicBezTo>
                <a:cubicBezTo>
                  <a:pt x="72433" y="78205"/>
                  <a:pt x="73444" y="76783"/>
                  <a:pt x="74183" y="75072"/>
                </a:cubicBezTo>
                <a:cubicBezTo>
                  <a:pt x="74922" y="73366"/>
                  <a:pt x="75294" y="71355"/>
                  <a:pt x="75294" y="69050"/>
                </a:cubicBezTo>
                <a:cubicBezTo>
                  <a:pt x="75294" y="66822"/>
                  <a:pt x="74894" y="64950"/>
                  <a:pt x="74094" y="63427"/>
                </a:cubicBezTo>
                <a:cubicBezTo>
                  <a:pt x="73294" y="61900"/>
                  <a:pt x="72233" y="60622"/>
                  <a:pt x="70916" y="59594"/>
                </a:cubicBezTo>
              </a:path>
            </a:pathLst>
          </a:custGeom>
          <a:solidFill>
            <a:schemeClr val="tx1">
              <a:lumMod val="75000"/>
              <a:lumOff val="25000"/>
            </a:schemeClr>
          </a:solidFill>
          <a:ln>
            <a:noFill/>
          </a:ln>
        </p:spPr>
        <p:txBody>
          <a:bodyPr lIns="38076" tIns="38076" rIns="38076" bIns="38076" anchor="ctr" anchorCtr="0">
            <a:noAutofit/>
          </a:bodyPr>
          <a:lstStyle/>
          <a:p>
            <a:endParaRPr sz="3000">
              <a:solidFill>
                <a:schemeClr val="dk1"/>
              </a:solidFill>
              <a:latin typeface="Lato"/>
              <a:ea typeface="Lato"/>
              <a:cs typeface="Lato"/>
              <a:sym typeface="Lato"/>
            </a:endParaRPr>
          </a:p>
        </p:txBody>
      </p:sp>
      <p:sp>
        <p:nvSpPr>
          <p:cNvPr id="4762" name="Shape 4762"/>
          <p:cNvSpPr/>
          <p:nvPr/>
        </p:nvSpPr>
        <p:spPr>
          <a:xfrm>
            <a:off x="4962871" y="4541746"/>
            <a:ext cx="558656" cy="558656"/>
          </a:xfrm>
          <a:custGeom>
            <a:avLst/>
            <a:gdLst/>
            <a:ahLst/>
            <a:cxnLst/>
            <a:rect l="0" t="0" r="0" b="0"/>
            <a:pathLst>
              <a:path w="120000" h="120000" extrusionOk="0">
                <a:moveTo>
                  <a:pt x="53811" y="81777"/>
                </a:moveTo>
                <a:cubicBezTo>
                  <a:pt x="52850" y="82572"/>
                  <a:pt x="51972" y="83027"/>
                  <a:pt x="50466" y="83138"/>
                </a:cubicBezTo>
                <a:lnTo>
                  <a:pt x="50466" y="73061"/>
                </a:lnTo>
                <a:cubicBezTo>
                  <a:pt x="51105" y="73233"/>
                  <a:pt x="51377" y="73438"/>
                  <a:pt x="51988" y="73666"/>
                </a:cubicBezTo>
                <a:cubicBezTo>
                  <a:pt x="52605" y="73900"/>
                  <a:pt x="53155" y="74205"/>
                  <a:pt x="53644" y="74577"/>
                </a:cubicBezTo>
                <a:cubicBezTo>
                  <a:pt x="54133" y="74950"/>
                  <a:pt x="54522" y="75416"/>
                  <a:pt x="54816" y="75961"/>
                </a:cubicBezTo>
                <a:cubicBezTo>
                  <a:pt x="55111" y="76511"/>
                  <a:pt x="55255" y="77188"/>
                  <a:pt x="55255" y="77994"/>
                </a:cubicBezTo>
                <a:cubicBezTo>
                  <a:pt x="55255" y="79722"/>
                  <a:pt x="54772" y="80983"/>
                  <a:pt x="53811" y="81777"/>
                </a:cubicBezTo>
                <a:moveTo>
                  <a:pt x="47950" y="67222"/>
                </a:moveTo>
                <a:cubicBezTo>
                  <a:pt x="47366" y="67077"/>
                  <a:pt x="47144" y="66894"/>
                  <a:pt x="46572" y="66683"/>
                </a:cubicBezTo>
                <a:cubicBezTo>
                  <a:pt x="46000" y="66466"/>
                  <a:pt x="45494" y="66183"/>
                  <a:pt x="45066" y="65838"/>
                </a:cubicBezTo>
                <a:cubicBezTo>
                  <a:pt x="44633" y="65494"/>
                  <a:pt x="44272" y="65077"/>
                  <a:pt x="43994" y="64583"/>
                </a:cubicBezTo>
                <a:cubicBezTo>
                  <a:pt x="43716" y="64094"/>
                  <a:pt x="43577" y="63505"/>
                  <a:pt x="43577" y="62811"/>
                </a:cubicBezTo>
                <a:cubicBezTo>
                  <a:pt x="43577" y="61283"/>
                  <a:pt x="43988" y="60194"/>
                  <a:pt x="44816" y="59544"/>
                </a:cubicBezTo>
                <a:cubicBezTo>
                  <a:pt x="45633" y="58894"/>
                  <a:pt x="46444" y="58572"/>
                  <a:pt x="47950" y="58572"/>
                </a:cubicBezTo>
                <a:cubicBezTo>
                  <a:pt x="47950" y="58572"/>
                  <a:pt x="47950" y="67222"/>
                  <a:pt x="47950" y="67222"/>
                </a:cubicBezTo>
                <a:close/>
                <a:moveTo>
                  <a:pt x="56972" y="70683"/>
                </a:moveTo>
                <a:cubicBezTo>
                  <a:pt x="56050" y="69961"/>
                  <a:pt x="54988" y="69372"/>
                  <a:pt x="53794" y="68911"/>
                </a:cubicBezTo>
                <a:cubicBezTo>
                  <a:pt x="52588" y="68450"/>
                  <a:pt x="51722" y="68044"/>
                  <a:pt x="50466" y="67700"/>
                </a:cubicBezTo>
                <a:lnTo>
                  <a:pt x="50466" y="58572"/>
                </a:lnTo>
                <a:cubicBezTo>
                  <a:pt x="51972" y="58572"/>
                  <a:pt x="52711" y="58961"/>
                  <a:pt x="53394" y="59738"/>
                </a:cubicBezTo>
                <a:cubicBezTo>
                  <a:pt x="54077" y="60516"/>
                  <a:pt x="54444" y="61644"/>
                  <a:pt x="54500" y="63116"/>
                </a:cubicBezTo>
                <a:lnTo>
                  <a:pt x="59272" y="63116"/>
                </a:lnTo>
                <a:cubicBezTo>
                  <a:pt x="59272" y="61700"/>
                  <a:pt x="59027" y="60461"/>
                  <a:pt x="58538" y="59388"/>
                </a:cubicBezTo>
                <a:cubicBezTo>
                  <a:pt x="58055" y="58327"/>
                  <a:pt x="57394" y="57444"/>
                  <a:pt x="56572" y="56755"/>
                </a:cubicBezTo>
                <a:cubicBezTo>
                  <a:pt x="55750" y="56061"/>
                  <a:pt x="54777" y="55544"/>
                  <a:pt x="53661" y="55194"/>
                </a:cubicBezTo>
                <a:cubicBezTo>
                  <a:pt x="52550" y="54850"/>
                  <a:pt x="51722" y="54677"/>
                  <a:pt x="50466" y="54677"/>
                </a:cubicBezTo>
                <a:lnTo>
                  <a:pt x="50466" y="51838"/>
                </a:lnTo>
                <a:lnTo>
                  <a:pt x="47950" y="51838"/>
                </a:lnTo>
                <a:lnTo>
                  <a:pt x="47950" y="54677"/>
                </a:lnTo>
                <a:cubicBezTo>
                  <a:pt x="46694" y="54677"/>
                  <a:pt x="45850" y="54866"/>
                  <a:pt x="44711" y="55238"/>
                </a:cubicBezTo>
                <a:cubicBezTo>
                  <a:pt x="43566" y="55616"/>
                  <a:pt x="42555" y="56155"/>
                  <a:pt x="41672" y="56861"/>
                </a:cubicBezTo>
                <a:cubicBezTo>
                  <a:pt x="40794" y="57572"/>
                  <a:pt x="40100" y="58450"/>
                  <a:pt x="39583" y="59500"/>
                </a:cubicBezTo>
                <a:cubicBezTo>
                  <a:pt x="39066" y="60550"/>
                  <a:pt x="38805" y="61772"/>
                  <a:pt x="38805" y="63155"/>
                </a:cubicBezTo>
                <a:cubicBezTo>
                  <a:pt x="38805" y="64744"/>
                  <a:pt x="39083" y="66066"/>
                  <a:pt x="39644" y="67138"/>
                </a:cubicBezTo>
                <a:cubicBezTo>
                  <a:pt x="40205" y="68205"/>
                  <a:pt x="40933" y="69088"/>
                  <a:pt x="41838" y="69794"/>
                </a:cubicBezTo>
                <a:cubicBezTo>
                  <a:pt x="42744" y="70505"/>
                  <a:pt x="43766" y="71077"/>
                  <a:pt x="44894" y="71527"/>
                </a:cubicBezTo>
                <a:cubicBezTo>
                  <a:pt x="46027" y="71977"/>
                  <a:pt x="46811" y="72355"/>
                  <a:pt x="47950" y="72672"/>
                </a:cubicBezTo>
                <a:lnTo>
                  <a:pt x="47950" y="83138"/>
                </a:lnTo>
                <a:cubicBezTo>
                  <a:pt x="46027" y="83083"/>
                  <a:pt x="45000" y="82511"/>
                  <a:pt x="44166" y="81411"/>
                </a:cubicBezTo>
                <a:cubicBezTo>
                  <a:pt x="43327" y="80316"/>
                  <a:pt x="42922" y="78816"/>
                  <a:pt x="42950" y="76911"/>
                </a:cubicBezTo>
                <a:lnTo>
                  <a:pt x="38177" y="76911"/>
                </a:lnTo>
                <a:cubicBezTo>
                  <a:pt x="38150" y="78527"/>
                  <a:pt x="38377" y="79955"/>
                  <a:pt x="38866" y="81194"/>
                </a:cubicBezTo>
                <a:cubicBezTo>
                  <a:pt x="39361" y="82438"/>
                  <a:pt x="40050" y="83483"/>
                  <a:pt x="40938" y="84333"/>
                </a:cubicBezTo>
                <a:cubicBezTo>
                  <a:pt x="41833" y="85183"/>
                  <a:pt x="42905" y="85838"/>
                  <a:pt x="44166" y="86300"/>
                </a:cubicBezTo>
                <a:cubicBezTo>
                  <a:pt x="45422" y="86761"/>
                  <a:pt x="46444" y="87005"/>
                  <a:pt x="47950" y="87038"/>
                </a:cubicBezTo>
                <a:lnTo>
                  <a:pt x="47950" y="89994"/>
                </a:lnTo>
                <a:lnTo>
                  <a:pt x="50466" y="89994"/>
                </a:lnTo>
                <a:lnTo>
                  <a:pt x="50466" y="87038"/>
                </a:lnTo>
                <a:cubicBezTo>
                  <a:pt x="51861" y="86977"/>
                  <a:pt x="52800" y="86738"/>
                  <a:pt x="54000" y="86322"/>
                </a:cubicBezTo>
                <a:cubicBezTo>
                  <a:pt x="55200" y="85905"/>
                  <a:pt x="56244" y="85300"/>
                  <a:pt x="57138" y="84505"/>
                </a:cubicBezTo>
                <a:cubicBezTo>
                  <a:pt x="58027" y="83711"/>
                  <a:pt x="58738" y="82716"/>
                  <a:pt x="59255" y="81516"/>
                </a:cubicBezTo>
                <a:cubicBezTo>
                  <a:pt x="59766" y="80327"/>
                  <a:pt x="60027" y="78916"/>
                  <a:pt x="60027" y="77300"/>
                </a:cubicBezTo>
                <a:cubicBezTo>
                  <a:pt x="60027" y="75744"/>
                  <a:pt x="59750" y="74433"/>
                  <a:pt x="59188" y="73366"/>
                </a:cubicBezTo>
                <a:cubicBezTo>
                  <a:pt x="58633" y="72300"/>
                  <a:pt x="57894" y="71405"/>
                  <a:pt x="56972" y="70683"/>
                </a:cubicBezTo>
                <a:moveTo>
                  <a:pt x="70911" y="0"/>
                </a:moveTo>
                <a:cubicBezTo>
                  <a:pt x="55105" y="0"/>
                  <a:pt x="41088" y="7500"/>
                  <a:pt x="32105" y="19094"/>
                </a:cubicBezTo>
                <a:cubicBezTo>
                  <a:pt x="35133" y="18105"/>
                  <a:pt x="38277" y="17400"/>
                  <a:pt x="41511" y="16950"/>
                </a:cubicBezTo>
                <a:cubicBezTo>
                  <a:pt x="49266" y="9855"/>
                  <a:pt x="59566" y="5483"/>
                  <a:pt x="70911" y="5483"/>
                </a:cubicBezTo>
                <a:cubicBezTo>
                  <a:pt x="94994" y="5483"/>
                  <a:pt x="114516" y="25011"/>
                  <a:pt x="114516" y="49088"/>
                </a:cubicBezTo>
                <a:cubicBezTo>
                  <a:pt x="114516" y="60433"/>
                  <a:pt x="110150" y="70733"/>
                  <a:pt x="103050" y="78488"/>
                </a:cubicBezTo>
                <a:cubicBezTo>
                  <a:pt x="102600" y="81722"/>
                  <a:pt x="101894" y="84866"/>
                  <a:pt x="100905" y="87894"/>
                </a:cubicBezTo>
                <a:cubicBezTo>
                  <a:pt x="112500" y="78911"/>
                  <a:pt x="120000" y="64894"/>
                  <a:pt x="120000" y="49088"/>
                </a:cubicBezTo>
                <a:cubicBezTo>
                  <a:pt x="120000" y="21977"/>
                  <a:pt x="98022" y="0"/>
                  <a:pt x="70911" y="0"/>
                </a:cubicBezTo>
                <a:moveTo>
                  <a:pt x="49088" y="114516"/>
                </a:moveTo>
                <a:cubicBezTo>
                  <a:pt x="25005" y="114516"/>
                  <a:pt x="5483" y="94988"/>
                  <a:pt x="5483" y="70911"/>
                </a:cubicBezTo>
                <a:cubicBezTo>
                  <a:pt x="5483" y="46827"/>
                  <a:pt x="25005" y="27305"/>
                  <a:pt x="49088" y="27305"/>
                </a:cubicBezTo>
                <a:cubicBezTo>
                  <a:pt x="73177" y="27305"/>
                  <a:pt x="92694" y="46827"/>
                  <a:pt x="92694" y="70911"/>
                </a:cubicBezTo>
                <a:cubicBezTo>
                  <a:pt x="92694" y="94988"/>
                  <a:pt x="73177" y="114516"/>
                  <a:pt x="49088" y="114516"/>
                </a:cubicBezTo>
                <a:moveTo>
                  <a:pt x="49088" y="21816"/>
                </a:moveTo>
                <a:cubicBezTo>
                  <a:pt x="21977" y="21816"/>
                  <a:pt x="0" y="43800"/>
                  <a:pt x="0" y="70911"/>
                </a:cubicBezTo>
                <a:cubicBezTo>
                  <a:pt x="0" y="98022"/>
                  <a:pt x="21977" y="120000"/>
                  <a:pt x="49088" y="120000"/>
                </a:cubicBezTo>
                <a:cubicBezTo>
                  <a:pt x="76200" y="120000"/>
                  <a:pt x="98183" y="98022"/>
                  <a:pt x="98183" y="70911"/>
                </a:cubicBezTo>
                <a:cubicBezTo>
                  <a:pt x="98183" y="43800"/>
                  <a:pt x="76200" y="21816"/>
                  <a:pt x="49088" y="21816"/>
                </a:cubicBezTo>
              </a:path>
            </a:pathLst>
          </a:custGeom>
          <a:solidFill>
            <a:schemeClr val="tx1">
              <a:lumMod val="75000"/>
              <a:lumOff val="25000"/>
            </a:schemeClr>
          </a:solidFill>
          <a:ln>
            <a:noFill/>
          </a:ln>
        </p:spPr>
        <p:txBody>
          <a:bodyPr lIns="38076" tIns="38076" rIns="38076" bIns="38076" anchor="ctr" anchorCtr="0">
            <a:noAutofit/>
          </a:bodyPr>
          <a:lstStyle/>
          <a:p>
            <a:endParaRPr sz="3000">
              <a:solidFill>
                <a:schemeClr val="dk1"/>
              </a:solidFill>
              <a:latin typeface="Lato"/>
              <a:ea typeface="Lato"/>
              <a:cs typeface="Lato"/>
              <a:sym typeface="Lato"/>
            </a:endParaRPr>
          </a:p>
        </p:txBody>
      </p:sp>
      <p:sp>
        <p:nvSpPr>
          <p:cNvPr id="4763" name="Shape 4763"/>
          <p:cNvSpPr/>
          <p:nvPr/>
        </p:nvSpPr>
        <p:spPr>
          <a:xfrm>
            <a:off x="6029393" y="4541746"/>
            <a:ext cx="558656" cy="558656"/>
          </a:xfrm>
          <a:custGeom>
            <a:avLst/>
            <a:gdLst/>
            <a:ahLst/>
            <a:cxnLst/>
            <a:rect l="0" t="0" r="0" b="0"/>
            <a:pathLst>
              <a:path w="120000" h="120000" extrusionOk="0">
                <a:moveTo>
                  <a:pt x="60000" y="114544"/>
                </a:moveTo>
                <a:cubicBezTo>
                  <a:pt x="29872" y="114544"/>
                  <a:pt x="5455" y="90127"/>
                  <a:pt x="5455" y="60000"/>
                </a:cubicBezTo>
                <a:cubicBezTo>
                  <a:pt x="5455" y="29877"/>
                  <a:pt x="29872" y="5455"/>
                  <a:pt x="60000" y="5455"/>
                </a:cubicBezTo>
                <a:cubicBezTo>
                  <a:pt x="90127" y="5455"/>
                  <a:pt x="114544" y="29877"/>
                  <a:pt x="114544" y="60000"/>
                </a:cubicBezTo>
                <a:cubicBezTo>
                  <a:pt x="114544" y="90127"/>
                  <a:pt x="90127" y="114544"/>
                  <a:pt x="60000" y="114544"/>
                </a:cubicBezTo>
                <a:moveTo>
                  <a:pt x="60000" y="0"/>
                </a:moveTo>
                <a:cubicBezTo>
                  <a:pt x="26866" y="0"/>
                  <a:pt x="0" y="26866"/>
                  <a:pt x="0" y="60000"/>
                </a:cubicBezTo>
                <a:cubicBezTo>
                  <a:pt x="0" y="93138"/>
                  <a:pt x="26866" y="120000"/>
                  <a:pt x="60000" y="120000"/>
                </a:cubicBezTo>
                <a:cubicBezTo>
                  <a:pt x="93133" y="120000"/>
                  <a:pt x="120000" y="93138"/>
                  <a:pt x="120000" y="60000"/>
                </a:cubicBezTo>
                <a:cubicBezTo>
                  <a:pt x="120000" y="26866"/>
                  <a:pt x="93133" y="0"/>
                  <a:pt x="60000" y="0"/>
                </a:cubicBezTo>
                <a:moveTo>
                  <a:pt x="64083" y="42911"/>
                </a:moveTo>
                <a:cubicBezTo>
                  <a:pt x="67122" y="42911"/>
                  <a:pt x="69922" y="44227"/>
                  <a:pt x="72483" y="46866"/>
                </a:cubicBezTo>
                <a:lnTo>
                  <a:pt x="75244" y="41244"/>
                </a:lnTo>
                <a:cubicBezTo>
                  <a:pt x="71600" y="38688"/>
                  <a:pt x="68044" y="37411"/>
                  <a:pt x="64561" y="37411"/>
                </a:cubicBezTo>
                <a:cubicBezTo>
                  <a:pt x="59761" y="37411"/>
                  <a:pt x="55822" y="38994"/>
                  <a:pt x="52744" y="42166"/>
                </a:cubicBezTo>
                <a:cubicBezTo>
                  <a:pt x="50105" y="44927"/>
                  <a:pt x="48283" y="48677"/>
                  <a:pt x="47277" y="53416"/>
                </a:cubicBezTo>
                <a:lnTo>
                  <a:pt x="44100" y="53416"/>
                </a:lnTo>
                <a:lnTo>
                  <a:pt x="42544" y="57372"/>
                </a:lnTo>
                <a:lnTo>
                  <a:pt x="46861" y="57372"/>
                </a:lnTo>
                <a:cubicBezTo>
                  <a:pt x="46822" y="57827"/>
                  <a:pt x="46794" y="58238"/>
                  <a:pt x="46772" y="58605"/>
                </a:cubicBezTo>
                <a:cubicBezTo>
                  <a:pt x="46750" y="58977"/>
                  <a:pt x="46744" y="59305"/>
                  <a:pt x="46744" y="59594"/>
                </a:cubicBezTo>
                <a:cubicBezTo>
                  <a:pt x="46744" y="59966"/>
                  <a:pt x="46750" y="60316"/>
                  <a:pt x="46772" y="60644"/>
                </a:cubicBezTo>
                <a:cubicBezTo>
                  <a:pt x="46794" y="60977"/>
                  <a:pt x="46822" y="61288"/>
                  <a:pt x="46861" y="61572"/>
                </a:cubicBezTo>
                <a:lnTo>
                  <a:pt x="44161" y="61572"/>
                </a:lnTo>
                <a:lnTo>
                  <a:pt x="42544" y="65466"/>
                </a:lnTo>
                <a:lnTo>
                  <a:pt x="47161" y="65466"/>
                </a:lnTo>
                <a:cubicBezTo>
                  <a:pt x="47800" y="70411"/>
                  <a:pt x="49422" y="74344"/>
                  <a:pt x="52022" y="77266"/>
                </a:cubicBezTo>
                <a:cubicBezTo>
                  <a:pt x="55022" y="80650"/>
                  <a:pt x="59200" y="82338"/>
                  <a:pt x="64561" y="82338"/>
                </a:cubicBezTo>
                <a:cubicBezTo>
                  <a:pt x="67883" y="82338"/>
                  <a:pt x="70900" y="81433"/>
                  <a:pt x="73622" y="79616"/>
                </a:cubicBezTo>
                <a:lnTo>
                  <a:pt x="73622" y="72761"/>
                </a:lnTo>
                <a:cubicBezTo>
                  <a:pt x="72100" y="74200"/>
                  <a:pt x="70738" y="75233"/>
                  <a:pt x="69538" y="75850"/>
                </a:cubicBezTo>
                <a:cubicBezTo>
                  <a:pt x="68222" y="76511"/>
                  <a:pt x="66561" y="76838"/>
                  <a:pt x="64561" y="76838"/>
                </a:cubicBezTo>
                <a:cubicBezTo>
                  <a:pt x="61483" y="76838"/>
                  <a:pt x="59038" y="75666"/>
                  <a:pt x="57244" y="73316"/>
                </a:cubicBezTo>
                <a:cubicBezTo>
                  <a:pt x="55683" y="71416"/>
                  <a:pt x="54661" y="68805"/>
                  <a:pt x="54183" y="65466"/>
                </a:cubicBezTo>
                <a:lnTo>
                  <a:pt x="66244" y="65466"/>
                </a:lnTo>
                <a:lnTo>
                  <a:pt x="67738" y="61572"/>
                </a:lnTo>
                <a:lnTo>
                  <a:pt x="53883" y="61572"/>
                </a:lnTo>
                <a:cubicBezTo>
                  <a:pt x="53844" y="61366"/>
                  <a:pt x="53822" y="60733"/>
                  <a:pt x="53822" y="59661"/>
                </a:cubicBezTo>
                <a:lnTo>
                  <a:pt x="53822" y="58238"/>
                </a:lnTo>
                <a:cubicBezTo>
                  <a:pt x="53822" y="57866"/>
                  <a:pt x="53844" y="57577"/>
                  <a:pt x="53883" y="57372"/>
                </a:cubicBezTo>
                <a:lnTo>
                  <a:pt x="68577" y="57372"/>
                </a:lnTo>
                <a:lnTo>
                  <a:pt x="70144" y="53416"/>
                </a:lnTo>
                <a:lnTo>
                  <a:pt x="54305" y="53416"/>
                </a:lnTo>
                <a:cubicBezTo>
                  <a:pt x="54822" y="50533"/>
                  <a:pt x="55838" y="48122"/>
                  <a:pt x="57361" y="46188"/>
                </a:cubicBezTo>
                <a:cubicBezTo>
                  <a:pt x="59161" y="44000"/>
                  <a:pt x="61400" y="42911"/>
                  <a:pt x="64083" y="42911"/>
                </a:cubicBezTo>
              </a:path>
            </a:pathLst>
          </a:custGeom>
          <a:solidFill>
            <a:schemeClr val="tx1">
              <a:lumMod val="75000"/>
              <a:lumOff val="25000"/>
            </a:schemeClr>
          </a:solidFill>
          <a:ln>
            <a:noFill/>
          </a:ln>
        </p:spPr>
        <p:txBody>
          <a:bodyPr lIns="38076" tIns="38076" rIns="38076" bIns="38076" anchor="ctr" anchorCtr="0">
            <a:noAutofit/>
          </a:bodyPr>
          <a:lstStyle/>
          <a:p>
            <a:endParaRPr sz="3000">
              <a:solidFill>
                <a:schemeClr val="dk1"/>
              </a:solidFill>
              <a:latin typeface="Lato"/>
              <a:ea typeface="Lato"/>
              <a:cs typeface="Lato"/>
              <a:sym typeface="Lato"/>
            </a:endParaRPr>
          </a:p>
        </p:txBody>
      </p:sp>
      <p:sp>
        <p:nvSpPr>
          <p:cNvPr id="4764" name="Shape 4764"/>
          <p:cNvSpPr/>
          <p:nvPr/>
        </p:nvSpPr>
        <p:spPr>
          <a:xfrm>
            <a:off x="7095917" y="4541746"/>
            <a:ext cx="558656" cy="558656"/>
          </a:xfrm>
          <a:custGeom>
            <a:avLst/>
            <a:gdLst/>
            <a:ahLst/>
            <a:cxnLst/>
            <a:rect l="0" t="0" r="0" b="0"/>
            <a:pathLst>
              <a:path w="120000" h="120000" extrusionOk="0">
                <a:moveTo>
                  <a:pt x="49088" y="114516"/>
                </a:moveTo>
                <a:cubicBezTo>
                  <a:pt x="25011" y="114516"/>
                  <a:pt x="5488" y="94988"/>
                  <a:pt x="5488" y="70911"/>
                </a:cubicBezTo>
                <a:cubicBezTo>
                  <a:pt x="5488" y="46827"/>
                  <a:pt x="25011" y="27305"/>
                  <a:pt x="49088" y="27305"/>
                </a:cubicBezTo>
                <a:cubicBezTo>
                  <a:pt x="73172" y="27305"/>
                  <a:pt x="92694" y="46827"/>
                  <a:pt x="92694" y="70911"/>
                </a:cubicBezTo>
                <a:cubicBezTo>
                  <a:pt x="92694" y="94988"/>
                  <a:pt x="73172" y="114516"/>
                  <a:pt x="49088" y="114516"/>
                </a:cubicBezTo>
                <a:moveTo>
                  <a:pt x="49088" y="21816"/>
                </a:moveTo>
                <a:cubicBezTo>
                  <a:pt x="21977" y="21816"/>
                  <a:pt x="0" y="43800"/>
                  <a:pt x="0" y="70911"/>
                </a:cubicBezTo>
                <a:cubicBezTo>
                  <a:pt x="0" y="98022"/>
                  <a:pt x="21977" y="120000"/>
                  <a:pt x="49088" y="120000"/>
                </a:cubicBezTo>
                <a:cubicBezTo>
                  <a:pt x="76205" y="120000"/>
                  <a:pt x="98183" y="98022"/>
                  <a:pt x="98183" y="70911"/>
                </a:cubicBezTo>
                <a:cubicBezTo>
                  <a:pt x="98183" y="43800"/>
                  <a:pt x="76205" y="21816"/>
                  <a:pt x="49088" y="21816"/>
                </a:cubicBezTo>
                <a:moveTo>
                  <a:pt x="70911" y="0"/>
                </a:moveTo>
                <a:cubicBezTo>
                  <a:pt x="55105" y="0"/>
                  <a:pt x="41083" y="7494"/>
                  <a:pt x="32111" y="19094"/>
                </a:cubicBezTo>
                <a:cubicBezTo>
                  <a:pt x="35133" y="18105"/>
                  <a:pt x="38277" y="17400"/>
                  <a:pt x="41511" y="16950"/>
                </a:cubicBezTo>
                <a:cubicBezTo>
                  <a:pt x="49266" y="9855"/>
                  <a:pt x="59566" y="5483"/>
                  <a:pt x="70911" y="5483"/>
                </a:cubicBezTo>
                <a:cubicBezTo>
                  <a:pt x="94988" y="5483"/>
                  <a:pt x="114511" y="25011"/>
                  <a:pt x="114511" y="49088"/>
                </a:cubicBezTo>
                <a:cubicBezTo>
                  <a:pt x="114511" y="60433"/>
                  <a:pt x="110150" y="70733"/>
                  <a:pt x="103050" y="78488"/>
                </a:cubicBezTo>
                <a:cubicBezTo>
                  <a:pt x="102600" y="81722"/>
                  <a:pt x="101894" y="84866"/>
                  <a:pt x="100905" y="87894"/>
                </a:cubicBezTo>
                <a:cubicBezTo>
                  <a:pt x="112500" y="78911"/>
                  <a:pt x="120000" y="64894"/>
                  <a:pt x="120000" y="49088"/>
                </a:cubicBezTo>
                <a:cubicBezTo>
                  <a:pt x="120000" y="21977"/>
                  <a:pt x="98022" y="0"/>
                  <a:pt x="70911" y="0"/>
                </a:cubicBezTo>
                <a:moveTo>
                  <a:pt x="51622" y="58550"/>
                </a:moveTo>
                <a:cubicBezTo>
                  <a:pt x="53900" y="58550"/>
                  <a:pt x="56000" y="59511"/>
                  <a:pt x="57922" y="61427"/>
                </a:cubicBezTo>
                <a:lnTo>
                  <a:pt x="59988" y="57333"/>
                </a:lnTo>
                <a:cubicBezTo>
                  <a:pt x="57261" y="55472"/>
                  <a:pt x="54588" y="54538"/>
                  <a:pt x="51977" y="54538"/>
                </a:cubicBezTo>
                <a:cubicBezTo>
                  <a:pt x="48377" y="54538"/>
                  <a:pt x="45422" y="55700"/>
                  <a:pt x="43116" y="58005"/>
                </a:cubicBezTo>
                <a:cubicBezTo>
                  <a:pt x="41133" y="60022"/>
                  <a:pt x="39766" y="62755"/>
                  <a:pt x="39016" y="66205"/>
                </a:cubicBezTo>
                <a:lnTo>
                  <a:pt x="36633" y="66205"/>
                </a:lnTo>
                <a:lnTo>
                  <a:pt x="35466" y="69083"/>
                </a:lnTo>
                <a:lnTo>
                  <a:pt x="38705" y="69083"/>
                </a:lnTo>
                <a:cubicBezTo>
                  <a:pt x="38672" y="69416"/>
                  <a:pt x="38650" y="69716"/>
                  <a:pt x="38638" y="69988"/>
                </a:cubicBezTo>
                <a:cubicBezTo>
                  <a:pt x="38622" y="70255"/>
                  <a:pt x="38611" y="70500"/>
                  <a:pt x="38611" y="70705"/>
                </a:cubicBezTo>
                <a:cubicBezTo>
                  <a:pt x="38611" y="70977"/>
                  <a:pt x="38622" y="71233"/>
                  <a:pt x="38638" y="71472"/>
                </a:cubicBezTo>
                <a:cubicBezTo>
                  <a:pt x="38650" y="71711"/>
                  <a:pt x="38672" y="71938"/>
                  <a:pt x="38705" y="72150"/>
                </a:cubicBezTo>
                <a:lnTo>
                  <a:pt x="36677" y="72150"/>
                </a:lnTo>
                <a:lnTo>
                  <a:pt x="35466" y="74983"/>
                </a:lnTo>
                <a:lnTo>
                  <a:pt x="38927" y="74983"/>
                </a:lnTo>
                <a:cubicBezTo>
                  <a:pt x="39405" y="78588"/>
                  <a:pt x="40627" y="81455"/>
                  <a:pt x="42572" y="83583"/>
                </a:cubicBezTo>
                <a:cubicBezTo>
                  <a:pt x="44822" y="86050"/>
                  <a:pt x="47961" y="87277"/>
                  <a:pt x="51977" y="87277"/>
                </a:cubicBezTo>
                <a:cubicBezTo>
                  <a:pt x="54472" y="87277"/>
                  <a:pt x="56733" y="86616"/>
                  <a:pt x="58772" y="85300"/>
                </a:cubicBezTo>
                <a:lnTo>
                  <a:pt x="58772" y="80300"/>
                </a:lnTo>
                <a:cubicBezTo>
                  <a:pt x="57633" y="81350"/>
                  <a:pt x="56616" y="82100"/>
                  <a:pt x="55716" y="82550"/>
                </a:cubicBezTo>
                <a:cubicBezTo>
                  <a:pt x="54722" y="83027"/>
                  <a:pt x="53477" y="83272"/>
                  <a:pt x="51977" y="83272"/>
                </a:cubicBezTo>
                <a:cubicBezTo>
                  <a:pt x="49666" y="83272"/>
                  <a:pt x="47838" y="82411"/>
                  <a:pt x="46488" y="80705"/>
                </a:cubicBezTo>
                <a:cubicBezTo>
                  <a:pt x="45322" y="79327"/>
                  <a:pt x="44555" y="77416"/>
                  <a:pt x="44194" y="74983"/>
                </a:cubicBezTo>
                <a:lnTo>
                  <a:pt x="53238" y="74983"/>
                </a:lnTo>
                <a:lnTo>
                  <a:pt x="54366" y="72150"/>
                </a:lnTo>
                <a:lnTo>
                  <a:pt x="43966" y="72150"/>
                </a:lnTo>
                <a:cubicBezTo>
                  <a:pt x="43938" y="72000"/>
                  <a:pt x="43922" y="71533"/>
                  <a:pt x="43922" y="70750"/>
                </a:cubicBezTo>
                <a:lnTo>
                  <a:pt x="43922" y="69716"/>
                </a:lnTo>
                <a:cubicBezTo>
                  <a:pt x="43922" y="69444"/>
                  <a:pt x="43938" y="69233"/>
                  <a:pt x="43966" y="69083"/>
                </a:cubicBezTo>
                <a:lnTo>
                  <a:pt x="54994" y="69083"/>
                </a:lnTo>
                <a:lnTo>
                  <a:pt x="56166" y="66205"/>
                </a:lnTo>
                <a:lnTo>
                  <a:pt x="44288" y="66205"/>
                </a:lnTo>
                <a:cubicBezTo>
                  <a:pt x="44677" y="64105"/>
                  <a:pt x="45438" y="62344"/>
                  <a:pt x="46577" y="60933"/>
                </a:cubicBezTo>
                <a:cubicBezTo>
                  <a:pt x="47927" y="59344"/>
                  <a:pt x="49605" y="58550"/>
                  <a:pt x="51622" y="58550"/>
                </a:cubicBezTo>
              </a:path>
            </a:pathLst>
          </a:custGeom>
          <a:solidFill>
            <a:schemeClr val="tx1">
              <a:lumMod val="75000"/>
              <a:lumOff val="25000"/>
            </a:schemeClr>
          </a:solidFill>
          <a:ln>
            <a:noFill/>
          </a:ln>
        </p:spPr>
        <p:txBody>
          <a:bodyPr lIns="38076" tIns="38076" rIns="38076" bIns="38076" anchor="ctr" anchorCtr="0">
            <a:noAutofit/>
          </a:bodyPr>
          <a:lstStyle/>
          <a:p>
            <a:endParaRPr sz="3000">
              <a:solidFill>
                <a:schemeClr val="dk1"/>
              </a:solidFill>
              <a:latin typeface="Lato"/>
              <a:ea typeface="Lato"/>
              <a:cs typeface="Lato"/>
              <a:sym typeface="Lato"/>
            </a:endParaRPr>
          </a:p>
        </p:txBody>
      </p:sp>
      <p:sp>
        <p:nvSpPr>
          <p:cNvPr id="4765" name="Shape 4765"/>
          <p:cNvSpPr/>
          <p:nvPr/>
        </p:nvSpPr>
        <p:spPr>
          <a:xfrm>
            <a:off x="8162439" y="4541746"/>
            <a:ext cx="558656" cy="558656"/>
          </a:xfrm>
          <a:custGeom>
            <a:avLst/>
            <a:gdLst/>
            <a:ahLst/>
            <a:cxnLst/>
            <a:rect l="0" t="0" r="0" b="0"/>
            <a:pathLst>
              <a:path w="120000" h="120000" extrusionOk="0">
                <a:moveTo>
                  <a:pt x="70333" y="55116"/>
                </a:moveTo>
                <a:cubicBezTo>
                  <a:pt x="69100" y="59922"/>
                  <a:pt x="61472" y="57477"/>
                  <a:pt x="59000" y="56877"/>
                </a:cubicBezTo>
                <a:lnTo>
                  <a:pt x="61172" y="48388"/>
                </a:lnTo>
                <a:cubicBezTo>
                  <a:pt x="63650" y="48988"/>
                  <a:pt x="71616" y="50105"/>
                  <a:pt x="70333" y="55116"/>
                </a:cubicBezTo>
                <a:moveTo>
                  <a:pt x="68977" y="68816"/>
                </a:moveTo>
                <a:cubicBezTo>
                  <a:pt x="67622" y="74100"/>
                  <a:pt x="58461" y="71244"/>
                  <a:pt x="55488" y="70527"/>
                </a:cubicBezTo>
                <a:lnTo>
                  <a:pt x="57894" y="61161"/>
                </a:lnTo>
                <a:cubicBezTo>
                  <a:pt x="60866" y="61883"/>
                  <a:pt x="70394" y="63305"/>
                  <a:pt x="68977" y="68816"/>
                </a:cubicBezTo>
                <a:moveTo>
                  <a:pt x="70205" y="45411"/>
                </a:moveTo>
                <a:lnTo>
                  <a:pt x="72000" y="38422"/>
                </a:lnTo>
                <a:lnTo>
                  <a:pt x="67616" y="37366"/>
                </a:lnTo>
                <a:lnTo>
                  <a:pt x="65872" y="44166"/>
                </a:lnTo>
                <a:cubicBezTo>
                  <a:pt x="64716" y="43888"/>
                  <a:pt x="63533" y="43627"/>
                  <a:pt x="62355" y="43366"/>
                </a:cubicBezTo>
                <a:lnTo>
                  <a:pt x="64116" y="36516"/>
                </a:lnTo>
                <a:lnTo>
                  <a:pt x="59738" y="35455"/>
                </a:lnTo>
                <a:lnTo>
                  <a:pt x="57938" y="42444"/>
                </a:lnTo>
                <a:cubicBezTo>
                  <a:pt x="56988" y="42233"/>
                  <a:pt x="56055" y="42027"/>
                  <a:pt x="55144" y="41805"/>
                </a:cubicBezTo>
                <a:lnTo>
                  <a:pt x="55150" y="41783"/>
                </a:lnTo>
                <a:lnTo>
                  <a:pt x="49105" y="40316"/>
                </a:lnTo>
                <a:lnTo>
                  <a:pt x="47938" y="44861"/>
                </a:lnTo>
                <a:cubicBezTo>
                  <a:pt x="47938" y="44861"/>
                  <a:pt x="51188" y="45583"/>
                  <a:pt x="51122" y="45633"/>
                </a:cubicBezTo>
                <a:cubicBezTo>
                  <a:pt x="52894" y="46061"/>
                  <a:pt x="53216" y="47200"/>
                  <a:pt x="53161" y="48100"/>
                </a:cubicBezTo>
                <a:lnTo>
                  <a:pt x="51122" y="56061"/>
                </a:lnTo>
                <a:cubicBezTo>
                  <a:pt x="51244" y="56094"/>
                  <a:pt x="51400" y="56133"/>
                  <a:pt x="51572" y="56200"/>
                </a:cubicBezTo>
                <a:cubicBezTo>
                  <a:pt x="51427" y="56166"/>
                  <a:pt x="51272" y="56127"/>
                  <a:pt x="51111" y="56094"/>
                </a:cubicBezTo>
                <a:lnTo>
                  <a:pt x="48244" y="67238"/>
                </a:lnTo>
                <a:cubicBezTo>
                  <a:pt x="48033" y="67766"/>
                  <a:pt x="47477" y="68550"/>
                  <a:pt x="46238" y="68250"/>
                </a:cubicBezTo>
                <a:cubicBezTo>
                  <a:pt x="46283" y="68316"/>
                  <a:pt x="43050" y="67483"/>
                  <a:pt x="43050" y="67483"/>
                </a:cubicBezTo>
                <a:lnTo>
                  <a:pt x="40877" y="72350"/>
                </a:lnTo>
                <a:lnTo>
                  <a:pt x="46577" y="73727"/>
                </a:lnTo>
                <a:cubicBezTo>
                  <a:pt x="47638" y="73983"/>
                  <a:pt x="48677" y="74255"/>
                  <a:pt x="49700" y="74511"/>
                </a:cubicBezTo>
                <a:lnTo>
                  <a:pt x="47894" y="81577"/>
                </a:lnTo>
                <a:lnTo>
                  <a:pt x="52266" y="82638"/>
                </a:lnTo>
                <a:lnTo>
                  <a:pt x="54061" y="75644"/>
                </a:lnTo>
                <a:cubicBezTo>
                  <a:pt x="55261" y="75961"/>
                  <a:pt x="56422" y="76250"/>
                  <a:pt x="57555" y="76527"/>
                </a:cubicBezTo>
                <a:lnTo>
                  <a:pt x="55766" y="83483"/>
                </a:lnTo>
                <a:lnTo>
                  <a:pt x="60150" y="84544"/>
                </a:lnTo>
                <a:lnTo>
                  <a:pt x="61961" y="77488"/>
                </a:lnTo>
                <a:cubicBezTo>
                  <a:pt x="69438" y="78861"/>
                  <a:pt x="75055" y="78305"/>
                  <a:pt x="77416" y="71750"/>
                </a:cubicBezTo>
                <a:cubicBezTo>
                  <a:pt x="79327" y="66466"/>
                  <a:pt x="77322" y="63422"/>
                  <a:pt x="73388" y="61433"/>
                </a:cubicBezTo>
                <a:cubicBezTo>
                  <a:pt x="76255" y="60794"/>
                  <a:pt x="78416" y="58966"/>
                  <a:pt x="78988" y="55188"/>
                </a:cubicBezTo>
                <a:cubicBezTo>
                  <a:pt x="79783" y="50033"/>
                  <a:pt x="75738" y="47261"/>
                  <a:pt x="70205" y="45411"/>
                </a:cubicBezTo>
                <a:moveTo>
                  <a:pt x="60000" y="114544"/>
                </a:moveTo>
                <a:cubicBezTo>
                  <a:pt x="29872" y="114544"/>
                  <a:pt x="5455" y="90127"/>
                  <a:pt x="5455" y="60000"/>
                </a:cubicBezTo>
                <a:cubicBezTo>
                  <a:pt x="5455" y="29877"/>
                  <a:pt x="29872" y="5455"/>
                  <a:pt x="60000" y="5455"/>
                </a:cubicBezTo>
                <a:cubicBezTo>
                  <a:pt x="90127" y="5455"/>
                  <a:pt x="114544" y="29877"/>
                  <a:pt x="114544" y="60000"/>
                </a:cubicBezTo>
                <a:cubicBezTo>
                  <a:pt x="114544" y="90127"/>
                  <a:pt x="90127" y="114544"/>
                  <a:pt x="60000" y="114544"/>
                </a:cubicBezTo>
                <a:moveTo>
                  <a:pt x="60000" y="0"/>
                </a:moveTo>
                <a:cubicBezTo>
                  <a:pt x="26861" y="0"/>
                  <a:pt x="0" y="26866"/>
                  <a:pt x="0" y="60000"/>
                </a:cubicBezTo>
                <a:cubicBezTo>
                  <a:pt x="0" y="93138"/>
                  <a:pt x="26861" y="120000"/>
                  <a:pt x="60000" y="120000"/>
                </a:cubicBezTo>
                <a:cubicBezTo>
                  <a:pt x="93138" y="120000"/>
                  <a:pt x="120000" y="93138"/>
                  <a:pt x="120000" y="60000"/>
                </a:cubicBezTo>
                <a:cubicBezTo>
                  <a:pt x="120000" y="26866"/>
                  <a:pt x="93138" y="0"/>
                  <a:pt x="60000" y="0"/>
                </a:cubicBezTo>
              </a:path>
            </a:pathLst>
          </a:custGeom>
          <a:solidFill>
            <a:schemeClr val="tx1">
              <a:lumMod val="75000"/>
              <a:lumOff val="25000"/>
            </a:schemeClr>
          </a:solidFill>
          <a:ln>
            <a:noFill/>
          </a:ln>
        </p:spPr>
        <p:txBody>
          <a:bodyPr lIns="38076" tIns="38076" rIns="38076" bIns="38076" anchor="ctr" anchorCtr="0">
            <a:noAutofit/>
          </a:bodyPr>
          <a:lstStyle/>
          <a:p>
            <a:endParaRPr sz="3000">
              <a:solidFill>
                <a:schemeClr val="dk1"/>
              </a:solidFill>
              <a:latin typeface="Lato"/>
              <a:ea typeface="Lato"/>
              <a:cs typeface="Lato"/>
              <a:sym typeface="Lato"/>
            </a:endParaRPr>
          </a:p>
        </p:txBody>
      </p:sp>
      <p:sp>
        <p:nvSpPr>
          <p:cNvPr id="4766" name="Shape 4766"/>
          <p:cNvSpPr/>
          <p:nvPr/>
        </p:nvSpPr>
        <p:spPr>
          <a:xfrm>
            <a:off x="9228959" y="4541746"/>
            <a:ext cx="558656" cy="558656"/>
          </a:xfrm>
          <a:custGeom>
            <a:avLst/>
            <a:gdLst/>
            <a:ahLst/>
            <a:cxnLst/>
            <a:rect l="0" t="0" r="0" b="0"/>
            <a:pathLst>
              <a:path w="120000" h="120000" extrusionOk="0">
                <a:moveTo>
                  <a:pt x="55844" y="67105"/>
                </a:moveTo>
                <a:cubicBezTo>
                  <a:pt x="54877" y="70844"/>
                  <a:pt x="48883" y="68950"/>
                  <a:pt x="46938" y="68483"/>
                </a:cubicBezTo>
                <a:lnTo>
                  <a:pt x="48655" y="61877"/>
                </a:lnTo>
                <a:cubicBezTo>
                  <a:pt x="50594" y="62344"/>
                  <a:pt x="56855" y="63211"/>
                  <a:pt x="55844" y="67105"/>
                </a:cubicBezTo>
                <a:moveTo>
                  <a:pt x="54777" y="77766"/>
                </a:moveTo>
                <a:cubicBezTo>
                  <a:pt x="53716" y="81872"/>
                  <a:pt x="46516" y="79655"/>
                  <a:pt x="44183" y="79100"/>
                </a:cubicBezTo>
                <a:lnTo>
                  <a:pt x="46072" y="71816"/>
                </a:lnTo>
                <a:cubicBezTo>
                  <a:pt x="48411" y="72372"/>
                  <a:pt x="55888" y="73483"/>
                  <a:pt x="54777" y="77766"/>
                </a:cubicBezTo>
                <a:moveTo>
                  <a:pt x="55744" y="59561"/>
                </a:moveTo>
                <a:lnTo>
                  <a:pt x="57155" y="54127"/>
                </a:lnTo>
                <a:lnTo>
                  <a:pt x="53711" y="53305"/>
                </a:lnTo>
                <a:lnTo>
                  <a:pt x="52338" y="58594"/>
                </a:lnTo>
                <a:cubicBezTo>
                  <a:pt x="51433" y="58377"/>
                  <a:pt x="50500" y="58172"/>
                  <a:pt x="49583" y="57966"/>
                </a:cubicBezTo>
                <a:lnTo>
                  <a:pt x="50961" y="52644"/>
                </a:lnTo>
                <a:lnTo>
                  <a:pt x="47522" y="51822"/>
                </a:lnTo>
                <a:lnTo>
                  <a:pt x="46111" y="57255"/>
                </a:lnTo>
                <a:cubicBezTo>
                  <a:pt x="45361" y="57088"/>
                  <a:pt x="44627" y="56927"/>
                  <a:pt x="43911" y="56755"/>
                </a:cubicBezTo>
                <a:lnTo>
                  <a:pt x="43911" y="56738"/>
                </a:lnTo>
                <a:lnTo>
                  <a:pt x="39166" y="55600"/>
                </a:lnTo>
                <a:lnTo>
                  <a:pt x="38250" y="59133"/>
                </a:lnTo>
                <a:cubicBezTo>
                  <a:pt x="38250" y="59133"/>
                  <a:pt x="40805" y="59694"/>
                  <a:pt x="40750" y="59727"/>
                </a:cubicBezTo>
                <a:cubicBezTo>
                  <a:pt x="42144" y="60066"/>
                  <a:pt x="42400" y="60950"/>
                  <a:pt x="42355" y="61655"/>
                </a:cubicBezTo>
                <a:lnTo>
                  <a:pt x="40750" y="67850"/>
                </a:lnTo>
                <a:cubicBezTo>
                  <a:pt x="40844" y="67866"/>
                  <a:pt x="40972" y="67900"/>
                  <a:pt x="41105" y="67955"/>
                </a:cubicBezTo>
                <a:cubicBezTo>
                  <a:pt x="40994" y="67927"/>
                  <a:pt x="40872" y="67900"/>
                  <a:pt x="40744" y="67866"/>
                </a:cubicBezTo>
                <a:lnTo>
                  <a:pt x="38488" y="76538"/>
                </a:lnTo>
                <a:cubicBezTo>
                  <a:pt x="38322" y="76950"/>
                  <a:pt x="37888" y="77555"/>
                  <a:pt x="36916" y="77327"/>
                </a:cubicBezTo>
                <a:cubicBezTo>
                  <a:pt x="36950" y="77377"/>
                  <a:pt x="34411" y="76727"/>
                  <a:pt x="34411" y="76727"/>
                </a:cubicBezTo>
                <a:lnTo>
                  <a:pt x="32700" y="80511"/>
                </a:lnTo>
                <a:lnTo>
                  <a:pt x="37177" y="81588"/>
                </a:lnTo>
                <a:cubicBezTo>
                  <a:pt x="38016" y="81783"/>
                  <a:pt x="38833" y="81994"/>
                  <a:pt x="39633" y="82194"/>
                </a:cubicBezTo>
                <a:lnTo>
                  <a:pt x="38211" y="87688"/>
                </a:lnTo>
                <a:lnTo>
                  <a:pt x="41650" y="88516"/>
                </a:lnTo>
                <a:lnTo>
                  <a:pt x="43061" y="83077"/>
                </a:lnTo>
                <a:cubicBezTo>
                  <a:pt x="44005" y="83322"/>
                  <a:pt x="44916" y="83550"/>
                  <a:pt x="45805" y="83761"/>
                </a:cubicBezTo>
                <a:lnTo>
                  <a:pt x="44400" y="89172"/>
                </a:lnTo>
                <a:lnTo>
                  <a:pt x="47844" y="90000"/>
                </a:lnTo>
                <a:lnTo>
                  <a:pt x="49266" y="84511"/>
                </a:lnTo>
                <a:cubicBezTo>
                  <a:pt x="55144" y="85577"/>
                  <a:pt x="59555" y="85150"/>
                  <a:pt x="61416" y="80044"/>
                </a:cubicBezTo>
                <a:cubicBezTo>
                  <a:pt x="62911" y="75938"/>
                  <a:pt x="61338" y="73566"/>
                  <a:pt x="58250" y="72027"/>
                </a:cubicBezTo>
                <a:cubicBezTo>
                  <a:pt x="60500" y="71527"/>
                  <a:pt x="62194" y="70105"/>
                  <a:pt x="62650" y="67166"/>
                </a:cubicBezTo>
                <a:cubicBezTo>
                  <a:pt x="63272" y="63155"/>
                  <a:pt x="60088" y="61000"/>
                  <a:pt x="55744" y="59561"/>
                </a:cubicBezTo>
                <a:moveTo>
                  <a:pt x="49088" y="114516"/>
                </a:moveTo>
                <a:cubicBezTo>
                  <a:pt x="25011" y="114516"/>
                  <a:pt x="5488" y="94988"/>
                  <a:pt x="5488" y="70911"/>
                </a:cubicBezTo>
                <a:cubicBezTo>
                  <a:pt x="5488" y="46827"/>
                  <a:pt x="25011" y="27305"/>
                  <a:pt x="49088" y="27305"/>
                </a:cubicBezTo>
                <a:cubicBezTo>
                  <a:pt x="73172" y="27305"/>
                  <a:pt x="92694" y="46827"/>
                  <a:pt x="92694" y="70911"/>
                </a:cubicBezTo>
                <a:cubicBezTo>
                  <a:pt x="92694" y="94988"/>
                  <a:pt x="73172" y="114516"/>
                  <a:pt x="49088" y="114516"/>
                </a:cubicBezTo>
                <a:moveTo>
                  <a:pt x="49088" y="21816"/>
                </a:moveTo>
                <a:cubicBezTo>
                  <a:pt x="21977" y="21816"/>
                  <a:pt x="0" y="43800"/>
                  <a:pt x="0" y="70911"/>
                </a:cubicBezTo>
                <a:cubicBezTo>
                  <a:pt x="0" y="98022"/>
                  <a:pt x="21977" y="120000"/>
                  <a:pt x="49088" y="120000"/>
                </a:cubicBezTo>
                <a:cubicBezTo>
                  <a:pt x="76205" y="120000"/>
                  <a:pt x="98183" y="98022"/>
                  <a:pt x="98183" y="70911"/>
                </a:cubicBezTo>
                <a:cubicBezTo>
                  <a:pt x="98183" y="43800"/>
                  <a:pt x="76205" y="21816"/>
                  <a:pt x="49088" y="21816"/>
                </a:cubicBezTo>
                <a:moveTo>
                  <a:pt x="70911" y="0"/>
                </a:moveTo>
                <a:cubicBezTo>
                  <a:pt x="55105" y="0"/>
                  <a:pt x="41088" y="7500"/>
                  <a:pt x="32111" y="19100"/>
                </a:cubicBezTo>
                <a:cubicBezTo>
                  <a:pt x="35133" y="18105"/>
                  <a:pt x="38277" y="17400"/>
                  <a:pt x="41511" y="16950"/>
                </a:cubicBezTo>
                <a:cubicBezTo>
                  <a:pt x="49266" y="9855"/>
                  <a:pt x="59566" y="5483"/>
                  <a:pt x="70911" y="5483"/>
                </a:cubicBezTo>
                <a:cubicBezTo>
                  <a:pt x="94988" y="5483"/>
                  <a:pt x="114511" y="25005"/>
                  <a:pt x="114511" y="49088"/>
                </a:cubicBezTo>
                <a:cubicBezTo>
                  <a:pt x="114511" y="60433"/>
                  <a:pt x="110150" y="70733"/>
                  <a:pt x="103050" y="78488"/>
                </a:cubicBezTo>
                <a:cubicBezTo>
                  <a:pt x="102600" y="81716"/>
                  <a:pt x="101894" y="84866"/>
                  <a:pt x="100905" y="87894"/>
                </a:cubicBezTo>
                <a:cubicBezTo>
                  <a:pt x="112500" y="78911"/>
                  <a:pt x="120000" y="64894"/>
                  <a:pt x="120000" y="49088"/>
                </a:cubicBezTo>
                <a:cubicBezTo>
                  <a:pt x="120000" y="21977"/>
                  <a:pt x="98022" y="0"/>
                  <a:pt x="70911" y="0"/>
                </a:cubicBezTo>
              </a:path>
            </a:pathLst>
          </a:custGeom>
          <a:solidFill>
            <a:schemeClr val="tx1">
              <a:lumMod val="75000"/>
              <a:lumOff val="25000"/>
            </a:schemeClr>
          </a:solidFill>
          <a:ln>
            <a:noFill/>
          </a:ln>
        </p:spPr>
        <p:txBody>
          <a:bodyPr lIns="38076" tIns="38076" rIns="38076" bIns="38076" anchor="ctr" anchorCtr="0">
            <a:noAutofit/>
          </a:bodyPr>
          <a:lstStyle/>
          <a:p>
            <a:endParaRPr sz="3000">
              <a:solidFill>
                <a:schemeClr val="dk1"/>
              </a:solidFill>
              <a:latin typeface="Lato"/>
              <a:ea typeface="Lato"/>
              <a:cs typeface="Lato"/>
              <a:sym typeface="Lato"/>
            </a:endParaRPr>
          </a:p>
        </p:txBody>
      </p:sp>
      <p:sp>
        <p:nvSpPr>
          <p:cNvPr id="4767" name="Shape 4767"/>
          <p:cNvSpPr/>
          <p:nvPr/>
        </p:nvSpPr>
        <p:spPr>
          <a:xfrm>
            <a:off x="10295481" y="4668713"/>
            <a:ext cx="558656" cy="304722"/>
          </a:xfrm>
          <a:custGeom>
            <a:avLst/>
            <a:gdLst/>
            <a:ahLst/>
            <a:cxnLst/>
            <a:rect l="0" t="0" r="0" b="0"/>
            <a:pathLst>
              <a:path w="120000" h="120000" extrusionOk="0">
                <a:moveTo>
                  <a:pt x="63900" y="65766"/>
                </a:moveTo>
                <a:cubicBezTo>
                  <a:pt x="63472" y="65172"/>
                  <a:pt x="62988" y="64700"/>
                  <a:pt x="62455" y="64338"/>
                </a:cubicBezTo>
                <a:cubicBezTo>
                  <a:pt x="61911" y="63972"/>
                  <a:pt x="61677" y="63655"/>
                  <a:pt x="61116" y="63388"/>
                </a:cubicBezTo>
                <a:lnTo>
                  <a:pt x="61116" y="79227"/>
                </a:lnTo>
                <a:cubicBezTo>
                  <a:pt x="62433" y="79038"/>
                  <a:pt x="63205" y="78333"/>
                  <a:pt x="64044" y="77083"/>
                </a:cubicBezTo>
                <a:cubicBezTo>
                  <a:pt x="64888" y="75838"/>
                  <a:pt x="65311" y="73850"/>
                  <a:pt x="65311" y="71133"/>
                </a:cubicBezTo>
                <a:cubicBezTo>
                  <a:pt x="65311" y="69866"/>
                  <a:pt x="65183" y="68800"/>
                  <a:pt x="64922" y="67938"/>
                </a:cubicBezTo>
                <a:cubicBezTo>
                  <a:pt x="64666" y="67077"/>
                  <a:pt x="64327" y="66355"/>
                  <a:pt x="63900" y="65766"/>
                </a:cubicBezTo>
                <a:moveTo>
                  <a:pt x="95455" y="90000"/>
                </a:moveTo>
                <a:lnTo>
                  <a:pt x="90000" y="90000"/>
                </a:lnTo>
                <a:cubicBezTo>
                  <a:pt x="88494" y="90000"/>
                  <a:pt x="87272" y="92233"/>
                  <a:pt x="87272" y="95000"/>
                </a:cubicBezTo>
                <a:cubicBezTo>
                  <a:pt x="87272" y="97761"/>
                  <a:pt x="88494" y="100000"/>
                  <a:pt x="90000" y="100000"/>
                </a:cubicBezTo>
                <a:lnTo>
                  <a:pt x="95455" y="100000"/>
                </a:lnTo>
                <a:cubicBezTo>
                  <a:pt x="96961" y="100000"/>
                  <a:pt x="98183" y="97761"/>
                  <a:pt x="98183" y="95000"/>
                </a:cubicBezTo>
                <a:cubicBezTo>
                  <a:pt x="98183" y="92233"/>
                  <a:pt x="96961" y="90000"/>
                  <a:pt x="95455" y="90000"/>
                </a:cubicBezTo>
                <a:moveTo>
                  <a:pt x="55094" y="47272"/>
                </a:moveTo>
                <a:cubicBezTo>
                  <a:pt x="55094" y="48366"/>
                  <a:pt x="55211" y="49288"/>
                  <a:pt x="55455" y="50061"/>
                </a:cubicBezTo>
                <a:cubicBezTo>
                  <a:pt x="55700" y="50833"/>
                  <a:pt x="56011" y="51488"/>
                  <a:pt x="56388" y="52033"/>
                </a:cubicBezTo>
                <a:cubicBezTo>
                  <a:pt x="56772" y="52577"/>
                  <a:pt x="57211" y="53022"/>
                  <a:pt x="57711" y="53361"/>
                </a:cubicBezTo>
                <a:cubicBezTo>
                  <a:pt x="58211" y="53694"/>
                  <a:pt x="58405" y="53983"/>
                  <a:pt x="58916" y="54205"/>
                </a:cubicBezTo>
                <a:lnTo>
                  <a:pt x="58916" y="40616"/>
                </a:lnTo>
                <a:cubicBezTo>
                  <a:pt x="57600" y="40616"/>
                  <a:pt x="56894" y="41122"/>
                  <a:pt x="56172" y="42138"/>
                </a:cubicBezTo>
                <a:cubicBezTo>
                  <a:pt x="55450" y="43161"/>
                  <a:pt x="55094" y="44872"/>
                  <a:pt x="55094" y="47272"/>
                </a:cubicBezTo>
                <a:moveTo>
                  <a:pt x="111816" y="20000"/>
                </a:moveTo>
                <a:cubicBezTo>
                  <a:pt x="110311" y="20000"/>
                  <a:pt x="109088" y="17761"/>
                  <a:pt x="109088" y="15000"/>
                </a:cubicBezTo>
                <a:cubicBezTo>
                  <a:pt x="109088" y="12238"/>
                  <a:pt x="110311" y="10000"/>
                  <a:pt x="111816" y="10000"/>
                </a:cubicBezTo>
                <a:cubicBezTo>
                  <a:pt x="113327" y="10000"/>
                  <a:pt x="114544" y="12238"/>
                  <a:pt x="114544" y="15000"/>
                </a:cubicBezTo>
                <a:cubicBezTo>
                  <a:pt x="114544" y="17761"/>
                  <a:pt x="113327" y="20000"/>
                  <a:pt x="111816" y="20000"/>
                </a:cubicBezTo>
                <a:moveTo>
                  <a:pt x="114544" y="90916"/>
                </a:moveTo>
                <a:cubicBezTo>
                  <a:pt x="113688" y="90361"/>
                  <a:pt x="112777" y="90000"/>
                  <a:pt x="111816" y="90000"/>
                </a:cubicBezTo>
                <a:cubicBezTo>
                  <a:pt x="107300" y="90000"/>
                  <a:pt x="103638" y="96711"/>
                  <a:pt x="103638" y="105000"/>
                </a:cubicBezTo>
                <a:cubicBezTo>
                  <a:pt x="103638" y="106761"/>
                  <a:pt x="103833" y="108427"/>
                  <a:pt x="104138" y="110000"/>
                </a:cubicBezTo>
                <a:lnTo>
                  <a:pt x="15861" y="110000"/>
                </a:lnTo>
                <a:cubicBezTo>
                  <a:pt x="16166" y="108427"/>
                  <a:pt x="16361" y="106761"/>
                  <a:pt x="16361" y="105000"/>
                </a:cubicBezTo>
                <a:cubicBezTo>
                  <a:pt x="16361" y="96711"/>
                  <a:pt x="12700" y="90000"/>
                  <a:pt x="8183" y="90000"/>
                </a:cubicBezTo>
                <a:cubicBezTo>
                  <a:pt x="7222" y="90000"/>
                  <a:pt x="6311" y="90361"/>
                  <a:pt x="5455" y="90916"/>
                </a:cubicBezTo>
                <a:lnTo>
                  <a:pt x="5455" y="29077"/>
                </a:lnTo>
                <a:cubicBezTo>
                  <a:pt x="6311" y="29638"/>
                  <a:pt x="7222" y="30000"/>
                  <a:pt x="8183" y="30000"/>
                </a:cubicBezTo>
                <a:cubicBezTo>
                  <a:pt x="12700" y="30000"/>
                  <a:pt x="16361" y="23283"/>
                  <a:pt x="16361" y="15000"/>
                </a:cubicBezTo>
                <a:cubicBezTo>
                  <a:pt x="16361" y="13233"/>
                  <a:pt x="16166" y="11572"/>
                  <a:pt x="15861" y="10000"/>
                </a:cubicBezTo>
                <a:lnTo>
                  <a:pt x="104138" y="10000"/>
                </a:lnTo>
                <a:cubicBezTo>
                  <a:pt x="103833" y="11572"/>
                  <a:pt x="103638" y="13233"/>
                  <a:pt x="103638" y="15000"/>
                </a:cubicBezTo>
                <a:cubicBezTo>
                  <a:pt x="103638" y="23283"/>
                  <a:pt x="107300" y="30000"/>
                  <a:pt x="111816" y="30000"/>
                </a:cubicBezTo>
                <a:cubicBezTo>
                  <a:pt x="112777" y="30000"/>
                  <a:pt x="113688" y="29638"/>
                  <a:pt x="114544" y="29077"/>
                </a:cubicBezTo>
                <a:cubicBezTo>
                  <a:pt x="114544" y="29077"/>
                  <a:pt x="114544" y="90916"/>
                  <a:pt x="114544" y="90916"/>
                </a:cubicBezTo>
                <a:close/>
                <a:moveTo>
                  <a:pt x="111816" y="110000"/>
                </a:moveTo>
                <a:cubicBezTo>
                  <a:pt x="110311" y="110000"/>
                  <a:pt x="109088" y="107761"/>
                  <a:pt x="109088" y="105000"/>
                </a:cubicBezTo>
                <a:cubicBezTo>
                  <a:pt x="109088" y="102238"/>
                  <a:pt x="110311" y="100000"/>
                  <a:pt x="111816" y="100000"/>
                </a:cubicBezTo>
                <a:cubicBezTo>
                  <a:pt x="113327" y="100000"/>
                  <a:pt x="114544" y="102238"/>
                  <a:pt x="114544" y="105000"/>
                </a:cubicBezTo>
                <a:cubicBezTo>
                  <a:pt x="114544" y="107761"/>
                  <a:pt x="113327" y="110000"/>
                  <a:pt x="111816" y="110000"/>
                </a:cubicBezTo>
                <a:moveTo>
                  <a:pt x="8183" y="110000"/>
                </a:moveTo>
                <a:cubicBezTo>
                  <a:pt x="6672" y="110000"/>
                  <a:pt x="5455" y="107761"/>
                  <a:pt x="5455" y="105000"/>
                </a:cubicBezTo>
                <a:cubicBezTo>
                  <a:pt x="5455" y="102238"/>
                  <a:pt x="6672" y="100000"/>
                  <a:pt x="8183" y="100000"/>
                </a:cubicBezTo>
                <a:cubicBezTo>
                  <a:pt x="9688" y="100000"/>
                  <a:pt x="10911" y="102238"/>
                  <a:pt x="10911" y="105000"/>
                </a:cubicBezTo>
                <a:cubicBezTo>
                  <a:pt x="10911" y="107761"/>
                  <a:pt x="9688" y="110000"/>
                  <a:pt x="8183" y="110000"/>
                </a:cubicBezTo>
                <a:moveTo>
                  <a:pt x="8183" y="10000"/>
                </a:moveTo>
                <a:cubicBezTo>
                  <a:pt x="9688" y="10000"/>
                  <a:pt x="10911" y="12238"/>
                  <a:pt x="10911" y="15000"/>
                </a:cubicBezTo>
                <a:cubicBezTo>
                  <a:pt x="10911" y="17761"/>
                  <a:pt x="9688" y="20000"/>
                  <a:pt x="8183" y="20000"/>
                </a:cubicBezTo>
                <a:cubicBezTo>
                  <a:pt x="6672" y="20000"/>
                  <a:pt x="5455" y="17761"/>
                  <a:pt x="5455" y="15000"/>
                </a:cubicBezTo>
                <a:cubicBezTo>
                  <a:pt x="5455" y="12238"/>
                  <a:pt x="6672" y="10000"/>
                  <a:pt x="8183" y="10000"/>
                </a:cubicBezTo>
                <a:moveTo>
                  <a:pt x="114544" y="0"/>
                </a:moveTo>
                <a:lnTo>
                  <a:pt x="5455" y="0"/>
                </a:lnTo>
                <a:cubicBezTo>
                  <a:pt x="2444" y="0"/>
                  <a:pt x="0" y="4477"/>
                  <a:pt x="0" y="10000"/>
                </a:cubicBezTo>
                <a:lnTo>
                  <a:pt x="0" y="110000"/>
                </a:lnTo>
                <a:cubicBezTo>
                  <a:pt x="0" y="115522"/>
                  <a:pt x="2444" y="120000"/>
                  <a:pt x="5455" y="120000"/>
                </a:cubicBezTo>
                <a:lnTo>
                  <a:pt x="114544" y="120000"/>
                </a:lnTo>
                <a:cubicBezTo>
                  <a:pt x="117555" y="120000"/>
                  <a:pt x="120000" y="115522"/>
                  <a:pt x="120000" y="110000"/>
                </a:cubicBezTo>
                <a:lnTo>
                  <a:pt x="120000" y="10000"/>
                </a:lnTo>
                <a:cubicBezTo>
                  <a:pt x="120000" y="4477"/>
                  <a:pt x="117555" y="0"/>
                  <a:pt x="114544" y="0"/>
                </a:cubicBezTo>
                <a:moveTo>
                  <a:pt x="68805" y="76672"/>
                </a:moveTo>
                <a:cubicBezTo>
                  <a:pt x="68355" y="78561"/>
                  <a:pt x="67738" y="80122"/>
                  <a:pt x="66955" y="81366"/>
                </a:cubicBezTo>
                <a:cubicBezTo>
                  <a:pt x="66177" y="82616"/>
                  <a:pt x="65261" y="83566"/>
                  <a:pt x="64211" y="84222"/>
                </a:cubicBezTo>
                <a:cubicBezTo>
                  <a:pt x="63161" y="84877"/>
                  <a:pt x="62338" y="85250"/>
                  <a:pt x="61116" y="85344"/>
                </a:cubicBezTo>
                <a:lnTo>
                  <a:pt x="61116" y="89988"/>
                </a:lnTo>
                <a:lnTo>
                  <a:pt x="58916" y="89988"/>
                </a:lnTo>
                <a:lnTo>
                  <a:pt x="58916" y="85344"/>
                </a:lnTo>
                <a:cubicBezTo>
                  <a:pt x="57600" y="85294"/>
                  <a:pt x="56700" y="84911"/>
                  <a:pt x="55605" y="84188"/>
                </a:cubicBezTo>
                <a:cubicBezTo>
                  <a:pt x="54505" y="83461"/>
                  <a:pt x="53566" y="82427"/>
                  <a:pt x="52783" y="81088"/>
                </a:cubicBezTo>
                <a:cubicBezTo>
                  <a:pt x="52005" y="79755"/>
                  <a:pt x="51400" y="78116"/>
                  <a:pt x="50972" y="76166"/>
                </a:cubicBezTo>
                <a:cubicBezTo>
                  <a:pt x="50544" y="74216"/>
                  <a:pt x="50344" y="71977"/>
                  <a:pt x="50366" y="69433"/>
                </a:cubicBezTo>
                <a:lnTo>
                  <a:pt x="54544" y="69433"/>
                </a:lnTo>
                <a:cubicBezTo>
                  <a:pt x="54516" y="72422"/>
                  <a:pt x="54872" y="74783"/>
                  <a:pt x="55605" y="76500"/>
                </a:cubicBezTo>
                <a:cubicBezTo>
                  <a:pt x="56333" y="78227"/>
                  <a:pt x="57233" y="79133"/>
                  <a:pt x="58916" y="79227"/>
                </a:cubicBezTo>
                <a:lnTo>
                  <a:pt x="58916" y="62772"/>
                </a:lnTo>
                <a:cubicBezTo>
                  <a:pt x="57916" y="62272"/>
                  <a:pt x="57233" y="61672"/>
                  <a:pt x="56244" y="60966"/>
                </a:cubicBezTo>
                <a:cubicBezTo>
                  <a:pt x="55255" y="60272"/>
                  <a:pt x="54366" y="59366"/>
                  <a:pt x="53572" y="58250"/>
                </a:cubicBezTo>
                <a:cubicBezTo>
                  <a:pt x="52777" y="57138"/>
                  <a:pt x="52138" y="55750"/>
                  <a:pt x="51650" y="54072"/>
                </a:cubicBezTo>
                <a:cubicBezTo>
                  <a:pt x="51161" y="52394"/>
                  <a:pt x="50916" y="50311"/>
                  <a:pt x="50916" y="47816"/>
                </a:cubicBezTo>
                <a:cubicBezTo>
                  <a:pt x="50916" y="45644"/>
                  <a:pt x="51144" y="43727"/>
                  <a:pt x="51594" y="42077"/>
                </a:cubicBezTo>
                <a:cubicBezTo>
                  <a:pt x="52050" y="40422"/>
                  <a:pt x="52655" y="39033"/>
                  <a:pt x="53427" y="37927"/>
                </a:cubicBezTo>
                <a:cubicBezTo>
                  <a:pt x="54194" y="36816"/>
                  <a:pt x="55077" y="35966"/>
                  <a:pt x="56077" y="35377"/>
                </a:cubicBezTo>
                <a:cubicBezTo>
                  <a:pt x="57083" y="34788"/>
                  <a:pt x="57822" y="34494"/>
                  <a:pt x="58916" y="34494"/>
                </a:cubicBezTo>
                <a:lnTo>
                  <a:pt x="58916" y="30033"/>
                </a:lnTo>
                <a:lnTo>
                  <a:pt x="61116" y="30033"/>
                </a:lnTo>
                <a:lnTo>
                  <a:pt x="61116" y="34494"/>
                </a:lnTo>
                <a:cubicBezTo>
                  <a:pt x="62216" y="34494"/>
                  <a:pt x="62938" y="34761"/>
                  <a:pt x="63916" y="35311"/>
                </a:cubicBezTo>
                <a:cubicBezTo>
                  <a:pt x="64894" y="35855"/>
                  <a:pt x="65744" y="36672"/>
                  <a:pt x="66461" y="37755"/>
                </a:cubicBezTo>
                <a:cubicBezTo>
                  <a:pt x="67183" y="38844"/>
                  <a:pt x="67755" y="40227"/>
                  <a:pt x="68183" y="41905"/>
                </a:cubicBezTo>
                <a:cubicBezTo>
                  <a:pt x="68611" y="43583"/>
                  <a:pt x="68827" y="45527"/>
                  <a:pt x="68827" y="47744"/>
                </a:cubicBezTo>
                <a:lnTo>
                  <a:pt x="64650" y="47744"/>
                </a:lnTo>
                <a:cubicBezTo>
                  <a:pt x="64600" y="45438"/>
                  <a:pt x="64277" y="43666"/>
                  <a:pt x="63683" y="42450"/>
                </a:cubicBezTo>
                <a:cubicBezTo>
                  <a:pt x="63083" y="41222"/>
                  <a:pt x="62433" y="40616"/>
                  <a:pt x="61116" y="40616"/>
                </a:cubicBezTo>
                <a:lnTo>
                  <a:pt x="61116" y="54955"/>
                </a:lnTo>
                <a:cubicBezTo>
                  <a:pt x="62216" y="55500"/>
                  <a:pt x="62977" y="56133"/>
                  <a:pt x="64027" y="56861"/>
                </a:cubicBezTo>
                <a:cubicBezTo>
                  <a:pt x="65077" y="57583"/>
                  <a:pt x="66005" y="58511"/>
                  <a:pt x="66811" y="59644"/>
                </a:cubicBezTo>
                <a:cubicBezTo>
                  <a:pt x="67616" y="60777"/>
                  <a:pt x="68261" y="62183"/>
                  <a:pt x="68750" y="63861"/>
                </a:cubicBezTo>
                <a:cubicBezTo>
                  <a:pt x="69238" y="65538"/>
                  <a:pt x="69483" y="67600"/>
                  <a:pt x="69483" y="70044"/>
                </a:cubicBezTo>
                <a:cubicBezTo>
                  <a:pt x="69483" y="72583"/>
                  <a:pt x="69255" y="74794"/>
                  <a:pt x="68805" y="76672"/>
                </a:cubicBezTo>
                <a:moveTo>
                  <a:pt x="60000" y="20000"/>
                </a:moveTo>
                <a:cubicBezTo>
                  <a:pt x="47950" y="20000"/>
                  <a:pt x="38183" y="37911"/>
                  <a:pt x="38183" y="60000"/>
                </a:cubicBezTo>
                <a:cubicBezTo>
                  <a:pt x="38183" y="82088"/>
                  <a:pt x="47950" y="100000"/>
                  <a:pt x="60000" y="100000"/>
                </a:cubicBezTo>
                <a:cubicBezTo>
                  <a:pt x="72050" y="100000"/>
                  <a:pt x="81816" y="82088"/>
                  <a:pt x="81816" y="60000"/>
                </a:cubicBezTo>
                <a:cubicBezTo>
                  <a:pt x="81816" y="37911"/>
                  <a:pt x="72050" y="20000"/>
                  <a:pt x="60000" y="20000"/>
                </a:cubicBezTo>
                <a:moveTo>
                  <a:pt x="30000" y="20000"/>
                </a:moveTo>
                <a:lnTo>
                  <a:pt x="24544" y="20000"/>
                </a:lnTo>
                <a:cubicBezTo>
                  <a:pt x="23038" y="20000"/>
                  <a:pt x="21816" y="22233"/>
                  <a:pt x="21816" y="25000"/>
                </a:cubicBezTo>
                <a:cubicBezTo>
                  <a:pt x="21816" y="27761"/>
                  <a:pt x="23038" y="30000"/>
                  <a:pt x="24544" y="30000"/>
                </a:cubicBezTo>
                <a:lnTo>
                  <a:pt x="30000" y="30000"/>
                </a:lnTo>
                <a:cubicBezTo>
                  <a:pt x="31505" y="30000"/>
                  <a:pt x="32727" y="27761"/>
                  <a:pt x="32727" y="25000"/>
                </a:cubicBezTo>
                <a:cubicBezTo>
                  <a:pt x="32727" y="22233"/>
                  <a:pt x="31505" y="20000"/>
                  <a:pt x="30000" y="20000"/>
                </a:cubicBezTo>
              </a:path>
            </a:pathLst>
          </a:custGeom>
          <a:solidFill>
            <a:schemeClr val="tx1">
              <a:lumMod val="75000"/>
              <a:lumOff val="25000"/>
            </a:schemeClr>
          </a:solidFill>
          <a:ln>
            <a:noFill/>
          </a:ln>
        </p:spPr>
        <p:txBody>
          <a:bodyPr lIns="38076" tIns="38076" rIns="38076" bIns="38076" anchor="ctr" anchorCtr="0">
            <a:noAutofit/>
          </a:bodyPr>
          <a:lstStyle/>
          <a:p>
            <a:endParaRPr sz="3000">
              <a:solidFill>
                <a:schemeClr val="dk1"/>
              </a:solidFill>
              <a:latin typeface="Lato"/>
              <a:ea typeface="Lato"/>
              <a:cs typeface="Lato"/>
              <a:sym typeface="Lato"/>
            </a:endParaRPr>
          </a:p>
        </p:txBody>
      </p:sp>
      <p:sp>
        <p:nvSpPr>
          <p:cNvPr id="4768" name="Shape 4768"/>
          <p:cNvSpPr/>
          <p:nvPr/>
        </p:nvSpPr>
        <p:spPr>
          <a:xfrm>
            <a:off x="11362003" y="4617927"/>
            <a:ext cx="558656" cy="406294"/>
          </a:xfrm>
          <a:custGeom>
            <a:avLst/>
            <a:gdLst/>
            <a:ahLst/>
            <a:cxnLst/>
            <a:rect l="0" t="0" r="0" b="0"/>
            <a:pathLst>
              <a:path w="120000" h="120000" extrusionOk="0">
                <a:moveTo>
                  <a:pt x="55088" y="65455"/>
                </a:moveTo>
                <a:cubicBezTo>
                  <a:pt x="55088" y="66272"/>
                  <a:pt x="55216" y="66966"/>
                  <a:pt x="55455" y="67550"/>
                </a:cubicBezTo>
                <a:cubicBezTo>
                  <a:pt x="55700" y="68127"/>
                  <a:pt x="56011" y="68616"/>
                  <a:pt x="56394" y="69027"/>
                </a:cubicBezTo>
                <a:cubicBezTo>
                  <a:pt x="56772" y="69433"/>
                  <a:pt x="57211" y="69761"/>
                  <a:pt x="57711" y="70022"/>
                </a:cubicBezTo>
                <a:cubicBezTo>
                  <a:pt x="58211" y="70277"/>
                  <a:pt x="58405" y="70488"/>
                  <a:pt x="58916" y="70661"/>
                </a:cubicBezTo>
                <a:lnTo>
                  <a:pt x="58916" y="60455"/>
                </a:lnTo>
                <a:cubicBezTo>
                  <a:pt x="57600" y="60455"/>
                  <a:pt x="56894" y="60844"/>
                  <a:pt x="56172" y="61611"/>
                </a:cubicBezTo>
                <a:cubicBezTo>
                  <a:pt x="55450" y="62372"/>
                  <a:pt x="55088" y="63655"/>
                  <a:pt x="55088" y="65455"/>
                </a:cubicBezTo>
                <a:moveTo>
                  <a:pt x="63894" y="79322"/>
                </a:moveTo>
                <a:cubicBezTo>
                  <a:pt x="63472" y="78883"/>
                  <a:pt x="62988" y="78527"/>
                  <a:pt x="62455" y="78255"/>
                </a:cubicBezTo>
                <a:cubicBezTo>
                  <a:pt x="61916" y="77983"/>
                  <a:pt x="61677" y="77744"/>
                  <a:pt x="61116" y="77544"/>
                </a:cubicBezTo>
                <a:lnTo>
                  <a:pt x="61116" y="89422"/>
                </a:lnTo>
                <a:cubicBezTo>
                  <a:pt x="62433" y="89283"/>
                  <a:pt x="63205" y="88750"/>
                  <a:pt x="64044" y="87811"/>
                </a:cubicBezTo>
                <a:cubicBezTo>
                  <a:pt x="64888" y="86877"/>
                  <a:pt x="65311" y="85394"/>
                  <a:pt x="65311" y="83355"/>
                </a:cubicBezTo>
                <a:cubicBezTo>
                  <a:pt x="65311" y="82405"/>
                  <a:pt x="65183" y="81605"/>
                  <a:pt x="64922" y="80955"/>
                </a:cubicBezTo>
                <a:cubicBezTo>
                  <a:pt x="64666" y="80311"/>
                  <a:pt x="64327" y="79766"/>
                  <a:pt x="63894" y="79322"/>
                </a:cubicBezTo>
                <a:moveTo>
                  <a:pt x="68805" y="87505"/>
                </a:moveTo>
                <a:cubicBezTo>
                  <a:pt x="68355" y="88922"/>
                  <a:pt x="67738" y="90088"/>
                  <a:pt x="66955" y="91027"/>
                </a:cubicBezTo>
                <a:cubicBezTo>
                  <a:pt x="66172" y="91961"/>
                  <a:pt x="65261" y="92672"/>
                  <a:pt x="64211" y="93166"/>
                </a:cubicBezTo>
                <a:cubicBezTo>
                  <a:pt x="63161" y="93661"/>
                  <a:pt x="62338" y="93944"/>
                  <a:pt x="61116" y="94011"/>
                </a:cubicBezTo>
                <a:lnTo>
                  <a:pt x="61116" y="97494"/>
                </a:lnTo>
                <a:lnTo>
                  <a:pt x="58916" y="97494"/>
                </a:lnTo>
                <a:lnTo>
                  <a:pt x="58916" y="94011"/>
                </a:lnTo>
                <a:cubicBezTo>
                  <a:pt x="57600" y="93972"/>
                  <a:pt x="56700" y="93683"/>
                  <a:pt x="55605" y="93144"/>
                </a:cubicBezTo>
                <a:cubicBezTo>
                  <a:pt x="54505" y="92594"/>
                  <a:pt x="53566" y="91822"/>
                  <a:pt x="52783" y="90822"/>
                </a:cubicBezTo>
                <a:cubicBezTo>
                  <a:pt x="52005" y="89822"/>
                  <a:pt x="51400" y="88588"/>
                  <a:pt x="50972" y="87127"/>
                </a:cubicBezTo>
                <a:cubicBezTo>
                  <a:pt x="50544" y="85666"/>
                  <a:pt x="50344" y="83983"/>
                  <a:pt x="50366" y="82083"/>
                </a:cubicBezTo>
                <a:lnTo>
                  <a:pt x="54544" y="82083"/>
                </a:lnTo>
                <a:cubicBezTo>
                  <a:pt x="54516" y="84322"/>
                  <a:pt x="54872" y="86088"/>
                  <a:pt x="55605" y="87383"/>
                </a:cubicBezTo>
                <a:cubicBezTo>
                  <a:pt x="56333" y="88672"/>
                  <a:pt x="57233" y="89350"/>
                  <a:pt x="58916" y="89422"/>
                </a:cubicBezTo>
                <a:lnTo>
                  <a:pt x="58916" y="77083"/>
                </a:lnTo>
                <a:cubicBezTo>
                  <a:pt x="57916" y="76705"/>
                  <a:pt x="57233" y="76255"/>
                  <a:pt x="56244" y="75727"/>
                </a:cubicBezTo>
                <a:cubicBezTo>
                  <a:pt x="55255" y="75205"/>
                  <a:pt x="54366" y="74522"/>
                  <a:pt x="53572" y="73688"/>
                </a:cubicBezTo>
                <a:cubicBezTo>
                  <a:pt x="52777" y="72861"/>
                  <a:pt x="52138" y="71816"/>
                  <a:pt x="51650" y="70555"/>
                </a:cubicBezTo>
                <a:cubicBezTo>
                  <a:pt x="51161" y="69300"/>
                  <a:pt x="50916" y="67733"/>
                  <a:pt x="50916" y="65861"/>
                </a:cubicBezTo>
                <a:cubicBezTo>
                  <a:pt x="50916" y="64233"/>
                  <a:pt x="51144" y="62800"/>
                  <a:pt x="51594" y="61555"/>
                </a:cubicBezTo>
                <a:cubicBezTo>
                  <a:pt x="52050" y="60316"/>
                  <a:pt x="52655" y="59277"/>
                  <a:pt x="53427" y="58444"/>
                </a:cubicBezTo>
                <a:cubicBezTo>
                  <a:pt x="54194" y="57611"/>
                  <a:pt x="55077" y="56977"/>
                  <a:pt x="56077" y="56533"/>
                </a:cubicBezTo>
                <a:cubicBezTo>
                  <a:pt x="57077" y="56094"/>
                  <a:pt x="57816" y="55872"/>
                  <a:pt x="58916" y="55872"/>
                </a:cubicBezTo>
                <a:lnTo>
                  <a:pt x="58916" y="52527"/>
                </a:lnTo>
                <a:lnTo>
                  <a:pt x="61116" y="52527"/>
                </a:lnTo>
                <a:lnTo>
                  <a:pt x="61116" y="55872"/>
                </a:lnTo>
                <a:cubicBezTo>
                  <a:pt x="62216" y="55872"/>
                  <a:pt x="62938" y="56072"/>
                  <a:pt x="63916" y="56483"/>
                </a:cubicBezTo>
                <a:cubicBezTo>
                  <a:pt x="64894" y="56888"/>
                  <a:pt x="65744" y="57500"/>
                  <a:pt x="66461" y="58322"/>
                </a:cubicBezTo>
                <a:cubicBezTo>
                  <a:pt x="67183" y="59133"/>
                  <a:pt x="67755" y="60172"/>
                  <a:pt x="68183" y="61427"/>
                </a:cubicBezTo>
                <a:cubicBezTo>
                  <a:pt x="68611" y="62688"/>
                  <a:pt x="68822" y="64150"/>
                  <a:pt x="68822" y="65816"/>
                </a:cubicBezTo>
                <a:lnTo>
                  <a:pt x="64650" y="65816"/>
                </a:lnTo>
                <a:cubicBezTo>
                  <a:pt x="64600" y="64077"/>
                  <a:pt x="64277" y="62755"/>
                  <a:pt x="63683" y="61833"/>
                </a:cubicBezTo>
                <a:cubicBezTo>
                  <a:pt x="63083" y="60916"/>
                  <a:pt x="62433" y="60455"/>
                  <a:pt x="61116" y="60455"/>
                </a:cubicBezTo>
                <a:lnTo>
                  <a:pt x="61116" y="71216"/>
                </a:lnTo>
                <a:cubicBezTo>
                  <a:pt x="62216" y="71633"/>
                  <a:pt x="62977" y="72100"/>
                  <a:pt x="64027" y="72644"/>
                </a:cubicBezTo>
                <a:cubicBezTo>
                  <a:pt x="65077" y="73194"/>
                  <a:pt x="66005" y="73888"/>
                  <a:pt x="66811" y="74738"/>
                </a:cubicBezTo>
                <a:cubicBezTo>
                  <a:pt x="67616" y="75583"/>
                  <a:pt x="68261" y="76638"/>
                  <a:pt x="68750" y="77894"/>
                </a:cubicBezTo>
                <a:cubicBezTo>
                  <a:pt x="69238" y="79155"/>
                  <a:pt x="69483" y="80700"/>
                  <a:pt x="69483" y="82538"/>
                </a:cubicBezTo>
                <a:cubicBezTo>
                  <a:pt x="69483" y="84438"/>
                  <a:pt x="69255" y="86094"/>
                  <a:pt x="68805" y="87505"/>
                </a:cubicBezTo>
                <a:moveTo>
                  <a:pt x="60000" y="45000"/>
                </a:moveTo>
                <a:cubicBezTo>
                  <a:pt x="47950" y="45000"/>
                  <a:pt x="38183" y="58433"/>
                  <a:pt x="38183" y="75000"/>
                </a:cubicBezTo>
                <a:cubicBezTo>
                  <a:pt x="38183" y="91572"/>
                  <a:pt x="47950" y="105000"/>
                  <a:pt x="60000" y="105000"/>
                </a:cubicBezTo>
                <a:cubicBezTo>
                  <a:pt x="72050" y="105000"/>
                  <a:pt x="81816" y="91572"/>
                  <a:pt x="81816" y="75000"/>
                </a:cubicBezTo>
                <a:cubicBezTo>
                  <a:pt x="81816" y="58433"/>
                  <a:pt x="72050" y="45000"/>
                  <a:pt x="60000" y="45000"/>
                </a:cubicBezTo>
                <a:moveTo>
                  <a:pt x="95455" y="97500"/>
                </a:moveTo>
                <a:lnTo>
                  <a:pt x="90000" y="97500"/>
                </a:lnTo>
                <a:cubicBezTo>
                  <a:pt x="88494" y="97500"/>
                  <a:pt x="87272" y="99177"/>
                  <a:pt x="87272" y="101250"/>
                </a:cubicBezTo>
                <a:cubicBezTo>
                  <a:pt x="87272" y="103322"/>
                  <a:pt x="88494" y="105000"/>
                  <a:pt x="90000" y="105000"/>
                </a:cubicBezTo>
                <a:lnTo>
                  <a:pt x="95455" y="105000"/>
                </a:lnTo>
                <a:cubicBezTo>
                  <a:pt x="96961" y="105000"/>
                  <a:pt x="98183" y="103322"/>
                  <a:pt x="98183" y="101250"/>
                </a:cubicBezTo>
                <a:cubicBezTo>
                  <a:pt x="98183" y="99177"/>
                  <a:pt x="96961" y="97500"/>
                  <a:pt x="95455" y="97500"/>
                </a:cubicBezTo>
                <a:moveTo>
                  <a:pt x="111816" y="45000"/>
                </a:moveTo>
                <a:cubicBezTo>
                  <a:pt x="110311" y="45000"/>
                  <a:pt x="109088" y="43322"/>
                  <a:pt x="109088" y="41250"/>
                </a:cubicBezTo>
                <a:cubicBezTo>
                  <a:pt x="109088" y="39177"/>
                  <a:pt x="110311" y="37500"/>
                  <a:pt x="111816" y="37500"/>
                </a:cubicBezTo>
                <a:cubicBezTo>
                  <a:pt x="113327" y="37500"/>
                  <a:pt x="114544" y="39177"/>
                  <a:pt x="114544" y="41250"/>
                </a:cubicBezTo>
                <a:cubicBezTo>
                  <a:pt x="114544" y="43322"/>
                  <a:pt x="113327" y="45000"/>
                  <a:pt x="111816" y="45000"/>
                </a:cubicBezTo>
                <a:moveTo>
                  <a:pt x="114544" y="98188"/>
                </a:moveTo>
                <a:cubicBezTo>
                  <a:pt x="113688" y="97772"/>
                  <a:pt x="112777" y="97500"/>
                  <a:pt x="111816" y="97500"/>
                </a:cubicBezTo>
                <a:cubicBezTo>
                  <a:pt x="107300" y="97500"/>
                  <a:pt x="103638" y="102538"/>
                  <a:pt x="103638" y="108750"/>
                </a:cubicBezTo>
                <a:cubicBezTo>
                  <a:pt x="103638" y="110072"/>
                  <a:pt x="103833" y="111322"/>
                  <a:pt x="104138" y="112500"/>
                </a:cubicBezTo>
                <a:lnTo>
                  <a:pt x="15861" y="112500"/>
                </a:lnTo>
                <a:cubicBezTo>
                  <a:pt x="16166" y="111322"/>
                  <a:pt x="16361" y="110072"/>
                  <a:pt x="16361" y="108750"/>
                </a:cubicBezTo>
                <a:cubicBezTo>
                  <a:pt x="16361" y="102538"/>
                  <a:pt x="12700" y="97500"/>
                  <a:pt x="8183" y="97500"/>
                </a:cubicBezTo>
                <a:cubicBezTo>
                  <a:pt x="7222" y="97500"/>
                  <a:pt x="6311" y="97772"/>
                  <a:pt x="5455" y="98188"/>
                </a:cubicBezTo>
                <a:lnTo>
                  <a:pt x="5455" y="51811"/>
                </a:lnTo>
                <a:cubicBezTo>
                  <a:pt x="6311" y="52233"/>
                  <a:pt x="7222" y="52500"/>
                  <a:pt x="8183" y="52500"/>
                </a:cubicBezTo>
                <a:cubicBezTo>
                  <a:pt x="12700" y="52500"/>
                  <a:pt x="16361" y="47466"/>
                  <a:pt x="16361" y="41250"/>
                </a:cubicBezTo>
                <a:cubicBezTo>
                  <a:pt x="16361" y="39927"/>
                  <a:pt x="16166" y="38677"/>
                  <a:pt x="15861" y="37500"/>
                </a:cubicBezTo>
                <a:lnTo>
                  <a:pt x="104138" y="37500"/>
                </a:lnTo>
                <a:cubicBezTo>
                  <a:pt x="103833" y="38677"/>
                  <a:pt x="103638" y="39927"/>
                  <a:pt x="103638" y="41250"/>
                </a:cubicBezTo>
                <a:cubicBezTo>
                  <a:pt x="103638" y="47466"/>
                  <a:pt x="107300" y="52500"/>
                  <a:pt x="111816" y="52500"/>
                </a:cubicBezTo>
                <a:cubicBezTo>
                  <a:pt x="112777" y="52500"/>
                  <a:pt x="113688" y="52233"/>
                  <a:pt x="114544" y="51811"/>
                </a:cubicBezTo>
                <a:cubicBezTo>
                  <a:pt x="114544" y="51811"/>
                  <a:pt x="114544" y="98188"/>
                  <a:pt x="114544" y="98188"/>
                </a:cubicBezTo>
                <a:close/>
                <a:moveTo>
                  <a:pt x="111816" y="112500"/>
                </a:moveTo>
                <a:cubicBezTo>
                  <a:pt x="110311" y="112500"/>
                  <a:pt x="109088" y="110822"/>
                  <a:pt x="109088" y="108750"/>
                </a:cubicBezTo>
                <a:cubicBezTo>
                  <a:pt x="109088" y="106683"/>
                  <a:pt x="110311" y="105000"/>
                  <a:pt x="111816" y="105000"/>
                </a:cubicBezTo>
                <a:cubicBezTo>
                  <a:pt x="113327" y="105000"/>
                  <a:pt x="114544" y="106683"/>
                  <a:pt x="114544" y="108750"/>
                </a:cubicBezTo>
                <a:cubicBezTo>
                  <a:pt x="114544" y="110822"/>
                  <a:pt x="113327" y="112500"/>
                  <a:pt x="111816" y="112500"/>
                </a:cubicBezTo>
                <a:moveTo>
                  <a:pt x="8183" y="112500"/>
                </a:moveTo>
                <a:cubicBezTo>
                  <a:pt x="6672" y="112500"/>
                  <a:pt x="5455" y="110822"/>
                  <a:pt x="5455" y="108750"/>
                </a:cubicBezTo>
                <a:cubicBezTo>
                  <a:pt x="5455" y="106683"/>
                  <a:pt x="6672" y="105000"/>
                  <a:pt x="8183" y="105000"/>
                </a:cubicBezTo>
                <a:cubicBezTo>
                  <a:pt x="9688" y="105000"/>
                  <a:pt x="10911" y="106683"/>
                  <a:pt x="10911" y="108750"/>
                </a:cubicBezTo>
                <a:cubicBezTo>
                  <a:pt x="10911" y="110822"/>
                  <a:pt x="9688" y="112500"/>
                  <a:pt x="8183" y="112500"/>
                </a:cubicBezTo>
                <a:moveTo>
                  <a:pt x="8183" y="37500"/>
                </a:moveTo>
                <a:cubicBezTo>
                  <a:pt x="9688" y="37500"/>
                  <a:pt x="10911" y="39177"/>
                  <a:pt x="10911" y="41250"/>
                </a:cubicBezTo>
                <a:cubicBezTo>
                  <a:pt x="10911" y="43322"/>
                  <a:pt x="9688" y="45000"/>
                  <a:pt x="8183" y="45000"/>
                </a:cubicBezTo>
                <a:cubicBezTo>
                  <a:pt x="6672" y="45000"/>
                  <a:pt x="5455" y="43322"/>
                  <a:pt x="5455" y="41250"/>
                </a:cubicBezTo>
                <a:cubicBezTo>
                  <a:pt x="5455" y="39177"/>
                  <a:pt x="6672" y="37500"/>
                  <a:pt x="8183" y="37500"/>
                </a:cubicBezTo>
                <a:moveTo>
                  <a:pt x="114544" y="30000"/>
                </a:moveTo>
                <a:lnTo>
                  <a:pt x="5455" y="30000"/>
                </a:lnTo>
                <a:cubicBezTo>
                  <a:pt x="2444" y="30000"/>
                  <a:pt x="0" y="33355"/>
                  <a:pt x="0" y="37500"/>
                </a:cubicBezTo>
                <a:lnTo>
                  <a:pt x="0" y="112500"/>
                </a:lnTo>
                <a:cubicBezTo>
                  <a:pt x="0" y="116644"/>
                  <a:pt x="2444" y="120000"/>
                  <a:pt x="5455" y="120000"/>
                </a:cubicBezTo>
                <a:lnTo>
                  <a:pt x="114544" y="120000"/>
                </a:lnTo>
                <a:cubicBezTo>
                  <a:pt x="117555" y="120000"/>
                  <a:pt x="120000" y="116644"/>
                  <a:pt x="120000" y="112500"/>
                </a:cubicBezTo>
                <a:lnTo>
                  <a:pt x="120000" y="37500"/>
                </a:lnTo>
                <a:cubicBezTo>
                  <a:pt x="120000" y="33355"/>
                  <a:pt x="117555" y="30000"/>
                  <a:pt x="114544" y="30000"/>
                </a:cubicBezTo>
                <a:moveTo>
                  <a:pt x="13638" y="22500"/>
                </a:moveTo>
                <a:lnTo>
                  <a:pt x="106361" y="22500"/>
                </a:lnTo>
                <a:cubicBezTo>
                  <a:pt x="107872" y="22500"/>
                  <a:pt x="109088" y="20822"/>
                  <a:pt x="109088" y="18755"/>
                </a:cubicBezTo>
                <a:cubicBezTo>
                  <a:pt x="109088" y="16677"/>
                  <a:pt x="107872" y="15000"/>
                  <a:pt x="106361" y="15000"/>
                </a:cubicBezTo>
                <a:lnTo>
                  <a:pt x="13638" y="15000"/>
                </a:lnTo>
                <a:cubicBezTo>
                  <a:pt x="12127" y="15000"/>
                  <a:pt x="10911" y="16677"/>
                  <a:pt x="10911" y="18755"/>
                </a:cubicBezTo>
                <a:cubicBezTo>
                  <a:pt x="10911" y="20822"/>
                  <a:pt x="12127" y="22500"/>
                  <a:pt x="13638" y="22500"/>
                </a:cubicBezTo>
                <a:moveTo>
                  <a:pt x="24544" y="7500"/>
                </a:moveTo>
                <a:lnTo>
                  <a:pt x="95455" y="7500"/>
                </a:lnTo>
                <a:cubicBezTo>
                  <a:pt x="96961" y="7500"/>
                  <a:pt x="98183" y="5822"/>
                  <a:pt x="98183" y="3750"/>
                </a:cubicBezTo>
                <a:cubicBezTo>
                  <a:pt x="98183" y="1677"/>
                  <a:pt x="96961" y="0"/>
                  <a:pt x="95455" y="0"/>
                </a:cubicBezTo>
                <a:lnTo>
                  <a:pt x="24544" y="0"/>
                </a:lnTo>
                <a:cubicBezTo>
                  <a:pt x="23038" y="0"/>
                  <a:pt x="21816" y="1677"/>
                  <a:pt x="21816" y="3750"/>
                </a:cubicBezTo>
                <a:cubicBezTo>
                  <a:pt x="21816" y="5822"/>
                  <a:pt x="23038" y="7500"/>
                  <a:pt x="24544" y="7500"/>
                </a:cubicBezTo>
                <a:moveTo>
                  <a:pt x="30000" y="45000"/>
                </a:moveTo>
                <a:lnTo>
                  <a:pt x="24544" y="45000"/>
                </a:lnTo>
                <a:cubicBezTo>
                  <a:pt x="23038" y="45000"/>
                  <a:pt x="21816" y="46683"/>
                  <a:pt x="21816" y="48750"/>
                </a:cubicBezTo>
                <a:cubicBezTo>
                  <a:pt x="21816" y="50822"/>
                  <a:pt x="23038" y="52500"/>
                  <a:pt x="24544" y="52500"/>
                </a:cubicBezTo>
                <a:lnTo>
                  <a:pt x="30000" y="52500"/>
                </a:lnTo>
                <a:cubicBezTo>
                  <a:pt x="31505" y="52500"/>
                  <a:pt x="32727" y="50822"/>
                  <a:pt x="32727" y="48750"/>
                </a:cubicBezTo>
                <a:cubicBezTo>
                  <a:pt x="32727" y="46683"/>
                  <a:pt x="31505" y="45000"/>
                  <a:pt x="30000" y="45000"/>
                </a:cubicBezTo>
              </a:path>
            </a:pathLst>
          </a:custGeom>
          <a:solidFill>
            <a:schemeClr val="tx1">
              <a:lumMod val="75000"/>
              <a:lumOff val="25000"/>
            </a:schemeClr>
          </a:solidFill>
          <a:ln>
            <a:noFill/>
          </a:ln>
        </p:spPr>
        <p:txBody>
          <a:bodyPr lIns="38076" tIns="38076" rIns="38076" bIns="38076" anchor="ctr" anchorCtr="0">
            <a:noAutofit/>
          </a:bodyPr>
          <a:lstStyle/>
          <a:p>
            <a:endParaRPr sz="3000">
              <a:solidFill>
                <a:schemeClr val="dk1"/>
              </a:solidFill>
              <a:latin typeface="Lato"/>
              <a:ea typeface="Lato"/>
              <a:cs typeface="Lato"/>
              <a:sym typeface="Lato"/>
            </a:endParaRPr>
          </a:p>
        </p:txBody>
      </p:sp>
      <p:sp>
        <p:nvSpPr>
          <p:cNvPr id="4769" name="Shape 4769"/>
          <p:cNvSpPr/>
          <p:nvPr/>
        </p:nvSpPr>
        <p:spPr>
          <a:xfrm>
            <a:off x="1763305" y="5709842"/>
            <a:ext cx="558656" cy="355508"/>
          </a:xfrm>
          <a:custGeom>
            <a:avLst/>
            <a:gdLst/>
            <a:ahLst/>
            <a:cxnLst/>
            <a:rect l="0" t="0" r="0" b="0"/>
            <a:pathLst>
              <a:path w="120000" h="120000" extrusionOk="0">
                <a:moveTo>
                  <a:pt x="56711" y="84766"/>
                </a:moveTo>
                <a:cubicBezTo>
                  <a:pt x="56322" y="86111"/>
                  <a:pt x="55800" y="87227"/>
                  <a:pt x="55127" y="88116"/>
                </a:cubicBezTo>
                <a:cubicBezTo>
                  <a:pt x="54455" y="89011"/>
                  <a:pt x="53666" y="89688"/>
                  <a:pt x="52772" y="90155"/>
                </a:cubicBezTo>
                <a:cubicBezTo>
                  <a:pt x="52011" y="90555"/>
                  <a:pt x="51350" y="90777"/>
                  <a:pt x="50538" y="90888"/>
                </a:cubicBezTo>
                <a:lnTo>
                  <a:pt x="50538" y="94283"/>
                </a:lnTo>
                <a:lnTo>
                  <a:pt x="47811" y="94283"/>
                </a:lnTo>
                <a:lnTo>
                  <a:pt x="47811" y="90894"/>
                </a:lnTo>
                <a:cubicBezTo>
                  <a:pt x="46922" y="90805"/>
                  <a:pt x="46200" y="90577"/>
                  <a:pt x="45394" y="90133"/>
                </a:cubicBezTo>
                <a:cubicBezTo>
                  <a:pt x="44450" y="89611"/>
                  <a:pt x="43644" y="88877"/>
                  <a:pt x="42977" y="87922"/>
                </a:cubicBezTo>
                <a:cubicBezTo>
                  <a:pt x="42305" y="86972"/>
                  <a:pt x="41788" y="85794"/>
                  <a:pt x="41422" y="84405"/>
                </a:cubicBezTo>
                <a:cubicBezTo>
                  <a:pt x="41055" y="83011"/>
                  <a:pt x="40883" y="81411"/>
                  <a:pt x="40905" y="79594"/>
                </a:cubicBezTo>
                <a:lnTo>
                  <a:pt x="44483" y="79594"/>
                </a:lnTo>
                <a:cubicBezTo>
                  <a:pt x="44461" y="81733"/>
                  <a:pt x="44766" y="83416"/>
                  <a:pt x="45394" y="84644"/>
                </a:cubicBezTo>
                <a:cubicBezTo>
                  <a:pt x="45944" y="85727"/>
                  <a:pt x="46683" y="86277"/>
                  <a:pt x="47811" y="86461"/>
                </a:cubicBezTo>
                <a:lnTo>
                  <a:pt x="47811" y="74622"/>
                </a:lnTo>
                <a:cubicBezTo>
                  <a:pt x="47177" y="74311"/>
                  <a:pt x="46638" y="73961"/>
                  <a:pt x="45944" y="73550"/>
                </a:cubicBezTo>
                <a:cubicBezTo>
                  <a:pt x="45100" y="73050"/>
                  <a:pt x="44333" y="72405"/>
                  <a:pt x="43650" y="71611"/>
                </a:cubicBezTo>
                <a:cubicBezTo>
                  <a:pt x="42972" y="70811"/>
                  <a:pt x="42422" y="69822"/>
                  <a:pt x="42005" y="68622"/>
                </a:cubicBezTo>
                <a:cubicBezTo>
                  <a:pt x="41583" y="67422"/>
                  <a:pt x="41377" y="65933"/>
                  <a:pt x="41377" y="64155"/>
                </a:cubicBezTo>
                <a:cubicBezTo>
                  <a:pt x="41377" y="62600"/>
                  <a:pt x="41572" y="61238"/>
                  <a:pt x="41961" y="60050"/>
                </a:cubicBezTo>
                <a:cubicBezTo>
                  <a:pt x="42344" y="58866"/>
                  <a:pt x="42866" y="57883"/>
                  <a:pt x="43527" y="57088"/>
                </a:cubicBezTo>
                <a:cubicBezTo>
                  <a:pt x="44188" y="56300"/>
                  <a:pt x="44944" y="55688"/>
                  <a:pt x="45800" y="55266"/>
                </a:cubicBezTo>
                <a:cubicBezTo>
                  <a:pt x="46516" y="54916"/>
                  <a:pt x="47105" y="54750"/>
                  <a:pt x="47811" y="54688"/>
                </a:cubicBezTo>
                <a:lnTo>
                  <a:pt x="47811" y="51427"/>
                </a:lnTo>
                <a:lnTo>
                  <a:pt x="50538" y="51427"/>
                </a:lnTo>
                <a:lnTo>
                  <a:pt x="50538" y="54688"/>
                </a:lnTo>
                <a:cubicBezTo>
                  <a:pt x="51244" y="54738"/>
                  <a:pt x="51822" y="54894"/>
                  <a:pt x="52516" y="55216"/>
                </a:cubicBezTo>
                <a:cubicBezTo>
                  <a:pt x="53361" y="55605"/>
                  <a:pt x="54083" y="56188"/>
                  <a:pt x="54705" y="56972"/>
                </a:cubicBezTo>
                <a:cubicBezTo>
                  <a:pt x="55316" y="57744"/>
                  <a:pt x="55811" y="58733"/>
                  <a:pt x="56177" y="59933"/>
                </a:cubicBezTo>
                <a:cubicBezTo>
                  <a:pt x="56544" y="61127"/>
                  <a:pt x="56727" y="62522"/>
                  <a:pt x="56727" y="64111"/>
                </a:cubicBezTo>
                <a:lnTo>
                  <a:pt x="53150" y="64111"/>
                </a:lnTo>
                <a:cubicBezTo>
                  <a:pt x="53105" y="62455"/>
                  <a:pt x="52827" y="61194"/>
                  <a:pt x="52316" y="60316"/>
                </a:cubicBezTo>
                <a:cubicBezTo>
                  <a:pt x="51883" y="59583"/>
                  <a:pt x="51350" y="59227"/>
                  <a:pt x="50538" y="59111"/>
                </a:cubicBezTo>
                <a:lnTo>
                  <a:pt x="50538" y="69466"/>
                </a:lnTo>
                <a:cubicBezTo>
                  <a:pt x="51255" y="69805"/>
                  <a:pt x="51866" y="70183"/>
                  <a:pt x="52616" y="70611"/>
                </a:cubicBezTo>
                <a:cubicBezTo>
                  <a:pt x="53516" y="71133"/>
                  <a:pt x="54311" y="71794"/>
                  <a:pt x="55000" y="72605"/>
                </a:cubicBezTo>
                <a:cubicBezTo>
                  <a:pt x="55688" y="73416"/>
                  <a:pt x="56244" y="74416"/>
                  <a:pt x="56666" y="75611"/>
                </a:cubicBezTo>
                <a:cubicBezTo>
                  <a:pt x="57083" y="76816"/>
                  <a:pt x="57288" y="78283"/>
                  <a:pt x="57288" y="80038"/>
                </a:cubicBezTo>
                <a:cubicBezTo>
                  <a:pt x="57288" y="81844"/>
                  <a:pt x="57100" y="83422"/>
                  <a:pt x="56711" y="84766"/>
                </a:cubicBezTo>
                <a:moveTo>
                  <a:pt x="49088" y="42855"/>
                </a:moveTo>
                <a:cubicBezTo>
                  <a:pt x="38544" y="42855"/>
                  <a:pt x="30000" y="56288"/>
                  <a:pt x="30000" y="72855"/>
                </a:cubicBezTo>
                <a:cubicBezTo>
                  <a:pt x="30000" y="89422"/>
                  <a:pt x="38544" y="102855"/>
                  <a:pt x="49088" y="102855"/>
                </a:cubicBezTo>
                <a:cubicBezTo>
                  <a:pt x="59633" y="102855"/>
                  <a:pt x="68183" y="89422"/>
                  <a:pt x="68183" y="72855"/>
                </a:cubicBezTo>
                <a:cubicBezTo>
                  <a:pt x="68183" y="56288"/>
                  <a:pt x="59633" y="42855"/>
                  <a:pt x="49088" y="42855"/>
                </a:cubicBezTo>
                <a:moveTo>
                  <a:pt x="114544" y="0"/>
                </a:moveTo>
                <a:lnTo>
                  <a:pt x="27272" y="0"/>
                </a:lnTo>
                <a:cubicBezTo>
                  <a:pt x="24261" y="0"/>
                  <a:pt x="21816" y="3833"/>
                  <a:pt x="21816" y="8572"/>
                </a:cubicBezTo>
                <a:lnTo>
                  <a:pt x="21816" y="12855"/>
                </a:lnTo>
                <a:cubicBezTo>
                  <a:pt x="21816" y="15222"/>
                  <a:pt x="23038" y="17144"/>
                  <a:pt x="24544" y="17144"/>
                </a:cubicBezTo>
                <a:cubicBezTo>
                  <a:pt x="26050" y="17144"/>
                  <a:pt x="27272" y="15222"/>
                  <a:pt x="27272" y="12855"/>
                </a:cubicBezTo>
                <a:lnTo>
                  <a:pt x="27272" y="8572"/>
                </a:lnTo>
                <a:lnTo>
                  <a:pt x="114544" y="8572"/>
                </a:lnTo>
                <a:lnTo>
                  <a:pt x="114544" y="85716"/>
                </a:lnTo>
                <a:lnTo>
                  <a:pt x="106361" y="85716"/>
                </a:lnTo>
                <a:cubicBezTo>
                  <a:pt x="104855" y="85716"/>
                  <a:pt x="103638" y="87633"/>
                  <a:pt x="103638" y="90000"/>
                </a:cubicBezTo>
                <a:cubicBezTo>
                  <a:pt x="103638" y="92366"/>
                  <a:pt x="104855" y="94283"/>
                  <a:pt x="106361" y="94283"/>
                </a:cubicBezTo>
                <a:lnTo>
                  <a:pt x="114544" y="94283"/>
                </a:lnTo>
                <a:cubicBezTo>
                  <a:pt x="117555" y="94283"/>
                  <a:pt x="120000" y="90444"/>
                  <a:pt x="120000" y="85716"/>
                </a:cubicBezTo>
                <a:lnTo>
                  <a:pt x="120000" y="8572"/>
                </a:lnTo>
                <a:cubicBezTo>
                  <a:pt x="120000" y="3833"/>
                  <a:pt x="117555" y="0"/>
                  <a:pt x="114544" y="0"/>
                </a:cubicBezTo>
                <a:moveTo>
                  <a:pt x="52505" y="76977"/>
                </a:moveTo>
                <a:cubicBezTo>
                  <a:pt x="52138" y="76555"/>
                  <a:pt x="51722" y="76211"/>
                  <a:pt x="51266" y="75950"/>
                </a:cubicBezTo>
                <a:cubicBezTo>
                  <a:pt x="50972" y="75788"/>
                  <a:pt x="50761" y="75644"/>
                  <a:pt x="50538" y="75500"/>
                </a:cubicBezTo>
                <a:lnTo>
                  <a:pt x="50538" y="86444"/>
                </a:lnTo>
                <a:cubicBezTo>
                  <a:pt x="51388" y="86238"/>
                  <a:pt x="52016" y="85816"/>
                  <a:pt x="52627" y="85061"/>
                </a:cubicBezTo>
                <a:cubicBezTo>
                  <a:pt x="53355" y="84172"/>
                  <a:pt x="53711" y="82755"/>
                  <a:pt x="53711" y="80805"/>
                </a:cubicBezTo>
                <a:cubicBezTo>
                  <a:pt x="53711" y="79905"/>
                  <a:pt x="53605" y="79144"/>
                  <a:pt x="53383" y="78527"/>
                </a:cubicBezTo>
                <a:cubicBezTo>
                  <a:pt x="53166" y="77911"/>
                  <a:pt x="52872" y="77394"/>
                  <a:pt x="52505" y="76977"/>
                </a:cubicBezTo>
                <a:moveTo>
                  <a:pt x="73638" y="94283"/>
                </a:moveTo>
                <a:cubicBezTo>
                  <a:pt x="72127" y="94283"/>
                  <a:pt x="70911" y="96200"/>
                  <a:pt x="70911" y="98572"/>
                </a:cubicBezTo>
                <a:cubicBezTo>
                  <a:pt x="70911" y="100938"/>
                  <a:pt x="72127" y="102855"/>
                  <a:pt x="73638" y="102855"/>
                </a:cubicBezTo>
                <a:cubicBezTo>
                  <a:pt x="75138" y="102855"/>
                  <a:pt x="76361" y="100938"/>
                  <a:pt x="76361" y="98572"/>
                </a:cubicBezTo>
                <a:cubicBezTo>
                  <a:pt x="76361" y="96200"/>
                  <a:pt x="75138" y="94283"/>
                  <a:pt x="73638" y="94283"/>
                </a:cubicBezTo>
                <a:moveTo>
                  <a:pt x="90000" y="42855"/>
                </a:moveTo>
                <a:cubicBezTo>
                  <a:pt x="88488" y="42855"/>
                  <a:pt x="87272" y="40938"/>
                  <a:pt x="87272" y="38572"/>
                </a:cubicBezTo>
                <a:cubicBezTo>
                  <a:pt x="87272" y="36200"/>
                  <a:pt x="88488" y="34283"/>
                  <a:pt x="90000" y="34283"/>
                </a:cubicBezTo>
                <a:cubicBezTo>
                  <a:pt x="91505" y="34283"/>
                  <a:pt x="92727" y="36200"/>
                  <a:pt x="92727" y="38572"/>
                </a:cubicBezTo>
                <a:cubicBezTo>
                  <a:pt x="92727" y="40938"/>
                  <a:pt x="91505" y="42855"/>
                  <a:pt x="90000" y="42855"/>
                </a:cubicBezTo>
                <a:moveTo>
                  <a:pt x="92727" y="95072"/>
                </a:moveTo>
                <a:cubicBezTo>
                  <a:pt x="91872" y="94594"/>
                  <a:pt x="90961" y="94283"/>
                  <a:pt x="90000" y="94283"/>
                </a:cubicBezTo>
                <a:cubicBezTo>
                  <a:pt x="85477" y="94283"/>
                  <a:pt x="81816" y="100044"/>
                  <a:pt x="81816" y="107144"/>
                </a:cubicBezTo>
                <a:cubicBezTo>
                  <a:pt x="81816" y="108650"/>
                  <a:pt x="82011" y="110077"/>
                  <a:pt x="82316" y="111427"/>
                </a:cubicBezTo>
                <a:lnTo>
                  <a:pt x="15861" y="111427"/>
                </a:lnTo>
                <a:cubicBezTo>
                  <a:pt x="16166" y="110077"/>
                  <a:pt x="16361" y="108650"/>
                  <a:pt x="16361" y="107144"/>
                </a:cubicBezTo>
                <a:cubicBezTo>
                  <a:pt x="16361" y="100044"/>
                  <a:pt x="12700" y="94283"/>
                  <a:pt x="8183" y="94283"/>
                </a:cubicBezTo>
                <a:cubicBezTo>
                  <a:pt x="7216" y="94283"/>
                  <a:pt x="6311" y="94594"/>
                  <a:pt x="5455" y="95072"/>
                </a:cubicBezTo>
                <a:lnTo>
                  <a:pt x="5455" y="50638"/>
                </a:lnTo>
                <a:cubicBezTo>
                  <a:pt x="6311" y="51122"/>
                  <a:pt x="7216" y="51427"/>
                  <a:pt x="8183" y="51427"/>
                </a:cubicBezTo>
                <a:cubicBezTo>
                  <a:pt x="12700" y="51427"/>
                  <a:pt x="16361" y="45672"/>
                  <a:pt x="16361" y="38572"/>
                </a:cubicBezTo>
                <a:cubicBezTo>
                  <a:pt x="16361" y="37061"/>
                  <a:pt x="16166" y="35633"/>
                  <a:pt x="15861" y="34283"/>
                </a:cubicBezTo>
                <a:lnTo>
                  <a:pt x="82316" y="34283"/>
                </a:lnTo>
                <a:cubicBezTo>
                  <a:pt x="82011" y="35633"/>
                  <a:pt x="81816" y="37061"/>
                  <a:pt x="81816" y="38572"/>
                </a:cubicBezTo>
                <a:cubicBezTo>
                  <a:pt x="81816" y="45672"/>
                  <a:pt x="85477" y="51427"/>
                  <a:pt x="90000" y="51427"/>
                </a:cubicBezTo>
                <a:cubicBezTo>
                  <a:pt x="90961" y="51427"/>
                  <a:pt x="91872" y="51122"/>
                  <a:pt x="92727" y="50638"/>
                </a:cubicBezTo>
                <a:cubicBezTo>
                  <a:pt x="92727" y="50638"/>
                  <a:pt x="92727" y="95072"/>
                  <a:pt x="92727" y="95072"/>
                </a:cubicBezTo>
                <a:close/>
                <a:moveTo>
                  <a:pt x="90000" y="111427"/>
                </a:moveTo>
                <a:cubicBezTo>
                  <a:pt x="88488" y="111427"/>
                  <a:pt x="87272" y="109511"/>
                  <a:pt x="87272" y="107144"/>
                </a:cubicBezTo>
                <a:cubicBezTo>
                  <a:pt x="87272" y="104772"/>
                  <a:pt x="88488" y="102855"/>
                  <a:pt x="90000" y="102855"/>
                </a:cubicBezTo>
                <a:cubicBezTo>
                  <a:pt x="91505" y="102855"/>
                  <a:pt x="92727" y="104772"/>
                  <a:pt x="92727" y="107144"/>
                </a:cubicBezTo>
                <a:cubicBezTo>
                  <a:pt x="92727" y="109511"/>
                  <a:pt x="91505" y="111427"/>
                  <a:pt x="90000" y="111427"/>
                </a:cubicBezTo>
                <a:moveTo>
                  <a:pt x="8183" y="111427"/>
                </a:moveTo>
                <a:cubicBezTo>
                  <a:pt x="6672" y="111427"/>
                  <a:pt x="5455" y="109511"/>
                  <a:pt x="5455" y="107144"/>
                </a:cubicBezTo>
                <a:cubicBezTo>
                  <a:pt x="5455" y="104772"/>
                  <a:pt x="6672" y="102855"/>
                  <a:pt x="8183" y="102855"/>
                </a:cubicBezTo>
                <a:cubicBezTo>
                  <a:pt x="9688" y="102855"/>
                  <a:pt x="10911" y="104772"/>
                  <a:pt x="10911" y="107144"/>
                </a:cubicBezTo>
                <a:cubicBezTo>
                  <a:pt x="10911" y="109511"/>
                  <a:pt x="9688" y="111427"/>
                  <a:pt x="8183" y="111427"/>
                </a:cubicBezTo>
                <a:moveTo>
                  <a:pt x="8183" y="34283"/>
                </a:moveTo>
                <a:cubicBezTo>
                  <a:pt x="9688" y="34283"/>
                  <a:pt x="10911" y="36200"/>
                  <a:pt x="10911" y="38572"/>
                </a:cubicBezTo>
                <a:cubicBezTo>
                  <a:pt x="10911" y="40938"/>
                  <a:pt x="9688" y="42855"/>
                  <a:pt x="8183" y="42855"/>
                </a:cubicBezTo>
                <a:cubicBezTo>
                  <a:pt x="6672" y="42855"/>
                  <a:pt x="5455" y="40938"/>
                  <a:pt x="5455" y="38572"/>
                </a:cubicBezTo>
                <a:cubicBezTo>
                  <a:pt x="5455" y="36200"/>
                  <a:pt x="6672" y="34283"/>
                  <a:pt x="8183" y="34283"/>
                </a:cubicBezTo>
                <a:moveTo>
                  <a:pt x="92727" y="25716"/>
                </a:moveTo>
                <a:lnTo>
                  <a:pt x="5455" y="25716"/>
                </a:lnTo>
                <a:cubicBezTo>
                  <a:pt x="2438" y="25716"/>
                  <a:pt x="0" y="29550"/>
                  <a:pt x="0" y="34283"/>
                </a:cubicBezTo>
                <a:lnTo>
                  <a:pt x="0" y="111427"/>
                </a:lnTo>
                <a:cubicBezTo>
                  <a:pt x="0" y="116161"/>
                  <a:pt x="2438" y="120000"/>
                  <a:pt x="5455" y="120000"/>
                </a:cubicBezTo>
                <a:lnTo>
                  <a:pt x="92727" y="120000"/>
                </a:lnTo>
                <a:cubicBezTo>
                  <a:pt x="95738" y="120000"/>
                  <a:pt x="98183" y="116161"/>
                  <a:pt x="98183" y="111427"/>
                </a:cubicBezTo>
                <a:lnTo>
                  <a:pt x="98183" y="34283"/>
                </a:lnTo>
                <a:cubicBezTo>
                  <a:pt x="98183" y="29550"/>
                  <a:pt x="95738" y="25716"/>
                  <a:pt x="92727" y="25716"/>
                </a:cubicBezTo>
                <a:moveTo>
                  <a:pt x="44955" y="63766"/>
                </a:moveTo>
                <a:cubicBezTo>
                  <a:pt x="44955" y="64544"/>
                  <a:pt x="45061" y="65211"/>
                  <a:pt x="45272" y="65755"/>
                </a:cubicBezTo>
                <a:cubicBezTo>
                  <a:pt x="45477" y="66311"/>
                  <a:pt x="45744" y="66777"/>
                  <a:pt x="46072" y="67166"/>
                </a:cubicBezTo>
                <a:cubicBezTo>
                  <a:pt x="46394" y="67555"/>
                  <a:pt x="46772" y="67872"/>
                  <a:pt x="47200" y="68111"/>
                </a:cubicBezTo>
                <a:cubicBezTo>
                  <a:pt x="47455" y="68255"/>
                  <a:pt x="47627" y="68388"/>
                  <a:pt x="47811" y="68500"/>
                </a:cubicBezTo>
                <a:lnTo>
                  <a:pt x="47811" y="59094"/>
                </a:lnTo>
                <a:cubicBezTo>
                  <a:pt x="46983" y="59183"/>
                  <a:pt x="46405" y="59488"/>
                  <a:pt x="45877" y="60100"/>
                </a:cubicBezTo>
                <a:cubicBezTo>
                  <a:pt x="45261" y="60827"/>
                  <a:pt x="44955" y="62055"/>
                  <a:pt x="44955" y="63766"/>
                </a:cubicBezTo>
                <a:moveTo>
                  <a:pt x="24544" y="42855"/>
                </a:moveTo>
                <a:cubicBezTo>
                  <a:pt x="23038" y="42855"/>
                  <a:pt x="21816" y="44777"/>
                  <a:pt x="21816" y="47144"/>
                </a:cubicBezTo>
                <a:cubicBezTo>
                  <a:pt x="21816" y="49511"/>
                  <a:pt x="23038" y="51427"/>
                  <a:pt x="24544" y="51427"/>
                </a:cubicBezTo>
                <a:cubicBezTo>
                  <a:pt x="26050" y="51427"/>
                  <a:pt x="27272" y="49511"/>
                  <a:pt x="27272" y="47144"/>
                </a:cubicBezTo>
                <a:cubicBezTo>
                  <a:pt x="27272" y="44777"/>
                  <a:pt x="26050" y="42855"/>
                  <a:pt x="24544" y="42855"/>
                </a:cubicBezTo>
              </a:path>
            </a:pathLst>
          </a:custGeom>
          <a:solidFill>
            <a:schemeClr val="tx1">
              <a:lumMod val="75000"/>
              <a:lumOff val="25000"/>
            </a:schemeClr>
          </a:solidFill>
          <a:ln>
            <a:noFill/>
          </a:ln>
        </p:spPr>
        <p:txBody>
          <a:bodyPr lIns="38076" tIns="38076" rIns="38076" bIns="38076" anchor="ctr" anchorCtr="0">
            <a:noAutofit/>
          </a:bodyPr>
          <a:lstStyle/>
          <a:p>
            <a:endParaRPr sz="3000">
              <a:solidFill>
                <a:schemeClr val="dk1"/>
              </a:solidFill>
              <a:latin typeface="Lato"/>
              <a:ea typeface="Lato"/>
              <a:cs typeface="Lato"/>
              <a:sym typeface="Lato"/>
            </a:endParaRPr>
          </a:p>
        </p:txBody>
      </p:sp>
      <p:sp>
        <p:nvSpPr>
          <p:cNvPr id="4770" name="Shape 4770"/>
          <p:cNvSpPr/>
          <p:nvPr/>
        </p:nvSpPr>
        <p:spPr>
          <a:xfrm>
            <a:off x="2829827" y="5735235"/>
            <a:ext cx="558656" cy="304742"/>
          </a:xfrm>
          <a:custGeom>
            <a:avLst/>
            <a:gdLst/>
            <a:ahLst/>
            <a:cxnLst/>
            <a:rect l="0" t="0" r="0" b="0"/>
            <a:pathLst>
              <a:path w="120000" h="120000" extrusionOk="0">
                <a:moveTo>
                  <a:pt x="65877" y="52811"/>
                </a:moveTo>
                <a:lnTo>
                  <a:pt x="64838" y="57216"/>
                </a:lnTo>
                <a:lnTo>
                  <a:pt x="55038" y="57216"/>
                </a:lnTo>
                <a:cubicBezTo>
                  <a:pt x="55011" y="57444"/>
                  <a:pt x="55000" y="57766"/>
                  <a:pt x="55000" y="58177"/>
                </a:cubicBezTo>
                <a:lnTo>
                  <a:pt x="55000" y="59761"/>
                </a:lnTo>
                <a:cubicBezTo>
                  <a:pt x="55000" y="60955"/>
                  <a:pt x="55011" y="61666"/>
                  <a:pt x="55038" y="61894"/>
                </a:cubicBezTo>
                <a:lnTo>
                  <a:pt x="64277" y="61894"/>
                </a:lnTo>
                <a:lnTo>
                  <a:pt x="63277" y="66227"/>
                </a:lnTo>
                <a:lnTo>
                  <a:pt x="55238" y="66227"/>
                </a:lnTo>
                <a:cubicBezTo>
                  <a:pt x="55561" y="69938"/>
                  <a:pt x="56238" y="72855"/>
                  <a:pt x="57283" y="74966"/>
                </a:cubicBezTo>
                <a:cubicBezTo>
                  <a:pt x="58483" y="77577"/>
                  <a:pt x="60105" y="78883"/>
                  <a:pt x="62161" y="78883"/>
                </a:cubicBezTo>
                <a:cubicBezTo>
                  <a:pt x="63494" y="78883"/>
                  <a:pt x="64600" y="78522"/>
                  <a:pt x="65477" y="77783"/>
                </a:cubicBezTo>
                <a:cubicBezTo>
                  <a:pt x="66277" y="77100"/>
                  <a:pt x="67183" y="75950"/>
                  <a:pt x="68200" y="74344"/>
                </a:cubicBezTo>
                <a:lnTo>
                  <a:pt x="68200" y="81977"/>
                </a:lnTo>
                <a:cubicBezTo>
                  <a:pt x="66383" y="83994"/>
                  <a:pt x="64372" y="85005"/>
                  <a:pt x="62161" y="85005"/>
                </a:cubicBezTo>
                <a:cubicBezTo>
                  <a:pt x="58588" y="85005"/>
                  <a:pt x="55800" y="83127"/>
                  <a:pt x="53794" y="79372"/>
                </a:cubicBezTo>
                <a:cubicBezTo>
                  <a:pt x="52066" y="76111"/>
                  <a:pt x="50983" y="71733"/>
                  <a:pt x="50555" y="66227"/>
                </a:cubicBezTo>
                <a:lnTo>
                  <a:pt x="47477" y="66227"/>
                </a:lnTo>
                <a:lnTo>
                  <a:pt x="48555" y="61894"/>
                </a:lnTo>
                <a:lnTo>
                  <a:pt x="50361" y="61894"/>
                </a:lnTo>
                <a:cubicBezTo>
                  <a:pt x="50333" y="61572"/>
                  <a:pt x="50311" y="61233"/>
                  <a:pt x="50300" y="60861"/>
                </a:cubicBezTo>
                <a:cubicBezTo>
                  <a:pt x="50283" y="60494"/>
                  <a:pt x="50277" y="60105"/>
                  <a:pt x="50277" y="59688"/>
                </a:cubicBezTo>
                <a:cubicBezTo>
                  <a:pt x="50277" y="59372"/>
                  <a:pt x="50283" y="59000"/>
                  <a:pt x="50300" y="58594"/>
                </a:cubicBezTo>
                <a:cubicBezTo>
                  <a:pt x="50311" y="58177"/>
                  <a:pt x="50333" y="57716"/>
                  <a:pt x="50361" y="57216"/>
                </a:cubicBezTo>
                <a:lnTo>
                  <a:pt x="47477" y="57216"/>
                </a:lnTo>
                <a:lnTo>
                  <a:pt x="48522" y="52811"/>
                </a:lnTo>
                <a:lnTo>
                  <a:pt x="50638" y="52811"/>
                </a:lnTo>
                <a:cubicBezTo>
                  <a:pt x="51305" y="47538"/>
                  <a:pt x="52516" y="43366"/>
                  <a:pt x="54277" y="40294"/>
                </a:cubicBezTo>
                <a:cubicBezTo>
                  <a:pt x="56333" y="36761"/>
                  <a:pt x="58955" y="34994"/>
                  <a:pt x="62161" y="34994"/>
                </a:cubicBezTo>
                <a:cubicBezTo>
                  <a:pt x="64477" y="34994"/>
                  <a:pt x="66855" y="36416"/>
                  <a:pt x="69277" y="39255"/>
                </a:cubicBezTo>
                <a:lnTo>
                  <a:pt x="67438" y="45516"/>
                </a:lnTo>
                <a:cubicBezTo>
                  <a:pt x="65733" y="42588"/>
                  <a:pt x="63866" y="41116"/>
                  <a:pt x="61838" y="41116"/>
                </a:cubicBezTo>
                <a:cubicBezTo>
                  <a:pt x="60050" y="41116"/>
                  <a:pt x="58561" y="42333"/>
                  <a:pt x="57361" y="44766"/>
                </a:cubicBezTo>
                <a:cubicBezTo>
                  <a:pt x="56344" y="46916"/>
                  <a:pt x="55666" y="49605"/>
                  <a:pt x="55316" y="52811"/>
                </a:cubicBezTo>
                <a:cubicBezTo>
                  <a:pt x="55316" y="52811"/>
                  <a:pt x="65877" y="52811"/>
                  <a:pt x="65877" y="52811"/>
                </a:cubicBezTo>
                <a:close/>
                <a:moveTo>
                  <a:pt x="60000" y="20005"/>
                </a:moveTo>
                <a:cubicBezTo>
                  <a:pt x="47950" y="20005"/>
                  <a:pt x="38183" y="37911"/>
                  <a:pt x="38183" y="59994"/>
                </a:cubicBezTo>
                <a:cubicBezTo>
                  <a:pt x="38183" y="82094"/>
                  <a:pt x="47950" y="100000"/>
                  <a:pt x="60000" y="100000"/>
                </a:cubicBezTo>
                <a:cubicBezTo>
                  <a:pt x="72050" y="100000"/>
                  <a:pt x="81816" y="82094"/>
                  <a:pt x="81816" y="59994"/>
                </a:cubicBezTo>
                <a:cubicBezTo>
                  <a:pt x="81816" y="37911"/>
                  <a:pt x="72050" y="20005"/>
                  <a:pt x="60000" y="20005"/>
                </a:cubicBezTo>
                <a:moveTo>
                  <a:pt x="30000" y="20005"/>
                </a:moveTo>
                <a:lnTo>
                  <a:pt x="24544" y="20005"/>
                </a:lnTo>
                <a:cubicBezTo>
                  <a:pt x="23038" y="20005"/>
                  <a:pt x="21816" y="22238"/>
                  <a:pt x="21816" y="25005"/>
                </a:cubicBezTo>
                <a:cubicBezTo>
                  <a:pt x="21816" y="27766"/>
                  <a:pt x="23038" y="30005"/>
                  <a:pt x="24544" y="30005"/>
                </a:cubicBezTo>
                <a:lnTo>
                  <a:pt x="30000" y="30005"/>
                </a:lnTo>
                <a:cubicBezTo>
                  <a:pt x="31505" y="30005"/>
                  <a:pt x="32727" y="27766"/>
                  <a:pt x="32727" y="25005"/>
                </a:cubicBezTo>
                <a:cubicBezTo>
                  <a:pt x="32727" y="22238"/>
                  <a:pt x="31505" y="20005"/>
                  <a:pt x="30000" y="20005"/>
                </a:cubicBezTo>
                <a:moveTo>
                  <a:pt x="95455" y="89994"/>
                </a:moveTo>
                <a:lnTo>
                  <a:pt x="90000" y="89994"/>
                </a:lnTo>
                <a:cubicBezTo>
                  <a:pt x="88494" y="89994"/>
                  <a:pt x="87272" y="92238"/>
                  <a:pt x="87272" y="95000"/>
                </a:cubicBezTo>
                <a:cubicBezTo>
                  <a:pt x="87272" y="97761"/>
                  <a:pt x="88494" y="100000"/>
                  <a:pt x="90000" y="100000"/>
                </a:cubicBezTo>
                <a:lnTo>
                  <a:pt x="95455" y="100000"/>
                </a:lnTo>
                <a:cubicBezTo>
                  <a:pt x="96961" y="100000"/>
                  <a:pt x="98183" y="97761"/>
                  <a:pt x="98183" y="95000"/>
                </a:cubicBezTo>
                <a:cubicBezTo>
                  <a:pt x="98183" y="92238"/>
                  <a:pt x="96961" y="89994"/>
                  <a:pt x="95455" y="89994"/>
                </a:cubicBezTo>
                <a:moveTo>
                  <a:pt x="111816" y="20005"/>
                </a:moveTo>
                <a:cubicBezTo>
                  <a:pt x="110311" y="20005"/>
                  <a:pt x="109088" y="17766"/>
                  <a:pt x="109088" y="15005"/>
                </a:cubicBezTo>
                <a:cubicBezTo>
                  <a:pt x="109088" y="12238"/>
                  <a:pt x="110311" y="10000"/>
                  <a:pt x="111816" y="10000"/>
                </a:cubicBezTo>
                <a:cubicBezTo>
                  <a:pt x="113322" y="10000"/>
                  <a:pt x="114544" y="12238"/>
                  <a:pt x="114544" y="15005"/>
                </a:cubicBezTo>
                <a:cubicBezTo>
                  <a:pt x="114544" y="17766"/>
                  <a:pt x="113322" y="20005"/>
                  <a:pt x="111816" y="20005"/>
                </a:cubicBezTo>
                <a:moveTo>
                  <a:pt x="114544" y="90916"/>
                </a:moveTo>
                <a:cubicBezTo>
                  <a:pt x="113688" y="90355"/>
                  <a:pt x="112777" y="89994"/>
                  <a:pt x="111816" y="89994"/>
                </a:cubicBezTo>
                <a:cubicBezTo>
                  <a:pt x="107300" y="89994"/>
                  <a:pt x="103638" y="96716"/>
                  <a:pt x="103638" y="105000"/>
                </a:cubicBezTo>
                <a:cubicBezTo>
                  <a:pt x="103638" y="106761"/>
                  <a:pt x="103827" y="108427"/>
                  <a:pt x="104133" y="110000"/>
                </a:cubicBezTo>
                <a:lnTo>
                  <a:pt x="15861" y="110000"/>
                </a:lnTo>
                <a:cubicBezTo>
                  <a:pt x="16166" y="108427"/>
                  <a:pt x="16361" y="106761"/>
                  <a:pt x="16361" y="105000"/>
                </a:cubicBezTo>
                <a:cubicBezTo>
                  <a:pt x="16361" y="96716"/>
                  <a:pt x="12700" y="89994"/>
                  <a:pt x="8183" y="89994"/>
                </a:cubicBezTo>
                <a:cubicBezTo>
                  <a:pt x="7216" y="89994"/>
                  <a:pt x="6311" y="90355"/>
                  <a:pt x="5455" y="90916"/>
                </a:cubicBezTo>
                <a:lnTo>
                  <a:pt x="5455" y="29083"/>
                </a:lnTo>
                <a:cubicBezTo>
                  <a:pt x="6311" y="29644"/>
                  <a:pt x="7216" y="30005"/>
                  <a:pt x="8183" y="30005"/>
                </a:cubicBezTo>
                <a:cubicBezTo>
                  <a:pt x="12700" y="30005"/>
                  <a:pt x="16361" y="23288"/>
                  <a:pt x="16361" y="15005"/>
                </a:cubicBezTo>
                <a:cubicBezTo>
                  <a:pt x="16361" y="13238"/>
                  <a:pt x="16166" y="11572"/>
                  <a:pt x="15861" y="10000"/>
                </a:cubicBezTo>
                <a:lnTo>
                  <a:pt x="104133" y="10000"/>
                </a:lnTo>
                <a:cubicBezTo>
                  <a:pt x="103827" y="11572"/>
                  <a:pt x="103638" y="13238"/>
                  <a:pt x="103638" y="15005"/>
                </a:cubicBezTo>
                <a:cubicBezTo>
                  <a:pt x="103638" y="23288"/>
                  <a:pt x="107300" y="30005"/>
                  <a:pt x="111816" y="30005"/>
                </a:cubicBezTo>
                <a:cubicBezTo>
                  <a:pt x="112777" y="30005"/>
                  <a:pt x="113688" y="29644"/>
                  <a:pt x="114544" y="29083"/>
                </a:cubicBezTo>
                <a:cubicBezTo>
                  <a:pt x="114544" y="29083"/>
                  <a:pt x="114544" y="90916"/>
                  <a:pt x="114544" y="90916"/>
                </a:cubicBezTo>
                <a:close/>
                <a:moveTo>
                  <a:pt x="111816" y="110000"/>
                </a:moveTo>
                <a:cubicBezTo>
                  <a:pt x="110311" y="110000"/>
                  <a:pt x="109088" y="107761"/>
                  <a:pt x="109088" y="105000"/>
                </a:cubicBezTo>
                <a:cubicBezTo>
                  <a:pt x="109088" y="102233"/>
                  <a:pt x="110311" y="100000"/>
                  <a:pt x="111816" y="100000"/>
                </a:cubicBezTo>
                <a:cubicBezTo>
                  <a:pt x="113322" y="100000"/>
                  <a:pt x="114544" y="102233"/>
                  <a:pt x="114544" y="105000"/>
                </a:cubicBezTo>
                <a:cubicBezTo>
                  <a:pt x="114544" y="107761"/>
                  <a:pt x="113322" y="110000"/>
                  <a:pt x="111816" y="110000"/>
                </a:cubicBezTo>
                <a:moveTo>
                  <a:pt x="8183" y="110000"/>
                </a:moveTo>
                <a:cubicBezTo>
                  <a:pt x="6677" y="110000"/>
                  <a:pt x="5455" y="107761"/>
                  <a:pt x="5455" y="105000"/>
                </a:cubicBezTo>
                <a:cubicBezTo>
                  <a:pt x="5455" y="102233"/>
                  <a:pt x="6677" y="100000"/>
                  <a:pt x="8183" y="100000"/>
                </a:cubicBezTo>
                <a:cubicBezTo>
                  <a:pt x="9688" y="100000"/>
                  <a:pt x="10911" y="102233"/>
                  <a:pt x="10911" y="105000"/>
                </a:cubicBezTo>
                <a:cubicBezTo>
                  <a:pt x="10911" y="107761"/>
                  <a:pt x="9688" y="110000"/>
                  <a:pt x="8183" y="110000"/>
                </a:cubicBezTo>
                <a:moveTo>
                  <a:pt x="8183" y="10000"/>
                </a:moveTo>
                <a:cubicBezTo>
                  <a:pt x="9688" y="10000"/>
                  <a:pt x="10911" y="12238"/>
                  <a:pt x="10911" y="15005"/>
                </a:cubicBezTo>
                <a:cubicBezTo>
                  <a:pt x="10911" y="17766"/>
                  <a:pt x="9688" y="20005"/>
                  <a:pt x="8183" y="20005"/>
                </a:cubicBezTo>
                <a:cubicBezTo>
                  <a:pt x="6677" y="20005"/>
                  <a:pt x="5455" y="17766"/>
                  <a:pt x="5455" y="15005"/>
                </a:cubicBezTo>
                <a:cubicBezTo>
                  <a:pt x="5455" y="12238"/>
                  <a:pt x="6677" y="10000"/>
                  <a:pt x="8183" y="10000"/>
                </a:cubicBezTo>
                <a:moveTo>
                  <a:pt x="114544" y="0"/>
                </a:moveTo>
                <a:lnTo>
                  <a:pt x="5455" y="0"/>
                </a:lnTo>
                <a:cubicBezTo>
                  <a:pt x="2438" y="0"/>
                  <a:pt x="0" y="4477"/>
                  <a:pt x="0" y="10000"/>
                </a:cubicBezTo>
                <a:lnTo>
                  <a:pt x="0" y="110000"/>
                </a:lnTo>
                <a:cubicBezTo>
                  <a:pt x="0" y="115516"/>
                  <a:pt x="2438" y="120000"/>
                  <a:pt x="5455" y="120000"/>
                </a:cubicBezTo>
                <a:lnTo>
                  <a:pt x="114544" y="120000"/>
                </a:lnTo>
                <a:cubicBezTo>
                  <a:pt x="117555" y="120000"/>
                  <a:pt x="120000" y="115516"/>
                  <a:pt x="120000" y="110000"/>
                </a:cubicBezTo>
                <a:lnTo>
                  <a:pt x="120000" y="10000"/>
                </a:lnTo>
                <a:cubicBezTo>
                  <a:pt x="120000" y="4477"/>
                  <a:pt x="117555" y="0"/>
                  <a:pt x="114544" y="0"/>
                </a:cubicBezTo>
              </a:path>
            </a:pathLst>
          </a:custGeom>
          <a:solidFill>
            <a:schemeClr val="tx1">
              <a:lumMod val="75000"/>
              <a:lumOff val="25000"/>
            </a:schemeClr>
          </a:solidFill>
          <a:ln>
            <a:noFill/>
          </a:ln>
        </p:spPr>
        <p:txBody>
          <a:bodyPr lIns="38076" tIns="38076" rIns="38076" bIns="38076" anchor="ctr" anchorCtr="0">
            <a:noAutofit/>
          </a:bodyPr>
          <a:lstStyle/>
          <a:p>
            <a:endParaRPr sz="3000">
              <a:solidFill>
                <a:schemeClr val="dk1"/>
              </a:solidFill>
              <a:latin typeface="Lato"/>
              <a:ea typeface="Lato"/>
              <a:cs typeface="Lato"/>
              <a:sym typeface="Lato"/>
            </a:endParaRPr>
          </a:p>
        </p:txBody>
      </p:sp>
      <p:sp>
        <p:nvSpPr>
          <p:cNvPr id="4771" name="Shape 4771"/>
          <p:cNvSpPr/>
          <p:nvPr/>
        </p:nvSpPr>
        <p:spPr>
          <a:xfrm>
            <a:off x="3896349" y="5684447"/>
            <a:ext cx="558656" cy="406294"/>
          </a:xfrm>
          <a:custGeom>
            <a:avLst/>
            <a:gdLst/>
            <a:ahLst/>
            <a:cxnLst/>
            <a:rect l="0" t="0" r="0" b="0"/>
            <a:pathLst>
              <a:path w="120000" h="120000" extrusionOk="0">
                <a:moveTo>
                  <a:pt x="30000" y="45000"/>
                </a:moveTo>
                <a:lnTo>
                  <a:pt x="24544" y="45000"/>
                </a:lnTo>
                <a:cubicBezTo>
                  <a:pt x="23038" y="45000"/>
                  <a:pt x="21816" y="46683"/>
                  <a:pt x="21816" y="48750"/>
                </a:cubicBezTo>
                <a:cubicBezTo>
                  <a:pt x="21816" y="50822"/>
                  <a:pt x="23038" y="52500"/>
                  <a:pt x="24544" y="52500"/>
                </a:cubicBezTo>
                <a:lnTo>
                  <a:pt x="30000" y="52500"/>
                </a:lnTo>
                <a:cubicBezTo>
                  <a:pt x="31505" y="52500"/>
                  <a:pt x="32727" y="50822"/>
                  <a:pt x="32727" y="48750"/>
                </a:cubicBezTo>
                <a:cubicBezTo>
                  <a:pt x="32727" y="46683"/>
                  <a:pt x="31505" y="45000"/>
                  <a:pt x="30000" y="45000"/>
                </a:cubicBezTo>
                <a:moveTo>
                  <a:pt x="65877" y="69605"/>
                </a:moveTo>
                <a:lnTo>
                  <a:pt x="64838" y="72911"/>
                </a:lnTo>
                <a:lnTo>
                  <a:pt x="55044" y="72911"/>
                </a:lnTo>
                <a:cubicBezTo>
                  <a:pt x="55011" y="73083"/>
                  <a:pt x="55000" y="73322"/>
                  <a:pt x="55000" y="73633"/>
                </a:cubicBezTo>
                <a:lnTo>
                  <a:pt x="55000" y="74822"/>
                </a:lnTo>
                <a:cubicBezTo>
                  <a:pt x="55000" y="75716"/>
                  <a:pt x="55011" y="76250"/>
                  <a:pt x="55044" y="76422"/>
                </a:cubicBezTo>
                <a:lnTo>
                  <a:pt x="64277" y="76422"/>
                </a:lnTo>
                <a:lnTo>
                  <a:pt x="63283" y="79666"/>
                </a:lnTo>
                <a:lnTo>
                  <a:pt x="55238" y="79666"/>
                </a:lnTo>
                <a:cubicBezTo>
                  <a:pt x="55561" y="82455"/>
                  <a:pt x="56244" y="84644"/>
                  <a:pt x="57283" y="86222"/>
                </a:cubicBezTo>
                <a:cubicBezTo>
                  <a:pt x="58483" y="88183"/>
                  <a:pt x="60105" y="89166"/>
                  <a:pt x="62161" y="89166"/>
                </a:cubicBezTo>
                <a:cubicBezTo>
                  <a:pt x="63494" y="89166"/>
                  <a:pt x="64600" y="88888"/>
                  <a:pt x="65483" y="88338"/>
                </a:cubicBezTo>
                <a:cubicBezTo>
                  <a:pt x="66277" y="87822"/>
                  <a:pt x="67183" y="86966"/>
                  <a:pt x="68200" y="85761"/>
                </a:cubicBezTo>
                <a:lnTo>
                  <a:pt x="68200" y="91488"/>
                </a:lnTo>
                <a:cubicBezTo>
                  <a:pt x="66388" y="93005"/>
                  <a:pt x="64372" y="93755"/>
                  <a:pt x="62161" y="93755"/>
                </a:cubicBezTo>
                <a:cubicBezTo>
                  <a:pt x="58588" y="93755"/>
                  <a:pt x="55800" y="92350"/>
                  <a:pt x="53800" y="89522"/>
                </a:cubicBezTo>
                <a:cubicBezTo>
                  <a:pt x="52066" y="87088"/>
                  <a:pt x="50983" y="83800"/>
                  <a:pt x="50561" y="79666"/>
                </a:cubicBezTo>
                <a:lnTo>
                  <a:pt x="47483" y="79666"/>
                </a:lnTo>
                <a:lnTo>
                  <a:pt x="48561" y="76422"/>
                </a:lnTo>
                <a:lnTo>
                  <a:pt x="50361" y="76422"/>
                </a:lnTo>
                <a:cubicBezTo>
                  <a:pt x="50333" y="76177"/>
                  <a:pt x="50311" y="75922"/>
                  <a:pt x="50300" y="75650"/>
                </a:cubicBezTo>
                <a:cubicBezTo>
                  <a:pt x="50283" y="75372"/>
                  <a:pt x="50277" y="75083"/>
                  <a:pt x="50277" y="74766"/>
                </a:cubicBezTo>
                <a:cubicBezTo>
                  <a:pt x="50277" y="74533"/>
                  <a:pt x="50283" y="74255"/>
                  <a:pt x="50300" y="73944"/>
                </a:cubicBezTo>
                <a:cubicBezTo>
                  <a:pt x="50311" y="73633"/>
                  <a:pt x="50333" y="73288"/>
                  <a:pt x="50361" y="72911"/>
                </a:cubicBezTo>
                <a:lnTo>
                  <a:pt x="47483" y="72911"/>
                </a:lnTo>
                <a:lnTo>
                  <a:pt x="48522" y="69605"/>
                </a:lnTo>
                <a:lnTo>
                  <a:pt x="50638" y="69605"/>
                </a:lnTo>
                <a:cubicBezTo>
                  <a:pt x="51305" y="65655"/>
                  <a:pt x="52516" y="62522"/>
                  <a:pt x="54277" y="60222"/>
                </a:cubicBezTo>
                <a:cubicBezTo>
                  <a:pt x="56333" y="57572"/>
                  <a:pt x="58961" y="56244"/>
                  <a:pt x="62161" y="56244"/>
                </a:cubicBezTo>
                <a:cubicBezTo>
                  <a:pt x="64483" y="56244"/>
                  <a:pt x="66855" y="57311"/>
                  <a:pt x="69277" y="59444"/>
                </a:cubicBezTo>
                <a:lnTo>
                  <a:pt x="67438" y="64138"/>
                </a:lnTo>
                <a:cubicBezTo>
                  <a:pt x="65733" y="61944"/>
                  <a:pt x="63866" y="60838"/>
                  <a:pt x="61838" y="60838"/>
                </a:cubicBezTo>
                <a:cubicBezTo>
                  <a:pt x="60050" y="60838"/>
                  <a:pt x="58561" y="61750"/>
                  <a:pt x="57361" y="63572"/>
                </a:cubicBezTo>
                <a:cubicBezTo>
                  <a:pt x="56350" y="65188"/>
                  <a:pt x="55666" y="67205"/>
                  <a:pt x="55322" y="69605"/>
                </a:cubicBezTo>
                <a:cubicBezTo>
                  <a:pt x="55322" y="69605"/>
                  <a:pt x="65877" y="69605"/>
                  <a:pt x="65877" y="69605"/>
                </a:cubicBezTo>
                <a:close/>
                <a:moveTo>
                  <a:pt x="60000" y="45000"/>
                </a:moveTo>
                <a:cubicBezTo>
                  <a:pt x="47950" y="45000"/>
                  <a:pt x="38183" y="58433"/>
                  <a:pt x="38183" y="75000"/>
                </a:cubicBezTo>
                <a:cubicBezTo>
                  <a:pt x="38183" y="91566"/>
                  <a:pt x="47950" y="105000"/>
                  <a:pt x="60000" y="105000"/>
                </a:cubicBezTo>
                <a:cubicBezTo>
                  <a:pt x="72050" y="105000"/>
                  <a:pt x="81816" y="91566"/>
                  <a:pt x="81816" y="75000"/>
                </a:cubicBezTo>
                <a:cubicBezTo>
                  <a:pt x="81816" y="58433"/>
                  <a:pt x="72050" y="45000"/>
                  <a:pt x="60000" y="45000"/>
                </a:cubicBezTo>
                <a:moveTo>
                  <a:pt x="111816" y="45000"/>
                </a:moveTo>
                <a:cubicBezTo>
                  <a:pt x="110311" y="45000"/>
                  <a:pt x="109088" y="43322"/>
                  <a:pt x="109088" y="41250"/>
                </a:cubicBezTo>
                <a:cubicBezTo>
                  <a:pt x="109088" y="39177"/>
                  <a:pt x="110311" y="37500"/>
                  <a:pt x="111816" y="37500"/>
                </a:cubicBezTo>
                <a:cubicBezTo>
                  <a:pt x="113322" y="37500"/>
                  <a:pt x="114544" y="39177"/>
                  <a:pt x="114544" y="41250"/>
                </a:cubicBezTo>
                <a:cubicBezTo>
                  <a:pt x="114544" y="43322"/>
                  <a:pt x="113322" y="45000"/>
                  <a:pt x="111816" y="45000"/>
                </a:cubicBezTo>
                <a:moveTo>
                  <a:pt x="114544" y="98188"/>
                </a:moveTo>
                <a:cubicBezTo>
                  <a:pt x="113688" y="97772"/>
                  <a:pt x="112777" y="97500"/>
                  <a:pt x="111816" y="97500"/>
                </a:cubicBezTo>
                <a:cubicBezTo>
                  <a:pt x="107300" y="97500"/>
                  <a:pt x="103638" y="102538"/>
                  <a:pt x="103638" y="108750"/>
                </a:cubicBezTo>
                <a:cubicBezTo>
                  <a:pt x="103638" y="110072"/>
                  <a:pt x="103833" y="111327"/>
                  <a:pt x="104138" y="112500"/>
                </a:cubicBezTo>
                <a:lnTo>
                  <a:pt x="15861" y="112500"/>
                </a:lnTo>
                <a:cubicBezTo>
                  <a:pt x="16166" y="111327"/>
                  <a:pt x="16361" y="110072"/>
                  <a:pt x="16361" y="108750"/>
                </a:cubicBezTo>
                <a:cubicBezTo>
                  <a:pt x="16361" y="102538"/>
                  <a:pt x="12700" y="97500"/>
                  <a:pt x="8183" y="97500"/>
                </a:cubicBezTo>
                <a:cubicBezTo>
                  <a:pt x="7216" y="97500"/>
                  <a:pt x="6311" y="97772"/>
                  <a:pt x="5455" y="98188"/>
                </a:cubicBezTo>
                <a:lnTo>
                  <a:pt x="5455" y="51811"/>
                </a:lnTo>
                <a:cubicBezTo>
                  <a:pt x="6311" y="52233"/>
                  <a:pt x="7216" y="52500"/>
                  <a:pt x="8183" y="52500"/>
                </a:cubicBezTo>
                <a:cubicBezTo>
                  <a:pt x="12700" y="52500"/>
                  <a:pt x="16361" y="47466"/>
                  <a:pt x="16361" y="41250"/>
                </a:cubicBezTo>
                <a:cubicBezTo>
                  <a:pt x="16361" y="39927"/>
                  <a:pt x="16166" y="38677"/>
                  <a:pt x="15861" y="37500"/>
                </a:cubicBezTo>
                <a:lnTo>
                  <a:pt x="104138" y="37500"/>
                </a:lnTo>
                <a:cubicBezTo>
                  <a:pt x="103833" y="38677"/>
                  <a:pt x="103638" y="39927"/>
                  <a:pt x="103638" y="41250"/>
                </a:cubicBezTo>
                <a:cubicBezTo>
                  <a:pt x="103638" y="47466"/>
                  <a:pt x="107300" y="52500"/>
                  <a:pt x="111816" y="52500"/>
                </a:cubicBezTo>
                <a:cubicBezTo>
                  <a:pt x="112777" y="52500"/>
                  <a:pt x="113688" y="52233"/>
                  <a:pt x="114544" y="51811"/>
                </a:cubicBezTo>
                <a:cubicBezTo>
                  <a:pt x="114544" y="51811"/>
                  <a:pt x="114544" y="98188"/>
                  <a:pt x="114544" y="98188"/>
                </a:cubicBezTo>
                <a:close/>
                <a:moveTo>
                  <a:pt x="111816" y="112500"/>
                </a:moveTo>
                <a:cubicBezTo>
                  <a:pt x="110311" y="112500"/>
                  <a:pt x="109088" y="110822"/>
                  <a:pt x="109088" y="108750"/>
                </a:cubicBezTo>
                <a:cubicBezTo>
                  <a:pt x="109088" y="106683"/>
                  <a:pt x="110311" y="105000"/>
                  <a:pt x="111816" y="105000"/>
                </a:cubicBezTo>
                <a:cubicBezTo>
                  <a:pt x="113322" y="105000"/>
                  <a:pt x="114544" y="106683"/>
                  <a:pt x="114544" y="108750"/>
                </a:cubicBezTo>
                <a:cubicBezTo>
                  <a:pt x="114544" y="110822"/>
                  <a:pt x="113322" y="112500"/>
                  <a:pt x="111816" y="112500"/>
                </a:cubicBezTo>
                <a:moveTo>
                  <a:pt x="8183" y="112500"/>
                </a:moveTo>
                <a:cubicBezTo>
                  <a:pt x="6677" y="112500"/>
                  <a:pt x="5455" y="110822"/>
                  <a:pt x="5455" y="108750"/>
                </a:cubicBezTo>
                <a:cubicBezTo>
                  <a:pt x="5455" y="106683"/>
                  <a:pt x="6677" y="105000"/>
                  <a:pt x="8183" y="105000"/>
                </a:cubicBezTo>
                <a:cubicBezTo>
                  <a:pt x="9688" y="105000"/>
                  <a:pt x="10911" y="106683"/>
                  <a:pt x="10911" y="108750"/>
                </a:cubicBezTo>
                <a:cubicBezTo>
                  <a:pt x="10911" y="110822"/>
                  <a:pt x="9688" y="112500"/>
                  <a:pt x="8183" y="112500"/>
                </a:cubicBezTo>
                <a:moveTo>
                  <a:pt x="8183" y="37500"/>
                </a:moveTo>
                <a:cubicBezTo>
                  <a:pt x="9688" y="37500"/>
                  <a:pt x="10911" y="39177"/>
                  <a:pt x="10911" y="41250"/>
                </a:cubicBezTo>
                <a:cubicBezTo>
                  <a:pt x="10911" y="43322"/>
                  <a:pt x="9688" y="45000"/>
                  <a:pt x="8183" y="45000"/>
                </a:cubicBezTo>
                <a:cubicBezTo>
                  <a:pt x="6677" y="45000"/>
                  <a:pt x="5455" y="43322"/>
                  <a:pt x="5455" y="41250"/>
                </a:cubicBezTo>
                <a:cubicBezTo>
                  <a:pt x="5455" y="39177"/>
                  <a:pt x="6677" y="37500"/>
                  <a:pt x="8183" y="37500"/>
                </a:cubicBezTo>
                <a:moveTo>
                  <a:pt x="114544" y="30000"/>
                </a:moveTo>
                <a:lnTo>
                  <a:pt x="5455" y="30000"/>
                </a:lnTo>
                <a:cubicBezTo>
                  <a:pt x="2444" y="30000"/>
                  <a:pt x="0" y="33361"/>
                  <a:pt x="0" y="37500"/>
                </a:cubicBezTo>
                <a:lnTo>
                  <a:pt x="0" y="112500"/>
                </a:lnTo>
                <a:cubicBezTo>
                  <a:pt x="0" y="116644"/>
                  <a:pt x="2444" y="120000"/>
                  <a:pt x="5455" y="120000"/>
                </a:cubicBezTo>
                <a:lnTo>
                  <a:pt x="114544" y="120000"/>
                </a:lnTo>
                <a:cubicBezTo>
                  <a:pt x="117555" y="120000"/>
                  <a:pt x="120000" y="116644"/>
                  <a:pt x="120000" y="112500"/>
                </a:cubicBezTo>
                <a:lnTo>
                  <a:pt x="120000" y="37500"/>
                </a:lnTo>
                <a:cubicBezTo>
                  <a:pt x="120000" y="33361"/>
                  <a:pt x="117555" y="30000"/>
                  <a:pt x="114544" y="30000"/>
                </a:cubicBezTo>
                <a:moveTo>
                  <a:pt x="95455" y="97500"/>
                </a:moveTo>
                <a:lnTo>
                  <a:pt x="90000" y="97500"/>
                </a:lnTo>
                <a:cubicBezTo>
                  <a:pt x="88494" y="97500"/>
                  <a:pt x="87272" y="99177"/>
                  <a:pt x="87272" y="101250"/>
                </a:cubicBezTo>
                <a:cubicBezTo>
                  <a:pt x="87272" y="103322"/>
                  <a:pt x="88494" y="105000"/>
                  <a:pt x="90000" y="105000"/>
                </a:cubicBezTo>
                <a:lnTo>
                  <a:pt x="95455" y="105000"/>
                </a:lnTo>
                <a:cubicBezTo>
                  <a:pt x="96961" y="105000"/>
                  <a:pt x="98183" y="103322"/>
                  <a:pt x="98183" y="101250"/>
                </a:cubicBezTo>
                <a:cubicBezTo>
                  <a:pt x="98183" y="99177"/>
                  <a:pt x="96961" y="97500"/>
                  <a:pt x="95455" y="97500"/>
                </a:cubicBezTo>
                <a:moveTo>
                  <a:pt x="24544" y="7500"/>
                </a:moveTo>
                <a:lnTo>
                  <a:pt x="95455" y="7500"/>
                </a:lnTo>
                <a:cubicBezTo>
                  <a:pt x="96961" y="7500"/>
                  <a:pt x="98183" y="5822"/>
                  <a:pt x="98183" y="3750"/>
                </a:cubicBezTo>
                <a:cubicBezTo>
                  <a:pt x="98183" y="1677"/>
                  <a:pt x="96961" y="0"/>
                  <a:pt x="95455" y="0"/>
                </a:cubicBezTo>
                <a:lnTo>
                  <a:pt x="24544" y="0"/>
                </a:lnTo>
                <a:cubicBezTo>
                  <a:pt x="23038" y="0"/>
                  <a:pt x="21816" y="1677"/>
                  <a:pt x="21816" y="3750"/>
                </a:cubicBezTo>
                <a:cubicBezTo>
                  <a:pt x="21816" y="5822"/>
                  <a:pt x="23038" y="7500"/>
                  <a:pt x="24544" y="7500"/>
                </a:cubicBezTo>
                <a:moveTo>
                  <a:pt x="13638" y="22500"/>
                </a:moveTo>
                <a:lnTo>
                  <a:pt x="106361" y="22500"/>
                </a:lnTo>
                <a:cubicBezTo>
                  <a:pt x="107866" y="22500"/>
                  <a:pt x="109088" y="20822"/>
                  <a:pt x="109088" y="18750"/>
                </a:cubicBezTo>
                <a:cubicBezTo>
                  <a:pt x="109088" y="16677"/>
                  <a:pt x="107866" y="15000"/>
                  <a:pt x="106361" y="15000"/>
                </a:cubicBezTo>
                <a:lnTo>
                  <a:pt x="13638" y="15000"/>
                </a:lnTo>
                <a:cubicBezTo>
                  <a:pt x="12133" y="15000"/>
                  <a:pt x="10911" y="16677"/>
                  <a:pt x="10911" y="18750"/>
                </a:cubicBezTo>
                <a:cubicBezTo>
                  <a:pt x="10911" y="20822"/>
                  <a:pt x="12133" y="22500"/>
                  <a:pt x="13638" y="22500"/>
                </a:cubicBezTo>
              </a:path>
            </a:pathLst>
          </a:custGeom>
          <a:solidFill>
            <a:schemeClr val="tx1">
              <a:lumMod val="75000"/>
              <a:lumOff val="25000"/>
            </a:schemeClr>
          </a:solidFill>
          <a:ln>
            <a:noFill/>
          </a:ln>
        </p:spPr>
        <p:txBody>
          <a:bodyPr lIns="38076" tIns="38076" rIns="38076" bIns="38076" anchor="ctr" anchorCtr="0">
            <a:noAutofit/>
          </a:bodyPr>
          <a:lstStyle/>
          <a:p>
            <a:endParaRPr sz="3000">
              <a:solidFill>
                <a:schemeClr val="dk1"/>
              </a:solidFill>
              <a:latin typeface="Lato"/>
              <a:ea typeface="Lato"/>
              <a:cs typeface="Lato"/>
              <a:sym typeface="Lato"/>
            </a:endParaRPr>
          </a:p>
        </p:txBody>
      </p:sp>
      <p:sp>
        <p:nvSpPr>
          <p:cNvPr id="4772" name="Shape 4772"/>
          <p:cNvSpPr/>
          <p:nvPr/>
        </p:nvSpPr>
        <p:spPr>
          <a:xfrm>
            <a:off x="4962871" y="5709842"/>
            <a:ext cx="558656" cy="355508"/>
          </a:xfrm>
          <a:custGeom>
            <a:avLst/>
            <a:gdLst/>
            <a:ahLst/>
            <a:cxnLst/>
            <a:rect l="0" t="0" r="0" b="0"/>
            <a:pathLst>
              <a:path w="120000" h="120000" extrusionOk="0">
                <a:moveTo>
                  <a:pt x="53522" y="67927"/>
                </a:moveTo>
                <a:lnTo>
                  <a:pt x="52744" y="70950"/>
                </a:lnTo>
                <a:lnTo>
                  <a:pt x="45394" y="70950"/>
                </a:lnTo>
                <a:cubicBezTo>
                  <a:pt x="45372" y="71105"/>
                  <a:pt x="45361" y="71327"/>
                  <a:pt x="45361" y="71611"/>
                </a:cubicBezTo>
                <a:lnTo>
                  <a:pt x="45361" y="72694"/>
                </a:lnTo>
                <a:cubicBezTo>
                  <a:pt x="45361" y="73511"/>
                  <a:pt x="45372" y="74000"/>
                  <a:pt x="45394" y="74155"/>
                </a:cubicBezTo>
                <a:lnTo>
                  <a:pt x="52322" y="74155"/>
                </a:lnTo>
                <a:lnTo>
                  <a:pt x="51572" y="77127"/>
                </a:lnTo>
                <a:lnTo>
                  <a:pt x="45544" y="77127"/>
                </a:lnTo>
                <a:cubicBezTo>
                  <a:pt x="45783" y="79677"/>
                  <a:pt x="46294" y="81672"/>
                  <a:pt x="47072" y="83116"/>
                </a:cubicBezTo>
                <a:cubicBezTo>
                  <a:pt x="47972" y="84911"/>
                  <a:pt x="49194" y="85805"/>
                  <a:pt x="50733" y="85805"/>
                </a:cubicBezTo>
                <a:cubicBezTo>
                  <a:pt x="51733" y="85805"/>
                  <a:pt x="52561" y="85561"/>
                  <a:pt x="53222" y="85055"/>
                </a:cubicBezTo>
                <a:cubicBezTo>
                  <a:pt x="53822" y="84583"/>
                  <a:pt x="54500" y="83800"/>
                  <a:pt x="55261" y="82694"/>
                </a:cubicBezTo>
                <a:lnTo>
                  <a:pt x="55261" y="87933"/>
                </a:lnTo>
                <a:cubicBezTo>
                  <a:pt x="53900" y="89311"/>
                  <a:pt x="52388" y="90011"/>
                  <a:pt x="50733" y="90011"/>
                </a:cubicBezTo>
                <a:cubicBezTo>
                  <a:pt x="48050" y="90011"/>
                  <a:pt x="45961" y="88722"/>
                  <a:pt x="44461" y="86138"/>
                </a:cubicBezTo>
                <a:cubicBezTo>
                  <a:pt x="43161" y="83911"/>
                  <a:pt x="42350" y="80900"/>
                  <a:pt x="42033" y="77127"/>
                </a:cubicBezTo>
                <a:lnTo>
                  <a:pt x="39722" y="77127"/>
                </a:lnTo>
                <a:lnTo>
                  <a:pt x="40533" y="74155"/>
                </a:lnTo>
                <a:lnTo>
                  <a:pt x="41883" y="74155"/>
                </a:lnTo>
                <a:cubicBezTo>
                  <a:pt x="41866" y="73938"/>
                  <a:pt x="41844" y="73705"/>
                  <a:pt x="41833" y="73450"/>
                </a:cubicBezTo>
                <a:cubicBezTo>
                  <a:pt x="41827" y="73194"/>
                  <a:pt x="41822" y="72927"/>
                  <a:pt x="41822" y="72650"/>
                </a:cubicBezTo>
                <a:cubicBezTo>
                  <a:pt x="41822" y="72427"/>
                  <a:pt x="41827" y="72172"/>
                  <a:pt x="41833" y="71894"/>
                </a:cubicBezTo>
                <a:cubicBezTo>
                  <a:pt x="41844" y="71611"/>
                  <a:pt x="41866" y="71294"/>
                  <a:pt x="41883" y="70950"/>
                </a:cubicBezTo>
                <a:lnTo>
                  <a:pt x="39722" y="70950"/>
                </a:lnTo>
                <a:lnTo>
                  <a:pt x="40505" y="67927"/>
                </a:lnTo>
                <a:lnTo>
                  <a:pt x="42094" y="67927"/>
                </a:lnTo>
                <a:cubicBezTo>
                  <a:pt x="42594" y="64311"/>
                  <a:pt x="43505" y="61450"/>
                  <a:pt x="44822" y="59344"/>
                </a:cubicBezTo>
                <a:cubicBezTo>
                  <a:pt x="46361" y="56927"/>
                  <a:pt x="48333" y="55711"/>
                  <a:pt x="50733" y="55711"/>
                </a:cubicBezTo>
                <a:cubicBezTo>
                  <a:pt x="52472" y="55711"/>
                  <a:pt x="54255" y="56683"/>
                  <a:pt x="56072" y="58633"/>
                </a:cubicBezTo>
                <a:lnTo>
                  <a:pt x="54694" y="62927"/>
                </a:lnTo>
                <a:cubicBezTo>
                  <a:pt x="53411" y="60916"/>
                  <a:pt x="52011" y="59905"/>
                  <a:pt x="50494" y="59905"/>
                </a:cubicBezTo>
                <a:cubicBezTo>
                  <a:pt x="49150" y="59905"/>
                  <a:pt x="48033" y="60744"/>
                  <a:pt x="47133" y="62411"/>
                </a:cubicBezTo>
                <a:cubicBezTo>
                  <a:pt x="46372" y="63888"/>
                  <a:pt x="45861" y="65727"/>
                  <a:pt x="45605" y="67927"/>
                </a:cubicBezTo>
                <a:cubicBezTo>
                  <a:pt x="45605" y="67927"/>
                  <a:pt x="53522" y="67927"/>
                  <a:pt x="53522" y="67927"/>
                </a:cubicBezTo>
                <a:close/>
                <a:moveTo>
                  <a:pt x="49088" y="42855"/>
                </a:moveTo>
                <a:cubicBezTo>
                  <a:pt x="38544" y="42855"/>
                  <a:pt x="30000" y="56294"/>
                  <a:pt x="30000" y="72855"/>
                </a:cubicBezTo>
                <a:cubicBezTo>
                  <a:pt x="30000" y="89427"/>
                  <a:pt x="38544" y="102855"/>
                  <a:pt x="49088" y="102855"/>
                </a:cubicBezTo>
                <a:cubicBezTo>
                  <a:pt x="59633" y="102855"/>
                  <a:pt x="68183" y="89427"/>
                  <a:pt x="68183" y="72855"/>
                </a:cubicBezTo>
                <a:cubicBezTo>
                  <a:pt x="68183" y="56294"/>
                  <a:pt x="59633" y="42855"/>
                  <a:pt x="49088" y="42855"/>
                </a:cubicBezTo>
                <a:moveTo>
                  <a:pt x="24544" y="42855"/>
                </a:moveTo>
                <a:cubicBezTo>
                  <a:pt x="23038" y="42855"/>
                  <a:pt x="21816" y="44777"/>
                  <a:pt x="21816" y="47144"/>
                </a:cubicBezTo>
                <a:cubicBezTo>
                  <a:pt x="21816" y="49511"/>
                  <a:pt x="23038" y="51427"/>
                  <a:pt x="24544" y="51427"/>
                </a:cubicBezTo>
                <a:cubicBezTo>
                  <a:pt x="26050" y="51427"/>
                  <a:pt x="27272" y="49511"/>
                  <a:pt x="27272" y="47144"/>
                </a:cubicBezTo>
                <a:cubicBezTo>
                  <a:pt x="27272" y="44777"/>
                  <a:pt x="26050" y="42855"/>
                  <a:pt x="24544" y="42855"/>
                </a:cubicBezTo>
                <a:moveTo>
                  <a:pt x="90000" y="42855"/>
                </a:moveTo>
                <a:cubicBezTo>
                  <a:pt x="88494" y="42855"/>
                  <a:pt x="87272" y="40938"/>
                  <a:pt x="87272" y="38572"/>
                </a:cubicBezTo>
                <a:cubicBezTo>
                  <a:pt x="87272" y="36205"/>
                  <a:pt x="88494" y="34283"/>
                  <a:pt x="90000" y="34283"/>
                </a:cubicBezTo>
                <a:cubicBezTo>
                  <a:pt x="91505" y="34283"/>
                  <a:pt x="92727" y="36205"/>
                  <a:pt x="92727" y="38572"/>
                </a:cubicBezTo>
                <a:cubicBezTo>
                  <a:pt x="92727" y="40938"/>
                  <a:pt x="91505" y="42855"/>
                  <a:pt x="90000" y="42855"/>
                </a:cubicBezTo>
                <a:moveTo>
                  <a:pt x="92727" y="95072"/>
                </a:moveTo>
                <a:cubicBezTo>
                  <a:pt x="91872" y="94600"/>
                  <a:pt x="90961" y="94283"/>
                  <a:pt x="90000" y="94283"/>
                </a:cubicBezTo>
                <a:cubicBezTo>
                  <a:pt x="85477" y="94283"/>
                  <a:pt x="81816" y="100044"/>
                  <a:pt x="81816" y="107144"/>
                </a:cubicBezTo>
                <a:cubicBezTo>
                  <a:pt x="81816" y="108655"/>
                  <a:pt x="82016" y="110083"/>
                  <a:pt x="82322" y="111427"/>
                </a:cubicBezTo>
                <a:lnTo>
                  <a:pt x="15861" y="111427"/>
                </a:lnTo>
                <a:cubicBezTo>
                  <a:pt x="16166" y="110083"/>
                  <a:pt x="16361" y="108655"/>
                  <a:pt x="16361" y="107144"/>
                </a:cubicBezTo>
                <a:cubicBezTo>
                  <a:pt x="16361" y="100044"/>
                  <a:pt x="12700" y="94283"/>
                  <a:pt x="8183" y="94283"/>
                </a:cubicBezTo>
                <a:cubicBezTo>
                  <a:pt x="7216" y="94283"/>
                  <a:pt x="6311" y="94600"/>
                  <a:pt x="5455" y="95072"/>
                </a:cubicBezTo>
                <a:lnTo>
                  <a:pt x="5455" y="50644"/>
                </a:lnTo>
                <a:cubicBezTo>
                  <a:pt x="6311" y="51122"/>
                  <a:pt x="7216" y="51427"/>
                  <a:pt x="8183" y="51427"/>
                </a:cubicBezTo>
                <a:cubicBezTo>
                  <a:pt x="12700" y="51427"/>
                  <a:pt x="16361" y="45677"/>
                  <a:pt x="16361" y="38572"/>
                </a:cubicBezTo>
                <a:cubicBezTo>
                  <a:pt x="16361" y="37061"/>
                  <a:pt x="16166" y="35633"/>
                  <a:pt x="15861" y="34283"/>
                </a:cubicBezTo>
                <a:lnTo>
                  <a:pt x="82322" y="34283"/>
                </a:lnTo>
                <a:cubicBezTo>
                  <a:pt x="82016" y="35633"/>
                  <a:pt x="81816" y="37061"/>
                  <a:pt x="81816" y="38572"/>
                </a:cubicBezTo>
                <a:cubicBezTo>
                  <a:pt x="81816" y="45677"/>
                  <a:pt x="85477" y="51427"/>
                  <a:pt x="90000" y="51427"/>
                </a:cubicBezTo>
                <a:cubicBezTo>
                  <a:pt x="90961" y="51427"/>
                  <a:pt x="91872" y="51122"/>
                  <a:pt x="92727" y="50644"/>
                </a:cubicBezTo>
                <a:cubicBezTo>
                  <a:pt x="92727" y="50644"/>
                  <a:pt x="92727" y="95072"/>
                  <a:pt x="92727" y="95072"/>
                </a:cubicBezTo>
                <a:close/>
                <a:moveTo>
                  <a:pt x="90000" y="111427"/>
                </a:moveTo>
                <a:cubicBezTo>
                  <a:pt x="88494" y="111427"/>
                  <a:pt x="87272" y="109511"/>
                  <a:pt x="87272" y="107144"/>
                </a:cubicBezTo>
                <a:cubicBezTo>
                  <a:pt x="87272" y="104777"/>
                  <a:pt x="88494" y="102855"/>
                  <a:pt x="90000" y="102855"/>
                </a:cubicBezTo>
                <a:cubicBezTo>
                  <a:pt x="91505" y="102855"/>
                  <a:pt x="92727" y="104777"/>
                  <a:pt x="92727" y="107144"/>
                </a:cubicBezTo>
                <a:cubicBezTo>
                  <a:pt x="92727" y="109511"/>
                  <a:pt x="91505" y="111427"/>
                  <a:pt x="90000" y="111427"/>
                </a:cubicBezTo>
                <a:moveTo>
                  <a:pt x="8183" y="111427"/>
                </a:moveTo>
                <a:cubicBezTo>
                  <a:pt x="6677" y="111427"/>
                  <a:pt x="5455" y="109511"/>
                  <a:pt x="5455" y="107144"/>
                </a:cubicBezTo>
                <a:cubicBezTo>
                  <a:pt x="5455" y="104777"/>
                  <a:pt x="6677" y="102855"/>
                  <a:pt x="8183" y="102855"/>
                </a:cubicBezTo>
                <a:cubicBezTo>
                  <a:pt x="9688" y="102855"/>
                  <a:pt x="10911" y="104777"/>
                  <a:pt x="10911" y="107144"/>
                </a:cubicBezTo>
                <a:cubicBezTo>
                  <a:pt x="10911" y="109511"/>
                  <a:pt x="9688" y="111427"/>
                  <a:pt x="8183" y="111427"/>
                </a:cubicBezTo>
                <a:moveTo>
                  <a:pt x="8183" y="34283"/>
                </a:moveTo>
                <a:cubicBezTo>
                  <a:pt x="9688" y="34283"/>
                  <a:pt x="10911" y="36205"/>
                  <a:pt x="10911" y="38572"/>
                </a:cubicBezTo>
                <a:cubicBezTo>
                  <a:pt x="10911" y="40938"/>
                  <a:pt x="9688" y="42855"/>
                  <a:pt x="8183" y="42855"/>
                </a:cubicBezTo>
                <a:cubicBezTo>
                  <a:pt x="6677" y="42855"/>
                  <a:pt x="5455" y="40938"/>
                  <a:pt x="5455" y="38572"/>
                </a:cubicBezTo>
                <a:cubicBezTo>
                  <a:pt x="5455" y="36205"/>
                  <a:pt x="6677" y="34283"/>
                  <a:pt x="8183" y="34283"/>
                </a:cubicBezTo>
                <a:moveTo>
                  <a:pt x="92727" y="25716"/>
                </a:moveTo>
                <a:lnTo>
                  <a:pt x="5455" y="25716"/>
                </a:lnTo>
                <a:cubicBezTo>
                  <a:pt x="2444" y="25716"/>
                  <a:pt x="0" y="29550"/>
                  <a:pt x="0" y="34283"/>
                </a:cubicBezTo>
                <a:lnTo>
                  <a:pt x="0" y="111427"/>
                </a:lnTo>
                <a:cubicBezTo>
                  <a:pt x="0" y="116161"/>
                  <a:pt x="2444" y="120000"/>
                  <a:pt x="5455" y="120000"/>
                </a:cubicBezTo>
                <a:lnTo>
                  <a:pt x="92727" y="120000"/>
                </a:lnTo>
                <a:cubicBezTo>
                  <a:pt x="95738" y="120000"/>
                  <a:pt x="98183" y="116161"/>
                  <a:pt x="98183" y="111427"/>
                </a:cubicBezTo>
                <a:lnTo>
                  <a:pt x="98183" y="34283"/>
                </a:lnTo>
                <a:cubicBezTo>
                  <a:pt x="98183" y="29550"/>
                  <a:pt x="95738" y="25716"/>
                  <a:pt x="92727" y="25716"/>
                </a:cubicBezTo>
                <a:moveTo>
                  <a:pt x="114544" y="0"/>
                </a:moveTo>
                <a:lnTo>
                  <a:pt x="27272" y="0"/>
                </a:lnTo>
                <a:cubicBezTo>
                  <a:pt x="24261" y="0"/>
                  <a:pt x="21816" y="3838"/>
                  <a:pt x="21816" y="8572"/>
                </a:cubicBezTo>
                <a:lnTo>
                  <a:pt x="21816" y="12855"/>
                </a:lnTo>
                <a:cubicBezTo>
                  <a:pt x="21816" y="15227"/>
                  <a:pt x="23038" y="17144"/>
                  <a:pt x="24544" y="17144"/>
                </a:cubicBezTo>
                <a:cubicBezTo>
                  <a:pt x="26050" y="17144"/>
                  <a:pt x="27272" y="15227"/>
                  <a:pt x="27272" y="12855"/>
                </a:cubicBezTo>
                <a:lnTo>
                  <a:pt x="27272" y="8572"/>
                </a:lnTo>
                <a:lnTo>
                  <a:pt x="114544" y="8572"/>
                </a:lnTo>
                <a:lnTo>
                  <a:pt x="114544" y="85716"/>
                </a:lnTo>
                <a:lnTo>
                  <a:pt x="106361" y="85716"/>
                </a:lnTo>
                <a:cubicBezTo>
                  <a:pt x="104861" y="85716"/>
                  <a:pt x="103638" y="87638"/>
                  <a:pt x="103638" y="90000"/>
                </a:cubicBezTo>
                <a:cubicBezTo>
                  <a:pt x="103638" y="92366"/>
                  <a:pt x="104861" y="94283"/>
                  <a:pt x="106361" y="94283"/>
                </a:cubicBezTo>
                <a:lnTo>
                  <a:pt x="114544" y="94283"/>
                </a:lnTo>
                <a:cubicBezTo>
                  <a:pt x="117555" y="94283"/>
                  <a:pt x="120000" y="90450"/>
                  <a:pt x="120000" y="85716"/>
                </a:cubicBezTo>
                <a:lnTo>
                  <a:pt x="120000" y="8572"/>
                </a:lnTo>
                <a:cubicBezTo>
                  <a:pt x="120000" y="3838"/>
                  <a:pt x="117555" y="0"/>
                  <a:pt x="114544" y="0"/>
                </a:cubicBezTo>
                <a:moveTo>
                  <a:pt x="73638" y="94283"/>
                </a:moveTo>
                <a:cubicBezTo>
                  <a:pt x="72133" y="94283"/>
                  <a:pt x="70911" y="96205"/>
                  <a:pt x="70911" y="98572"/>
                </a:cubicBezTo>
                <a:cubicBezTo>
                  <a:pt x="70911" y="100938"/>
                  <a:pt x="72133" y="102855"/>
                  <a:pt x="73638" y="102855"/>
                </a:cubicBezTo>
                <a:cubicBezTo>
                  <a:pt x="75138" y="102855"/>
                  <a:pt x="76361" y="100938"/>
                  <a:pt x="76361" y="98572"/>
                </a:cubicBezTo>
                <a:cubicBezTo>
                  <a:pt x="76361" y="96205"/>
                  <a:pt x="75138" y="94283"/>
                  <a:pt x="73638" y="94283"/>
                </a:cubicBezTo>
              </a:path>
            </a:pathLst>
          </a:custGeom>
          <a:solidFill>
            <a:schemeClr val="tx1">
              <a:lumMod val="75000"/>
              <a:lumOff val="25000"/>
            </a:schemeClr>
          </a:solidFill>
          <a:ln>
            <a:noFill/>
          </a:ln>
        </p:spPr>
        <p:txBody>
          <a:bodyPr lIns="38076" tIns="38076" rIns="38076" bIns="38076" anchor="ctr" anchorCtr="0">
            <a:noAutofit/>
          </a:bodyPr>
          <a:lstStyle/>
          <a:p>
            <a:endParaRPr sz="3000">
              <a:solidFill>
                <a:schemeClr val="dk1"/>
              </a:solidFill>
              <a:latin typeface="Lato"/>
              <a:ea typeface="Lato"/>
              <a:cs typeface="Lato"/>
              <a:sym typeface="Lato"/>
            </a:endParaRPr>
          </a:p>
        </p:txBody>
      </p:sp>
      <p:sp>
        <p:nvSpPr>
          <p:cNvPr id="4773" name="Shape 4773"/>
          <p:cNvSpPr/>
          <p:nvPr/>
        </p:nvSpPr>
        <p:spPr>
          <a:xfrm>
            <a:off x="6029393" y="5735235"/>
            <a:ext cx="558656" cy="304722"/>
          </a:xfrm>
          <a:custGeom>
            <a:avLst/>
            <a:gdLst/>
            <a:ahLst/>
            <a:cxnLst/>
            <a:rect l="0" t="0" r="0" b="0"/>
            <a:pathLst>
              <a:path w="120000" h="120000" extrusionOk="0">
                <a:moveTo>
                  <a:pt x="57738" y="61427"/>
                </a:moveTo>
                <a:lnTo>
                  <a:pt x="56188" y="72866"/>
                </a:lnTo>
                <a:cubicBezTo>
                  <a:pt x="58100" y="73738"/>
                  <a:pt x="63988" y="77233"/>
                  <a:pt x="64861" y="70777"/>
                </a:cubicBezTo>
                <a:cubicBezTo>
                  <a:pt x="65772" y="64044"/>
                  <a:pt x="59644" y="62305"/>
                  <a:pt x="57738" y="61427"/>
                </a:cubicBezTo>
                <a:moveTo>
                  <a:pt x="59844" y="45811"/>
                </a:moveTo>
                <a:lnTo>
                  <a:pt x="58444" y="56188"/>
                </a:lnTo>
                <a:cubicBezTo>
                  <a:pt x="60033" y="56922"/>
                  <a:pt x="64938" y="59900"/>
                  <a:pt x="65733" y="54033"/>
                </a:cubicBezTo>
                <a:cubicBezTo>
                  <a:pt x="66561" y="47905"/>
                  <a:pt x="61438" y="46544"/>
                  <a:pt x="59844" y="45811"/>
                </a:cubicBezTo>
                <a:moveTo>
                  <a:pt x="71294" y="54122"/>
                </a:moveTo>
                <a:cubicBezTo>
                  <a:pt x="70927" y="58733"/>
                  <a:pt x="69538" y="60966"/>
                  <a:pt x="67700" y="61755"/>
                </a:cubicBezTo>
                <a:cubicBezTo>
                  <a:pt x="70227" y="64177"/>
                  <a:pt x="71511" y="67911"/>
                  <a:pt x="70288" y="74366"/>
                </a:cubicBezTo>
                <a:cubicBezTo>
                  <a:pt x="68766" y="82377"/>
                  <a:pt x="65155" y="83055"/>
                  <a:pt x="60350" y="81377"/>
                </a:cubicBezTo>
                <a:lnTo>
                  <a:pt x="59183" y="90000"/>
                </a:lnTo>
                <a:lnTo>
                  <a:pt x="56366" y="88700"/>
                </a:lnTo>
                <a:lnTo>
                  <a:pt x="57516" y="80194"/>
                </a:lnTo>
                <a:cubicBezTo>
                  <a:pt x="56788" y="79866"/>
                  <a:pt x="56044" y="79505"/>
                  <a:pt x="55272" y="79122"/>
                </a:cubicBezTo>
                <a:lnTo>
                  <a:pt x="54116" y="87666"/>
                </a:lnTo>
                <a:lnTo>
                  <a:pt x="51305" y="86377"/>
                </a:lnTo>
                <a:lnTo>
                  <a:pt x="52466" y="77738"/>
                </a:lnTo>
                <a:cubicBezTo>
                  <a:pt x="51811" y="77422"/>
                  <a:pt x="51144" y="77094"/>
                  <a:pt x="50461" y="76777"/>
                </a:cubicBezTo>
                <a:lnTo>
                  <a:pt x="46794" y="75094"/>
                </a:lnTo>
                <a:lnTo>
                  <a:pt x="48194" y="69144"/>
                </a:lnTo>
                <a:cubicBezTo>
                  <a:pt x="48194" y="69144"/>
                  <a:pt x="50272" y="70161"/>
                  <a:pt x="50238" y="70083"/>
                </a:cubicBezTo>
                <a:cubicBezTo>
                  <a:pt x="51038" y="70450"/>
                  <a:pt x="51394" y="69494"/>
                  <a:pt x="51533" y="68850"/>
                </a:cubicBezTo>
                <a:lnTo>
                  <a:pt x="53372" y="55222"/>
                </a:lnTo>
                <a:cubicBezTo>
                  <a:pt x="53477" y="55272"/>
                  <a:pt x="53577" y="55316"/>
                  <a:pt x="53672" y="55361"/>
                </a:cubicBezTo>
                <a:cubicBezTo>
                  <a:pt x="53561" y="55277"/>
                  <a:pt x="53461" y="55222"/>
                  <a:pt x="53377" y="55183"/>
                </a:cubicBezTo>
                <a:lnTo>
                  <a:pt x="54694" y="45461"/>
                </a:lnTo>
                <a:cubicBezTo>
                  <a:pt x="54727" y="44355"/>
                  <a:pt x="54522" y="42961"/>
                  <a:pt x="53377" y="42438"/>
                </a:cubicBezTo>
                <a:cubicBezTo>
                  <a:pt x="53422" y="42383"/>
                  <a:pt x="51333" y="41494"/>
                  <a:pt x="51333" y="41494"/>
                </a:cubicBezTo>
                <a:lnTo>
                  <a:pt x="52083" y="35950"/>
                </a:lnTo>
                <a:lnTo>
                  <a:pt x="55966" y="37738"/>
                </a:lnTo>
                <a:lnTo>
                  <a:pt x="55966" y="37766"/>
                </a:lnTo>
                <a:cubicBezTo>
                  <a:pt x="56550" y="38027"/>
                  <a:pt x="57155" y="38288"/>
                  <a:pt x="57766" y="38538"/>
                </a:cubicBezTo>
                <a:lnTo>
                  <a:pt x="58922" y="30005"/>
                </a:lnTo>
                <a:lnTo>
                  <a:pt x="61738" y="31300"/>
                </a:lnTo>
                <a:lnTo>
                  <a:pt x="60605" y="39666"/>
                </a:lnTo>
                <a:cubicBezTo>
                  <a:pt x="61361" y="39983"/>
                  <a:pt x="62122" y="40305"/>
                  <a:pt x="62861" y="40650"/>
                </a:cubicBezTo>
                <a:lnTo>
                  <a:pt x="63983" y="32338"/>
                </a:lnTo>
                <a:lnTo>
                  <a:pt x="66805" y="33633"/>
                </a:lnTo>
                <a:lnTo>
                  <a:pt x="65650" y="42166"/>
                </a:lnTo>
                <a:cubicBezTo>
                  <a:pt x="69205" y="44433"/>
                  <a:pt x="71811" y="47816"/>
                  <a:pt x="71294" y="54122"/>
                </a:cubicBezTo>
                <a:moveTo>
                  <a:pt x="60000" y="20000"/>
                </a:moveTo>
                <a:cubicBezTo>
                  <a:pt x="47950" y="20000"/>
                  <a:pt x="38183" y="37911"/>
                  <a:pt x="38183" y="60000"/>
                </a:cubicBezTo>
                <a:cubicBezTo>
                  <a:pt x="38183" y="82094"/>
                  <a:pt x="47950" y="100000"/>
                  <a:pt x="60000" y="100000"/>
                </a:cubicBezTo>
                <a:cubicBezTo>
                  <a:pt x="72050" y="100000"/>
                  <a:pt x="81816" y="82094"/>
                  <a:pt x="81816" y="60000"/>
                </a:cubicBezTo>
                <a:cubicBezTo>
                  <a:pt x="81816" y="37911"/>
                  <a:pt x="72050" y="20000"/>
                  <a:pt x="60000" y="20000"/>
                </a:cubicBezTo>
                <a:moveTo>
                  <a:pt x="95455" y="90000"/>
                </a:moveTo>
                <a:lnTo>
                  <a:pt x="90000" y="90000"/>
                </a:lnTo>
                <a:cubicBezTo>
                  <a:pt x="88488" y="90000"/>
                  <a:pt x="87272" y="92238"/>
                  <a:pt x="87272" y="95000"/>
                </a:cubicBezTo>
                <a:cubicBezTo>
                  <a:pt x="87272" y="97766"/>
                  <a:pt x="88488" y="100000"/>
                  <a:pt x="90000" y="100000"/>
                </a:cubicBezTo>
                <a:lnTo>
                  <a:pt x="95455" y="100000"/>
                </a:lnTo>
                <a:cubicBezTo>
                  <a:pt x="96961" y="100000"/>
                  <a:pt x="98183" y="97766"/>
                  <a:pt x="98183" y="95000"/>
                </a:cubicBezTo>
                <a:cubicBezTo>
                  <a:pt x="98183" y="92238"/>
                  <a:pt x="96961" y="90000"/>
                  <a:pt x="95455" y="90000"/>
                </a:cubicBezTo>
                <a:moveTo>
                  <a:pt x="30000" y="20000"/>
                </a:moveTo>
                <a:lnTo>
                  <a:pt x="24544" y="20000"/>
                </a:lnTo>
                <a:cubicBezTo>
                  <a:pt x="23038" y="20000"/>
                  <a:pt x="21816" y="22238"/>
                  <a:pt x="21816" y="25000"/>
                </a:cubicBezTo>
                <a:cubicBezTo>
                  <a:pt x="21816" y="27766"/>
                  <a:pt x="23038" y="30000"/>
                  <a:pt x="24544" y="30000"/>
                </a:cubicBezTo>
                <a:lnTo>
                  <a:pt x="30000" y="30000"/>
                </a:lnTo>
                <a:cubicBezTo>
                  <a:pt x="31505" y="30000"/>
                  <a:pt x="32727" y="27766"/>
                  <a:pt x="32727" y="25000"/>
                </a:cubicBezTo>
                <a:cubicBezTo>
                  <a:pt x="32727" y="22238"/>
                  <a:pt x="31505" y="20000"/>
                  <a:pt x="30000" y="20000"/>
                </a:cubicBezTo>
                <a:moveTo>
                  <a:pt x="111816" y="20000"/>
                </a:moveTo>
                <a:cubicBezTo>
                  <a:pt x="110311" y="20000"/>
                  <a:pt x="109088" y="17766"/>
                  <a:pt x="109088" y="15000"/>
                </a:cubicBezTo>
                <a:cubicBezTo>
                  <a:pt x="109088" y="12238"/>
                  <a:pt x="110311" y="10000"/>
                  <a:pt x="111816" y="10000"/>
                </a:cubicBezTo>
                <a:cubicBezTo>
                  <a:pt x="113322" y="10000"/>
                  <a:pt x="114544" y="12238"/>
                  <a:pt x="114544" y="15000"/>
                </a:cubicBezTo>
                <a:cubicBezTo>
                  <a:pt x="114544" y="17766"/>
                  <a:pt x="113322" y="20000"/>
                  <a:pt x="111816" y="20000"/>
                </a:cubicBezTo>
                <a:moveTo>
                  <a:pt x="114544" y="90916"/>
                </a:moveTo>
                <a:cubicBezTo>
                  <a:pt x="113688" y="90361"/>
                  <a:pt x="112777" y="90000"/>
                  <a:pt x="111816" y="90000"/>
                </a:cubicBezTo>
                <a:cubicBezTo>
                  <a:pt x="107300" y="90000"/>
                  <a:pt x="103638" y="96722"/>
                  <a:pt x="103638" y="105000"/>
                </a:cubicBezTo>
                <a:cubicBezTo>
                  <a:pt x="103638" y="106761"/>
                  <a:pt x="103833" y="108433"/>
                  <a:pt x="104133" y="110000"/>
                </a:cubicBezTo>
                <a:lnTo>
                  <a:pt x="15861" y="110000"/>
                </a:lnTo>
                <a:cubicBezTo>
                  <a:pt x="16166" y="108433"/>
                  <a:pt x="16361" y="106761"/>
                  <a:pt x="16361" y="105000"/>
                </a:cubicBezTo>
                <a:cubicBezTo>
                  <a:pt x="16361" y="96722"/>
                  <a:pt x="12700" y="90000"/>
                  <a:pt x="8183" y="90000"/>
                </a:cubicBezTo>
                <a:cubicBezTo>
                  <a:pt x="7216" y="90000"/>
                  <a:pt x="6311" y="90361"/>
                  <a:pt x="5455" y="90916"/>
                </a:cubicBezTo>
                <a:lnTo>
                  <a:pt x="5455" y="29083"/>
                </a:lnTo>
                <a:cubicBezTo>
                  <a:pt x="6311" y="29644"/>
                  <a:pt x="7216" y="30000"/>
                  <a:pt x="8183" y="30000"/>
                </a:cubicBezTo>
                <a:cubicBezTo>
                  <a:pt x="12700" y="30000"/>
                  <a:pt x="16361" y="23288"/>
                  <a:pt x="16361" y="15000"/>
                </a:cubicBezTo>
                <a:cubicBezTo>
                  <a:pt x="16361" y="13238"/>
                  <a:pt x="16166" y="11572"/>
                  <a:pt x="15861" y="10000"/>
                </a:cubicBezTo>
                <a:lnTo>
                  <a:pt x="104133" y="10000"/>
                </a:lnTo>
                <a:cubicBezTo>
                  <a:pt x="103833" y="11572"/>
                  <a:pt x="103638" y="13238"/>
                  <a:pt x="103638" y="15000"/>
                </a:cubicBezTo>
                <a:cubicBezTo>
                  <a:pt x="103638" y="23288"/>
                  <a:pt x="107300" y="30000"/>
                  <a:pt x="111816" y="30000"/>
                </a:cubicBezTo>
                <a:cubicBezTo>
                  <a:pt x="112777" y="30000"/>
                  <a:pt x="113688" y="29644"/>
                  <a:pt x="114544" y="29083"/>
                </a:cubicBezTo>
                <a:cubicBezTo>
                  <a:pt x="114544" y="29083"/>
                  <a:pt x="114544" y="90916"/>
                  <a:pt x="114544" y="90916"/>
                </a:cubicBezTo>
                <a:close/>
                <a:moveTo>
                  <a:pt x="111816" y="110000"/>
                </a:moveTo>
                <a:cubicBezTo>
                  <a:pt x="110311" y="110000"/>
                  <a:pt x="109088" y="107766"/>
                  <a:pt x="109088" y="105000"/>
                </a:cubicBezTo>
                <a:cubicBezTo>
                  <a:pt x="109088" y="102238"/>
                  <a:pt x="110311" y="100000"/>
                  <a:pt x="111816" y="100000"/>
                </a:cubicBezTo>
                <a:cubicBezTo>
                  <a:pt x="113322" y="100000"/>
                  <a:pt x="114544" y="102238"/>
                  <a:pt x="114544" y="105000"/>
                </a:cubicBezTo>
                <a:cubicBezTo>
                  <a:pt x="114544" y="107766"/>
                  <a:pt x="113322" y="110000"/>
                  <a:pt x="111816" y="110000"/>
                </a:cubicBezTo>
                <a:moveTo>
                  <a:pt x="8183" y="110000"/>
                </a:moveTo>
                <a:cubicBezTo>
                  <a:pt x="6672" y="110000"/>
                  <a:pt x="5455" y="107766"/>
                  <a:pt x="5455" y="105000"/>
                </a:cubicBezTo>
                <a:cubicBezTo>
                  <a:pt x="5455" y="102238"/>
                  <a:pt x="6672" y="100000"/>
                  <a:pt x="8183" y="100000"/>
                </a:cubicBezTo>
                <a:cubicBezTo>
                  <a:pt x="9688" y="100000"/>
                  <a:pt x="10911" y="102238"/>
                  <a:pt x="10911" y="105000"/>
                </a:cubicBezTo>
                <a:cubicBezTo>
                  <a:pt x="10911" y="107766"/>
                  <a:pt x="9688" y="110000"/>
                  <a:pt x="8183" y="110000"/>
                </a:cubicBezTo>
                <a:moveTo>
                  <a:pt x="8183" y="10000"/>
                </a:moveTo>
                <a:cubicBezTo>
                  <a:pt x="9688" y="10000"/>
                  <a:pt x="10911" y="12238"/>
                  <a:pt x="10911" y="15000"/>
                </a:cubicBezTo>
                <a:cubicBezTo>
                  <a:pt x="10911" y="17766"/>
                  <a:pt x="9688" y="20000"/>
                  <a:pt x="8183" y="20000"/>
                </a:cubicBezTo>
                <a:cubicBezTo>
                  <a:pt x="6672" y="20000"/>
                  <a:pt x="5455" y="17766"/>
                  <a:pt x="5455" y="15000"/>
                </a:cubicBezTo>
                <a:cubicBezTo>
                  <a:pt x="5455" y="12238"/>
                  <a:pt x="6672" y="10000"/>
                  <a:pt x="8183" y="10000"/>
                </a:cubicBezTo>
                <a:moveTo>
                  <a:pt x="114544" y="0"/>
                </a:moveTo>
                <a:lnTo>
                  <a:pt x="5455" y="0"/>
                </a:lnTo>
                <a:cubicBezTo>
                  <a:pt x="2438" y="0"/>
                  <a:pt x="0" y="4477"/>
                  <a:pt x="0" y="10000"/>
                </a:cubicBezTo>
                <a:lnTo>
                  <a:pt x="0" y="110000"/>
                </a:lnTo>
                <a:cubicBezTo>
                  <a:pt x="0" y="115522"/>
                  <a:pt x="2438" y="120000"/>
                  <a:pt x="5455" y="120000"/>
                </a:cubicBezTo>
                <a:lnTo>
                  <a:pt x="114544" y="120000"/>
                </a:lnTo>
                <a:cubicBezTo>
                  <a:pt x="117555" y="120000"/>
                  <a:pt x="120000" y="115522"/>
                  <a:pt x="120000" y="110000"/>
                </a:cubicBezTo>
                <a:lnTo>
                  <a:pt x="120000" y="10000"/>
                </a:lnTo>
                <a:cubicBezTo>
                  <a:pt x="120000" y="4477"/>
                  <a:pt x="117555" y="0"/>
                  <a:pt x="114544" y="0"/>
                </a:cubicBezTo>
              </a:path>
            </a:pathLst>
          </a:custGeom>
          <a:solidFill>
            <a:schemeClr val="tx1">
              <a:lumMod val="75000"/>
              <a:lumOff val="25000"/>
            </a:schemeClr>
          </a:solidFill>
          <a:ln>
            <a:noFill/>
          </a:ln>
        </p:spPr>
        <p:txBody>
          <a:bodyPr lIns="38076" tIns="38076" rIns="38076" bIns="38076" anchor="ctr" anchorCtr="0">
            <a:noAutofit/>
          </a:bodyPr>
          <a:lstStyle/>
          <a:p>
            <a:endParaRPr sz="3000">
              <a:solidFill>
                <a:schemeClr val="dk1"/>
              </a:solidFill>
              <a:latin typeface="Lato"/>
              <a:ea typeface="Lato"/>
              <a:cs typeface="Lato"/>
              <a:sym typeface="Lato"/>
            </a:endParaRPr>
          </a:p>
        </p:txBody>
      </p:sp>
      <p:sp>
        <p:nvSpPr>
          <p:cNvPr id="4774" name="Shape 4774"/>
          <p:cNvSpPr/>
          <p:nvPr/>
        </p:nvSpPr>
        <p:spPr>
          <a:xfrm>
            <a:off x="7095917" y="5684447"/>
            <a:ext cx="558656" cy="406294"/>
          </a:xfrm>
          <a:custGeom>
            <a:avLst/>
            <a:gdLst/>
            <a:ahLst/>
            <a:cxnLst/>
            <a:rect l="0" t="0" r="0" b="0"/>
            <a:pathLst>
              <a:path w="120000" h="120000" extrusionOk="0">
                <a:moveTo>
                  <a:pt x="57738" y="76066"/>
                </a:moveTo>
                <a:lnTo>
                  <a:pt x="56188" y="84650"/>
                </a:lnTo>
                <a:cubicBezTo>
                  <a:pt x="58100" y="85305"/>
                  <a:pt x="63988" y="87922"/>
                  <a:pt x="64861" y="83083"/>
                </a:cubicBezTo>
                <a:cubicBezTo>
                  <a:pt x="65772" y="78033"/>
                  <a:pt x="59650" y="76727"/>
                  <a:pt x="57738" y="76066"/>
                </a:cubicBezTo>
                <a:moveTo>
                  <a:pt x="71300" y="70588"/>
                </a:moveTo>
                <a:cubicBezTo>
                  <a:pt x="70927" y="74050"/>
                  <a:pt x="69538" y="75727"/>
                  <a:pt x="67700" y="76316"/>
                </a:cubicBezTo>
                <a:cubicBezTo>
                  <a:pt x="70227" y="78133"/>
                  <a:pt x="71516" y="80927"/>
                  <a:pt x="70288" y="85772"/>
                </a:cubicBezTo>
                <a:cubicBezTo>
                  <a:pt x="68766" y="91783"/>
                  <a:pt x="65155" y="92294"/>
                  <a:pt x="60350" y="91033"/>
                </a:cubicBezTo>
                <a:lnTo>
                  <a:pt x="59183" y="97500"/>
                </a:lnTo>
                <a:lnTo>
                  <a:pt x="56372" y="96527"/>
                </a:lnTo>
                <a:lnTo>
                  <a:pt x="57522" y="90150"/>
                </a:lnTo>
                <a:cubicBezTo>
                  <a:pt x="56788" y="89900"/>
                  <a:pt x="56044" y="89627"/>
                  <a:pt x="55277" y="89338"/>
                </a:cubicBezTo>
                <a:lnTo>
                  <a:pt x="54116" y="95750"/>
                </a:lnTo>
                <a:lnTo>
                  <a:pt x="51305" y="94783"/>
                </a:lnTo>
                <a:lnTo>
                  <a:pt x="52472" y="88300"/>
                </a:lnTo>
                <a:cubicBezTo>
                  <a:pt x="51811" y="88066"/>
                  <a:pt x="51144" y="87822"/>
                  <a:pt x="50461" y="87583"/>
                </a:cubicBezTo>
                <a:lnTo>
                  <a:pt x="46800" y="86322"/>
                </a:lnTo>
                <a:lnTo>
                  <a:pt x="48194" y="81861"/>
                </a:lnTo>
                <a:cubicBezTo>
                  <a:pt x="48194" y="81861"/>
                  <a:pt x="50272" y="82622"/>
                  <a:pt x="50244" y="82566"/>
                </a:cubicBezTo>
                <a:cubicBezTo>
                  <a:pt x="51038" y="82838"/>
                  <a:pt x="51394" y="82116"/>
                  <a:pt x="51533" y="81638"/>
                </a:cubicBezTo>
                <a:lnTo>
                  <a:pt x="53377" y="71416"/>
                </a:lnTo>
                <a:cubicBezTo>
                  <a:pt x="53477" y="71455"/>
                  <a:pt x="53583" y="71488"/>
                  <a:pt x="53672" y="71522"/>
                </a:cubicBezTo>
                <a:cubicBezTo>
                  <a:pt x="53561" y="71455"/>
                  <a:pt x="53461" y="71416"/>
                  <a:pt x="53383" y="71388"/>
                </a:cubicBezTo>
                <a:lnTo>
                  <a:pt x="54694" y="64094"/>
                </a:lnTo>
                <a:cubicBezTo>
                  <a:pt x="54733" y="63266"/>
                  <a:pt x="54522" y="62222"/>
                  <a:pt x="53383" y="61827"/>
                </a:cubicBezTo>
                <a:cubicBezTo>
                  <a:pt x="53427" y="61783"/>
                  <a:pt x="51338" y="61122"/>
                  <a:pt x="51338" y="61122"/>
                </a:cubicBezTo>
                <a:lnTo>
                  <a:pt x="52088" y="56961"/>
                </a:lnTo>
                <a:lnTo>
                  <a:pt x="55972" y="58300"/>
                </a:lnTo>
                <a:lnTo>
                  <a:pt x="55966" y="58322"/>
                </a:lnTo>
                <a:cubicBezTo>
                  <a:pt x="56555" y="58522"/>
                  <a:pt x="57155" y="58716"/>
                  <a:pt x="57766" y="58905"/>
                </a:cubicBezTo>
                <a:lnTo>
                  <a:pt x="58922" y="52505"/>
                </a:lnTo>
                <a:lnTo>
                  <a:pt x="61738" y="53477"/>
                </a:lnTo>
                <a:lnTo>
                  <a:pt x="60605" y="59750"/>
                </a:lnTo>
                <a:cubicBezTo>
                  <a:pt x="61361" y="59988"/>
                  <a:pt x="62122" y="60233"/>
                  <a:pt x="62866" y="60483"/>
                </a:cubicBezTo>
                <a:lnTo>
                  <a:pt x="63988" y="54250"/>
                </a:lnTo>
                <a:lnTo>
                  <a:pt x="66805" y="55222"/>
                </a:lnTo>
                <a:lnTo>
                  <a:pt x="65650" y="61627"/>
                </a:lnTo>
                <a:cubicBezTo>
                  <a:pt x="69205" y="63322"/>
                  <a:pt x="71811" y="65861"/>
                  <a:pt x="71300" y="70588"/>
                </a:cubicBezTo>
                <a:moveTo>
                  <a:pt x="60000" y="45000"/>
                </a:moveTo>
                <a:cubicBezTo>
                  <a:pt x="47950" y="45000"/>
                  <a:pt x="38183" y="58433"/>
                  <a:pt x="38183" y="75000"/>
                </a:cubicBezTo>
                <a:cubicBezTo>
                  <a:pt x="38183" y="91566"/>
                  <a:pt x="47950" y="105000"/>
                  <a:pt x="60000" y="105000"/>
                </a:cubicBezTo>
                <a:cubicBezTo>
                  <a:pt x="72050" y="105000"/>
                  <a:pt x="81816" y="91566"/>
                  <a:pt x="81816" y="75000"/>
                </a:cubicBezTo>
                <a:cubicBezTo>
                  <a:pt x="81816" y="58433"/>
                  <a:pt x="72050" y="45000"/>
                  <a:pt x="60000" y="45000"/>
                </a:cubicBezTo>
                <a:moveTo>
                  <a:pt x="30000" y="45000"/>
                </a:moveTo>
                <a:lnTo>
                  <a:pt x="24544" y="45000"/>
                </a:lnTo>
                <a:cubicBezTo>
                  <a:pt x="23038" y="45000"/>
                  <a:pt x="21816" y="46677"/>
                  <a:pt x="21816" y="48750"/>
                </a:cubicBezTo>
                <a:cubicBezTo>
                  <a:pt x="21816" y="50822"/>
                  <a:pt x="23038" y="52500"/>
                  <a:pt x="24544" y="52500"/>
                </a:cubicBezTo>
                <a:lnTo>
                  <a:pt x="30000" y="52500"/>
                </a:lnTo>
                <a:cubicBezTo>
                  <a:pt x="31505" y="52500"/>
                  <a:pt x="32727" y="50822"/>
                  <a:pt x="32727" y="48750"/>
                </a:cubicBezTo>
                <a:cubicBezTo>
                  <a:pt x="32727" y="46677"/>
                  <a:pt x="31505" y="45000"/>
                  <a:pt x="30000" y="45000"/>
                </a:cubicBezTo>
                <a:moveTo>
                  <a:pt x="95455" y="97500"/>
                </a:moveTo>
                <a:lnTo>
                  <a:pt x="90000" y="97500"/>
                </a:lnTo>
                <a:cubicBezTo>
                  <a:pt x="88494" y="97500"/>
                  <a:pt x="87272" y="99183"/>
                  <a:pt x="87272" y="101250"/>
                </a:cubicBezTo>
                <a:cubicBezTo>
                  <a:pt x="87272" y="103322"/>
                  <a:pt x="88494" y="105000"/>
                  <a:pt x="90000" y="105000"/>
                </a:cubicBezTo>
                <a:lnTo>
                  <a:pt x="95455" y="105000"/>
                </a:lnTo>
                <a:cubicBezTo>
                  <a:pt x="96961" y="105000"/>
                  <a:pt x="98183" y="103322"/>
                  <a:pt x="98183" y="101250"/>
                </a:cubicBezTo>
                <a:cubicBezTo>
                  <a:pt x="98183" y="99183"/>
                  <a:pt x="96961" y="97500"/>
                  <a:pt x="95455" y="97500"/>
                </a:cubicBezTo>
                <a:moveTo>
                  <a:pt x="111816" y="45000"/>
                </a:moveTo>
                <a:cubicBezTo>
                  <a:pt x="110311" y="45000"/>
                  <a:pt x="109088" y="43322"/>
                  <a:pt x="109088" y="41250"/>
                </a:cubicBezTo>
                <a:cubicBezTo>
                  <a:pt x="109088" y="39177"/>
                  <a:pt x="110311" y="37500"/>
                  <a:pt x="111816" y="37500"/>
                </a:cubicBezTo>
                <a:cubicBezTo>
                  <a:pt x="113327" y="37500"/>
                  <a:pt x="114544" y="39177"/>
                  <a:pt x="114544" y="41250"/>
                </a:cubicBezTo>
                <a:cubicBezTo>
                  <a:pt x="114544" y="43322"/>
                  <a:pt x="113327" y="45000"/>
                  <a:pt x="111816" y="45000"/>
                </a:cubicBezTo>
                <a:moveTo>
                  <a:pt x="114544" y="98188"/>
                </a:moveTo>
                <a:cubicBezTo>
                  <a:pt x="113688" y="97772"/>
                  <a:pt x="112777" y="97500"/>
                  <a:pt x="111816" y="97500"/>
                </a:cubicBezTo>
                <a:cubicBezTo>
                  <a:pt x="107300" y="97500"/>
                  <a:pt x="103638" y="102538"/>
                  <a:pt x="103638" y="108750"/>
                </a:cubicBezTo>
                <a:cubicBezTo>
                  <a:pt x="103638" y="110072"/>
                  <a:pt x="103833" y="111322"/>
                  <a:pt x="104138" y="112500"/>
                </a:cubicBezTo>
                <a:lnTo>
                  <a:pt x="15861" y="112500"/>
                </a:lnTo>
                <a:cubicBezTo>
                  <a:pt x="16166" y="111322"/>
                  <a:pt x="16361" y="110072"/>
                  <a:pt x="16361" y="108750"/>
                </a:cubicBezTo>
                <a:cubicBezTo>
                  <a:pt x="16361" y="102538"/>
                  <a:pt x="12700" y="97500"/>
                  <a:pt x="8183" y="97500"/>
                </a:cubicBezTo>
                <a:cubicBezTo>
                  <a:pt x="7222" y="97500"/>
                  <a:pt x="6311" y="97772"/>
                  <a:pt x="5455" y="98188"/>
                </a:cubicBezTo>
                <a:lnTo>
                  <a:pt x="5455" y="51811"/>
                </a:lnTo>
                <a:cubicBezTo>
                  <a:pt x="6311" y="52233"/>
                  <a:pt x="7222" y="52500"/>
                  <a:pt x="8183" y="52500"/>
                </a:cubicBezTo>
                <a:cubicBezTo>
                  <a:pt x="12700" y="52500"/>
                  <a:pt x="16361" y="47466"/>
                  <a:pt x="16361" y="41250"/>
                </a:cubicBezTo>
                <a:cubicBezTo>
                  <a:pt x="16361" y="39927"/>
                  <a:pt x="16166" y="38677"/>
                  <a:pt x="15861" y="37500"/>
                </a:cubicBezTo>
                <a:lnTo>
                  <a:pt x="104138" y="37500"/>
                </a:lnTo>
                <a:cubicBezTo>
                  <a:pt x="103833" y="38677"/>
                  <a:pt x="103638" y="39927"/>
                  <a:pt x="103638" y="41250"/>
                </a:cubicBezTo>
                <a:cubicBezTo>
                  <a:pt x="103638" y="47466"/>
                  <a:pt x="107300" y="52500"/>
                  <a:pt x="111816" y="52500"/>
                </a:cubicBezTo>
                <a:cubicBezTo>
                  <a:pt x="112777" y="52500"/>
                  <a:pt x="113688" y="52233"/>
                  <a:pt x="114544" y="51811"/>
                </a:cubicBezTo>
                <a:cubicBezTo>
                  <a:pt x="114544" y="51811"/>
                  <a:pt x="114544" y="98188"/>
                  <a:pt x="114544" y="98188"/>
                </a:cubicBezTo>
                <a:close/>
                <a:moveTo>
                  <a:pt x="111816" y="112500"/>
                </a:moveTo>
                <a:cubicBezTo>
                  <a:pt x="110311" y="112500"/>
                  <a:pt x="109088" y="110822"/>
                  <a:pt x="109088" y="108750"/>
                </a:cubicBezTo>
                <a:cubicBezTo>
                  <a:pt x="109088" y="106683"/>
                  <a:pt x="110311" y="105000"/>
                  <a:pt x="111816" y="105000"/>
                </a:cubicBezTo>
                <a:cubicBezTo>
                  <a:pt x="113327" y="105000"/>
                  <a:pt x="114544" y="106683"/>
                  <a:pt x="114544" y="108750"/>
                </a:cubicBezTo>
                <a:cubicBezTo>
                  <a:pt x="114544" y="110822"/>
                  <a:pt x="113327" y="112500"/>
                  <a:pt x="111816" y="112500"/>
                </a:cubicBezTo>
                <a:moveTo>
                  <a:pt x="8183" y="112500"/>
                </a:moveTo>
                <a:cubicBezTo>
                  <a:pt x="6672" y="112500"/>
                  <a:pt x="5455" y="110822"/>
                  <a:pt x="5455" y="108750"/>
                </a:cubicBezTo>
                <a:cubicBezTo>
                  <a:pt x="5455" y="106683"/>
                  <a:pt x="6672" y="105000"/>
                  <a:pt x="8183" y="105000"/>
                </a:cubicBezTo>
                <a:cubicBezTo>
                  <a:pt x="9688" y="105000"/>
                  <a:pt x="10911" y="106683"/>
                  <a:pt x="10911" y="108750"/>
                </a:cubicBezTo>
                <a:cubicBezTo>
                  <a:pt x="10911" y="110822"/>
                  <a:pt x="9688" y="112500"/>
                  <a:pt x="8183" y="112500"/>
                </a:cubicBezTo>
                <a:moveTo>
                  <a:pt x="8183" y="37500"/>
                </a:moveTo>
                <a:cubicBezTo>
                  <a:pt x="9688" y="37500"/>
                  <a:pt x="10911" y="39177"/>
                  <a:pt x="10911" y="41250"/>
                </a:cubicBezTo>
                <a:cubicBezTo>
                  <a:pt x="10911" y="43322"/>
                  <a:pt x="9688" y="45000"/>
                  <a:pt x="8183" y="45000"/>
                </a:cubicBezTo>
                <a:cubicBezTo>
                  <a:pt x="6672" y="45000"/>
                  <a:pt x="5455" y="43322"/>
                  <a:pt x="5455" y="41250"/>
                </a:cubicBezTo>
                <a:cubicBezTo>
                  <a:pt x="5455" y="39177"/>
                  <a:pt x="6672" y="37500"/>
                  <a:pt x="8183" y="37500"/>
                </a:cubicBezTo>
                <a:moveTo>
                  <a:pt x="114544" y="30000"/>
                </a:moveTo>
                <a:lnTo>
                  <a:pt x="5455" y="30000"/>
                </a:lnTo>
                <a:cubicBezTo>
                  <a:pt x="2444" y="30000"/>
                  <a:pt x="0" y="33355"/>
                  <a:pt x="0" y="37500"/>
                </a:cubicBezTo>
                <a:lnTo>
                  <a:pt x="0" y="112500"/>
                </a:lnTo>
                <a:cubicBezTo>
                  <a:pt x="0" y="116644"/>
                  <a:pt x="2444" y="120000"/>
                  <a:pt x="5455" y="120000"/>
                </a:cubicBezTo>
                <a:lnTo>
                  <a:pt x="114544" y="120000"/>
                </a:lnTo>
                <a:cubicBezTo>
                  <a:pt x="117555" y="120000"/>
                  <a:pt x="120000" y="116644"/>
                  <a:pt x="120000" y="112500"/>
                </a:cubicBezTo>
                <a:lnTo>
                  <a:pt x="120000" y="37500"/>
                </a:lnTo>
                <a:cubicBezTo>
                  <a:pt x="120000" y="33355"/>
                  <a:pt x="117555" y="30000"/>
                  <a:pt x="114544" y="30000"/>
                </a:cubicBezTo>
                <a:moveTo>
                  <a:pt x="59850" y="64355"/>
                </a:moveTo>
                <a:lnTo>
                  <a:pt x="58444" y="72138"/>
                </a:lnTo>
                <a:cubicBezTo>
                  <a:pt x="60038" y="72688"/>
                  <a:pt x="64938" y="74927"/>
                  <a:pt x="65733" y="70522"/>
                </a:cubicBezTo>
                <a:cubicBezTo>
                  <a:pt x="66561" y="65927"/>
                  <a:pt x="61438" y="64905"/>
                  <a:pt x="59850" y="64355"/>
                </a:cubicBezTo>
                <a:moveTo>
                  <a:pt x="13638" y="22500"/>
                </a:moveTo>
                <a:lnTo>
                  <a:pt x="106361" y="22500"/>
                </a:lnTo>
                <a:cubicBezTo>
                  <a:pt x="107872" y="22500"/>
                  <a:pt x="109088" y="20822"/>
                  <a:pt x="109088" y="18750"/>
                </a:cubicBezTo>
                <a:cubicBezTo>
                  <a:pt x="109088" y="16677"/>
                  <a:pt x="107872" y="15000"/>
                  <a:pt x="106361" y="15000"/>
                </a:cubicBezTo>
                <a:lnTo>
                  <a:pt x="13638" y="15000"/>
                </a:lnTo>
                <a:cubicBezTo>
                  <a:pt x="12127" y="15000"/>
                  <a:pt x="10911" y="16677"/>
                  <a:pt x="10911" y="18750"/>
                </a:cubicBezTo>
                <a:cubicBezTo>
                  <a:pt x="10911" y="20822"/>
                  <a:pt x="12127" y="22500"/>
                  <a:pt x="13638" y="22500"/>
                </a:cubicBezTo>
                <a:moveTo>
                  <a:pt x="24544" y="7500"/>
                </a:moveTo>
                <a:lnTo>
                  <a:pt x="95455" y="7500"/>
                </a:lnTo>
                <a:cubicBezTo>
                  <a:pt x="96961" y="7500"/>
                  <a:pt x="98183" y="5822"/>
                  <a:pt x="98183" y="3750"/>
                </a:cubicBezTo>
                <a:cubicBezTo>
                  <a:pt x="98183" y="1677"/>
                  <a:pt x="96961" y="0"/>
                  <a:pt x="95455" y="0"/>
                </a:cubicBezTo>
                <a:lnTo>
                  <a:pt x="24544" y="0"/>
                </a:lnTo>
                <a:cubicBezTo>
                  <a:pt x="23038" y="0"/>
                  <a:pt x="21816" y="1677"/>
                  <a:pt x="21816" y="3750"/>
                </a:cubicBezTo>
                <a:cubicBezTo>
                  <a:pt x="21816" y="5822"/>
                  <a:pt x="23038" y="7500"/>
                  <a:pt x="24544" y="7500"/>
                </a:cubicBezTo>
              </a:path>
            </a:pathLst>
          </a:custGeom>
          <a:solidFill>
            <a:schemeClr val="tx1">
              <a:lumMod val="75000"/>
              <a:lumOff val="25000"/>
            </a:schemeClr>
          </a:solidFill>
          <a:ln>
            <a:noFill/>
          </a:ln>
        </p:spPr>
        <p:txBody>
          <a:bodyPr lIns="38076" tIns="38076" rIns="38076" bIns="38076" anchor="ctr" anchorCtr="0">
            <a:noAutofit/>
          </a:bodyPr>
          <a:lstStyle/>
          <a:p>
            <a:endParaRPr sz="3000">
              <a:solidFill>
                <a:schemeClr val="dk1"/>
              </a:solidFill>
              <a:latin typeface="Lato"/>
              <a:ea typeface="Lato"/>
              <a:cs typeface="Lato"/>
              <a:sym typeface="Lato"/>
            </a:endParaRPr>
          </a:p>
        </p:txBody>
      </p:sp>
      <p:sp>
        <p:nvSpPr>
          <p:cNvPr id="4775" name="Shape 4775"/>
          <p:cNvSpPr/>
          <p:nvPr/>
        </p:nvSpPr>
        <p:spPr>
          <a:xfrm>
            <a:off x="8162439" y="5709842"/>
            <a:ext cx="558656" cy="355508"/>
          </a:xfrm>
          <a:custGeom>
            <a:avLst/>
            <a:gdLst/>
            <a:ahLst/>
            <a:cxnLst/>
            <a:rect l="0" t="0" r="0" b="0"/>
            <a:pathLst>
              <a:path w="120000" h="120000" extrusionOk="0">
                <a:moveTo>
                  <a:pt x="58011" y="68655"/>
                </a:moveTo>
                <a:cubicBezTo>
                  <a:pt x="57722" y="71955"/>
                  <a:pt x="56644" y="73555"/>
                  <a:pt x="55211" y="74111"/>
                </a:cubicBezTo>
                <a:cubicBezTo>
                  <a:pt x="57177" y="75850"/>
                  <a:pt x="58177" y="78505"/>
                  <a:pt x="57222" y="83116"/>
                </a:cubicBezTo>
                <a:cubicBezTo>
                  <a:pt x="56044" y="88838"/>
                  <a:pt x="53233" y="89322"/>
                  <a:pt x="49500" y="88127"/>
                </a:cubicBezTo>
                <a:lnTo>
                  <a:pt x="48588" y="94283"/>
                </a:lnTo>
                <a:lnTo>
                  <a:pt x="46400" y="93361"/>
                </a:lnTo>
                <a:lnTo>
                  <a:pt x="47294" y="87283"/>
                </a:lnTo>
                <a:cubicBezTo>
                  <a:pt x="46727" y="87044"/>
                  <a:pt x="46144" y="86788"/>
                  <a:pt x="45550" y="86516"/>
                </a:cubicBezTo>
                <a:lnTo>
                  <a:pt x="44650" y="92622"/>
                </a:lnTo>
                <a:lnTo>
                  <a:pt x="42461" y="91694"/>
                </a:lnTo>
                <a:lnTo>
                  <a:pt x="43366" y="85527"/>
                </a:lnTo>
                <a:cubicBezTo>
                  <a:pt x="42855" y="85305"/>
                  <a:pt x="42338" y="85066"/>
                  <a:pt x="41805" y="84844"/>
                </a:cubicBezTo>
                <a:lnTo>
                  <a:pt x="38955" y="83638"/>
                </a:lnTo>
                <a:lnTo>
                  <a:pt x="40038" y="79388"/>
                </a:lnTo>
                <a:cubicBezTo>
                  <a:pt x="40038" y="79388"/>
                  <a:pt x="41655" y="80116"/>
                  <a:pt x="41638" y="80066"/>
                </a:cubicBezTo>
                <a:cubicBezTo>
                  <a:pt x="42255" y="80327"/>
                  <a:pt x="42533" y="79638"/>
                  <a:pt x="42638" y="79177"/>
                </a:cubicBezTo>
                <a:lnTo>
                  <a:pt x="44072" y="69450"/>
                </a:lnTo>
                <a:cubicBezTo>
                  <a:pt x="44155" y="69477"/>
                  <a:pt x="44227" y="69511"/>
                  <a:pt x="44300" y="69544"/>
                </a:cubicBezTo>
                <a:cubicBezTo>
                  <a:pt x="44216" y="69483"/>
                  <a:pt x="44138" y="69450"/>
                  <a:pt x="44077" y="69416"/>
                </a:cubicBezTo>
                <a:lnTo>
                  <a:pt x="45100" y="62472"/>
                </a:lnTo>
                <a:cubicBezTo>
                  <a:pt x="45122" y="61683"/>
                  <a:pt x="44961" y="60688"/>
                  <a:pt x="44077" y="60311"/>
                </a:cubicBezTo>
                <a:cubicBezTo>
                  <a:pt x="44111" y="60272"/>
                  <a:pt x="42483" y="59638"/>
                  <a:pt x="42483" y="59638"/>
                </a:cubicBezTo>
                <a:lnTo>
                  <a:pt x="43066" y="55677"/>
                </a:lnTo>
                <a:lnTo>
                  <a:pt x="46094" y="56955"/>
                </a:lnTo>
                <a:lnTo>
                  <a:pt x="46088" y="56972"/>
                </a:lnTo>
                <a:cubicBezTo>
                  <a:pt x="46544" y="57161"/>
                  <a:pt x="47011" y="57344"/>
                  <a:pt x="47488" y="57533"/>
                </a:cubicBezTo>
                <a:lnTo>
                  <a:pt x="48383" y="51433"/>
                </a:lnTo>
                <a:lnTo>
                  <a:pt x="50572" y="52355"/>
                </a:lnTo>
                <a:lnTo>
                  <a:pt x="49694" y="58333"/>
                </a:lnTo>
                <a:cubicBezTo>
                  <a:pt x="50283" y="58561"/>
                  <a:pt x="50877" y="58788"/>
                  <a:pt x="51450" y="59038"/>
                </a:cubicBezTo>
                <a:lnTo>
                  <a:pt x="52322" y="53094"/>
                </a:lnTo>
                <a:lnTo>
                  <a:pt x="54516" y="54022"/>
                </a:lnTo>
                <a:lnTo>
                  <a:pt x="53616" y="60122"/>
                </a:lnTo>
                <a:cubicBezTo>
                  <a:pt x="56383" y="61733"/>
                  <a:pt x="58405" y="64155"/>
                  <a:pt x="58011" y="68655"/>
                </a:cubicBezTo>
                <a:moveTo>
                  <a:pt x="49088" y="42855"/>
                </a:moveTo>
                <a:cubicBezTo>
                  <a:pt x="38544" y="42855"/>
                  <a:pt x="30000" y="56288"/>
                  <a:pt x="30000" y="72855"/>
                </a:cubicBezTo>
                <a:cubicBezTo>
                  <a:pt x="30000" y="89427"/>
                  <a:pt x="38544" y="102855"/>
                  <a:pt x="49088" y="102855"/>
                </a:cubicBezTo>
                <a:cubicBezTo>
                  <a:pt x="59633" y="102855"/>
                  <a:pt x="68183" y="89427"/>
                  <a:pt x="68183" y="72855"/>
                </a:cubicBezTo>
                <a:cubicBezTo>
                  <a:pt x="68183" y="56288"/>
                  <a:pt x="59633" y="42855"/>
                  <a:pt x="49088" y="42855"/>
                </a:cubicBezTo>
                <a:moveTo>
                  <a:pt x="73638" y="94283"/>
                </a:moveTo>
                <a:cubicBezTo>
                  <a:pt x="72127" y="94283"/>
                  <a:pt x="70911" y="96211"/>
                  <a:pt x="70911" y="98572"/>
                </a:cubicBezTo>
                <a:cubicBezTo>
                  <a:pt x="70911" y="100938"/>
                  <a:pt x="72127" y="102855"/>
                  <a:pt x="73638" y="102855"/>
                </a:cubicBezTo>
                <a:cubicBezTo>
                  <a:pt x="75144" y="102855"/>
                  <a:pt x="76361" y="100938"/>
                  <a:pt x="76361" y="98572"/>
                </a:cubicBezTo>
                <a:cubicBezTo>
                  <a:pt x="76361" y="96211"/>
                  <a:pt x="75144" y="94283"/>
                  <a:pt x="73638" y="94283"/>
                </a:cubicBezTo>
                <a:moveTo>
                  <a:pt x="49105" y="62722"/>
                </a:moveTo>
                <a:lnTo>
                  <a:pt x="48016" y="70133"/>
                </a:lnTo>
                <a:cubicBezTo>
                  <a:pt x="49250" y="70655"/>
                  <a:pt x="53066" y="72788"/>
                  <a:pt x="53683" y="68594"/>
                </a:cubicBezTo>
                <a:cubicBezTo>
                  <a:pt x="54322" y="64216"/>
                  <a:pt x="50344" y="63244"/>
                  <a:pt x="49105" y="62722"/>
                </a:cubicBezTo>
                <a:moveTo>
                  <a:pt x="114544" y="0"/>
                </a:moveTo>
                <a:lnTo>
                  <a:pt x="27272" y="0"/>
                </a:lnTo>
                <a:cubicBezTo>
                  <a:pt x="24261" y="0"/>
                  <a:pt x="21816" y="3838"/>
                  <a:pt x="21816" y="8572"/>
                </a:cubicBezTo>
                <a:lnTo>
                  <a:pt x="21816" y="12855"/>
                </a:lnTo>
                <a:cubicBezTo>
                  <a:pt x="21816" y="15227"/>
                  <a:pt x="23038" y="17144"/>
                  <a:pt x="24544" y="17144"/>
                </a:cubicBezTo>
                <a:cubicBezTo>
                  <a:pt x="26055" y="17144"/>
                  <a:pt x="27272" y="15227"/>
                  <a:pt x="27272" y="12855"/>
                </a:cubicBezTo>
                <a:lnTo>
                  <a:pt x="27272" y="8572"/>
                </a:lnTo>
                <a:lnTo>
                  <a:pt x="114544" y="8572"/>
                </a:lnTo>
                <a:lnTo>
                  <a:pt x="114544" y="85716"/>
                </a:lnTo>
                <a:lnTo>
                  <a:pt x="106361" y="85716"/>
                </a:lnTo>
                <a:cubicBezTo>
                  <a:pt x="104855" y="85716"/>
                  <a:pt x="103638" y="87633"/>
                  <a:pt x="103638" y="90000"/>
                </a:cubicBezTo>
                <a:cubicBezTo>
                  <a:pt x="103638" y="92366"/>
                  <a:pt x="104855" y="94283"/>
                  <a:pt x="106361" y="94283"/>
                </a:cubicBezTo>
                <a:lnTo>
                  <a:pt x="114544" y="94283"/>
                </a:lnTo>
                <a:cubicBezTo>
                  <a:pt x="117555" y="94283"/>
                  <a:pt x="120000" y="90450"/>
                  <a:pt x="120000" y="85716"/>
                </a:cubicBezTo>
                <a:lnTo>
                  <a:pt x="120000" y="8572"/>
                </a:lnTo>
                <a:cubicBezTo>
                  <a:pt x="120000" y="3838"/>
                  <a:pt x="117555" y="0"/>
                  <a:pt x="114544" y="0"/>
                </a:cubicBezTo>
                <a:moveTo>
                  <a:pt x="90000" y="42855"/>
                </a:moveTo>
                <a:cubicBezTo>
                  <a:pt x="88494" y="42855"/>
                  <a:pt x="87272" y="40938"/>
                  <a:pt x="87272" y="38572"/>
                </a:cubicBezTo>
                <a:cubicBezTo>
                  <a:pt x="87272" y="36205"/>
                  <a:pt x="88494" y="34283"/>
                  <a:pt x="90000" y="34283"/>
                </a:cubicBezTo>
                <a:cubicBezTo>
                  <a:pt x="91505" y="34283"/>
                  <a:pt x="92727" y="36205"/>
                  <a:pt x="92727" y="38572"/>
                </a:cubicBezTo>
                <a:cubicBezTo>
                  <a:pt x="92727" y="40938"/>
                  <a:pt x="91505" y="42855"/>
                  <a:pt x="90000" y="42855"/>
                </a:cubicBezTo>
                <a:moveTo>
                  <a:pt x="92727" y="95072"/>
                </a:moveTo>
                <a:cubicBezTo>
                  <a:pt x="91872" y="94600"/>
                  <a:pt x="90961" y="94283"/>
                  <a:pt x="90000" y="94283"/>
                </a:cubicBezTo>
                <a:cubicBezTo>
                  <a:pt x="85483" y="94283"/>
                  <a:pt x="81816" y="100044"/>
                  <a:pt x="81816" y="107144"/>
                </a:cubicBezTo>
                <a:cubicBezTo>
                  <a:pt x="81816" y="108655"/>
                  <a:pt x="82016" y="110083"/>
                  <a:pt x="82316" y="111427"/>
                </a:cubicBezTo>
                <a:lnTo>
                  <a:pt x="15861" y="111427"/>
                </a:lnTo>
                <a:cubicBezTo>
                  <a:pt x="16166" y="110083"/>
                  <a:pt x="16361" y="108655"/>
                  <a:pt x="16361" y="107144"/>
                </a:cubicBezTo>
                <a:cubicBezTo>
                  <a:pt x="16361" y="100044"/>
                  <a:pt x="12700" y="94283"/>
                  <a:pt x="8183" y="94283"/>
                </a:cubicBezTo>
                <a:cubicBezTo>
                  <a:pt x="7222" y="94283"/>
                  <a:pt x="6311" y="94600"/>
                  <a:pt x="5455" y="95072"/>
                </a:cubicBezTo>
                <a:lnTo>
                  <a:pt x="5455" y="50644"/>
                </a:lnTo>
                <a:cubicBezTo>
                  <a:pt x="6311" y="51122"/>
                  <a:pt x="7222" y="51427"/>
                  <a:pt x="8183" y="51427"/>
                </a:cubicBezTo>
                <a:cubicBezTo>
                  <a:pt x="12700" y="51427"/>
                  <a:pt x="16361" y="45677"/>
                  <a:pt x="16361" y="38572"/>
                </a:cubicBezTo>
                <a:cubicBezTo>
                  <a:pt x="16361" y="37061"/>
                  <a:pt x="16166" y="35633"/>
                  <a:pt x="15861" y="34283"/>
                </a:cubicBezTo>
                <a:lnTo>
                  <a:pt x="82316" y="34283"/>
                </a:lnTo>
                <a:cubicBezTo>
                  <a:pt x="82016" y="35633"/>
                  <a:pt x="81816" y="37061"/>
                  <a:pt x="81816" y="38572"/>
                </a:cubicBezTo>
                <a:cubicBezTo>
                  <a:pt x="81816" y="45677"/>
                  <a:pt x="85483" y="51427"/>
                  <a:pt x="90000" y="51427"/>
                </a:cubicBezTo>
                <a:cubicBezTo>
                  <a:pt x="90961" y="51427"/>
                  <a:pt x="91872" y="51122"/>
                  <a:pt x="92727" y="50644"/>
                </a:cubicBezTo>
                <a:cubicBezTo>
                  <a:pt x="92727" y="50644"/>
                  <a:pt x="92727" y="95072"/>
                  <a:pt x="92727" y="95072"/>
                </a:cubicBezTo>
                <a:close/>
                <a:moveTo>
                  <a:pt x="90000" y="111427"/>
                </a:moveTo>
                <a:cubicBezTo>
                  <a:pt x="88494" y="111427"/>
                  <a:pt x="87272" y="109511"/>
                  <a:pt x="87272" y="107144"/>
                </a:cubicBezTo>
                <a:cubicBezTo>
                  <a:pt x="87272" y="104777"/>
                  <a:pt x="88494" y="102855"/>
                  <a:pt x="90000" y="102855"/>
                </a:cubicBezTo>
                <a:cubicBezTo>
                  <a:pt x="91505" y="102855"/>
                  <a:pt x="92727" y="104777"/>
                  <a:pt x="92727" y="107144"/>
                </a:cubicBezTo>
                <a:cubicBezTo>
                  <a:pt x="92727" y="109511"/>
                  <a:pt x="91505" y="111427"/>
                  <a:pt x="90000" y="111427"/>
                </a:cubicBezTo>
                <a:moveTo>
                  <a:pt x="8183" y="111427"/>
                </a:moveTo>
                <a:cubicBezTo>
                  <a:pt x="6672" y="111427"/>
                  <a:pt x="5455" y="109511"/>
                  <a:pt x="5455" y="107144"/>
                </a:cubicBezTo>
                <a:cubicBezTo>
                  <a:pt x="5455" y="104777"/>
                  <a:pt x="6672" y="102855"/>
                  <a:pt x="8183" y="102855"/>
                </a:cubicBezTo>
                <a:cubicBezTo>
                  <a:pt x="9688" y="102855"/>
                  <a:pt x="10911" y="104777"/>
                  <a:pt x="10911" y="107144"/>
                </a:cubicBezTo>
                <a:cubicBezTo>
                  <a:pt x="10911" y="109511"/>
                  <a:pt x="9688" y="111427"/>
                  <a:pt x="8183" y="111427"/>
                </a:cubicBezTo>
                <a:moveTo>
                  <a:pt x="8183" y="34283"/>
                </a:moveTo>
                <a:cubicBezTo>
                  <a:pt x="9688" y="34283"/>
                  <a:pt x="10911" y="36205"/>
                  <a:pt x="10911" y="38572"/>
                </a:cubicBezTo>
                <a:cubicBezTo>
                  <a:pt x="10911" y="40938"/>
                  <a:pt x="9688" y="42855"/>
                  <a:pt x="8183" y="42855"/>
                </a:cubicBezTo>
                <a:cubicBezTo>
                  <a:pt x="6672" y="42855"/>
                  <a:pt x="5455" y="40938"/>
                  <a:pt x="5455" y="38572"/>
                </a:cubicBezTo>
                <a:cubicBezTo>
                  <a:pt x="5455" y="36205"/>
                  <a:pt x="6672" y="34283"/>
                  <a:pt x="8183" y="34283"/>
                </a:cubicBezTo>
                <a:moveTo>
                  <a:pt x="92727" y="25716"/>
                </a:moveTo>
                <a:lnTo>
                  <a:pt x="5455" y="25716"/>
                </a:lnTo>
                <a:cubicBezTo>
                  <a:pt x="2444" y="25716"/>
                  <a:pt x="0" y="29550"/>
                  <a:pt x="0" y="34283"/>
                </a:cubicBezTo>
                <a:lnTo>
                  <a:pt x="0" y="111427"/>
                </a:lnTo>
                <a:cubicBezTo>
                  <a:pt x="0" y="116161"/>
                  <a:pt x="2444" y="120000"/>
                  <a:pt x="5455" y="120000"/>
                </a:cubicBezTo>
                <a:lnTo>
                  <a:pt x="92727" y="120000"/>
                </a:lnTo>
                <a:cubicBezTo>
                  <a:pt x="95738" y="120000"/>
                  <a:pt x="98183" y="116161"/>
                  <a:pt x="98183" y="111427"/>
                </a:cubicBezTo>
                <a:lnTo>
                  <a:pt x="98183" y="34283"/>
                </a:lnTo>
                <a:cubicBezTo>
                  <a:pt x="98183" y="29550"/>
                  <a:pt x="95738" y="25716"/>
                  <a:pt x="92727" y="25716"/>
                </a:cubicBezTo>
                <a:moveTo>
                  <a:pt x="47461" y="73872"/>
                </a:moveTo>
                <a:lnTo>
                  <a:pt x="46261" y="82050"/>
                </a:lnTo>
                <a:cubicBezTo>
                  <a:pt x="47750" y="82677"/>
                  <a:pt x="52327" y="85166"/>
                  <a:pt x="53005" y="80555"/>
                </a:cubicBezTo>
                <a:cubicBezTo>
                  <a:pt x="53716" y="75744"/>
                  <a:pt x="48950" y="74500"/>
                  <a:pt x="47461" y="73872"/>
                </a:cubicBezTo>
                <a:moveTo>
                  <a:pt x="24544" y="42855"/>
                </a:moveTo>
                <a:cubicBezTo>
                  <a:pt x="23038" y="42855"/>
                  <a:pt x="21816" y="44777"/>
                  <a:pt x="21816" y="47144"/>
                </a:cubicBezTo>
                <a:cubicBezTo>
                  <a:pt x="21816" y="49511"/>
                  <a:pt x="23038" y="51427"/>
                  <a:pt x="24544" y="51427"/>
                </a:cubicBezTo>
                <a:cubicBezTo>
                  <a:pt x="26055" y="51427"/>
                  <a:pt x="27272" y="49511"/>
                  <a:pt x="27272" y="47144"/>
                </a:cubicBezTo>
                <a:cubicBezTo>
                  <a:pt x="27272" y="44777"/>
                  <a:pt x="26055" y="42855"/>
                  <a:pt x="24544" y="42855"/>
                </a:cubicBezTo>
              </a:path>
            </a:pathLst>
          </a:custGeom>
          <a:solidFill>
            <a:schemeClr val="tx1">
              <a:lumMod val="75000"/>
              <a:lumOff val="25000"/>
            </a:schemeClr>
          </a:solidFill>
          <a:ln>
            <a:noFill/>
          </a:ln>
        </p:spPr>
        <p:txBody>
          <a:bodyPr lIns="38076" tIns="38076" rIns="38076" bIns="38076" anchor="ctr" anchorCtr="0">
            <a:noAutofit/>
          </a:bodyPr>
          <a:lstStyle/>
          <a:p>
            <a:endParaRPr sz="3000">
              <a:solidFill>
                <a:schemeClr val="dk1"/>
              </a:solidFill>
              <a:latin typeface="Lato"/>
              <a:ea typeface="Lato"/>
              <a:cs typeface="Lato"/>
              <a:sym typeface="Lato"/>
            </a:endParaRPr>
          </a:p>
        </p:txBody>
      </p:sp>
      <p:sp>
        <p:nvSpPr>
          <p:cNvPr id="4776" name="Shape 4776"/>
          <p:cNvSpPr/>
          <p:nvPr/>
        </p:nvSpPr>
        <p:spPr>
          <a:xfrm>
            <a:off x="9228959" y="5684447"/>
            <a:ext cx="558656" cy="406294"/>
          </a:xfrm>
          <a:custGeom>
            <a:avLst/>
            <a:gdLst/>
            <a:ahLst/>
            <a:cxnLst/>
            <a:rect l="0" t="0" r="0" b="0"/>
            <a:pathLst>
              <a:path w="120000" h="120000" extrusionOk="0">
                <a:moveTo>
                  <a:pt x="94861" y="67500"/>
                </a:moveTo>
                <a:lnTo>
                  <a:pt x="96077" y="52500"/>
                </a:lnTo>
                <a:lnTo>
                  <a:pt x="110238" y="52500"/>
                </a:lnTo>
                <a:lnTo>
                  <a:pt x="107811" y="67500"/>
                </a:lnTo>
                <a:cubicBezTo>
                  <a:pt x="107811" y="67500"/>
                  <a:pt x="94861" y="67500"/>
                  <a:pt x="94861" y="67500"/>
                </a:cubicBezTo>
                <a:close/>
                <a:moveTo>
                  <a:pt x="104177" y="90000"/>
                </a:moveTo>
                <a:lnTo>
                  <a:pt x="93044" y="90000"/>
                </a:lnTo>
                <a:lnTo>
                  <a:pt x="94261" y="75000"/>
                </a:lnTo>
                <a:lnTo>
                  <a:pt x="106600" y="75000"/>
                </a:lnTo>
                <a:cubicBezTo>
                  <a:pt x="106600" y="75000"/>
                  <a:pt x="104177" y="90000"/>
                  <a:pt x="104177" y="90000"/>
                </a:cubicBezTo>
                <a:close/>
                <a:moveTo>
                  <a:pt x="98183" y="112500"/>
                </a:moveTo>
                <a:cubicBezTo>
                  <a:pt x="95172" y="112500"/>
                  <a:pt x="92727" y="109138"/>
                  <a:pt x="92727" y="105000"/>
                </a:cubicBezTo>
                <a:cubicBezTo>
                  <a:pt x="92727" y="100861"/>
                  <a:pt x="95172" y="97500"/>
                  <a:pt x="98183" y="97500"/>
                </a:cubicBezTo>
                <a:cubicBezTo>
                  <a:pt x="101194" y="97500"/>
                  <a:pt x="103638" y="100861"/>
                  <a:pt x="103638" y="105000"/>
                </a:cubicBezTo>
                <a:cubicBezTo>
                  <a:pt x="103638" y="109138"/>
                  <a:pt x="101194" y="112500"/>
                  <a:pt x="98183" y="112500"/>
                </a:cubicBezTo>
                <a:moveTo>
                  <a:pt x="91194" y="45000"/>
                </a:moveTo>
                <a:lnTo>
                  <a:pt x="76361" y="45000"/>
                </a:lnTo>
                <a:lnTo>
                  <a:pt x="76361" y="30000"/>
                </a:lnTo>
                <a:lnTo>
                  <a:pt x="92405" y="30000"/>
                </a:lnTo>
                <a:cubicBezTo>
                  <a:pt x="92405" y="30000"/>
                  <a:pt x="91194" y="45000"/>
                  <a:pt x="91194" y="45000"/>
                </a:cubicBezTo>
                <a:close/>
                <a:moveTo>
                  <a:pt x="89377" y="67500"/>
                </a:moveTo>
                <a:lnTo>
                  <a:pt x="76361" y="67500"/>
                </a:lnTo>
                <a:lnTo>
                  <a:pt x="76361" y="52500"/>
                </a:lnTo>
                <a:lnTo>
                  <a:pt x="90588" y="52500"/>
                </a:lnTo>
                <a:cubicBezTo>
                  <a:pt x="90588" y="52500"/>
                  <a:pt x="89377" y="67500"/>
                  <a:pt x="89377" y="67500"/>
                </a:cubicBezTo>
                <a:close/>
                <a:moveTo>
                  <a:pt x="87561" y="90000"/>
                </a:moveTo>
                <a:lnTo>
                  <a:pt x="76361" y="90000"/>
                </a:lnTo>
                <a:lnTo>
                  <a:pt x="76361" y="75000"/>
                </a:lnTo>
                <a:lnTo>
                  <a:pt x="88772" y="75000"/>
                </a:lnTo>
                <a:cubicBezTo>
                  <a:pt x="88772" y="75000"/>
                  <a:pt x="87561" y="90000"/>
                  <a:pt x="87561" y="90000"/>
                </a:cubicBezTo>
                <a:close/>
                <a:moveTo>
                  <a:pt x="70911" y="45000"/>
                </a:moveTo>
                <a:lnTo>
                  <a:pt x="56077" y="45000"/>
                </a:lnTo>
                <a:lnTo>
                  <a:pt x="54866" y="30000"/>
                </a:lnTo>
                <a:lnTo>
                  <a:pt x="70911" y="30000"/>
                </a:lnTo>
                <a:cubicBezTo>
                  <a:pt x="70911" y="30000"/>
                  <a:pt x="70911" y="45000"/>
                  <a:pt x="70911" y="45000"/>
                </a:cubicBezTo>
                <a:close/>
                <a:moveTo>
                  <a:pt x="70911" y="67500"/>
                </a:moveTo>
                <a:lnTo>
                  <a:pt x="57894" y="67500"/>
                </a:lnTo>
                <a:lnTo>
                  <a:pt x="56683" y="52500"/>
                </a:lnTo>
                <a:lnTo>
                  <a:pt x="70911" y="52500"/>
                </a:lnTo>
                <a:cubicBezTo>
                  <a:pt x="70911" y="52500"/>
                  <a:pt x="70911" y="67500"/>
                  <a:pt x="70911" y="67500"/>
                </a:cubicBezTo>
                <a:close/>
                <a:moveTo>
                  <a:pt x="70911" y="90000"/>
                </a:moveTo>
                <a:lnTo>
                  <a:pt x="59711" y="90000"/>
                </a:lnTo>
                <a:lnTo>
                  <a:pt x="58505" y="75000"/>
                </a:lnTo>
                <a:lnTo>
                  <a:pt x="70911" y="75000"/>
                </a:lnTo>
                <a:cubicBezTo>
                  <a:pt x="70911" y="75000"/>
                  <a:pt x="70911" y="90000"/>
                  <a:pt x="70911" y="90000"/>
                </a:cubicBezTo>
                <a:close/>
                <a:moveTo>
                  <a:pt x="49088" y="112500"/>
                </a:moveTo>
                <a:cubicBezTo>
                  <a:pt x="46077" y="112500"/>
                  <a:pt x="43638" y="109138"/>
                  <a:pt x="43638" y="105000"/>
                </a:cubicBezTo>
                <a:cubicBezTo>
                  <a:pt x="43638" y="100861"/>
                  <a:pt x="46077" y="97500"/>
                  <a:pt x="49088" y="97500"/>
                </a:cubicBezTo>
                <a:cubicBezTo>
                  <a:pt x="52105" y="97500"/>
                  <a:pt x="54544" y="100861"/>
                  <a:pt x="54544" y="105000"/>
                </a:cubicBezTo>
                <a:cubicBezTo>
                  <a:pt x="54544" y="109138"/>
                  <a:pt x="52105" y="112500"/>
                  <a:pt x="49088" y="112500"/>
                </a:cubicBezTo>
                <a:moveTo>
                  <a:pt x="40072" y="75000"/>
                </a:moveTo>
                <a:lnTo>
                  <a:pt x="53016" y="75000"/>
                </a:lnTo>
                <a:lnTo>
                  <a:pt x="54227" y="90000"/>
                </a:lnTo>
                <a:lnTo>
                  <a:pt x="43000" y="90000"/>
                </a:lnTo>
                <a:cubicBezTo>
                  <a:pt x="43000" y="90000"/>
                  <a:pt x="40072" y="75000"/>
                  <a:pt x="40072" y="75000"/>
                </a:cubicBezTo>
                <a:close/>
                <a:moveTo>
                  <a:pt x="38611" y="67500"/>
                </a:moveTo>
                <a:lnTo>
                  <a:pt x="35683" y="52500"/>
                </a:lnTo>
                <a:lnTo>
                  <a:pt x="51194" y="52500"/>
                </a:lnTo>
                <a:lnTo>
                  <a:pt x="52411" y="67500"/>
                </a:lnTo>
                <a:cubicBezTo>
                  <a:pt x="52411" y="67500"/>
                  <a:pt x="38611" y="67500"/>
                  <a:pt x="38611" y="67500"/>
                </a:cubicBezTo>
                <a:close/>
                <a:moveTo>
                  <a:pt x="31294" y="30000"/>
                </a:moveTo>
                <a:lnTo>
                  <a:pt x="49377" y="30000"/>
                </a:lnTo>
                <a:lnTo>
                  <a:pt x="50588" y="45000"/>
                </a:lnTo>
                <a:lnTo>
                  <a:pt x="34222" y="45000"/>
                </a:lnTo>
                <a:cubicBezTo>
                  <a:pt x="34222" y="45000"/>
                  <a:pt x="31294" y="30000"/>
                  <a:pt x="31294" y="30000"/>
                </a:cubicBezTo>
                <a:close/>
                <a:moveTo>
                  <a:pt x="97894" y="30000"/>
                </a:moveTo>
                <a:lnTo>
                  <a:pt x="113872" y="30000"/>
                </a:lnTo>
                <a:lnTo>
                  <a:pt x="111450" y="45000"/>
                </a:lnTo>
                <a:lnTo>
                  <a:pt x="96683" y="45000"/>
                </a:lnTo>
                <a:cubicBezTo>
                  <a:pt x="96683" y="45000"/>
                  <a:pt x="97894" y="30000"/>
                  <a:pt x="97894" y="30000"/>
                </a:cubicBezTo>
                <a:close/>
                <a:moveTo>
                  <a:pt x="108994" y="94655"/>
                </a:moveTo>
                <a:lnTo>
                  <a:pt x="109011" y="94655"/>
                </a:lnTo>
                <a:lnTo>
                  <a:pt x="119922" y="27161"/>
                </a:lnTo>
                <a:lnTo>
                  <a:pt x="119872" y="27144"/>
                </a:lnTo>
                <a:cubicBezTo>
                  <a:pt x="119922" y="26850"/>
                  <a:pt x="120000" y="26566"/>
                  <a:pt x="120000" y="26250"/>
                </a:cubicBezTo>
                <a:cubicBezTo>
                  <a:pt x="120000" y="24177"/>
                  <a:pt x="118777" y="22500"/>
                  <a:pt x="117272" y="22500"/>
                </a:cubicBezTo>
                <a:lnTo>
                  <a:pt x="29833" y="22500"/>
                </a:lnTo>
                <a:lnTo>
                  <a:pt x="25966" y="2672"/>
                </a:lnTo>
                <a:lnTo>
                  <a:pt x="25927" y="2688"/>
                </a:lnTo>
                <a:cubicBezTo>
                  <a:pt x="25583" y="1150"/>
                  <a:pt x="24583" y="0"/>
                  <a:pt x="23350" y="0"/>
                </a:cubicBezTo>
                <a:lnTo>
                  <a:pt x="2727" y="0"/>
                </a:lnTo>
                <a:cubicBezTo>
                  <a:pt x="1222" y="0"/>
                  <a:pt x="0" y="1677"/>
                  <a:pt x="0" y="3750"/>
                </a:cubicBezTo>
                <a:cubicBezTo>
                  <a:pt x="0" y="5822"/>
                  <a:pt x="1222" y="7500"/>
                  <a:pt x="2727" y="7500"/>
                </a:cubicBezTo>
                <a:lnTo>
                  <a:pt x="21261" y="7500"/>
                </a:lnTo>
                <a:lnTo>
                  <a:pt x="38294" y="94827"/>
                </a:lnTo>
                <a:lnTo>
                  <a:pt x="38300" y="94827"/>
                </a:lnTo>
                <a:cubicBezTo>
                  <a:pt x="38533" y="95883"/>
                  <a:pt x="39094" y="96744"/>
                  <a:pt x="39822" y="97183"/>
                </a:cubicBezTo>
                <a:cubicBezTo>
                  <a:pt x="38800" y="99461"/>
                  <a:pt x="38183" y="102127"/>
                  <a:pt x="38183" y="105000"/>
                </a:cubicBezTo>
                <a:cubicBezTo>
                  <a:pt x="38183" y="113283"/>
                  <a:pt x="43066" y="120000"/>
                  <a:pt x="49088" y="120000"/>
                </a:cubicBezTo>
                <a:cubicBezTo>
                  <a:pt x="55116" y="120000"/>
                  <a:pt x="60000" y="113283"/>
                  <a:pt x="60000" y="105000"/>
                </a:cubicBezTo>
                <a:cubicBezTo>
                  <a:pt x="60000" y="102255"/>
                  <a:pt x="59422" y="99716"/>
                  <a:pt x="58488" y="97500"/>
                </a:cubicBezTo>
                <a:lnTo>
                  <a:pt x="88783" y="97500"/>
                </a:lnTo>
                <a:cubicBezTo>
                  <a:pt x="87850" y="99716"/>
                  <a:pt x="87272" y="102255"/>
                  <a:pt x="87272" y="105000"/>
                </a:cubicBezTo>
                <a:cubicBezTo>
                  <a:pt x="87272" y="113283"/>
                  <a:pt x="92155" y="120000"/>
                  <a:pt x="98183" y="120000"/>
                </a:cubicBezTo>
                <a:cubicBezTo>
                  <a:pt x="104205" y="120000"/>
                  <a:pt x="109088" y="113283"/>
                  <a:pt x="109088" y="105000"/>
                </a:cubicBezTo>
                <a:cubicBezTo>
                  <a:pt x="109088" y="102127"/>
                  <a:pt x="108472" y="99461"/>
                  <a:pt x="107450" y="97183"/>
                </a:cubicBezTo>
                <a:cubicBezTo>
                  <a:pt x="108216" y="96722"/>
                  <a:pt x="108783" y="95788"/>
                  <a:pt x="108994" y="94655"/>
                </a:cubicBezTo>
              </a:path>
            </a:pathLst>
          </a:custGeom>
          <a:solidFill>
            <a:schemeClr val="tx1">
              <a:lumMod val="75000"/>
              <a:lumOff val="25000"/>
            </a:schemeClr>
          </a:solidFill>
          <a:ln>
            <a:noFill/>
          </a:ln>
        </p:spPr>
        <p:txBody>
          <a:bodyPr lIns="38076" tIns="38076" rIns="38076" bIns="38076" anchor="ctr" anchorCtr="0">
            <a:noAutofit/>
          </a:bodyPr>
          <a:lstStyle/>
          <a:p>
            <a:endParaRPr sz="3000">
              <a:solidFill>
                <a:schemeClr val="dk1"/>
              </a:solidFill>
              <a:latin typeface="Lato"/>
              <a:ea typeface="Lato"/>
              <a:cs typeface="Lato"/>
              <a:sym typeface="Lato"/>
            </a:endParaRPr>
          </a:p>
        </p:txBody>
      </p:sp>
      <p:sp>
        <p:nvSpPr>
          <p:cNvPr id="4777" name="Shape 4777"/>
          <p:cNvSpPr/>
          <p:nvPr/>
        </p:nvSpPr>
        <p:spPr>
          <a:xfrm>
            <a:off x="10295481" y="5608268"/>
            <a:ext cx="558656" cy="558656"/>
          </a:xfrm>
          <a:custGeom>
            <a:avLst/>
            <a:gdLst/>
            <a:ahLst/>
            <a:cxnLst/>
            <a:rect l="0" t="0" r="0" b="0"/>
            <a:pathLst>
              <a:path w="120000" h="120000" extrusionOk="0">
                <a:moveTo>
                  <a:pt x="94861" y="81816"/>
                </a:moveTo>
                <a:lnTo>
                  <a:pt x="96077" y="70911"/>
                </a:lnTo>
                <a:lnTo>
                  <a:pt x="110238" y="70911"/>
                </a:lnTo>
                <a:lnTo>
                  <a:pt x="107811" y="81816"/>
                </a:lnTo>
                <a:cubicBezTo>
                  <a:pt x="107811" y="81816"/>
                  <a:pt x="94861" y="81816"/>
                  <a:pt x="94861" y="81816"/>
                </a:cubicBezTo>
                <a:close/>
                <a:moveTo>
                  <a:pt x="104177" y="98183"/>
                </a:moveTo>
                <a:lnTo>
                  <a:pt x="93044" y="98183"/>
                </a:lnTo>
                <a:lnTo>
                  <a:pt x="94261" y="87272"/>
                </a:lnTo>
                <a:lnTo>
                  <a:pt x="106600" y="87272"/>
                </a:lnTo>
                <a:cubicBezTo>
                  <a:pt x="106600" y="87272"/>
                  <a:pt x="104177" y="98183"/>
                  <a:pt x="104177" y="98183"/>
                </a:cubicBezTo>
                <a:close/>
                <a:moveTo>
                  <a:pt x="98183" y="114544"/>
                </a:moveTo>
                <a:cubicBezTo>
                  <a:pt x="95172" y="114544"/>
                  <a:pt x="92727" y="112105"/>
                  <a:pt x="92727" y="109088"/>
                </a:cubicBezTo>
                <a:cubicBezTo>
                  <a:pt x="92727" y="106083"/>
                  <a:pt x="95172" y="103638"/>
                  <a:pt x="98183" y="103638"/>
                </a:cubicBezTo>
                <a:cubicBezTo>
                  <a:pt x="101194" y="103638"/>
                  <a:pt x="103638" y="106083"/>
                  <a:pt x="103638" y="109088"/>
                </a:cubicBezTo>
                <a:cubicBezTo>
                  <a:pt x="103638" y="112105"/>
                  <a:pt x="101194" y="114544"/>
                  <a:pt x="98183" y="114544"/>
                </a:cubicBezTo>
                <a:moveTo>
                  <a:pt x="91194" y="65455"/>
                </a:moveTo>
                <a:lnTo>
                  <a:pt x="76361" y="65455"/>
                </a:lnTo>
                <a:lnTo>
                  <a:pt x="76361" y="54544"/>
                </a:lnTo>
                <a:lnTo>
                  <a:pt x="92405" y="54544"/>
                </a:lnTo>
                <a:cubicBezTo>
                  <a:pt x="92405" y="54544"/>
                  <a:pt x="91194" y="65455"/>
                  <a:pt x="91194" y="65455"/>
                </a:cubicBezTo>
                <a:close/>
                <a:moveTo>
                  <a:pt x="89377" y="81816"/>
                </a:moveTo>
                <a:lnTo>
                  <a:pt x="76361" y="81816"/>
                </a:lnTo>
                <a:lnTo>
                  <a:pt x="76361" y="70911"/>
                </a:lnTo>
                <a:lnTo>
                  <a:pt x="90588" y="70911"/>
                </a:lnTo>
                <a:cubicBezTo>
                  <a:pt x="90588" y="70911"/>
                  <a:pt x="89377" y="81816"/>
                  <a:pt x="89377" y="81816"/>
                </a:cubicBezTo>
                <a:close/>
                <a:moveTo>
                  <a:pt x="87561" y="98183"/>
                </a:moveTo>
                <a:lnTo>
                  <a:pt x="76361" y="98183"/>
                </a:lnTo>
                <a:lnTo>
                  <a:pt x="76361" y="87272"/>
                </a:lnTo>
                <a:lnTo>
                  <a:pt x="88772" y="87272"/>
                </a:lnTo>
                <a:cubicBezTo>
                  <a:pt x="88772" y="87272"/>
                  <a:pt x="87561" y="98183"/>
                  <a:pt x="87561" y="98183"/>
                </a:cubicBezTo>
                <a:close/>
                <a:moveTo>
                  <a:pt x="70911" y="65455"/>
                </a:moveTo>
                <a:lnTo>
                  <a:pt x="56077" y="65455"/>
                </a:lnTo>
                <a:lnTo>
                  <a:pt x="54866" y="54544"/>
                </a:lnTo>
                <a:lnTo>
                  <a:pt x="70911" y="54544"/>
                </a:lnTo>
                <a:cubicBezTo>
                  <a:pt x="70911" y="54544"/>
                  <a:pt x="70911" y="65455"/>
                  <a:pt x="70911" y="65455"/>
                </a:cubicBezTo>
                <a:close/>
                <a:moveTo>
                  <a:pt x="70911" y="81816"/>
                </a:moveTo>
                <a:lnTo>
                  <a:pt x="57894" y="81816"/>
                </a:lnTo>
                <a:lnTo>
                  <a:pt x="56683" y="70911"/>
                </a:lnTo>
                <a:lnTo>
                  <a:pt x="70911" y="70911"/>
                </a:lnTo>
                <a:cubicBezTo>
                  <a:pt x="70911" y="70911"/>
                  <a:pt x="70911" y="81816"/>
                  <a:pt x="70911" y="81816"/>
                </a:cubicBezTo>
                <a:close/>
                <a:moveTo>
                  <a:pt x="70911" y="98183"/>
                </a:moveTo>
                <a:lnTo>
                  <a:pt x="59711" y="98183"/>
                </a:lnTo>
                <a:lnTo>
                  <a:pt x="58505" y="87272"/>
                </a:lnTo>
                <a:lnTo>
                  <a:pt x="70911" y="87272"/>
                </a:lnTo>
                <a:cubicBezTo>
                  <a:pt x="70911" y="87272"/>
                  <a:pt x="70911" y="98183"/>
                  <a:pt x="70911" y="98183"/>
                </a:cubicBezTo>
                <a:close/>
                <a:moveTo>
                  <a:pt x="49088" y="114544"/>
                </a:moveTo>
                <a:cubicBezTo>
                  <a:pt x="46077" y="114544"/>
                  <a:pt x="43638" y="112105"/>
                  <a:pt x="43638" y="109088"/>
                </a:cubicBezTo>
                <a:cubicBezTo>
                  <a:pt x="43638" y="106083"/>
                  <a:pt x="46077" y="103638"/>
                  <a:pt x="49088" y="103638"/>
                </a:cubicBezTo>
                <a:cubicBezTo>
                  <a:pt x="52105" y="103638"/>
                  <a:pt x="54544" y="106083"/>
                  <a:pt x="54544" y="109088"/>
                </a:cubicBezTo>
                <a:cubicBezTo>
                  <a:pt x="54544" y="112105"/>
                  <a:pt x="52105" y="114544"/>
                  <a:pt x="49088" y="114544"/>
                </a:cubicBezTo>
                <a:moveTo>
                  <a:pt x="40072" y="87272"/>
                </a:moveTo>
                <a:lnTo>
                  <a:pt x="53016" y="87272"/>
                </a:lnTo>
                <a:lnTo>
                  <a:pt x="54227" y="98183"/>
                </a:lnTo>
                <a:lnTo>
                  <a:pt x="43000" y="98183"/>
                </a:lnTo>
                <a:cubicBezTo>
                  <a:pt x="43000" y="98183"/>
                  <a:pt x="40072" y="87272"/>
                  <a:pt x="40072" y="87272"/>
                </a:cubicBezTo>
                <a:close/>
                <a:moveTo>
                  <a:pt x="38611" y="81816"/>
                </a:moveTo>
                <a:lnTo>
                  <a:pt x="35683" y="70911"/>
                </a:lnTo>
                <a:lnTo>
                  <a:pt x="51194" y="70911"/>
                </a:lnTo>
                <a:lnTo>
                  <a:pt x="52411" y="81816"/>
                </a:lnTo>
                <a:cubicBezTo>
                  <a:pt x="52411" y="81816"/>
                  <a:pt x="38611" y="81816"/>
                  <a:pt x="38611" y="81816"/>
                </a:cubicBezTo>
                <a:close/>
                <a:moveTo>
                  <a:pt x="31294" y="54544"/>
                </a:moveTo>
                <a:lnTo>
                  <a:pt x="49377" y="54544"/>
                </a:lnTo>
                <a:lnTo>
                  <a:pt x="50588" y="65455"/>
                </a:lnTo>
                <a:lnTo>
                  <a:pt x="34222" y="65455"/>
                </a:lnTo>
                <a:cubicBezTo>
                  <a:pt x="34222" y="65455"/>
                  <a:pt x="31294" y="54544"/>
                  <a:pt x="31294" y="54544"/>
                </a:cubicBezTo>
                <a:close/>
                <a:moveTo>
                  <a:pt x="97894" y="54544"/>
                </a:moveTo>
                <a:lnTo>
                  <a:pt x="113872" y="54544"/>
                </a:lnTo>
                <a:lnTo>
                  <a:pt x="111450" y="65455"/>
                </a:lnTo>
                <a:lnTo>
                  <a:pt x="96683" y="65455"/>
                </a:lnTo>
                <a:cubicBezTo>
                  <a:pt x="96683" y="65455"/>
                  <a:pt x="97894" y="54544"/>
                  <a:pt x="97894" y="54544"/>
                </a:cubicBezTo>
                <a:close/>
                <a:moveTo>
                  <a:pt x="108994" y="101566"/>
                </a:moveTo>
                <a:lnTo>
                  <a:pt x="109011" y="101572"/>
                </a:lnTo>
                <a:lnTo>
                  <a:pt x="119922" y="52483"/>
                </a:lnTo>
                <a:lnTo>
                  <a:pt x="119872" y="52466"/>
                </a:lnTo>
                <a:cubicBezTo>
                  <a:pt x="119922" y="52255"/>
                  <a:pt x="120000" y="52050"/>
                  <a:pt x="120000" y="51816"/>
                </a:cubicBezTo>
                <a:cubicBezTo>
                  <a:pt x="120000" y="50311"/>
                  <a:pt x="118777" y="49088"/>
                  <a:pt x="117272" y="49088"/>
                </a:cubicBezTo>
                <a:lnTo>
                  <a:pt x="29833" y="49088"/>
                </a:lnTo>
                <a:lnTo>
                  <a:pt x="25966" y="34672"/>
                </a:lnTo>
                <a:lnTo>
                  <a:pt x="25927" y="34683"/>
                </a:lnTo>
                <a:cubicBezTo>
                  <a:pt x="25588" y="33561"/>
                  <a:pt x="24583" y="32727"/>
                  <a:pt x="23350" y="32727"/>
                </a:cubicBezTo>
                <a:lnTo>
                  <a:pt x="2727" y="32727"/>
                </a:lnTo>
                <a:cubicBezTo>
                  <a:pt x="1222" y="32727"/>
                  <a:pt x="0" y="33944"/>
                  <a:pt x="0" y="35455"/>
                </a:cubicBezTo>
                <a:cubicBezTo>
                  <a:pt x="0" y="36961"/>
                  <a:pt x="1222" y="38183"/>
                  <a:pt x="2727" y="38183"/>
                </a:cubicBezTo>
                <a:lnTo>
                  <a:pt x="21261" y="38183"/>
                </a:lnTo>
                <a:lnTo>
                  <a:pt x="38294" y="101694"/>
                </a:lnTo>
                <a:lnTo>
                  <a:pt x="38300" y="101694"/>
                </a:lnTo>
                <a:cubicBezTo>
                  <a:pt x="38533" y="102461"/>
                  <a:pt x="39094" y="103083"/>
                  <a:pt x="39822" y="103405"/>
                </a:cubicBezTo>
                <a:cubicBezTo>
                  <a:pt x="38800" y="105066"/>
                  <a:pt x="38183" y="107000"/>
                  <a:pt x="38183" y="109088"/>
                </a:cubicBezTo>
                <a:cubicBezTo>
                  <a:pt x="38183" y="115116"/>
                  <a:pt x="43066" y="120000"/>
                  <a:pt x="49088" y="120000"/>
                </a:cubicBezTo>
                <a:cubicBezTo>
                  <a:pt x="55116" y="120000"/>
                  <a:pt x="60000" y="115116"/>
                  <a:pt x="60000" y="109088"/>
                </a:cubicBezTo>
                <a:cubicBezTo>
                  <a:pt x="60000" y="107094"/>
                  <a:pt x="59422" y="105250"/>
                  <a:pt x="58488" y="103638"/>
                </a:cubicBezTo>
                <a:lnTo>
                  <a:pt x="88783" y="103638"/>
                </a:lnTo>
                <a:cubicBezTo>
                  <a:pt x="87850" y="105250"/>
                  <a:pt x="87272" y="107094"/>
                  <a:pt x="87272" y="109088"/>
                </a:cubicBezTo>
                <a:cubicBezTo>
                  <a:pt x="87272" y="115116"/>
                  <a:pt x="92155" y="120000"/>
                  <a:pt x="98183" y="120000"/>
                </a:cubicBezTo>
                <a:cubicBezTo>
                  <a:pt x="104205" y="120000"/>
                  <a:pt x="109088" y="115116"/>
                  <a:pt x="109088" y="109088"/>
                </a:cubicBezTo>
                <a:cubicBezTo>
                  <a:pt x="109088" y="107000"/>
                  <a:pt x="108472" y="105066"/>
                  <a:pt x="107450" y="103405"/>
                </a:cubicBezTo>
                <a:cubicBezTo>
                  <a:pt x="108216" y="103066"/>
                  <a:pt x="108783" y="102388"/>
                  <a:pt x="108994" y="101566"/>
                </a:cubicBezTo>
                <a:moveTo>
                  <a:pt x="71705" y="42838"/>
                </a:moveTo>
                <a:cubicBezTo>
                  <a:pt x="72200" y="43333"/>
                  <a:pt x="72883" y="43638"/>
                  <a:pt x="73638" y="43638"/>
                </a:cubicBezTo>
                <a:cubicBezTo>
                  <a:pt x="74388" y="43638"/>
                  <a:pt x="75072" y="43333"/>
                  <a:pt x="75566" y="42838"/>
                </a:cubicBezTo>
                <a:lnTo>
                  <a:pt x="86472" y="31927"/>
                </a:lnTo>
                <a:cubicBezTo>
                  <a:pt x="86966" y="31433"/>
                  <a:pt x="87272" y="30755"/>
                  <a:pt x="87272" y="30000"/>
                </a:cubicBezTo>
                <a:cubicBezTo>
                  <a:pt x="87272" y="28494"/>
                  <a:pt x="86055" y="27277"/>
                  <a:pt x="84544" y="27277"/>
                </a:cubicBezTo>
                <a:cubicBezTo>
                  <a:pt x="83794" y="27277"/>
                  <a:pt x="83111" y="27577"/>
                  <a:pt x="82616" y="28072"/>
                </a:cubicBezTo>
                <a:lnTo>
                  <a:pt x="76361" y="34327"/>
                </a:lnTo>
                <a:lnTo>
                  <a:pt x="76361" y="2727"/>
                </a:lnTo>
                <a:lnTo>
                  <a:pt x="76361" y="2727"/>
                </a:lnTo>
                <a:cubicBezTo>
                  <a:pt x="76361" y="1222"/>
                  <a:pt x="75144" y="0"/>
                  <a:pt x="73638" y="0"/>
                </a:cubicBezTo>
                <a:cubicBezTo>
                  <a:pt x="72127" y="0"/>
                  <a:pt x="70911" y="1222"/>
                  <a:pt x="70911" y="2727"/>
                </a:cubicBezTo>
                <a:lnTo>
                  <a:pt x="70911" y="34327"/>
                </a:lnTo>
                <a:lnTo>
                  <a:pt x="64655" y="28072"/>
                </a:lnTo>
                <a:cubicBezTo>
                  <a:pt x="64161" y="27577"/>
                  <a:pt x="63483" y="27277"/>
                  <a:pt x="62727" y="27277"/>
                </a:cubicBezTo>
                <a:cubicBezTo>
                  <a:pt x="61222" y="27277"/>
                  <a:pt x="60000" y="28494"/>
                  <a:pt x="60000" y="30000"/>
                </a:cubicBezTo>
                <a:cubicBezTo>
                  <a:pt x="60000" y="30755"/>
                  <a:pt x="60305" y="31433"/>
                  <a:pt x="60800" y="31927"/>
                </a:cubicBezTo>
                <a:cubicBezTo>
                  <a:pt x="60800" y="31927"/>
                  <a:pt x="71705" y="42838"/>
                  <a:pt x="71705" y="42838"/>
                </a:cubicBezTo>
                <a:close/>
              </a:path>
            </a:pathLst>
          </a:custGeom>
          <a:solidFill>
            <a:schemeClr val="tx1">
              <a:lumMod val="75000"/>
              <a:lumOff val="25000"/>
            </a:schemeClr>
          </a:solidFill>
          <a:ln>
            <a:noFill/>
          </a:ln>
        </p:spPr>
        <p:txBody>
          <a:bodyPr lIns="38076" tIns="38076" rIns="38076" bIns="38076" anchor="ctr" anchorCtr="0">
            <a:noAutofit/>
          </a:bodyPr>
          <a:lstStyle/>
          <a:p>
            <a:endParaRPr sz="3000">
              <a:solidFill>
                <a:schemeClr val="dk1"/>
              </a:solidFill>
              <a:latin typeface="Lato"/>
              <a:ea typeface="Lato"/>
              <a:cs typeface="Lato"/>
              <a:sym typeface="Lato"/>
            </a:endParaRPr>
          </a:p>
        </p:txBody>
      </p:sp>
      <p:sp>
        <p:nvSpPr>
          <p:cNvPr id="4778" name="Shape 4778"/>
          <p:cNvSpPr/>
          <p:nvPr/>
        </p:nvSpPr>
        <p:spPr>
          <a:xfrm>
            <a:off x="11362003" y="5608268"/>
            <a:ext cx="558656" cy="558656"/>
          </a:xfrm>
          <a:custGeom>
            <a:avLst/>
            <a:gdLst/>
            <a:ahLst/>
            <a:cxnLst/>
            <a:rect l="0" t="0" r="0" b="0"/>
            <a:pathLst>
              <a:path w="120000" h="120000" extrusionOk="0">
                <a:moveTo>
                  <a:pt x="94866" y="81816"/>
                </a:moveTo>
                <a:lnTo>
                  <a:pt x="96077" y="70911"/>
                </a:lnTo>
                <a:lnTo>
                  <a:pt x="110238" y="70911"/>
                </a:lnTo>
                <a:lnTo>
                  <a:pt x="107811" y="81816"/>
                </a:lnTo>
                <a:cubicBezTo>
                  <a:pt x="107811" y="81816"/>
                  <a:pt x="94866" y="81816"/>
                  <a:pt x="94866" y="81816"/>
                </a:cubicBezTo>
                <a:close/>
                <a:moveTo>
                  <a:pt x="104177" y="98183"/>
                </a:moveTo>
                <a:lnTo>
                  <a:pt x="93044" y="98183"/>
                </a:lnTo>
                <a:lnTo>
                  <a:pt x="94261" y="87272"/>
                </a:lnTo>
                <a:lnTo>
                  <a:pt x="106600" y="87272"/>
                </a:lnTo>
                <a:cubicBezTo>
                  <a:pt x="106600" y="87272"/>
                  <a:pt x="104177" y="98183"/>
                  <a:pt x="104177" y="98183"/>
                </a:cubicBezTo>
                <a:close/>
                <a:moveTo>
                  <a:pt x="98183" y="114544"/>
                </a:moveTo>
                <a:cubicBezTo>
                  <a:pt x="95172" y="114544"/>
                  <a:pt x="92727" y="112105"/>
                  <a:pt x="92727" y="109088"/>
                </a:cubicBezTo>
                <a:cubicBezTo>
                  <a:pt x="92727" y="106083"/>
                  <a:pt x="95172" y="103638"/>
                  <a:pt x="98183" y="103638"/>
                </a:cubicBezTo>
                <a:cubicBezTo>
                  <a:pt x="101194" y="103638"/>
                  <a:pt x="103638" y="106083"/>
                  <a:pt x="103638" y="109088"/>
                </a:cubicBezTo>
                <a:cubicBezTo>
                  <a:pt x="103638" y="112105"/>
                  <a:pt x="101194" y="114544"/>
                  <a:pt x="98183" y="114544"/>
                </a:cubicBezTo>
                <a:moveTo>
                  <a:pt x="91194" y="65455"/>
                </a:moveTo>
                <a:lnTo>
                  <a:pt x="76361" y="65455"/>
                </a:lnTo>
                <a:lnTo>
                  <a:pt x="76361" y="54544"/>
                </a:lnTo>
                <a:lnTo>
                  <a:pt x="92405" y="54544"/>
                </a:lnTo>
                <a:cubicBezTo>
                  <a:pt x="92405" y="54544"/>
                  <a:pt x="91194" y="65455"/>
                  <a:pt x="91194" y="65455"/>
                </a:cubicBezTo>
                <a:close/>
                <a:moveTo>
                  <a:pt x="89377" y="81816"/>
                </a:moveTo>
                <a:lnTo>
                  <a:pt x="76361" y="81816"/>
                </a:lnTo>
                <a:lnTo>
                  <a:pt x="76361" y="70911"/>
                </a:lnTo>
                <a:lnTo>
                  <a:pt x="90588" y="70911"/>
                </a:lnTo>
                <a:cubicBezTo>
                  <a:pt x="90588" y="70911"/>
                  <a:pt x="89377" y="81816"/>
                  <a:pt x="89377" y="81816"/>
                </a:cubicBezTo>
                <a:close/>
                <a:moveTo>
                  <a:pt x="87561" y="98183"/>
                </a:moveTo>
                <a:lnTo>
                  <a:pt x="76361" y="98183"/>
                </a:lnTo>
                <a:lnTo>
                  <a:pt x="76361" y="87272"/>
                </a:lnTo>
                <a:lnTo>
                  <a:pt x="88772" y="87272"/>
                </a:lnTo>
                <a:cubicBezTo>
                  <a:pt x="88772" y="87272"/>
                  <a:pt x="87561" y="98183"/>
                  <a:pt x="87561" y="98183"/>
                </a:cubicBezTo>
                <a:close/>
                <a:moveTo>
                  <a:pt x="70911" y="65455"/>
                </a:moveTo>
                <a:lnTo>
                  <a:pt x="56077" y="65455"/>
                </a:lnTo>
                <a:lnTo>
                  <a:pt x="54866" y="54544"/>
                </a:lnTo>
                <a:lnTo>
                  <a:pt x="70911" y="54544"/>
                </a:lnTo>
                <a:cubicBezTo>
                  <a:pt x="70911" y="54544"/>
                  <a:pt x="70911" y="65455"/>
                  <a:pt x="70911" y="65455"/>
                </a:cubicBezTo>
                <a:close/>
                <a:moveTo>
                  <a:pt x="70911" y="81816"/>
                </a:moveTo>
                <a:lnTo>
                  <a:pt x="57894" y="81816"/>
                </a:lnTo>
                <a:lnTo>
                  <a:pt x="56683" y="70911"/>
                </a:lnTo>
                <a:lnTo>
                  <a:pt x="70911" y="70911"/>
                </a:lnTo>
                <a:cubicBezTo>
                  <a:pt x="70911" y="70911"/>
                  <a:pt x="70911" y="81816"/>
                  <a:pt x="70911" y="81816"/>
                </a:cubicBezTo>
                <a:close/>
                <a:moveTo>
                  <a:pt x="70911" y="98183"/>
                </a:moveTo>
                <a:lnTo>
                  <a:pt x="59711" y="98183"/>
                </a:lnTo>
                <a:lnTo>
                  <a:pt x="58505" y="87272"/>
                </a:lnTo>
                <a:lnTo>
                  <a:pt x="70911" y="87272"/>
                </a:lnTo>
                <a:cubicBezTo>
                  <a:pt x="70911" y="87272"/>
                  <a:pt x="70911" y="98183"/>
                  <a:pt x="70911" y="98183"/>
                </a:cubicBezTo>
                <a:close/>
                <a:moveTo>
                  <a:pt x="49088" y="114544"/>
                </a:moveTo>
                <a:cubicBezTo>
                  <a:pt x="46077" y="114544"/>
                  <a:pt x="43638" y="112105"/>
                  <a:pt x="43638" y="109088"/>
                </a:cubicBezTo>
                <a:cubicBezTo>
                  <a:pt x="43638" y="106083"/>
                  <a:pt x="46077" y="103638"/>
                  <a:pt x="49088" y="103638"/>
                </a:cubicBezTo>
                <a:cubicBezTo>
                  <a:pt x="52105" y="103638"/>
                  <a:pt x="54544" y="106083"/>
                  <a:pt x="54544" y="109088"/>
                </a:cubicBezTo>
                <a:cubicBezTo>
                  <a:pt x="54544" y="112105"/>
                  <a:pt x="52105" y="114544"/>
                  <a:pt x="49088" y="114544"/>
                </a:cubicBezTo>
                <a:moveTo>
                  <a:pt x="40072" y="87272"/>
                </a:moveTo>
                <a:lnTo>
                  <a:pt x="53016" y="87272"/>
                </a:lnTo>
                <a:lnTo>
                  <a:pt x="54227" y="98183"/>
                </a:lnTo>
                <a:lnTo>
                  <a:pt x="43000" y="98183"/>
                </a:lnTo>
                <a:cubicBezTo>
                  <a:pt x="43000" y="98183"/>
                  <a:pt x="40072" y="87272"/>
                  <a:pt x="40072" y="87272"/>
                </a:cubicBezTo>
                <a:close/>
                <a:moveTo>
                  <a:pt x="38611" y="81816"/>
                </a:moveTo>
                <a:lnTo>
                  <a:pt x="35683" y="70911"/>
                </a:lnTo>
                <a:lnTo>
                  <a:pt x="51194" y="70911"/>
                </a:lnTo>
                <a:lnTo>
                  <a:pt x="52411" y="81816"/>
                </a:lnTo>
                <a:cubicBezTo>
                  <a:pt x="52411" y="81816"/>
                  <a:pt x="38611" y="81816"/>
                  <a:pt x="38611" y="81816"/>
                </a:cubicBezTo>
                <a:close/>
                <a:moveTo>
                  <a:pt x="31294" y="54544"/>
                </a:moveTo>
                <a:lnTo>
                  <a:pt x="49377" y="54544"/>
                </a:lnTo>
                <a:lnTo>
                  <a:pt x="50588" y="65455"/>
                </a:lnTo>
                <a:lnTo>
                  <a:pt x="34222" y="65455"/>
                </a:lnTo>
                <a:cubicBezTo>
                  <a:pt x="34222" y="65455"/>
                  <a:pt x="31294" y="54544"/>
                  <a:pt x="31294" y="54544"/>
                </a:cubicBezTo>
                <a:close/>
                <a:moveTo>
                  <a:pt x="97894" y="54544"/>
                </a:moveTo>
                <a:lnTo>
                  <a:pt x="113872" y="54544"/>
                </a:lnTo>
                <a:lnTo>
                  <a:pt x="111450" y="65455"/>
                </a:lnTo>
                <a:lnTo>
                  <a:pt x="96683" y="65455"/>
                </a:lnTo>
                <a:cubicBezTo>
                  <a:pt x="96683" y="65455"/>
                  <a:pt x="97894" y="54544"/>
                  <a:pt x="97894" y="54544"/>
                </a:cubicBezTo>
                <a:close/>
                <a:moveTo>
                  <a:pt x="108994" y="101566"/>
                </a:moveTo>
                <a:lnTo>
                  <a:pt x="109011" y="101572"/>
                </a:lnTo>
                <a:lnTo>
                  <a:pt x="119916" y="52483"/>
                </a:lnTo>
                <a:lnTo>
                  <a:pt x="119872" y="52466"/>
                </a:lnTo>
                <a:cubicBezTo>
                  <a:pt x="119927" y="52255"/>
                  <a:pt x="120000" y="52050"/>
                  <a:pt x="120000" y="51816"/>
                </a:cubicBezTo>
                <a:cubicBezTo>
                  <a:pt x="120000" y="50311"/>
                  <a:pt x="118777" y="49088"/>
                  <a:pt x="117272" y="49088"/>
                </a:cubicBezTo>
                <a:lnTo>
                  <a:pt x="29833" y="49088"/>
                </a:lnTo>
                <a:lnTo>
                  <a:pt x="25966" y="34672"/>
                </a:lnTo>
                <a:lnTo>
                  <a:pt x="25927" y="34683"/>
                </a:lnTo>
                <a:cubicBezTo>
                  <a:pt x="25583" y="33561"/>
                  <a:pt x="24583" y="32727"/>
                  <a:pt x="23350" y="32727"/>
                </a:cubicBezTo>
                <a:lnTo>
                  <a:pt x="2727" y="32727"/>
                </a:lnTo>
                <a:cubicBezTo>
                  <a:pt x="1222" y="32727"/>
                  <a:pt x="0" y="33944"/>
                  <a:pt x="0" y="35455"/>
                </a:cubicBezTo>
                <a:cubicBezTo>
                  <a:pt x="0" y="36961"/>
                  <a:pt x="1222" y="38183"/>
                  <a:pt x="2727" y="38183"/>
                </a:cubicBezTo>
                <a:lnTo>
                  <a:pt x="21261" y="38183"/>
                </a:lnTo>
                <a:lnTo>
                  <a:pt x="38294" y="101694"/>
                </a:lnTo>
                <a:lnTo>
                  <a:pt x="38300" y="101694"/>
                </a:lnTo>
                <a:cubicBezTo>
                  <a:pt x="38533" y="102461"/>
                  <a:pt x="39094" y="103083"/>
                  <a:pt x="39822" y="103405"/>
                </a:cubicBezTo>
                <a:cubicBezTo>
                  <a:pt x="38800" y="105066"/>
                  <a:pt x="38183" y="107000"/>
                  <a:pt x="38183" y="109088"/>
                </a:cubicBezTo>
                <a:cubicBezTo>
                  <a:pt x="38183" y="115116"/>
                  <a:pt x="43066" y="120000"/>
                  <a:pt x="49088" y="120000"/>
                </a:cubicBezTo>
                <a:cubicBezTo>
                  <a:pt x="55116" y="120000"/>
                  <a:pt x="60000" y="115116"/>
                  <a:pt x="60000" y="109088"/>
                </a:cubicBezTo>
                <a:cubicBezTo>
                  <a:pt x="60000" y="107094"/>
                  <a:pt x="59422" y="105250"/>
                  <a:pt x="58488" y="103638"/>
                </a:cubicBezTo>
                <a:lnTo>
                  <a:pt x="88783" y="103638"/>
                </a:lnTo>
                <a:cubicBezTo>
                  <a:pt x="87850" y="105250"/>
                  <a:pt x="87272" y="107094"/>
                  <a:pt x="87272" y="109088"/>
                </a:cubicBezTo>
                <a:cubicBezTo>
                  <a:pt x="87272" y="115116"/>
                  <a:pt x="92155" y="120000"/>
                  <a:pt x="98183" y="120000"/>
                </a:cubicBezTo>
                <a:cubicBezTo>
                  <a:pt x="104205" y="120000"/>
                  <a:pt x="109088" y="115116"/>
                  <a:pt x="109088" y="109088"/>
                </a:cubicBezTo>
                <a:cubicBezTo>
                  <a:pt x="109088" y="107000"/>
                  <a:pt x="108472" y="105066"/>
                  <a:pt x="107455" y="103405"/>
                </a:cubicBezTo>
                <a:cubicBezTo>
                  <a:pt x="108216" y="103066"/>
                  <a:pt x="108783" y="102388"/>
                  <a:pt x="108994" y="101566"/>
                </a:cubicBezTo>
                <a:moveTo>
                  <a:pt x="62727" y="16361"/>
                </a:moveTo>
                <a:cubicBezTo>
                  <a:pt x="63483" y="16361"/>
                  <a:pt x="64161" y="16061"/>
                  <a:pt x="64655" y="15566"/>
                </a:cubicBezTo>
                <a:lnTo>
                  <a:pt x="70911" y="9311"/>
                </a:lnTo>
                <a:lnTo>
                  <a:pt x="70911" y="40911"/>
                </a:lnTo>
                <a:cubicBezTo>
                  <a:pt x="70911" y="42411"/>
                  <a:pt x="72127" y="43638"/>
                  <a:pt x="73638" y="43638"/>
                </a:cubicBezTo>
                <a:cubicBezTo>
                  <a:pt x="75144" y="43638"/>
                  <a:pt x="76361" y="42411"/>
                  <a:pt x="76361" y="40911"/>
                </a:cubicBezTo>
                <a:lnTo>
                  <a:pt x="76361" y="9311"/>
                </a:lnTo>
                <a:lnTo>
                  <a:pt x="82616" y="15566"/>
                </a:lnTo>
                <a:cubicBezTo>
                  <a:pt x="83105" y="16061"/>
                  <a:pt x="83788" y="16361"/>
                  <a:pt x="84544" y="16361"/>
                </a:cubicBezTo>
                <a:cubicBezTo>
                  <a:pt x="86055" y="16361"/>
                  <a:pt x="87272" y="15144"/>
                  <a:pt x="87272" y="13638"/>
                </a:cubicBezTo>
                <a:cubicBezTo>
                  <a:pt x="87272" y="12883"/>
                  <a:pt x="86966" y="12200"/>
                  <a:pt x="86472" y="11705"/>
                </a:cubicBezTo>
                <a:lnTo>
                  <a:pt x="75566" y="800"/>
                </a:lnTo>
                <a:cubicBezTo>
                  <a:pt x="75072" y="305"/>
                  <a:pt x="74388" y="0"/>
                  <a:pt x="73638" y="0"/>
                </a:cubicBezTo>
                <a:cubicBezTo>
                  <a:pt x="72877" y="0"/>
                  <a:pt x="72200" y="305"/>
                  <a:pt x="71705" y="800"/>
                </a:cubicBezTo>
                <a:lnTo>
                  <a:pt x="60800" y="11705"/>
                </a:lnTo>
                <a:cubicBezTo>
                  <a:pt x="60305" y="12200"/>
                  <a:pt x="60000" y="12883"/>
                  <a:pt x="60000" y="13638"/>
                </a:cubicBezTo>
                <a:cubicBezTo>
                  <a:pt x="60000" y="15144"/>
                  <a:pt x="61222" y="16361"/>
                  <a:pt x="62727" y="16361"/>
                </a:cubicBezTo>
              </a:path>
            </a:pathLst>
          </a:custGeom>
          <a:solidFill>
            <a:schemeClr val="tx1">
              <a:lumMod val="75000"/>
              <a:lumOff val="25000"/>
            </a:schemeClr>
          </a:solidFill>
          <a:ln>
            <a:noFill/>
          </a:ln>
        </p:spPr>
        <p:txBody>
          <a:bodyPr lIns="38076" tIns="38076" rIns="38076" bIns="38076" anchor="ctr" anchorCtr="0">
            <a:noAutofit/>
          </a:bodyPr>
          <a:lstStyle/>
          <a:p>
            <a:endParaRPr sz="3000">
              <a:solidFill>
                <a:schemeClr val="dk1"/>
              </a:solidFill>
              <a:latin typeface="Lato"/>
              <a:ea typeface="Lato"/>
              <a:cs typeface="Lato"/>
              <a:sym typeface="Lato"/>
            </a:endParaRPr>
          </a:p>
        </p:txBody>
      </p:sp>
      <p:sp>
        <p:nvSpPr>
          <p:cNvPr id="4779" name="Shape 4779"/>
          <p:cNvSpPr/>
          <p:nvPr/>
        </p:nvSpPr>
        <p:spPr>
          <a:xfrm>
            <a:off x="12459823" y="4567138"/>
            <a:ext cx="558656" cy="507868"/>
          </a:xfrm>
          <a:custGeom>
            <a:avLst/>
            <a:gdLst/>
            <a:ahLst/>
            <a:cxnLst/>
            <a:rect l="0" t="0" r="0" b="0"/>
            <a:pathLst>
              <a:path w="120000" h="120000" extrusionOk="0">
                <a:moveTo>
                  <a:pt x="94866" y="78000"/>
                </a:moveTo>
                <a:lnTo>
                  <a:pt x="96077" y="66000"/>
                </a:lnTo>
                <a:lnTo>
                  <a:pt x="110238" y="66000"/>
                </a:lnTo>
                <a:lnTo>
                  <a:pt x="107816" y="78000"/>
                </a:lnTo>
                <a:cubicBezTo>
                  <a:pt x="107816" y="78000"/>
                  <a:pt x="94866" y="78000"/>
                  <a:pt x="94866" y="78000"/>
                </a:cubicBezTo>
                <a:close/>
                <a:moveTo>
                  <a:pt x="104177" y="96000"/>
                </a:moveTo>
                <a:lnTo>
                  <a:pt x="93044" y="96000"/>
                </a:lnTo>
                <a:lnTo>
                  <a:pt x="94261" y="84000"/>
                </a:lnTo>
                <a:lnTo>
                  <a:pt x="106600" y="84000"/>
                </a:lnTo>
                <a:cubicBezTo>
                  <a:pt x="106600" y="84000"/>
                  <a:pt x="104177" y="96000"/>
                  <a:pt x="104177" y="96000"/>
                </a:cubicBezTo>
                <a:close/>
                <a:moveTo>
                  <a:pt x="98183" y="114000"/>
                </a:moveTo>
                <a:cubicBezTo>
                  <a:pt x="95172" y="114000"/>
                  <a:pt x="92727" y="111311"/>
                  <a:pt x="92727" y="108000"/>
                </a:cubicBezTo>
                <a:cubicBezTo>
                  <a:pt x="92727" y="104688"/>
                  <a:pt x="95172" y="102000"/>
                  <a:pt x="98183" y="102000"/>
                </a:cubicBezTo>
                <a:cubicBezTo>
                  <a:pt x="101194" y="102000"/>
                  <a:pt x="103638" y="104688"/>
                  <a:pt x="103638" y="108000"/>
                </a:cubicBezTo>
                <a:cubicBezTo>
                  <a:pt x="103638" y="111311"/>
                  <a:pt x="101194" y="114000"/>
                  <a:pt x="98183" y="114000"/>
                </a:cubicBezTo>
                <a:moveTo>
                  <a:pt x="91194" y="60000"/>
                </a:moveTo>
                <a:lnTo>
                  <a:pt x="76361" y="60000"/>
                </a:lnTo>
                <a:lnTo>
                  <a:pt x="76361" y="48000"/>
                </a:lnTo>
                <a:lnTo>
                  <a:pt x="92411" y="48000"/>
                </a:lnTo>
                <a:cubicBezTo>
                  <a:pt x="92411" y="48000"/>
                  <a:pt x="91194" y="60000"/>
                  <a:pt x="91194" y="60000"/>
                </a:cubicBezTo>
                <a:close/>
                <a:moveTo>
                  <a:pt x="89377" y="78000"/>
                </a:moveTo>
                <a:lnTo>
                  <a:pt x="76361" y="78000"/>
                </a:lnTo>
                <a:lnTo>
                  <a:pt x="76361" y="66000"/>
                </a:lnTo>
                <a:lnTo>
                  <a:pt x="90594" y="66000"/>
                </a:lnTo>
                <a:cubicBezTo>
                  <a:pt x="90594" y="66000"/>
                  <a:pt x="89377" y="78000"/>
                  <a:pt x="89377" y="78000"/>
                </a:cubicBezTo>
                <a:close/>
                <a:moveTo>
                  <a:pt x="87561" y="96000"/>
                </a:moveTo>
                <a:lnTo>
                  <a:pt x="76361" y="96000"/>
                </a:lnTo>
                <a:lnTo>
                  <a:pt x="76361" y="84000"/>
                </a:lnTo>
                <a:lnTo>
                  <a:pt x="88772" y="84000"/>
                </a:lnTo>
                <a:cubicBezTo>
                  <a:pt x="88772" y="84000"/>
                  <a:pt x="87561" y="96000"/>
                  <a:pt x="87561" y="96000"/>
                </a:cubicBezTo>
                <a:close/>
                <a:moveTo>
                  <a:pt x="70911" y="60000"/>
                </a:moveTo>
                <a:lnTo>
                  <a:pt x="56077" y="60000"/>
                </a:lnTo>
                <a:lnTo>
                  <a:pt x="54866" y="48000"/>
                </a:lnTo>
                <a:lnTo>
                  <a:pt x="70911" y="48000"/>
                </a:lnTo>
                <a:cubicBezTo>
                  <a:pt x="70911" y="48000"/>
                  <a:pt x="70911" y="60000"/>
                  <a:pt x="70911" y="60000"/>
                </a:cubicBezTo>
                <a:close/>
                <a:moveTo>
                  <a:pt x="70911" y="78000"/>
                </a:moveTo>
                <a:lnTo>
                  <a:pt x="57900" y="78000"/>
                </a:lnTo>
                <a:lnTo>
                  <a:pt x="56683" y="66000"/>
                </a:lnTo>
                <a:lnTo>
                  <a:pt x="70911" y="66000"/>
                </a:lnTo>
                <a:cubicBezTo>
                  <a:pt x="70911" y="66000"/>
                  <a:pt x="70911" y="78000"/>
                  <a:pt x="70911" y="78000"/>
                </a:cubicBezTo>
                <a:close/>
                <a:moveTo>
                  <a:pt x="70911" y="96000"/>
                </a:moveTo>
                <a:lnTo>
                  <a:pt x="59711" y="96000"/>
                </a:lnTo>
                <a:lnTo>
                  <a:pt x="58505" y="84000"/>
                </a:lnTo>
                <a:lnTo>
                  <a:pt x="70911" y="84000"/>
                </a:lnTo>
                <a:cubicBezTo>
                  <a:pt x="70911" y="84000"/>
                  <a:pt x="70911" y="96000"/>
                  <a:pt x="70911" y="96000"/>
                </a:cubicBezTo>
                <a:close/>
                <a:moveTo>
                  <a:pt x="49088" y="114000"/>
                </a:moveTo>
                <a:cubicBezTo>
                  <a:pt x="46077" y="114000"/>
                  <a:pt x="43638" y="111311"/>
                  <a:pt x="43638" y="108000"/>
                </a:cubicBezTo>
                <a:cubicBezTo>
                  <a:pt x="43638" y="104688"/>
                  <a:pt x="46077" y="102000"/>
                  <a:pt x="49088" y="102000"/>
                </a:cubicBezTo>
                <a:cubicBezTo>
                  <a:pt x="52105" y="102000"/>
                  <a:pt x="54544" y="104688"/>
                  <a:pt x="54544" y="108000"/>
                </a:cubicBezTo>
                <a:cubicBezTo>
                  <a:pt x="54544" y="111311"/>
                  <a:pt x="52105" y="114000"/>
                  <a:pt x="49088" y="114000"/>
                </a:cubicBezTo>
                <a:moveTo>
                  <a:pt x="40077" y="84000"/>
                </a:moveTo>
                <a:lnTo>
                  <a:pt x="53016" y="84000"/>
                </a:lnTo>
                <a:lnTo>
                  <a:pt x="54227" y="96000"/>
                </a:lnTo>
                <a:lnTo>
                  <a:pt x="43000" y="96000"/>
                </a:lnTo>
                <a:cubicBezTo>
                  <a:pt x="43000" y="96000"/>
                  <a:pt x="40077" y="84000"/>
                  <a:pt x="40077" y="84000"/>
                </a:cubicBezTo>
                <a:close/>
                <a:moveTo>
                  <a:pt x="38611" y="78000"/>
                </a:moveTo>
                <a:lnTo>
                  <a:pt x="35688" y="66000"/>
                </a:lnTo>
                <a:lnTo>
                  <a:pt x="51194" y="66000"/>
                </a:lnTo>
                <a:lnTo>
                  <a:pt x="52411" y="78000"/>
                </a:lnTo>
                <a:cubicBezTo>
                  <a:pt x="52411" y="78000"/>
                  <a:pt x="38611" y="78000"/>
                  <a:pt x="38611" y="78000"/>
                </a:cubicBezTo>
                <a:close/>
                <a:moveTo>
                  <a:pt x="31294" y="48000"/>
                </a:moveTo>
                <a:lnTo>
                  <a:pt x="49377" y="48000"/>
                </a:lnTo>
                <a:lnTo>
                  <a:pt x="50594" y="60000"/>
                </a:lnTo>
                <a:lnTo>
                  <a:pt x="34222" y="60000"/>
                </a:lnTo>
                <a:cubicBezTo>
                  <a:pt x="34222" y="60000"/>
                  <a:pt x="31294" y="48000"/>
                  <a:pt x="31294" y="48000"/>
                </a:cubicBezTo>
                <a:close/>
                <a:moveTo>
                  <a:pt x="97894" y="48000"/>
                </a:moveTo>
                <a:lnTo>
                  <a:pt x="113877" y="48000"/>
                </a:lnTo>
                <a:lnTo>
                  <a:pt x="111450" y="60000"/>
                </a:lnTo>
                <a:lnTo>
                  <a:pt x="96683" y="60000"/>
                </a:lnTo>
                <a:cubicBezTo>
                  <a:pt x="96683" y="60000"/>
                  <a:pt x="97894" y="48000"/>
                  <a:pt x="97894" y="48000"/>
                </a:cubicBezTo>
                <a:close/>
                <a:moveTo>
                  <a:pt x="108994" y="99722"/>
                </a:moveTo>
                <a:lnTo>
                  <a:pt x="109011" y="99727"/>
                </a:lnTo>
                <a:lnTo>
                  <a:pt x="119922" y="45727"/>
                </a:lnTo>
                <a:lnTo>
                  <a:pt x="119872" y="45716"/>
                </a:lnTo>
                <a:cubicBezTo>
                  <a:pt x="119922" y="45477"/>
                  <a:pt x="120000" y="45250"/>
                  <a:pt x="120000" y="45000"/>
                </a:cubicBezTo>
                <a:cubicBezTo>
                  <a:pt x="120000" y="43344"/>
                  <a:pt x="118777" y="42000"/>
                  <a:pt x="117272" y="42000"/>
                </a:cubicBezTo>
                <a:lnTo>
                  <a:pt x="29833" y="42000"/>
                </a:lnTo>
                <a:lnTo>
                  <a:pt x="25966" y="26138"/>
                </a:lnTo>
                <a:lnTo>
                  <a:pt x="25927" y="26150"/>
                </a:lnTo>
                <a:cubicBezTo>
                  <a:pt x="25588" y="24916"/>
                  <a:pt x="24588" y="24000"/>
                  <a:pt x="23355" y="24000"/>
                </a:cubicBezTo>
                <a:lnTo>
                  <a:pt x="2727" y="24000"/>
                </a:lnTo>
                <a:cubicBezTo>
                  <a:pt x="1222" y="24000"/>
                  <a:pt x="0" y="25344"/>
                  <a:pt x="0" y="27000"/>
                </a:cubicBezTo>
                <a:cubicBezTo>
                  <a:pt x="0" y="28661"/>
                  <a:pt x="1222" y="30000"/>
                  <a:pt x="2727" y="30000"/>
                </a:cubicBezTo>
                <a:lnTo>
                  <a:pt x="21261" y="30000"/>
                </a:lnTo>
                <a:lnTo>
                  <a:pt x="38294" y="99861"/>
                </a:lnTo>
                <a:lnTo>
                  <a:pt x="38305" y="99861"/>
                </a:lnTo>
                <a:cubicBezTo>
                  <a:pt x="38533" y="100705"/>
                  <a:pt x="39094" y="101394"/>
                  <a:pt x="39822" y="101744"/>
                </a:cubicBezTo>
                <a:cubicBezTo>
                  <a:pt x="38800" y="103572"/>
                  <a:pt x="38183" y="105700"/>
                  <a:pt x="38183" y="108000"/>
                </a:cubicBezTo>
                <a:cubicBezTo>
                  <a:pt x="38183" y="114627"/>
                  <a:pt x="43066" y="120000"/>
                  <a:pt x="49088" y="120000"/>
                </a:cubicBezTo>
                <a:cubicBezTo>
                  <a:pt x="55116" y="120000"/>
                  <a:pt x="60000" y="114627"/>
                  <a:pt x="60000" y="108000"/>
                </a:cubicBezTo>
                <a:cubicBezTo>
                  <a:pt x="60000" y="105805"/>
                  <a:pt x="59422" y="103772"/>
                  <a:pt x="58488" y="102000"/>
                </a:cubicBezTo>
                <a:lnTo>
                  <a:pt x="88788" y="102000"/>
                </a:lnTo>
                <a:cubicBezTo>
                  <a:pt x="87850" y="103772"/>
                  <a:pt x="87272" y="105805"/>
                  <a:pt x="87272" y="108000"/>
                </a:cubicBezTo>
                <a:cubicBezTo>
                  <a:pt x="87272" y="114627"/>
                  <a:pt x="92155" y="120000"/>
                  <a:pt x="98183" y="120000"/>
                </a:cubicBezTo>
                <a:cubicBezTo>
                  <a:pt x="104205" y="120000"/>
                  <a:pt x="109088" y="114627"/>
                  <a:pt x="109088" y="108000"/>
                </a:cubicBezTo>
                <a:cubicBezTo>
                  <a:pt x="109088" y="105700"/>
                  <a:pt x="108477" y="103572"/>
                  <a:pt x="107455" y="101744"/>
                </a:cubicBezTo>
                <a:cubicBezTo>
                  <a:pt x="108216" y="101377"/>
                  <a:pt x="108783" y="100627"/>
                  <a:pt x="108994" y="99722"/>
                </a:cubicBezTo>
                <a:moveTo>
                  <a:pt x="51816" y="18000"/>
                </a:moveTo>
                <a:lnTo>
                  <a:pt x="83416" y="18000"/>
                </a:lnTo>
                <a:lnTo>
                  <a:pt x="77161" y="24877"/>
                </a:lnTo>
                <a:cubicBezTo>
                  <a:pt x="76672" y="25427"/>
                  <a:pt x="76361" y="26172"/>
                  <a:pt x="76361" y="27000"/>
                </a:cubicBezTo>
                <a:cubicBezTo>
                  <a:pt x="76361" y="28661"/>
                  <a:pt x="77588" y="30000"/>
                  <a:pt x="79088" y="30000"/>
                </a:cubicBezTo>
                <a:cubicBezTo>
                  <a:pt x="79850" y="30000"/>
                  <a:pt x="80527" y="29666"/>
                  <a:pt x="81016" y="29122"/>
                </a:cubicBezTo>
                <a:lnTo>
                  <a:pt x="91927" y="17122"/>
                </a:lnTo>
                <a:cubicBezTo>
                  <a:pt x="92422" y="16577"/>
                  <a:pt x="92727" y="15827"/>
                  <a:pt x="92727" y="15000"/>
                </a:cubicBezTo>
                <a:cubicBezTo>
                  <a:pt x="92727" y="14177"/>
                  <a:pt x="92422" y="13427"/>
                  <a:pt x="91927" y="12877"/>
                </a:cubicBezTo>
                <a:lnTo>
                  <a:pt x="81016" y="877"/>
                </a:lnTo>
                <a:cubicBezTo>
                  <a:pt x="80527" y="338"/>
                  <a:pt x="79850" y="0"/>
                  <a:pt x="79088" y="0"/>
                </a:cubicBezTo>
                <a:cubicBezTo>
                  <a:pt x="77588" y="0"/>
                  <a:pt x="76361" y="1344"/>
                  <a:pt x="76361" y="3000"/>
                </a:cubicBezTo>
                <a:cubicBezTo>
                  <a:pt x="76361" y="3827"/>
                  <a:pt x="76672" y="4577"/>
                  <a:pt x="77161" y="5122"/>
                </a:cubicBezTo>
                <a:lnTo>
                  <a:pt x="83416" y="12000"/>
                </a:lnTo>
                <a:lnTo>
                  <a:pt x="51816" y="12000"/>
                </a:lnTo>
                <a:cubicBezTo>
                  <a:pt x="50311" y="12000"/>
                  <a:pt x="49088" y="13344"/>
                  <a:pt x="49088" y="15000"/>
                </a:cubicBezTo>
                <a:cubicBezTo>
                  <a:pt x="49088" y="16661"/>
                  <a:pt x="50311" y="18000"/>
                  <a:pt x="51816" y="18000"/>
                </a:cubicBezTo>
              </a:path>
            </a:pathLst>
          </a:custGeom>
          <a:solidFill>
            <a:schemeClr val="tx1">
              <a:lumMod val="75000"/>
              <a:lumOff val="25000"/>
            </a:schemeClr>
          </a:solidFill>
          <a:ln>
            <a:noFill/>
          </a:ln>
        </p:spPr>
        <p:txBody>
          <a:bodyPr lIns="38076" tIns="38076" rIns="38076" bIns="38076" anchor="ctr" anchorCtr="0">
            <a:noAutofit/>
          </a:bodyPr>
          <a:lstStyle/>
          <a:p>
            <a:endParaRPr sz="3000">
              <a:solidFill>
                <a:schemeClr val="dk1"/>
              </a:solidFill>
              <a:latin typeface="Lato"/>
              <a:ea typeface="Lato"/>
              <a:cs typeface="Lato"/>
              <a:sym typeface="Lato"/>
            </a:endParaRPr>
          </a:p>
        </p:txBody>
      </p:sp>
      <p:sp>
        <p:nvSpPr>
          <p:cNvPr id="4780" name="Shape 4780"/>
          <p:cNvSpPr/>
          <p:nvPr/>
        </p:nvSpPr>
        <p:spPr>
          <a:xfrm>
            <a:off x="13526345" y="4567138"/>
            <a:ext cx="558656" cy="507868"/>
          </a:xfrm>
          <a:custGeom>
            <a:avLst/>
            <a:gdLst/>
            <a:ahLst/>
            <a:cxnLst/>
            <a:rect l="0" t="0" r="0" b="0"/>
            <a:pathLst>
              <a:path w="120000" h="120000" extrusionOk="0">
                <a:moveTo>
                  <a:pt x="94866" y="78000"/>
                </a:moveTo>
                <a:lnTo>
                  <a:pt x="96077" y="66000"/>
                </a:lnTo>
                <a:lnTo>
                  <a:pt x="110238" y="66000"/>
                </a:lnTo>
                <a:lnTo>
                  <a:pt x="107816" y="78000"/>
                </a:lnTo>
                <a:cubicBezTo>
                  <a:pt x="107816" y="78000"/>
                  <a:pt x="94866" y="78000"/>
                  <a:pt x="94866" y="78000"/>
                </a:cubicBezTo>
                <a:close/>
                <a:moveTo>
                  <a:pt x="104177" y="96000"/>
                </a:moveTo>
                <a:lnTo>
                  <a:pt x="93044" y="96000"/>
                </a:lnTo>
                <a:lnTo>
                  <a:pt x="94261" y="84000"/>
                </a:lnTo>
                <a:lnTo>
                  <a:pt x="106600" y="84000"/>
                </a:lnTo>
                <a:cubicBezTo>
                  <a:pt x="106600" y="84000"/>
                  <a:pt x="104177" y="96000"/>
                  <a:pt x="104177" y="96000"/>
                </a:cubicBezTo>
                <a:close/>
                <a:moveTo>
                  <a:pt x="98183" y="114000"/>
                </a:moveTo>
                <a:cubicBezTo>
                  <a:pt x="95172" y="114000"/>
                  <a:pt x="92727" y="111311"/>
                  <a:pt x="92727" y="108000"/>
                </a:cubicBezTo>
                <a:cubicBezTo>
                  <a:pt x="92727" y="104688"/>
                  <a:pt x="95172" y="102000"/>
                  <a:pt x="98183" y="102000"/>
                </a:cubicBezTo>
                <a:cubicBezTo>
                  <a:pt x="101194" y="102000"/>
                  <a:pt x="103638" y="104688"/>
                  <a:pt x="103638" y="108000"/>
                </a:cubicBezTo>
                <a:cubicBezTo>
                  <a:pt x="103638" y="111311"/>
                  <a:pt x="101194" y="114000"/>
                  <a:pt x="98183" y="114000"/>
                </a:cubicBezTo>
                <a:moveTo>
                  <a:pt x="91194" y="60000"/>
                </a:moveTo>
                <a:lnTo>
                  <a:pt x="76361" y="60000"/>
                </a:lnTo>
                <a:lnTo>
                  <a:pt x="76361" y="48000"/>
                </a:lnTo>
                <a:lnTo>
                  <a:pt x="92411" y="48000"/>
                </a:lnTo>
                <a:cubicBezTo>
                  <a:pt x="92411" y="48000"/>
                  <a:pt x="91194" y="60000"/>
                  <a:pt x="91194" y="60000"/>
                </a:cubicBezTo>
                <a:close/>
                <a:moveTo>
                  <a:pt x="89377" y="78000"/>
                </a:moveTo>
                <a:lnTo>
                  <a:pt x="76361" y="78000"/>
                </a:lnTo>
                <a:lnTo>
                  <a:pt x="76361" y="66000"/>
                </a:lnTo>
                <a:lnTo>
                  <a:pt x="90594" y="66000"/>
                </a:lnTo>
                <a:cubicBezTo>
                  <a:pt x="90594" y="66000"/>
                  <a:pt x="89377" y="78000"/>
                  <a:pt x="89377" y="78000"/>
                </a:cubicBezTo>
                <a:close/>
                <a:moveTo>
                  <a:pt x="87561" y="96000"/>
                </a:moveTo>
                <a:lnTo>
                  <a:pt x="76361" y="96000"/>
                </a:lnTo>
                <a:lnTo>
                  <a:pt x="76361" y="84000"/>
                </a:lnTo>
                <a:lnTo>
                  <a:pt x="88772" y="84000"/>
                </a:lnTo>
                <a:cubicBezTo>
                  <a:pt x="88772" y="84000"/>
                  <a:pt x="87561" y="96000"/>
                  <a:pt x="87561" y="96000"/>
                </a:cubicBezTo>
                <a:close/>
                <a:moveTo>
                  <a:pt x="70911" y="60000"/>
                </a:moveTo>
                <a:lnTo>
                  <a:pt x="56077" y="60000"/>
                </a:lnTo>
                <a:lnTo>
                  <a:pt x="54866" y="48000"/>
                </a:lnTo>
                <a:lnTo>
                  <a:pt x="70911" y="48000"/>
                </a:lnTo>
                <a:cubicBezTo>
                  <a:pt x="70911" y="48000"/>
                  <a:pt x="70911" y="60000"/>
                  <a:pt x="70911" y="60000"/>
                </a:cubicBezTo>
                <a:close/>
                <a:moveTo>
                  <a:pt x="70911" y="78000"/>
                </a:moveTo>
                <a:lnTo>
                  <a:pt x="57900" y="78000"/>
                </a:lnTo>
                <a:lnTo>
                  <a:pt x="56683" y="66000"/>
                </a:lnTo>
                <a:lnTo>
                  <a:pt x="70911" y="66000"/>
                </a:lnTo>
                <a:cubicBezTo>
                  <a:pt x="70911" y="66000"/>
                  <a:pt x="70911" y="78000"/>
                  <a:pt x="70911" y="78000"/>
                </a:cubicBezTo>
                <a:close/>
                <a:moveTo>
                  <a:pt x="70911" y="96000"/>
                </a:moveTo>
                <a:lnTo>
                  <a:pt x="59711" y="96000"/>
                </a:lnTo>
                <a:lnTo>
                  <a:pt x="58505" y="84000"/>
                </a:lnTo>
                <a:lnTo>
                  <a:pt x="70911" y="84000"/>
                </a:lnTo>
                <a:cubicBezTo>
                  <a:pt x="70911" y="84000"/>
                  <a:pt x="70911" y="96000"/>
                  <a:pt x="70911" y="96000"/>
                </a:cubicBezTo>
                <a:close/>
                <a:moveTo>
                  <a:pt x="49088" y="114000"/>
                </a:moveTo>
                <a:cubicBezTo>
                  <a:pt x="46077" y="114000"/>
                  <a:pt x="43638" y="111311"/>
                  <a:pt x="43638" y="108000"/>
                </a:cubicBezTo>
                <a:cubicBezTo>
                  <a:pt x="43638" y="104688"/>
                  <a:pt x="46077" y="102000"/>
                  <a:pt x="49088" y="102000"/>
                </a:cubicBezTo>
                <a:cubicBezTo>
                  <a:pt x="52105" y="102000"/>
                  <a:pt x="54544" y="104688"/>
                  <a:pt x="54544" y="108000"/>
                </a:cubicBezTo>
                <a:cubicBezTo>
                  <a:pt x="54544" y="111311"/>
                  <a:pt x="52105" y="114000"/>
                  <a:pt x="49088" y="114000"/>
                </a:cubicBezTo>
                <a:moveTo>
                  <a:pt x="40077" y="84000"/>
                </a:moveTo>
                <a:lnTo>
                  <a:pt x="53016" y="84000"/>
                </a:lnTo>
                <a:lnTo>
                  <a:pt x="54227" y="96000"/>
                </a:lnTo>
                <a:lnTo>
                  <a:pt x="43000" y="96000"/>
                </a:lnTo>
                <a:cubicBezTo>
                  <a:pt x="43000" y="96000"/>
                  <a:pt x="40077" y="84000"/>
                  <a:pt x="40077" y="84000"/>
                </a:cubicBezTo>
                <a:close/>
                <a:moveTo>
                  <a:pt x="38611" y="78000"/>
                </a:moveTo>
                <a:lnTo>
                  <a:pt x="35688" y="66000"/>
                </a:lnTo>
                <a:lnTo>
                  <a:pt x="51194" y="66000"/>
                </a:lnTo>
                <a:lnTo>
                  <a:pt x="52411" y="78000"/>
                </a:lnTo>
                <a:cubicBezTo>
                  <a:pt x="52411" y="78000"/>
                  <a:pt x="38611" y="78000"/>
                  <a:pt x="38611" y="78000"/>
                </a:cubicBezTo>
                <a:close/>
                <a:moveTo>
                  <a:pt x="31294" y="48000"/>
                </a:moveTo>
                <a:lnTo>
                  <a:pt x="49377" y="48000"/>
                </a:lnTo>
                <a:lnTo>
                  <a:pt x="50594" y="60000"/>
                </a:lnTo>
                <a:lnTo>
                  <a:pt x="34222" y="60000"/>
                </a:lnTo>
                <a:cubicBezTo>
                  <a:pt x="34222" y="60000"/>
                  <a:pt x="31294" y="48000"/>
                  <a:pt x="31294" y="48000"/>
                </a:cubicBezTo>
                <a:close/>
                <a:moveTo>
                  <a:pt x="97894" y="48000"/>
                </a:moveTo>
                <a:lnTo>
                  <a:pt x="113877" y="48000"/>
                </a:lnTo>
                <a:lnTo>
                  <a:pt x="111450" y="60000"/>
                </a:lnTo>
                <a:lnTo>
                  <a:pt x="96683" y="60000"/>
                </a:lnTo>
                <a:cubicBezTo>
                  <a:pt x="96683" y="60000"/>
                  <a:pt x="97894" y="48000"/>
                  <a:pt x="97894" y="48000"/>
                </a:cubicBezTo>
                <a:close/>
                <a:moveTo>
                  <a:pt x="108994" y="99722"/>
                </a:moveTo>
                <a:lnTo>
                  <a:pt x="109011" y="99727"/>
                </a:lnTo>
                <a:lnTo>
                  <a:pt x="119922" y="45727"/>
                </a:lnTo>
                <a:lnTo>
                  <a:pt x="119872" y="45716"/>
                </a:lnTo>
                <a:cubicBezTo>
                  <a:pt x="119922" y="45477"/>
                  <a:pt x="120000" y="45250"/>
                  <a:pt x="120000" y="45000"/>
                </a:cubicBezTo>
                <a:cubicBezTo>
                  <a:pt x="120000" y="43344"/>
                  <a:pt x="118777" y="42000"/>
                  <a:pt x="117272" y="42000"/>
                </a:cubicBezTo>
                <a:lnTo>
                  <a:pt x="29833" y="42000"/>
                </a:lnTo>
                <a:lnTo>
                  <a:pt x="25966" y="26138"/>
                </a:lnTo>
                <a:lnTo>
                  <a:pt x="25927" y="26150"/>
                </a:lnTo>
                <a:cubicBezTo>
                  <a:pt x="25588" y="24916"/>
                  <a:pt x="24588" y="24000"/>
                  <a:pt x="23355" y="24000"/>
                </a:cubicBezTo>
                <a:lnTo>
                  <a:pt x="2727" y="24000"/>
                </a:lnTo>
                <a:cubicBezTo>
                  <a:pt x="1222" y="24000"/>
                  <a:pt x="0" y="25344"/>
                  <a:pt x="0" y="27000"/>
                </a:cubicBezTo>
                <a:cubicBezTo>
                  <a:pt x="0" y="28661"/>
                  <a:pt x="1222" y="30000"/>
                  <a:pt x="2727" y="30000"/>
                </a:cubicBezTo>
                <a:lnTo>
                  <a:pt x="21261" y="30000"/>
                </a:lnTo>
                <a:lnTo>
                  <a:pt x="38294" y="99861"/>
                </a:lnTo>
                <a:lnTo>
                  <a:pt x="38300" y="99861"/>
                </a:lnTo>
                <a:cubicBezTo>
                  <a:pt x="38533" y="100705"/>
                  <a:pt x="39094" y="101394"/>
                  <a:pt x="39822" y="101744"/>
                </a:cubicBezTo>
                <a:cubicBezTo>
                  <a:pt x="38800" y="103572"/>
                  <a:pt x="38183" y="105700"/>
                  <a:pt x="38183" y="108000"/>
                </a:cubicBezTo>
                <a:cubicBezTo>
                  <a:pt x="38183" y="114627"/>
                  <a:pt x="43066" y="120000"/>
                  <a:pt x="49088" y="120000"/>
                </a:cubicBezTo>
                <a:cubicBezTo>
                  <a:pt x="55116" y="120000"/>
                  <a:pt x="60000" y="114627"/>
                  <a:pt x="60000" y="108000"/>
                </a:cubicBezTo>
                <a:cubicBezTo>
                  <a:pt x="60000" y="105805"/>
                  <a:pt x="59422" y="103772"/>
                  <a:pt x="58488" y="102000"/>
                </a:cubicBezTo>
                <a:lnTo>
                  <a:pt x="88788" y="102000"/>
                </a:lnTo>
                <a:cubicBezTo>
                  <a:pt x="87850" y="103772"/>
                  <a:pt x="87272" y="105805"/>
                  <a:pt x="87272" y="108000"/>
                </a:cubicBezTo>
                <a:cubicBezTo>
                  <a:pt x="87272" y="114627"/>
                  <a:pt x="92155" y="120000"/>
                  <a:pt x="98183" y="120000"/>
                </a:cubicBezTo>
                <a:cubicBezTo>
                  <a:pt x="104205" y="120000"/>
                  <a:pt x="109088" y="114627"/>
                  <a:pt x="109088" y="108000"/>
                </a:cubicBezTo>
                <a:cubicBezTo>
                  <a:pt x="109088" y="105700"/>
                  <a:pt x="108477" y="103572"/>
                  <a:pt x="107455" y="101744"/>
                </a:cubicBezTo>
                <a:cubicBezTo>
                  <a:pt x="108216" y="101377"/>
                  <a:pt x="108783" y="100627"/>
                  <a:pt x="108994" y="99722"/>
                </a:cubicBezTo>
                <a:moveTo>
                  <a:pt x="60800" y="29122"/>
                </a:moveTo>
                <a:cubicBezTo>
                  <a:pt x="61294" y="29666"/>
                  <a:pt x="61972" y="30000"/>
                  <a:pt x="62727" y="30000"/>
                </a:cubicBezTo>
                <a:cubicBezTo>
                  <a:pt x="64233" y="30000"/>
                  <a:pt x="65455" y="28661"/>
                  <a:pt x="65455" y="27000"/>
                </a:cubicBezTo>
                <a:cubicBezTo>
                  <a:pt x="65455" y="26172"/>
                  <a:pt x="65150" y="25427"/>
                  <a:pt x="64655" y="24877"/>
                </a:cubicBezTo>
                <a:lnTo>
                  <a:pt x="58400" y="18000"/>
                </a:lnTo>
                <a:lnTo>
                  <a:pt x="90000" y="18000"/>
                </a:lnTo>
                <a:cubicBezTo>
                  <a:pt x="91505" y="18000"/>
                  <a:pt x="92727" y="16661"/>
                  <a:pt x="92727" y="15000"/>
                </a:cubicBezTo>
                <a:cubicBezTo>
                  <a:pt x="92727" y="13344"/>
                  <a:pt x="91505" y="12000"/>
                  <a:pt x="90000" y="12000"/>
                </a:cubicBezTo>
                <a:lnTo>
                  <a:pt x="58400" y="12000"/>
                </a:lnTo>
                <a:lnTo>
                  <a:pt x="64655" y="5122"/>
                </a:lnTo>
                <a:cubicBezTo>
                  <a:pt x="65150" y="4577"/>
                  <a:pt x="65455" y="3827"/>
                  <a:pt x="65455" y="3000"/>
                </a:cubicBezTo>
                <a:cubicBezTo>
                  <a:pt x="65455" y="1344"/>
                  <a:pt x="64233" y="0"/>
                  <a:pt x="62727" y="0"/>
                </a:cubicBezTo>
                <a:cubicBezTo>
                  <a:pt x="61972" y="0"/>
                  <a:pt x="61294" y="338"/>
                  <a:pt x="60800" y="877"/>
                </a:cubicBezTo>
                <a:lnTo>
                  <a:pt x="49888" y="12877"/>
                </a:lnTo>
                <a:cubicBezTo>
                  <a:pt x="49394" y="13427"/>
                  <a:pt x="49088" y="14177"/>
                  <a:pt x="49088" y="15000"/>
                </a:cubicBezTo>
                <a:cubicBezTo>
                  <a:pt x="49088" y="15827"/>
                  <a:pt x="49394" y="16577"/>
                  <a:pt x="49888" y="17122"/>
                </a:cubicBezTo>
                <a:cubicBezTo>
                  <a:pt x="49888" y="17122"/>
                  <a:pt x="60800" y="29122"/>
                  <a:pt x="60800" y="29122"/>
                </a:cubicBezTo>
                <a:close/>
              </a:path>
            </a:pathLst>
          </a:custGeom>
          <a:solidFill>
            <a:schemeClr val="tx1">
              <a:lumMod val="75000"/>
              <a:lumOff val="25000"/>
            </a:schemeClr>
          </a:solidFill>
          <a:ln>
            <a:noFill/>
          </a:ln>
        </p:spPr>
        <p:txBody>
          <a:bodyPr lIns="38076" tIns="38076" rIns="38076" bIns="38076" anchor="ctr" anchorCtr="0">
            <a:noAutofit/>
          </a:bodyPr>
          <a:lstStyle/>
          <a:p>
            <a:endParaRPr sz="3000">
              <a:solidFill>
                <a:schemeClr val="dk1"/>
              </a:solidFill>
              <a:latin typeface="Lato"/>
              <a:ea typeface="Lato"/>
              <a:cs typeface="Lato"/>
              <a:sym typeface="Lato"/>
            </a:endParaRPr>
          </a:p>
        </p:txBody>
      </p:sp>
      <p:sp>
        <p:nvSpPr>
          <p:cNvPr id="4781" name="Shape 4781"/>
          <p:cNvSpPr/>
          <p:nvPr/>
        </p:nvSpPr>
        <p:spPr>
          <a:xfrm>
            <a:off x="14592867" y="4567138"/>
            <a:ext cx="558656" cy="507868"/>
          </a:xfrm>
          <a:custGeom>
            <a:avLst/>
            <a:gdLst/>
            <a:ahLst/>
            <a:cxnLst/>
            <a:rect l="0" t="0" r="0" b="0"/>
            <a:pathLst>
              <a:path w="120000" h="120000" extrusionOk="0">
                <a:moveTo>
                  <a:pt x="94866" y="78000"/>
                </a:moveTo>
                <a:lnTo>
                  <a:pt x="96077" y="66000"/>
                </a:lnTo>
                <a:lnTo>
                  <a:pt x="110238" y="66000"/>
                </a:lnTo>
                <a:lnTo>
                  <a:pt x="107816" y="78000"/>
                </a:lnTo>
                <a:cubicBezTo>
                  <a:pt x="107816" y="78000"/>
                  <a:pt x="94866" y="78000"/>
                  <a:pt x="94866" y="78000"/>
                </a:cubicBezTo>
                <a:close/>
                <a:moveTo>
                  <a:pt x="104177" y="96000"/>
                </a:moveTo>
                <a:lnTo>
                  <a:pt x="93044" y="96000"/>
                </a:lnTo>
                <a:lnTo>
                  <a:pt x="94261" y="84000"/>
                </a:lnTo>
                <a:lnTo>
                  <a:pt x="106600" y="84000"/>
                </a:lnTo>
                <a:cubicBezTo>
                  <a:pt x="106600" y="84000"/>
                  <a:pt x="104177" y="96000"/>
                  <a:pt x="104177" y="96000"/>
                </a:cubicBezTo>
                <a:close/>
                <a:moveTo>
                  <a:pt x="98183" y="114000"/>
                </a:moveTo>
                <a:cubicBezTo>
                  <a:pt x="95172" y="114000"/>
                  <a:pt x="92727" y="111311"/>
                  <a:pt x="92727" y="108000"/>
                </a:cubicBezTo>
                <a:cubicBezTo>
                  <a:pt x="92727" y="104688"/>
                  <a:pt x="95172" y="102000"/>
                  <a:pt x="98183" y="102000"/>
                </a:cubicBezTo>
                <a:cubicBezTo>
                  <a:pt x="101194" y="102000"/>
                  <a:pt x="103638" y="104688"/>
                  <a:pt x="103638" y="108000"/>
                </a:cubicBezTo>
                <a:cubicBezTo>
                  <a:pt x="103638" y="111311"/>
                  <a:pt x="101194" y="114000"/>
                  <a:pt x="98183" y="114000"/>
                </a:cubicBezTo>
                <a:moveTo>
                  <a:pt x="91194" y="60000"/>
                </a:moveTo>
                <a:lnTo>
                  <a:pt x="76361" y="60000"/>
                </a:lnTo>
                <a:lnTo>
                  <a:pt x="76361" y="48000"/>
                </a:lnTo>
                <a:lnTo>
                  <a:pt x="92411" y="48000"/>
                </a:lnTo>
                <a:cubicBezTo>
                  <a:pt x="92411" y="48000"/>
                  <a:pt x="91194" y="60000"/>
                  <a:pt x="91194" y="60000"/>
                </a:cubicBezTo>
                <a:close/>
                <a:moveTo>
                  <a:pt x="89377" y="78000"/>
                </a:moveTo>
                <a:lnTo>
                  <a:pt x="76361" y="78000"/>
                </a:lnTo>
                <a:lnTo>
                  <a:pt x="76361" y="66000"/>
                </a:lnTo>
                <a:lnTo>
                  <a:pt x="90594" y="66000"/>
                </a:lnTo>
                <a:cubicBezTo>
                  <a:pt x="90594" y="66000"/>
                  <a:pt x="89377" y="78000"/>
                  <a:pt x="89377" y="78000"/>
                </a:cubicBezTo>
                <a:close/>
                <a:moveTo>
                  <a:pt x="87561" y="96000"/>
                </a:moveTo>
                <a:lnTo>
                  <a:pt x="76361" y="96000"/>
                </a:lnTo>
                <a:lnTo>
                  <a:pt x="76361" y="84000"/>
                </a:lnTo>
                <a:lnTo>
                  <a:pt x="88772" y="84000"/>
                </a:lnTo>
                <a:cubicBezTo>
                  <a:pt x="88772" y="84000"/>
                  <a:pt x="87561" y="96000"/>
                  <a:pt x="87561" y="96000"/>
                </a:cubicBezTo>
                <a:close/>
                <a:moveTo>
                  <a:pt x="70911" y="60000"/>
                </a:moveTo>
                <a:lnTo>
                  <a:pt x="56077" y="60000"/>
                </a:lnTo>
                <a:lnTo>
                  <a:pt x="54866" y="48000"/>
                </a:lnTo>
                <a:lnTo>
                  <a:pt x="70911" y="48000"/>
                </a:lnTo>
                <a:cubicBezTo>
                  <a:pt x="70911" y="48000"/>
                  <a:pt x="70911" y="60000"/>
                  <a:pt x="70911" y="60000"/>
                </a:cubicBezTo>
                <a:close/>
                <a:moveTo>
                  <a:pt x="70911" y="78000"/>
                </a:moveTo>
                <a:lnTo>
                  <a:pt x="57900" y="78000"/>
                </a:lnTo>
                <a:lnTo>
                  <a:pt x="56683" y="66000"/>
                </a:lnTo>
                <a:lnTo>
                  <a:pt x="70911" y="66000"/>
                </a:lnTo>
                <a:cubicBezTo>
                  <a:pt x="70911" y="66000"/>
                  <a:pt x="70911" y="78000"/>
                  <a:pt x="70911" y="78000"/>
                </a:cubicBezTo>
                <a:close/>
                <a:moveTo>
                  <a:pt x="70911" y="96000"/>
                </a:moveTo>
                <a:lnTo>
                  <a:pt x="59711" y="96000"/>
                </a:lnTo>
                <a:lnTo>
                  <a:pt x="58505" y="84000"/>
                </a:lnTo>
                <a:lnTo>
                  <a:pt x="70911" y="84000"/>
                </a:lnTo>
                <a:cubicBezTo>
                  <a:pt x="70911" y="84000"/>
                  <a:pt x="70911" y="96000"/>
                  <a:pt x="70911" y="96000"/>
                </a:cubicBezTo>
                <a:close/>
                <a:moveTo>
                  <a:pt x="49088" y="114000"/>
                </a:moveTo>
                <a:cubicBezTo>
                  <a:pt x="46077" y="114000"/>
                  <a:pt x="43638" y="111311"/>
                  <a:pt x="43638" y="108000"/>
                </a:cubicBezTo>
                <a:cubicBezTo>
                  <a:pt x="43638" y="104688"/>
                  <a:pt x="46077" y="102000"/>
                  <a:pt x="49088" y="102000"/>
                </a:cubicBezTo>
                <a:cubicBezTo>
                  <a:pt x="52105" y="102000"/>
                  <a:pt x="54544" y="104688"/>
                  <a:pt x="54544" y="108000"/>
                </a:cubicBezTo>
                <a:cubicBezTo>
                  <a:pt x="54544" y="111311"/>
                  <a:pt x="52105" y="114000"/>
                  <a:pt x="49088" y="114000"/>
                </a:cubicBezTo>
                <a:moveTo>
                  <a:pt x="40077" y="84000"/>
                </a:moveTo>
                <a:lnTo>
                  <a:pt x="53016" y="84000"/>
                </a:lnTo>
                <a:lnTo>
                  <a:pt x="54227" y="96000"/>
                </a:lnTo>
                <a:lnTo>
                  <a:pt x="43000" y="96000"/>
                </a:lnTo>
                <a:cubicBezTo>
                  <a:pt x="43000" y="96000"/>
                  <a:pt x="40077" y="84000"/>
                  <a:pt x="40077" y="84000"/>
                </a:cubicBezTo>
                <a:close/>
                <a:moveTo>
                  <a:pt x="38611" y="78000"/>
                </a:moveTo>
                <a:lnTo>
                  <a:pt x="35688" y="66000"/>
                </a:lnTo>
                <a:lnTo>
                  <a:pt x="51194" y="66000"/>
                </a:lnTo>
                <a:lnTo>
                  <a:pt x="52411" y="78000"/>
                </a:lnTo>
                <a:cubicBezTo>
                  <a:pt x="52411" y="78000"/>
                  <a:pt x="38611" y="78000"/>
                  <a:pt x="38611" y="78000"/>
                </a:cubicBezTo>
                <a:close/>
                <a:moveTo>
                  <a:pt x="31294" y="48000"/>
                </a:moveTo>
                <a:lnTo>
                  <a:pt x="49377" y="48000"/>
                </a:lnTo>
                <a:lnTo>
                  <a:pt x="50594" y="60000"/>
                </a:lnTo>
                <a:lnTo>
                  <a:pt x="34222" y="60000"/>
                </a:lnTo>
                <a:cubicBezTo>
                  <a:pt x="34222" y="60000"/>
                  <a:pt x="31294" y="48000"/>
                  <a:pt x="31294" y="48000"/>
                </a:cubicBezTo>
                <a:close/>
                <a:moveTo>
                  <a:pt x="97894" y="48000"/>
                </a:moveTo>
                <a:lnTo>
                  <a:pt x="113877" y="48000"/>
                </a:lnTo>
                <a:lnTo>
                  <a:pt x="111450" y="60000"/>
                </a:lnTo>
                <a:lnTo>
                  <a:pt x="96683" y="60000"/>
                </a:lnTo>
                <a:cubicBezTo>
                  <a:pt x="96683" y="60000"/>
                  <a:pt x="97894" y="48000"/>
                  <a:pt x="97894" y="48000"/>
                </a:cubicBezTo>
                <a:close/>
                <a:moveTo>
                  <a:pt x="108994" y="99722"/>
                </a:moveTo>
                <a:lnTo>
                  <a:pt x="109011" y="99727"/>
                </a:lnTo>
                <a:lnTo>
                  <a:pt x="119922" y="45727"/>
                </a:lnTo>
                <a:lnTo>
                  <a:pt x="119872" y="45716"/>
                </a:lnTo>
                <a:cubicBezTo>
                  <a:pt x="119922" y="45477"/>
                  <a:pt x="120000" y="45250"/>
                  <a:pt x="120000" y="45000"/>
                </a:cubicBezTo>
                <a:cubicBezTo>
                  <a:pt x="120000" y="43344"/>
                  <a:pt x="118777" y="42000"/>
                  <a:pt x="117272" y="42000"/>
                </a:cubicBezTo>
                <a:lnTo>
                  <a:pt x="29833" y="42000"/>
                </a:lnTo>
                <a:lnTo>
                  <a:pt x="25966" y="26138"/>
                </a:lnTo>
                <a:lnTo>
                  <a:pt x="25927" y="26150"/>
                </a:lnTo>
                <a:cubicBezTo>
                  <a:pt x="25588" y="24916"/>
                  <a:pt x="24588" y="24000"/>
                  <a:pt x="23355" y="24000"/>
                </a:cubicBezTo>
                <a:lnTo>
                  <a:pt x="2727" y="24000"/>
                </a:lnTo>
                <a:cubicBezTo>
                  <a:pt x="1222" y="24000"/>
                  <a:pt x="0" y="25344"/>
                  <a:pt x="0" y="27000"/>
                </a:cubicBezTo>
                <a:cubicBezTo>
                  <a:pt x="0" y="28661"/>
                  <a:pt x="1222" y="30000"/>
                  <a:pt x="2727" y="30000"/>
                </a:cubicBezTo>
                <a:lnTo>
                  <a:pt x="21261" y="30000"/>
                </a:lnTo>
                <a:lnTo>
                  <a:pt x="38294" y="99861"/>
                </a:lnTo>
                <a:lnTo>
                  <a:pt x="38300" y="99861"/>
                </a:lnTo>
                <a:cubicBezTo>
                  <a:pt x="38533" y="100705"/>
                  <a:pt x="39094" y="101394"/>
                  <a:pt x="39822" y="101744"/>
                </a:cubicBezTo>
                <a:cubicBezTo>
                  <a:pt x="38800" y="103572"/>
                  <a:pt x="38183" y="105700"/>
                  <a:pt x="38183" y="108000"/>
                </a:cubicBezTo>
                <a:cubicBezTo>
                  <a:pt x="38183" y="114627"/>
                  <a:pt x="43066" y="120000"/>
                  <a:pt x="49088" y="120000"/>
                </a:cubicBezTo>
                <a:cubicBezTo>
                  <a:pt x="55116" y="120000"/>
                  <a:pt x="60000" y="114627"/>
                  <a:pt x="60000" y="108000"/>
                </a:cubicBezTo>
                <a:cubicBezTo>
                  <a:pt x="60000" y="105805"/>
                  <a:pt x="59422" y="103772"/>
                  <a:pt x="58488" y="102000"/>
                </a:cubicBezTo>
                <a:lnTo>
                  <a:pt x="88788" y="102000"/>
                </a:lnTo>
                <a:cubicBezTo>
                  <a:pt x="87850" y="103772"/>
                  <a:pt x="87272" y="105805"/>
                  <a:pt x="87272" y="108000"/>
                </a:cubicBezTo>
                <a:cubicBezTo>
                  <a:pt x="87272" y="114627"/>
                  <a:pt x="92155" y="120000"/>
                  <a:pt x="98183" y="120000"/>
                </a:cubicBezTo>
                <a:cubicBezTo>
                  <a:pt x="104205" y="120000"/>
                  <a:pt x="109088" y="114627"/>
                  <a:pt x="109088" y="108000"/>
                </a:cubicBezTo>
                <a:cubicBezTo>
                  <a:pt x="109088" y="105700"/>
                  <a:pt x="108472" y="103572"/>
                  <a:pt x="107450" y="101744"/>
                </a:cubicBezTo>
                <a:cubicBezTo>
                  <a:pt x="108216" y="101377"/>
                  <a:pt x="108783" y="100627"/>
                  <a:pt x="108994" y="99722"/>
                </a:cubicBezTo>
                <a:moveTo>
                  <a:pt x="60000" y="21000"/>
                </a:moveTo>
                <a:lnTo>
                  <a:pt x="70911" y="21000"/>
                </a:lnTo>
                <a:lnTo>
                  <a:pt x="70911" y="33000"/>
                </a:lnTo>
                <a:cubicBezTo>
                  <a:pt x="70911" y="34661"/>
                  <a:pt x="72133" y="36000"/>
                  <a:pt x="73638" y="36000"/>
                </a:cubicBezTo>
                <a:cubicBezTo>
                  <a:pt x="75144" y="36000"/>
                  <a:pt x="76361" y="34661"/>
                  <a:pt x="76361" y="33000"/>
                </a:cubicBezTo>
                <a:lnTo>
                  <a:pt x="76361" y="21000"/>
                </a:lnTo>
                <a:lnTo>
                  <a:pt x="87272" y="21000"/>
                </a:lnTo>
                <a:cubicBezTo>
                  <a:pt x="88777" y="21000"/>
                  <a:pt x="90000" y="19661"/>
                  <a:pt x="90000" y="18000"/>
                </a:cubicBezTo>
                <a:cubicBezTo>
                  <a:pt x="90000" y="16344"/>
                  <a:pt x="88777" y="15000"/>
                  <a:pt x="87272" y="15000"/>
                </a:cubicBezTo>
                <a:lnTo>
                  <a:pt x="76361" y="15000"/>
                </a:lnTo>
                <a:lnTo>
                  <a:pt x="76361" y="3000"/>
                </a:lnTo>
                <a:cubicBezTo>
                  <a:pt x="76361" y="1344"/>
                  <a:pt x="75144" y="0"/>
                  <a:pt x="73638" y="0"/>
                </a:cubicBezTo>
                <a:cubicBezTo>
                  <a:pt x="72133" y="0"/>
                  <a:pt x="70911" y="1344"/>
                  <a:pt x="70911" y="3000"/>
                </a:cubicBezTo>
                <a:lnTo>
                  <a:pt x="70911" y="15000"/>
                </a:lnTo>
                <a:lnTo>
                  <a:pt x="60000" y="15000"/>
                </a:lnTo>
                <a:cubicBezTo>
                  <a:pt x="58494" y="15000"/>
                  <a:pt x="57272" y="16344"/>
                  <a:pt x="57272" y="18000"/>
                </a:cubicBezTo>
                <a:cubicBezTo>
                  <a:pt x="57272" y="19661"/>
                  <a:pt x="58494" y="21000"/>
                  <a:pt x="60000" y="21000"/>
                </a:cubicBezTo>
              </a:path>
            </a:pathLst>
          </a:custGeom>
          <a:solidFill>
            <a:schemeClr val="tx1">
              <a:lumMod val="75000"/>
              <a:lumOff val="25000"/>
            </a:schemeClr>
          </a:solidFill>
          <a:ln>
            <a:noFill/>
          </a:ln>
        </p:spPr>
        <p:txBody>
          <a:bodyPr lIns="38076" tIns="38076" rIns="38076" bIns="38076" anchor="ctr" anchorCtr="0">
            <a:noAutofit/>
          </a:bodyPr>
          <a:lstStyle/>
          <a:p>
            <a:endParaRPr sz="3000">
              <a:solidFill>
                <a:schemeClr val="dk1"/>
              </a:solidFill>
              <a:latin typeface="Lato"/>
              <a:ea typeface="Lato"/>
              <a:cs typeface="Lato"/>
              <a:sym typeface="Lato"/>
            </a:endParaRPr>
          </a:p>
        </p:txBody>
      </p:sp>
      <p:sp>
        <p:nvSpPr>
          <p:cNvPr id="4782" name="Shape 4782"/>
          <p:cNvSpPr/>
          <p:nvPr/>
        </p:nvSpPr>
        <p:spPr>
          <a:xfrm>
            <a:off x="15659389" y="4605228"/>
            <a:ext cx="558656" cy="444384"/>
          </a:xfrm>
          <a:custGeom>
            <a:avLst/>
            <a:gdLst/>
            <a:ahLst/>
            <a:cxnLst/>
            <a:rect l="0" t="0" r="0" b="0"/>
            <a:pathLst>
              <a:path w="120000" h="120000" extrusionOk="0">
                <a:moveTo>
                  <a:pt x="94866" y="72000"/>
                </a:moveTo>
                <a:lnTo>
                  <a:pt x="96077" y="58283"/>
                </a:lnTo>
                <a:lnTo>
                  <a:pt x="110238" y="58283"/>
                </a:lnTo>
                <a:lnTo>
                  <a:pt x="107816" y="72000"/>
                </a:lnTo>
                <a:cubicBezTo>
                  <a:pt x="107816" y="72000"/>
                  <a:pt x="94866" y="72000"/>
                  <a:pt x="94866" y="72000"/>
                </a:cubicBezTo>
                <a:close/>
                <a:moveTo>
                  <a:pt x="104177" y="92572"/>
                </a:moveTo>
                <a:lnTo>
                  <a:pt x="93044" y="92572"/>
                </a:lnTo>
                <a:lnTo>
                  <a:pt x="94261" y="78855"/>
                </a:lnTo>
                <a:lnTo>
                  <a:pt x="106600" y="78855"/>
                </a:lnTo>
                <a:cubicBezTo>
                  <a:pt x="106600" y="78855"/>
                  <a:pt x="104177" y="92572"/>
                  <a:pt x="104177" y="92572"/>
                </a:cubicBezTo>
                <a:close/>
                <a:moveTo>
                  <a:pt x="98183" y="113144"/>
                </a:moveTo>
                <a:cubicBezTo>
                  <a:pt x="95172" y="113144"/>
                  <a:pt x="92727" y="110072"/>
                  <a:pt x="92727" y="106283"/>
                </a:cubicBezTo>
                <a:cubicBezTo>
                  <a:pt x="92727" y="102500"/>
                  <a:pt x="95172" y="99427"/>
                  <a:pt x="98183" y="99427"/>
                </a:cubicBezTo>
                <a:cubicBezTo>
                  <a:pt x="101194" y="99427"/>
                  <a:pt x="103638" y="102500"/>
                  <a:pt x="103638" y="106283"/>
                </a:cubicBezTo>
                <a:cubicBezTo>
                  <a:pt x="103638" y="110072"/>
                  <a:pt x="101194" y="113144"/>
                  <a:pt x="98183" y="113144"/>
                </a:cubicBezTo>
                <a:moveTo>
                  <a:pt x="91194" y="51427"/>
                </a:moveTo>
                <a:lnTo>
                  <a:pt x="76361" y="51427"/>
                </a:lnTo>
                <a:lnTo>
                  <a:pt x="76361" y="37716"/>
                </a:lnTo>
                <a:lnTo>
                  <a:pt x="92411" y="37716"/>
                </a:lnTo>
                <a:cubicBezTo>
                  <a:pt x="92411" y="37716"/>
                  <a:pt x="91194" y="51427"/>
                  <a:pt x="91194" y="51427"/>
                </a:cubicBezTo>
                <a:close/>
                <a:moveTo>
                  <a:pt x="89377" y="72000"/>
                </a:moveTo>
                <a:lnTo>
                  <a:pt x="76361" y="72000"/>
                </a:lnTo>
                <a:lnTo>
                  <a:pt x="76361" y="58283"/>
                </a:lnTo>
                <a:lnTo>
                  <a:pt x="90594" y="58283"/>
                </a:lnTo>
                <a:cubicBezTo>
                  <a:pt x="90594" y="58283"/>
                  <a:pt x="89377" y="72000"/>
                  <a:pt x="89377" y="72000"/>
                </a:cubicBezTo>
                <a:close/>
                <a:moveTo>
                  <a:pt x="87561" y="92572"/>
                </a:moveTo>
                <a:lnTo>
                  <a:pt x="76361" y="92572"/>
                </a:lnTo>
                <a:lnTo>
                  <a:pt x="76361" y="78855"/>
                </a:lnTo>
                <a:lnTo>
                  <a:pt x="88772" y="78855"/>
                </a:lnTo>
                <a:cubicBezTo>
                  <a:pt x="88772" y="78855"/>
                  <a:pt x="87561" y="92572"/>
                  <a:pt x="87561" y="92572"/>
                </a:cubicBezTo>
                <a:close/>
                <a:moveTo>
                  <a:pt x="70911" y="51427"/>
                </a:moveTo>
                <a:lnTo>
                  <a:pt x="56077" y="51427"/>
                </a:lnTo>
                <a:lnTo>
                  <a:pt x="54866" y="37716"/>
                </a:lnTo>
                <a:lnTo>
                  <a:pt x="70911" y="37716"/>
                </a:lnTo>
                <a:cubicBezTo>
                  <a:pt x="70911" y="37716"/>
                  <a:pt x="70911" y="51427"/>
                  <a:pt x="70911" y="51427"/>
                </a:cubicBezTo>
                <a:close/>
                <a:moveTo>
                  <a:pt x="70911" y="72000"/>
                </a:moveTo>
                <a:lnTo>
                  <a:pt x="57900" y="72000"/>
                </a:lnTo>
                <a:lnTo>
                  <a:pt x="56683" y="58283"/>
                </a:lnTo>
                <a:lnTo>
                  <a:pt x="70911" y="58283"/>
                </a:lnTo>
                <a:cubicBezTo>
                  <a:pt x="70911" y="58283"/>
                  <a:pt x="70911" y="72000"/>
                  <a:pt x="70911" y="72000"/>
                </a:cubicBezTo>
                <a:close/>
                <a:moveTo>
                  <a:pt x="70911" y="92572"/>
                </a:moveTo>
                <a:lnTo>
                  <a:pt x="59711" y="92572"/>
                </a:lnTo>
                <a:lnTo>
                  <a:pt x="58505" y="78855"/>
                </a:lnTo>
                <a:lnTo>
                  <a:pt x="70911" y="78855"/>
                </a:lnTo>
                <a:cubicBezTo>
                  <a:pt x="70911" y="78855"/>
                  <a:pt x="70911" y="92572"/>
                  <a:pt x="70911" y="92572"/>
                </a:cubicBezTo>
                <a:close/>
                <a:moveTo>
                  <a:pt x="49088" y="113144"/>
                </a:moveTo>
                <a:cubicBezTo>
                  <a:pt x="46077" y="113144"/>
                  <a:pt x="43638" y="110072"/>
                  <a:pt x="43638" y="106283"/>
                </a:cubicBezTo>
                <a:cubicBezTo>
                  <a:pt x="43638" y="102500"/>
                  <a:pt x="46077" y="99427"/>
                  <a:pt x="49088" y="99427"/>
                </a:cubicBezTo>
                <a:cubicBezTo>
                  <a:pt x="52105" y="99427"/>
                  <a:pt x="54544" y="102500"/>
                  <a:pt x="54544" y="106283"/>
                </a:cubicBezTo>
                <a:cubicBezTo>
                  <a:pt x="54544" y="110072"/>
                  <a:pt x="52105" y="113144"/>
                  <a:pt x="49088" y="113144"/>
                </a:cubicBezTo>
                <a:moveTo>
                  <a:pt x="40077" y="78855"/>
                </a:moveTo>
                <a:lnTo>
                  <a:pt x="53016" y="78855"/>
                </a:lnTo>
                <a:lnTo>
                  <a:pt x="54227" y="92572"/>
                </a:lnTo>
                <a:lnTo>
                  <a:pt x="43000" y="92572"/>
                </a:lnTo>
                <a:cubicBezTo>
                  <a:pt x="43000" y="92572"/>
                  <a:pt x="40077" y="78855"/>
                  <a:pt x="40077" y="78855"/>
                </a:cubicBezTo>
                <a:close/>
                <a:moveTo>
                  <a:pt x="38611" y="72000"/>
                </a:moveTo>
                <a:lnTo>
                  <a:pt x="35688" y="58283"/>
                </a:lnTo>
                <a:lnTo>
                  <a:pt x="51194" y="58283"/>
                </a:lnTo>
                <a:lnTo>
                  <a:pt x="52411" y="72000"/>
                </a:lnTo>
                <a:cubicBezTo>
                  <a:pt x="52411" y="72000"/>
                  <a:pt x="38611" y="72000"/>
                  <a:pt x="38611" y="72000"/>
                </a:cubicBezTo>
                <a:close/>
                <a:moveTo>
                  <a:pt x="31294" y="37716"/>
                </a:moveTo>
                <a:lnTo>
                  <a:pt x="49377" y="37716"/>
                </a:lnTo>
                <a:lnTo>
                  <a:pt x="50594" y="51427"/>
                </a:lnTo>
                <a:lnTo>
                  <a:pt x="34222" y="51427"/>
                </a:lnTo>
                <a:cubicBezTo>
                  <a:pt x="34222" y="51427"/>
                  <a:pt x="31294" y="37716"/>
                  <a:pt x="31294" y="37716"/>
                </a:cubicBezTo>
                <a:close/>
                <a:moveTo>
                  <a:pt x="97894" y="37716"/>
                </a:moveTo>
                <a:lnTo>
                  <a:pt x="113877" y="37716"/>
                </a:lnTo>
                <a:lnTo>
                  <a:pt x="111450" y="51427"/>
                </a:lnTo>
                <a:lnTo>
                  <a:pt x="96683" y="51427"/>
                </a:lnTo>
                <a:cubicBezTo>
                  <a:pt x="96683" y="51427"/>
                  <a:pt x="97894" y="37716"/>
                  <a:pt x="97894" y="37716"/>
                </a:cubicBezTo>
                <a:close/>
                <a:moveTo>
                  <a:pt x="108994" y="96827"/>
                </a:moveTo>
                <a:lnTo>
                  <a:pt x="109011" y="96827"/>
                </a:lnTo>
                <a:lnTo>
                  <a:pt x="119916" y="35116"/>
                </a:lnTo>
                <a:lnTo>
                  <a:pt x="119872" y="35100"/>
                </a:lnTo>
                <a:cubicBezTo>
                  <a:pt x="119922" y="34833"/>
                  <a:pt x="120000" y="34577"/>
                  <a:pt x="120000" y="34283"/>
                </a:cubicBezTo>
                <a:cubicBezTo>
                  <a:pt x="120000" y="32388"/>
                  <a:pt x="118777" y="30855"/>
                  <a:pt x="117272" y="30855"/>
                </a:cubicBezTo>
                <a:lnTo>
                  <a:pt x="29833" y="30855"/>
                </a:lnTo>
                <a:lnTo>
                  <a:pt x="25966" y="12727"/>
                </a:lnTo>
                <a:lnTo>
                  <a:pt x="25927" y="12744"/>
                </a:lnTo>
                <a:cubicBezTo>
                  <a:pt x="25588" y="11333"/>
                  <a:pt x="24588" y="10283"/>
                  <a:pt x="23355" y="10283"/>
                </a:cubicBezTo>
                <a:lnTo>
                  <a:pt x="2727" y="10283"/>
                </a:lnTo>
                <a:cubicBezTo>
                  <a:pt x="1222" y="10283"/>
                  <a:pt x="0" y="11816"/>
                  <a:pt x="0" y="13716"/>
                </a:cubicBezTo>
                <a:cubicBezTo>
                  <a:pt x="0" y="15611"/>
                  <a:pt x="1222" y="17144"/>
                  <a:pt x="2727" y="17144"/>
                </a:cubicBezTo>
                <a:lnTo>
                  <a:pt x="21261" y="17144"/>
                </a:lnTo>
                <a:lnTo>
                  <a:pt x="38294" y="96983"/>
                </a:lnTo>
                <a:lnTo>
                  <a:pt x="38300" y="96983"/>
                </a:lnTo>
                <a:cubicBezTo>
                  <a:pt x="38533" y="97950"/>
                  <a:pt x="39094" y="98733"/>
                  <a:pt x="39822" y="99138"/>
                </a:cubicBezTo>
                <a:cubicBezTo>
                  <a:pt x="38800" y="101222"/>
                  <a:pt x="38183" y="103655"/>
                  <a:pt x="38183" y="106283"/>
                </a:cubicBezTo>
                <a:cubicBezTo>
                  <a:pt x="38183" y="113861"/>
                  <a:pt x="43066" y="120000"/>
                  <a:pt x="49088" y="120000"/>
                </a:cubicBezTo>
                <a:cubicBezTo>
                  <a:pt x="55116" y="120000"/>
                  <a:pt x="60000" y="113861"/>
                  <a:pt x="60000" y="106283"/>
                </a:cubicBezTo>
                <a:cubicBezTo>
                  <a:pt x="60000" y="103777"/>
                  <a:pt x="59422" y="101455"/>
                  <a:pt x="58488" y="99427"/>
                </a:cubicBezTo>
                <a:lnTo>
                  <a:pt x="88788" y="99427"/>
                </a:lnTo>
                <a:cubicBezTo>
                  <a:pt x="87850" y="101455"/>
                  <a:pt x="87272" y="103777"/>
                  <a:pt x="87272" y="106283"/>
                </a:cubicBezTo>
                <a:cubicBezTo>
                  <a:pt x="87272" y="113861"/>
                  <a:pt x="92155" y="120000"/>
                  <a:pt x="98183" y="120000"/>
                </a:cubicBezTo>
                <a:cubicBezTo>
                  <a:pt x="104205" y="120000"/>
                  <a:pt x="109088" y="113861"/>
                  <a:pt x="109088" y="106283"/>
                </a:cubicBezTo>
                <a:cubicBezTo>
                  <a:pt x="109088" y="103655"/>
                  <a:pt x="108472" y="101222"/>
                  <a:pt x="107450" y="99138"/>
                </a:cubicBezTo>
                <a:cubicBezTo>
                  <a:pt x="108216" y="98716"/>
                  <a:pt x="108783" y="97861"/>
                  <a:pt x="108994" y="96827"/>
                </a:cubicBezTo>
                <a:moveTo>
                  <a:pt x="60000" y="6855"/>
                </a:moveTo>
                <a:lnTo>
                  <a:pt x="87272" y="6855"/>
                </a:lnTo>
                <a:cubicBezTo>
                  <a:pt x="88777" y="6855"/>
                  <a:pt x="90000" y="5327"/>
                  <a:pt x="90000" y="3427"/>
                </a:cubicBezTo>
                <a:cubicBezTo>
                  <a:pt x="90000" y="1533"/>
                  <a:pt x="88777" y="0"/>
                  <a:pt x="87272" y="0"/>
                </a:cubicBezTo>
                <a:lnTo>
                  <a:pt x="60000" y="0"/>
                </a:lnTo>
                <a:cubicBezTo>
                  <a:pt x="58494" y="0"/>
                  <a:pt x="57272" y="1533"/>
                  <a:pt x="57272" y="3427"/>
                </a:cubicBezTo>
                <a:cubicBezTo>
                  <a:pt x="57272" y="5327"/>
                  <a:pt x="58494" y="6855"/>
                  <a:pt x="60000" y="6855"/>
                </a:cubicBezTo>
              </a:path>
            </a:pathLst>
          </a:custGeom>
          <a:solidFill>
            <a:schemeClr val="tx1">
              <a:lumMod val="75000"/>
              <a:lumOff val="25000"/>
            </a:schemeClr>
          </a:solidFill>
          <a:ln>
            <a:noFill/>
          </a:ln>
        </p:spPr>
        <p:txBody>
          <a:bodyPr lIns="38076" tIns="38076" rIns="38076" bIns="38076" anchor="ctr" anchorCtr="0">
            <a:noAutofit/>
          </a:bodyPr>
          <a:lstStyle/>
          <a:p>
            <a:endParaRPr sz="3000">
              <a:solidFill>
                <a:schemeClr val="dk1"/>
              </a:solidFill>
              <a:latin typeface="Lato"/>
              <a:ea typeface="Lato"/>
              <a:cs typeface="Lato"/>
              <a:sym typeface="Lato"/>
            </a:endParaRPr>
          </a:p>
        </p:txBody>
      </p:sp>
      <p:sp>
        <p:nvSpPr>
          <p:cNvPr id="4783" name="Shape 4783"/>
          <p:cNvSpPr/>
          <p:nvPr/>
        </p:nvSpPr>
        <p:spPr>
          <a:xfrm>
            <a:off x="16776698" y="4541746"/>
            <a:ext cx="457082" cy="558656"/>
          </a:xfrm>
          <a:custGeom>
            <a:avLst/>
            <a:gdLst/>
            <a:ahLst/>
            <a:cxnLst/>
            <a:rect l="0" t="0" r="0" b="0"/>
            <a:pathLst>
              <a:path w="120000" h="120000" extrusionOk="0">
                <a:moveTo>
                  <a:pt x="80000" y="60000"/>
                </a:moveTo>
                <a:lnTo>
                  <a:pt x="73333" y="60000"/>
                </a:lnTo>
                <a:lnTo>
                  <a:pt x="73333" y="65455"/>
                </a:lnTo>
                <a:lnTo>
                  <a:pt x="80000" y="65455"/>
                </a:lnTo>
                <a:cubicBezTo>
                  <a:pt x="80000" y="65455"/>
                  <a:pt x="80000" y="60000"/>
                  <a:pt x="80000" y="60000"/>
                </a:cubicBezTo>
                <a:close/>
                <a:moveTo>
                  <a:pt x="86666" y="65455"/>
                </a:moveTo>
                <a:lnTo>
                  <a:pt x="93333" y="65455"/>
                </a:lnTo>
                <a:lnTo>
                  <a:pt x="93333" y="60000"/>
                </a:lnTo>
                <a:lnTo>
                  <a:pt x="86666" y="60000"/>
                </a:lnTo>
                <a:cubicBezTo>
                  <a:pt x="86666" y="60000"/>
                  <a:pt x="86666" y="65455"/>
                  <a:pt x="86666" y="65455"/>
                </a:cubicBezTo>
                <a:close/>
                <a:moveTo>
                  <a:pt x="86666" y="87272"/>
                </a:moveTo>
                <a:lnTo>
                  <a:pt x="106666" y="87272"/>
                </a:lnTo>
                <a:lnTo>
                  <a:pt x="106666" y="81816"/>
                </a:lnTo>
                <a:lnTo>
                  <a:pt x="86666" y="81816"/>
                </a:lnTo>
                <a:cubicBezTo>
                  <a:pt x="86666" y="81816"/>
                  <a:pt x="86666" y="87272"/>
                  <a:pt x="86666" y="87272"/>
                </a:cubicBezTo>
                <a:close/>
                <a:moveTo>
                  <a:pt x="80000" y="49088"/>
                </a:moveTo>
                <a:lnTo>
                  <a:pt x="73333" y="49088"/>
                </a:lnTo>
                <a:lnTo>
                  <a:pt x="73333" y="54544"/>
                </a:lnTo>
                <a:lnTo>
                  <a:pt x="80000" y="54544"/>
                </a:lnTo>
                <a:cubicBezTo>
                  <a:pt x="80000" y="54544"/>
                  <a:pt x="80000" y="49088"/>
                  <a:pt x="80000" y="49088"/>
                </a:cubicBezTo>
                <a:close/>
                <a:moveTo>
                  <a:pt x="93333" y="49088"/>
                </a:moveTo>
                <a:lnTo>
                  <a:pt x="86666" y="49088"/>
                </a:lnTo>
                <a:lnTo>
                  <a:pt x="86666" y="54544"/>
                </a:lnTo>
                <a:lnTo>
                  <a:pt x="93333" y="54544"/>
                </a:lnTo>
                <a:cubicBezTo>
                  <a:pt x="93333" y="54544"/>
                  <a:pt x="93333" y="49088"/>
                  <a:pt x="93333" y="49088"/>
                </a:cubicBezTo>
                <a:close/>
                <a:moveTo>
                  <a:pt x="106666" y="38183"/>
                </a:moveTo>
                <a:lnTo>
                  <a:pt x="73333" y="38183"/>
                </a:lnTo>
                <a:lnTo>
                  <a:pt x="73333" y="43638"/>
                </a:lnTo>
                <a:lnTo>
                  <a:pt x="106666" y="43638"/>
                </a:lnTo>
                <a:cubicBezTo>
                  <a:pt x="106666" y="43638"/>
                  <a:pt x="106666" y="38183"/>
                  <a:pt x="106666" y="38183"/>
                </a:cubicBezTo>
                <a:close/>
                <a:moveTo>
                  <a:pt x="100000" y="54544"/>
                </a:moveTo>
                <a:lnTo>
                  <a:pt x="106666" y="54544"/>
                </a:lnTo>
                <a:lnTo>
                  <a:pt x="106666" y="49088"/>
                </a:lnTo>
                <a:lnTo>
                  <a:pt x="100000" y="49088"/>
                </a:lnTo>
                <a:cubicBezTo>
                  <a:pt x="100000" y="49088"/>
                  <a:pt x="100000" y="54544"/>
                  <a:pt x="100000" y="54544"/>
                </a:cubicBezTo>
                <a:close/>
                <a:moveTo>
                  <a:pt x="100000" y="65455"/>
                </a:moveTo>
                <a:lnTo>
                  <a:pt x="106666" y="65455"/>
                </a:lnTo>
                <a:lnTo>
                  <a:pt x="106666" y="60000"/>
                </a:lnTo>
                <a:lnTo>
                  <a:pt x="100000" y="60000"/>
                </a:lnTo>
                <a:cubicBezTo>
                  <a:pt x="100000" y="60000"/>
                  <a:pt x="100000" y="65455"/>
                  <a:pt x="100000" y="65455"/>
                </a:cubicBezTo>
                <a:close/>
                <a:moveTo>
                  <a:pt x="86666" y="76361"/>
                </a:moveTo>
                <a:lnTo>
                  <a:pt x="93333" y="76361"/>
                </a:lnTo>
                <a:lnTo>
                  <a:pt x="93333" y="70911"/>
                </a:lnTo>
                <a:lnTo>
                  <a:pt x="86666" y="70911"/>
                </a:lnTo>
                <a:cubicBezTo>
                  <a:pt x="86666" y="70911"/>
                  <a:pt x="86666" y="76361"/>
                  <a:pt x="86666" y="76361"/>
                </a:cubicBezTo>
                <a:close/>
                <a:moveTo>
                  <a:pt x="100000" y="76361"/>
                </a:moveTo>
                <a:lnTo>
                  <a:pt x="106666" y="76361"/>
                </a:lnTo>
                <a:lnTo>
                  <a:pt x="106666" y="70911"/>
                </a:lnTo>
                <a:lnTo>
                  <a:pt x="100000" y="70911"/>
                </a:lnTo>
                <a:cubicBezTo>
                  <a:pt x="100000" y="70911"/>
                  <a:pt x="100000" y="76361"/>
                  <a:pt x="100000" y="76361"/>
                </a:cubicBezTo>
                <a:close/>
                <a:moveTo>
                  <a:pt x="113333" y="92727"/>
                </a:moveTo>
                <a:lnTo>
                  <a:pt x="6666" y="92727"/>
                </a:lnTo>
                <a:lnTo>
                  <a:pt x="6666" y="32727"/>
                </a:lnTo>
                <a:lnTo>
                  <a:pt x="113333" y="32727"/>
                </a:lnTo>
                <a:cubicBezTo>
                  <a:pt x="113333" y="32727"/>
                  <a:pt x="113333" y="92727"/>
                  <a:pt x="113333" y="92727"/>
                </a:cubicBezTo>
                <a:close/>
                <a:moveTo>
                  <a:pt x="113333" y="114544"/>
                </a:moveTo>
                <a:lnTo>
                  <a:pt x="6666" y="114544"/>
                </a:lnTo>
                <a:lnTo>
                  <a:pt x="6666" y="98183"/>
                </a:lnTo>
                <a:lnTo>
                  <a:pt x="113333" y="98183"/>
                </a:lnTo>
                <a:cubicBezTo>
                  <a:pt x="113333" y="98183"/>
                  <a:pt x="113333" y="114544"/>
                  <a:pt x="113333" y="114544"/>
                </a:cubicBezTo>
                <a:close/>
                <a:moveTo>
                  <a:pt x="83333" y="27272"/>
                </a:moveTo>
                <a:lnTo>
                  <a:pt x="76666" y="27272"/>
                </a:lnTo>
                <a:lnTo>
                  <a:pt x="76666" y="16361"/>
                </a:lnTo>
                <a:lnTo>
                  <a:pt x="83333" y="16361"/>
                </a:lnTo>
                <a:cubicBezTo>
                  <a:pt x="83333" y="16361"/>
                  <a:pt x="83333" y="27272"/>
                  <a:pt x="83333" y="27272"/>
                </a:cubicBezTo>
                <a:close/>
                <a:moveTo>
                  <a:pt x="73333" y="5455"/>
                </a:moveTo>
                <a:lnTo>
                  <a:pt x="100000" y="5455"/>
                </a:lnTo>
                <a:lnTo>
                  <a:pt x="100000" y="10911"/>
                </a:lnTo>
                <a:lnTo>
                  <a:pt x="73333" y="10911"/>
                </a:lnTo>
                <a:cubicBezTo>
                  <a:pt x="73333" y="10911"/>
                  <a:pt x="73333" y="5455"/>
                  <a:pt x="73333" y="5455"/>
                </a:cubicBezTo>
                <a:close/>
                <a:moveTo>
                  <a:pt x="66666" y="10911"/>
                </a:moveTo>
                <a:lnTo>
                  <a:pt x="60000" y="10911"/>
                </a:lnTo>
                <a:lnTo>
                  <a:pt x="60000" y="5455"/>
                </a:lnTo>
                <a:lnTo>
                  <a:pt x="66666" y="5455"/>
                </a:lnTo>
                <a:cubicBezTo>
                  <a:pt x="66666" y="5455"/>
                  <a:pt x="66666" y="10911"/>
                  <a:pt x="66666" y="10911"/>
                </a:cubicBezTo>
                <a:close/>
                <a:moveTo>
                  <a:pt x="113333" y="27272"/>
                </a:moveTo>
                <a:lnTo>
                  <a:pt x="90000" y="27272"/>
                </a:lnTo>
                <a:lnTo>
                  <a:pt x="90000" y="16361"/>
                </a:lnTo>
                <a:lnTo>
                  <a:pt x="100000" y="16361"/>
                </a:lnTo>
                <a:cubicBezTo>
                  <a:pt x="103677" y="16361"/>
                  <a:pt x="106666" y="13922"/>
                  <a:pt x="106666" y="10911"/>
                </a:cubicBezTo>
                <a:lnTo>
                  <a:pt x="106666" y="5455"/>
                </a:lnTo>
                <a:cubicBezTo>
                  <a:pt x="106666" y="2444"/>
                  <a:pt x="103677" y="0"/>
                  <a:pt x="100000" y="0"/>
                </a:cubicBezTo>
                <a:lnTo>
                  <a:pt x="60000" y="0"/>
                </a:lnTo>
                <a:cubicBezTo>
                  <a:pt x="56322" y="0"/>
                  <a:pt x="53333" y="2444"/>
                  <a:pt x="53333" y="5455"/>
                </a:cubicBezTo>
                <a:lnTo>
                  <a:pt x="53333" y="10911"/>
                </a:lnTo>
                <a:cubicBezTo>
                  <a:pt x="53333" y="13922"/>
                  <a:pt x="56322" y="16361"/>
                  <a:pt x="60000" y="16361"/>
                </a:cubicBezTo>
                <a:lnTo>
                  <a:pt x="70000" y="16361"/>
                </a:lnTo>
                <a:lnTo>
                  <a:pt x="70000" y="27272"/>
                </a:lnTo>
                <a:lnTo>
                  <a:pt x="6666" y="27272"/>
                </a:lnTo>
                <a:cubicBezTo>
                  <a:pt x="2988" y="27272"/>
                  <a:pt x="0" y="29716"/>
                  <a:pt x="0" y="32727"/>
                </a:cubicBezTo>
                <a:lnTo>
                  <a:pt x="0" y="114544"/>
                </a:lnTo>
                <a:cubicBezTo>
                  <a:pt x="0" y="117555"/>
                  <a:pt x="2988" y="120000"/>
                  <a:pt x="6666" y="120000"/>
                </a:cubicBezTo>
                <a:lnTo>
                  <a:pt x="113333" y="120000"/>
                </a:lnTo>
                <a:cubicBezTo>
                  <a:pt x="117011" y="120000"/>
                  <a:pt x="120000" y="117555"/>
                  <a:pt x="120000" y="114544"/>
                </a:cubicBezTo>
                <a:lnTo>
                  <a:pt x="120000" y="32727"/>
                </a:lnTo>
                <a:cubicBezTo>
                  <a:pt x="120000" y="29716"/>
                  <a:pt x="117011" y="27272"/>
                  <a:pt x="113333" y="27272"/>
                </a:cubicBezTo>
                <a:moveTo>
                  <a:pt x="20000" y="81816"/>
                </a:moveTo>
                <a:lnTo>
                  <a:pt x="13333" y="81816"/>
                </a:lnTo>
                <a:lnTo>
                  <a:pt x="13333" y="87272"/>
                </a:lnTo>
                <a:lnTo>
                  <a:pt x="20000" y="87272"/>
                </a:lnTo>
                <a:cubicBezTo>
                  <a:pt x="20000" y="87272"/>
                  <a:pt x="20000" y="81816"/>
                  <a:pt x="20000" y="81816"/>
                </a:cubicBezTo>
                <a:close/>
                <a:moveTo>
                  <a:pt x="26666" y="87272"/>
                </a:moveTo>
                <a:lnTo>
                  <a:pt x="33333" y="87272"/>
                </a:lnTo>
                <a:lnTo>
                  <a:pt x="33333" y="81816"/>
                </a:lnTo>
                <a:lnTo>
                  <a:pt x="26666" y="81816"/>
                </a:lnTo>
                <a:cubicBezTo>
                  <a:pt x="26666" y="81816"/>
                  <a:pt x="26666" y="87272"/>
                  <a:pt x="26666" y="87272"/>
                </a:cubicBezTo>
                <a:close/>
                <a:moveTo>
                  <a:pt x="50000" y="109088"/>
                </a:moveTo>
                <a:lnTo>
                  <a:pt x="70000" y="109088"/>
                </a:lnTo>
                <a:cubicBezTo>
                  <a:pt x="71838" y="109088"/>
                  <a:pt x="73333" y="107872"/>
                  <a:pt x="73333" y="106361"/>
                </a:cubicBezTo>
                <a:cubicBezTo>
                  <a:pt x="73333" y="104861"/>
                  <a:pt x="71838" y="103638"/>
                  <a:pt x="70000" y="103638"/>
                </a:cubicBezTo>
                <a:lnTo>
                  <a:pt x="50000" y="103638"/>
                </a:lnTo>
                <a:cubicBezTo>
                  <a:pt x="48161" y="103638"/>
                  <a:pt x="46666" y="104861"/>
                  <a:pt x="46666" y="106361"/>
                </a:cubicBezTo>
                <a:cubicBezTo>
                  <a:pt x="46666" y="107872"/>
                  <a:pt x="48161" y="109088"/>
                  <a:pt x="50000" y="109088"/>
                </a:cubicBezTo>
                <a:moveTo>
                  <a:pt x="40000" y="87272"/>
                </a:moveTo>
                <a:lnTo>
                  <a:pt x="46666" y="87272"/>
                </a:lnTo>
                <a:lnTo>
                  <a:pt x="46666" y="81816"/>
                </a:lnTo>
                <a:lnTo>
                  <a:pt x="40000" y="81816"/>
                </a:lnTo>
                <a:cubicBezTo>
                  <a:pt x="40000" y="81816"/>
                  <a:pt x="40000" y="87272"/>
                  <a:pt x="40000" y="87272"/>
                </a:cubicBezTo>
                <a:close/>
                <a:moveTo>
                  <a:pt x="80000" y="70911"/>
                </a:moveTo>
                <a:lnTo>
                  <a:pt x="73333" y="70911"/>
                </a:lnTo>
                <a:lnTo>
                  <a:pt x="73333" y="76361"/>
                </a:lnTo>
                <a:lnTo>
                  <a:pt x="80000" y="76361"/>
                </a:lnTo>
                <a:cubicBezTo>
                  <a:pt x="80000" y="76361"/>
                  <a:pt x="80000" y="70911"/>
                  <a:pt x="80000" y="70911"/>
                </a:cubicBezTo>
                <a:close/>
                <a:moveTo>
                  <a:pt x="60000" y="70911"/>
                </a:moveTo>
                <a:lnTo>
                  <a:pt x="20000" y="70911"/>
                </a:lnTo>
                <a:lnTo>
                  <a:pt x="20000" y="43638"/>
                </a:lnTo>
                <a:lnTo>
                  <a:pt x="60000" y="43638"/>
                </a:lnTo>
                <a:cubicBezTo>
                  <a:pt x="60000" y="43638"/>
                  <a:pt x="60000" y="70911"/>
                  <a:pt x="60000" y="70911"/>
                </a:cubicBezTo>
                <a:close/>
                <a:moveTo>
                  <a:pt x="66666" y="38183"/>
                </a:moveTo>
                <a:lnTo>
                  <a:pt x="13333" y="38183"/>
                </a:lnTo>
                <a:lnTo>
                  <a:pt x="13333" y="76361"/>
                </a:lnTo>
                <a:lnTo>
                  <a:pt x="66666" y="76361"/>
                </a:lnTo>
                <a:cubicBezTo>
                  <a:pt x="66666" y="76361"/>
                  <a:pt x="66666" y="38183"/>
                  <a:pt x="66666" y="38183"/>
                </a:cubicBezTo>
                <a:close/>
              </a:path>
            </a:pathLst>
          </a:custGeom>
          <a:solidFill>
            <a:schemeClr val="tx1">
              <a:lumMod val="75000"/>
              <a:lumOff val="25000"/>
            </a:schemeClr>
          </a:solidFill>
          <a:ln>
            <a:noFill/>
          </a:ln>
        </p:spPr>
        <p:txBody>
          <a:bodyPr lIns="38076" tIns="38076" rIns="38076" bIns="38076" anchor="ctr" anchorCtr="0">
            <a:noAutofit/>
          </a:bodyPr>
          <a:lstStyle/>
          <a:p>
            <a:endParaRPr sz="3000">
              <a:solidFill>
                <a:schemeClr val="dk1"/>
              </a:solidFill>
              <a:latin typeface="Lato"/>
              <a:ea typeface="Lato"/>
              <a:cs typeface="Lato"/>
              <a:sym typeface="Lato"/>
            </a:endParaRPr>
          </a:p>
        </p:txBody>
      </p:sp>
      <p:sp>
        <p:nvSpPr>
          <p:cNvPr id="4784" name="Shape 4784"/>
          <p:cNvSpPr/>
          <p:nvPr/>
        </p:nvSpPr>
        <p:spPr>
          <a:xfrm>
            <a:off x="17817825" y="4541746"/>
            <a:ext cx="507868" cy="558656"/>
          </a:xfrm>
          <a:custGeom>
            <a:avLst/>
            <a:gdLst/>
            <a:ahLst/>
            <a:cxnLst/>
            <a:rect l="0" t="0" r="0" b="0"/>
            <a:pathLst>
              <a:path w="120000" h="120000" extrusionOk="0">
                <a:moveTo>
                  <a:pt x="6427" y="114544"/>
                </a:moveTo>
                <a:lnTo>
                  <a:pt x="7222" y="109088"/>
                </a:lnTo>
                <a:lnTo>
                  <a:pt x="112777" y="109088"/>
                </a:lnTo>
                <a:lnTo>
                  <a:pt x="113572" y="114544"/>
                </a:lnTo>
                <a:cubicBezTo>
                  <a:pt x="113572" y="114544"/>
                  <a:pt x="6427" y="114544"/>
                  <a:pt x="6427" y="114544"/>
                </a:cubicBezTo>
                <a:close/>
                <a:moveTo>
                  <a:pt x="17622" y="38183"/>
                </a:moveTo>
                <a:lnTo>
                  <a:pt x="36000" y="38183"/>
                </a:lnTo>
                <a:lnTo>
                  <a:pt x="36000" y="49850"/>
                </a:lnTo>
                <a:cubicBezTo>
                  <a:pt x="34211" y="50794"/>
                  <a:pt x="33000" y="52533"/>
                  <a:pt x="33000" y="54544"/>
                </a:cubicBezTo>
                <a:cubicBezTo>
                  <a:pt x="33000" y="57555"/>
                  <a:pt x="35688" y="60000"/>
                  <a:pt x="39000" y="60000"/>
                </a:cubicBezTo>
                <a:cubicBezTo>
                  <a:pt x="42311" y="60000"/>
                  <a:pt x="45000" y="57555"/>
                  <a:pt x="45000" y="54544"/>
                </a:cubicBezTo>
                <a:cubicBezTo>
                  <a:pt x="45000" y="52533"/>
                  <a:pt x="43788" y="50794"/>
                  <a:pt x="42000" y="49850"/>
                </a:cubicBezTo>
                <a:lnTo>
                  <a:pt x="42000" y="38183"/>
                </a:lnTo>
                <a:lnTo>
                  <a:pt x="78000" y="38183"/>
                </a:lnTo>
                <a:lnTo>
                  <a:pt x="78000" y="49850"/>
                </a:lnTo>
                <a:cubicBezTo>
                  <a:pt x="76211" y="50794"/>
                  <a:pt x="75000" y="52533"/>
                  <a:pt x="75000" y="54544"/>
                </a:cubicBezTo>
                <a:cubicBezTo>
                  <a:pt x="75000" y="57555"/>
                  <a:pt x="77688" y="60000"/>
                  <a:pt x="81000" y="60000"/>
                </a:cubicBezTo>
                <a:cubicBezTo>
                  <a:pt x="84311" y="60000"/>
                  <a:pt x="87000" y="57555"/>
                  <a:pt x="87000" y="54544"/>
                </a:cubicBezTo>
                <a:cubicBezTo>
                  <a:pt x="87000" y="52533"/>
                  <a:pt x="85788" y="50794"/>
                  <a:pt x="84000" y="49850"/>
                </a:cubicBezTo>
                <a:lnTo>
                  <a:pt x="84000" y="38183"/>
                </a:lnTo>
                <a:lnTo>
                  <a:pt x="102377" y="38183"/>
                </a:lnTo>
                <a:lnTo>
                  <a:pt x="111972" y="103638"/>
                </a:lnTo>
                <a:lnTo>
                  <a:pt x="8027" y="103638"/>
                </a:lnTo>
                <a:cubicBezTo>
                  <a:pt x="8027" y="103638"/>
                  <a:pt x="17622" y="38183"/>
                  <a:pt x="17622" y="38183"/>
                </a:cubicBezTo>
                <a:close/>
                <a:moveTo>
                  <a:pt x="42000" y="21816"/>
                </a:moveTo>
                <a:cubicBezTo>
                  <a:pt x="42000" y="12783"/>
                  <a:pt x="50061" y="5455"/>
                  <a:pt x="60000" y="5455"/>
                </a:cubicBezTo>
                <a:cubicBezTo>
                  <a:pt x="69944" y="5455"/>
                  <a:pt x="78000" y="12783"/>
                  <a:pt x="78000" y="21816"/>
                </a:cubicBezTo>
                <a:lnTo>
                  <a:pt x="78000" y="32727"/>
                </a:lnTo>
                <a:lnTo>
                  <a:pt x="42000" y="32727"/>
                </a:lnTo>
                <a:cubicBezTo>
                  <a:pt x="42000" y="32727"/>
                  <a:pt x="42000" y="21816"/>
                  <a:pt x="42000" y="21816"/>
                </a:cubicBezTo>
                <a:close/>
                <a:moveTo>
                  <a:pt x="119922" y="116916"/>
                </a:moveTo>
                <a:lnTo>
                  <a:pt x="119972" y="116911"/>
                </a:lnTo>
                <a:lnTo>
                  <a:pt x="107972" y="35094"/>
                </a:lnTo>
                <a:lnTo>
                  <a:pt x="107922" y="35100"/>
                </a:lnTo>
                <a:cubicBezTo>
                  <a:pt x="107722" y="33772"/>
                  <a:pt x="106516" y="32727"/>
                  <a:pt x="105000" y="32727"/>
                </a:cubicBezTo>
                <a:lnTo>
                  <a:pt x="84000" y="32727"/>
                </a:lnTo>
                <a:lnTo>
                  <a:pt x="84000" y="21816"/>
                </a:lnTo>
                <a:cubicBezTo>
                  <a:pt x="84000" y="9766"/>
                  <a:pt x="73255" y="0"/>
                  <a:pt x="60000" y="0"/>
                </a:cubicBezTo>
                <a:cubicBezTo>
                  <a:pt x="46744" y="0"/>
                  <a:pt x="36000" y="9766"/>
                  <a:pt x="36000" y="21816"/>
                </a:cubicBezTo>
                <a:lnTo>
                  <a:pt x="36000" y="32727"/>
                </a:lnTo>
                <a:lnTo>
                  <a:pt x="15000" y="32727"/>
                </a:lnTo>
                <a:cubicBezTo>
                  <a:pt x="13483" y="32727"/>
                  <a:pt x="12277" y="33772"/>
                  <a:pt x="12077" y="35100"/>
                </a:cubicBezTo>
                <a:lnTo>
                  <a:pt x="12027" y="35094"/>
                </a:lnTo>
                <a:lnTo>
                  <a:pt x="27" y="116911"/>
                </a:lnTo>
                <a:lnTo>
                  <a:pt x="77" y="116916"/>
                </a:lnTo>
                <a:cubicBezTo>
                  <a:pt x="61" y="117038"/>
                  <a:pt x="0" y="117150"/>
                  <a:pt x="0" y="117272"/>
                </a:cubicBezTo>
                <a:cubicBezTo>
                  <a:pt x="0" y="118783"/>
                  <a:pt x="1344" y="120000"/>
                  <a:pt x="3000" y="120000"/>
                </a:cubicBezTo>
                <a:lnTo>
                  <a:pt x="117000" y="120000"/>
                </a:lnTo>
                <a:cubicBezTo>
                  <a:pt x="118655" y="120000"/>
                  <a:pt x="120000" y="118783"/>
                  <a:pt x="120000" y="117272"/>
                </a:cubicBezTo>
                <a:cubicBezTo>
                  <a:pt x="120000" y="117150"/>
                  <a:pt x="119938" y="117038"/>
                  <a:pt x="119922" y="116916"/>
                </a:cubicBezTo>
              </a:path>
            </a:pathLst>
          </a:custGeom>
          <a:solidFill>
            <a:schemeClr val="tx1">
              <a:lumMod val="75000"/>
              <a:lumOff val="25000"/>
            </a:schemeClr>
          </a:solidFill>
          <a:ln>
            <a:noFill/>
          </a:ln>
        </p:spPr>
        <p:txBody>
          <a:bodyPr lIns="38076" tIns="38076" rIns="38076" bIns="38076" anchor="ctr" anchorCtr="0">
            <a:noAutofit/>
          </a:bodyPr>
          <a:lstStyle/>
          <a:p>
            <a:endParaRPr sz="3000">
              <a:solidFill>
                <a:schemeClr val="dk1"/>
              </a:solidFill>
              <a:latin typeface="Lato"/>
              <a:ea typeface="Lato"/>
              <a:cs typeface="Lato"/>
              <a:sym typeface="Lato"/>
            </a:endParaRPr>
          </a:p>
        </p:txBody>
      </p:sp>
      <p:sp>
        <p:nvSpPr>
          <p:cNvPr id="4785" name="Shape 4785"/>
          <p:cNvSpPr/>
          <p:nvPr/>
        </p:nvSpPr>
        <p:spPr>
          <a:xfrm>
            <a:off x="18846259" y="4541746"/>
            <a:ext cx="558656" cy="558656"/>
          </a:xfrm>
          <a:custGeom>
            <a:avLst/>
            <a:gdLst/>
            <a:ahLst/>
            <a:cxnLst/>
            <a:rect l="0" t="0" r="0" b="0"/>
            <a:pathLst>
              <a:path w="120000" h="120000" extrusionOk="0">
                <a:moveTo>
                  <a:pt x="119927" y="100555"/>
                </a:moveTo>
                <a:lnTo>
                  <a:pt x="119977" y="100550"/>
                </a:lnTo>
                <a:lnTo>
                  <a:pt x="114522" y="29638"/>
                </a:lnTo>
                <a:lnTo>
                  <a:pt x="114472" y="29650"/>
                </a:lnTo>
                <a:cubicBezTo>
                  <a:pt x="114294" y="28316"/>
                  <a:pt x="113200" y="27272"/>
                  <a:pt x="111816" y="27272"/>
                </a:cubicBezTo>
                <a:lnTo>
                  <a:pt x="92727" y="27272"/>
                </a:lnTo>
                <a:lnTo>
                  <a:pt x="92727" y="21816"/>
                </a:lnTo>
                <a:cubicBezTo>
                  <a:pt x="92727" y="9766"/>
                  <a:pt x="82955" y="0"/>
                  <a:pt x="70911" y="0"/>
                </a:cubicBezTo>
                <a:cubicBezTo>
                  <a:pt x="62777" y="0"/>
                  <a:pt x="55694" y="4461"/>
                  <a:pt x="51944" y="11061"/>
                </a:cubicBezTo>
                <a:cubicBezTo>
                  <a:pt x="53916" y="11261"/>
                  <a:pt x="55822" y="11694"/>
                  <a:pt x="57650" y="12300"/>
                </a:cubicBezTo>
                <a:cubicBezTo>
                  <a:pt x="60616" y="8166"/>
                  <a:pt x="65433" y="5455"/>
                  <a:pt x="70911" y="5455"/>
                </a:cubicBezTo>
                <a:cubicBezTo>
                  <a:pt x="79944" y="5455"/>
                  <a:pt x="87272" y="12783"/>
                  <a:pt x="87272" y="21816"/>
                </a:cubicBezTo>
                <a:lnTo>
                  <a:pt x="87272" y="27272"/>
                </a:lnTo>
                <a:lnTo>
                  <a:pt x="74094" y="27272"/>
                </a:lnTo>
                <a:cubicBezTo>
                  <a:pt x="74855" y="29005"/>
                  <a:pt x="75450" y="30827"/>
                  <a:pt x="75838" y="32727"/>
                </a:cubicBezTo>
                <a:lnTo>
                  <a:pt x="87272" y="32727"/>
                </a:lnTo>
                <a:lnTo>
                  <a:pt x="87272" y="38183"/>
                </a:lnTo>
                <a:lnTo>
                  <a:pt x="90022" y="38183"/>
                </a:lnTo>
                <a:cubicBezTo>
                  <a:pt x="90972" y="38183"/>
                  <a:pt x="91872" y="38361"/>
                  <a:pt x="92727" y="38672"/>
                </a:cubicBezTo>
                <a:lnTo>
                  <a:pt x="92727" y="32727"/>
                </a:lnTo>
                <a:lnTo>
                  <a:pt x="109300" y="32727"/>
                </a:lnTo>
                <a:lnTo>
                  <a:pt x="113494" y="87272"/>
                </a:lnTo>
                <a:lnTo>
                  <a:pt x="101372" y="87272"/>
                </a:lnTo>
                <a:lnTo>
                  <a:pt x="101794" y="92727"/>
                </a:lnTo>
                <a:lnTo>
                  <a:pt x="113911" y="92727"/>
                </a:lnTo>
                <a:lnTo>
                  <a:pt x="114333" y="98183"/>
                </a:lnTo>
                <a:lnTo>
                  <a:pt x="102211" y="98183"/>
                </a:lnTo>
                <a:lnTo>
                  <a:pt x="102633" y="103638"/>
                </a:lnTo>
                <a:lnTo>
                  <a:pt x="117272" y="103638"/>
                </a:lnTo>
                <a:cubicBezTo>
                  <a:pt x="118777" y="103638"/>
                  <a:pt x="120000" y="102416"/>
                  <a:pt x="120000" y="100911"/>
                </a:cubicBezTo>
                <a:cubicBezTo>
                  <a:pt x="120000" y="100783"/>
                  <a:pt x="119944" y="100677"/>
                  <a:pt x="119927" y="100555"/>
                </a:cubicBezTo>
                <a:moveTo>
                  <a:pt x="5666" y="114544"/>
                </a:moveTo>
                <a:lnTo>
                  <a:pt x="6088" y="109088"/>
                </a:lnTo>
                <a:lnTo>
                  <a:pt x="92094" y="109088"/>
                </a:lnTo>
                <a:lnTo>
                  <a:pt x="92516" y="114544"/>
                </a:lnTo>
                <a:cubicBezTo>
                  <a:pt x="92516" y="114544"/>
                  <a:pt x="5666" y="114544"/>
                  <a:pt x="5666" y="114544"/>
                </a:cubicBezTo>
                <a:close/>
                <a:moveTo>
                  <a:pt x="10700" y="49088"/>
                </a:moveTo>
                <a:lnTo>
                  <a:pt x="27272" y="49088"/>
                </a:lnTo>
                <a:lnTo>
                  <a:pt x="27272" y="60755"/>
                </a:lnTo>
                <a:cubicBezTo>
                  <a:pt x="25650" y="61700"/>
                  <a:pt x="24544" y="63444"/>
                  <a:pt x="24544" y="65455"/>
                </a:cubicBezTo>
                <a:cubicBezTo>
                  <a:pt x="24544" y="68466"/>
                  <a:pt x="26988" y="70911"/>
                  <a:pt x="30000" y="70911"/>
                </a:cubicBezTo>
                <a:cubicBezTo>
                  <a:pt x="33011" y="70911"/>
                  <a:pt x="35455" y="68466"/>
                  <a:pt x="35455" y="65455"/>
                </a:cubicBezTo>
                <a:cubicBezTo>
                  <a:pt x="35455" y="63444"/>
                  <a:pt x="34350" y="61700"/>
                  <a:pt x="32727" y="60755"/>
                </a:cubicBezTo>
                <a:lnTo>
                  <a:pt x="32727" y="49088"/>
                </a:lnTo>
                <a:lnTo>
                  <a:pt x="65455" y="49088"/>
                </a:lnTo>
                <a:lnTo>
                  <a:pt x="65455" y="60755"/>
                </a:lnTo>
                <a:cubicBezTo>
                  <a:pt x="63827" y="61700"/>
                  <a:pt x="62727" y="63444"/>
                  <a:pt x="62727" y="65455"/>
                </a:cubicBezTo>
                <a:cubicBezTo>
                  <a:pt x="62727" y="68466"/>
                  <a:pt x="65172" y="70911"/>
                  <a:pt x="68183" y="70911"/>
                </a:cubicBezTo>
                <a:cubicBezTo>
                  <a:pt x="71194" y="70911"/>
                  <a:pt x="73638" y="68466"/>
                  <a:pt x="73638" y="65455"/>
                </a:cubicBezTo>
                <a:cubicBezTo>
                  <a:pt x="73638" y="63444"/>
                  <a:pt x="72533" y="61700"/>
                  <a:pt x="70911" y="60755"/>
                </a:cubicBezTo>
                <a:lnTo>
                  <a:pt x="70911" y="49088"/>
                </a:lnTo>
                <a:lnTo>
                  <a:pt x="87477" y="49088"/>
                </a:lnTo>
                <a:lnTo>
                  <a:pt x="91677" y="103638"/>
                </a:lnTo>
                <a:lnTo>
                  <a:pt x="6511" y="103638"/>
                </a:lnTo>
                <a:cubicBezTo>
                  <a:pt x="6511" y="103638"/>
                  <a:pt x="10700" y="49088"/>
                  <a:pt x="10700" y="49088"/>
                </a:cubicBezTo>
                <a:close/>
                <a:moveTo>
                  <a:pt x="32727" y="38183"/>
                </a:moveTo>
                <a:cubicBezTo>
                  <a:pt x="32727" y="29144"/>
                  <a:pt x="40055" y="21816"/>
                  <a:pt x="49088" y="21816"/>
                </a:cubicBezTo>
                <a:cubicBezTo>
                  <a:pt x="58127" y="21816"/>
                  <a:pt x="65455" y="29144"/>
                  <a:pt x="65455" y="38183"/>
                </a:cubicBezTo>
                <a:lnTo>
                  <a:pt x="65455" y="43638"/>
                </a:lnTo>
                <a:lnTo>
                  <a:pt x="32727" y="43638"/>
                </a:lnTo>
                <a:cubicBezTo>
                  <a:pt x="32727" y="43638"/>
                  <a:pt x="32727" y="38183"/>
                  <a:pt x="32727" y="38183"/>
                </a:cubicBezTo>
                <a:close/>
                <a:moveTo>
                  <a:pt x="98155" y="116911"/>
                </a:moveTo>
                <a:lnTo>
                  <a:pt x="92705" y="46005"/>
                </a:lnTo>
                <a:lnTo>
                  <a:pt x="92655" y="46011"/>
                </a:lnTo>
                <a:cubicBezTo>
                  <a:pt x="92477" y="44683"/>
                  <a:pt x="91377" y="43638"/>
                  <a:pt x="90000" y="43638"/>
                </a:cubicBezTo>
                <a:lnTo>
                  <a:pt x="70911" y="43638"/>
                </a:lnTo>
                <a:lnTo>
                  <a:pt x="70911" y="38183"/>
                </a:lnTo>
                <a:cubicBezTo>
                  <a:pt x="70911" y="26133"/>
                  <a:pt x="61138" y="16361"/>
                  <a:pt x="49088" y="16361"/>
                </a:cubicBezTo>
                <a:cubicBezTo>
                  <a:pt x="37044" y="16361"/>
                  <a:pt x="27272" y="26133"/>
                  <a:pt x="27272" y="38183"/>
                </a:cubicBezTo>
                <a:lnTo>
                  <a:pt x="27272" y="43638"/>
                </a:lnTo>
                <a:lnTo>
                  <a:pt x="8183" y="43638"/>
                </a:lnTo>
                <a:cubicBezTo>
                  <a:pt x="6800" y="43638"/>
                  <a:pt x="5705" y="44683"/>
                  <a:pt x="5527" y="46011"/>
                </a:cubicBezTo>
                <a:lnTo>
                  <a:pt x="5477" y="46005"/>
                </a:lnTo>
                <a:lnTo>
                  <a:pt x="22" y="116911"/>
                </a:lnTo>
                <a:lnTo>
                  <a:pt x="72" y="116916"/>
                </a:lnTo>
                <a:cubicBezTo>
                  <a:pt x="55" y="117038"/>
                  <a:pt x="0" y="117150"/>
                  <a:pt x="0" y="117272"/>
                </a:cubicBezTo>
                <a:cubicBezTo>
                  <a:pt x="0" y="118783"/>
                  <a:pt x="1222" y="120000"/>
                  <a:pt x="2727" y="120000"/>
                </a:cubicBezTo>
                <a:lnTo>
                  <a:pt x="95455" y="120000"/>
                </a:lnTo>
                <a:cubicBezTo>
                  <a:pt x="96961" y="120000"/>
                  <a:pt x="98183" y="118783"/>
                  <a:pt x="98183" y="117272"/>
                </a:cubicBezTo>
                <a:cubicBezTo>
                  <a:pt x="98183" y="117150"/>
                  <a:pt x="98127" y="117038"/>
                  <a:pt x="98111" y="116916"/>
                </a:cubicBezTo>
                <a:cubicBezTo>
                  <a:pt x="98111" y="116916"/>
                  <a:pt x="98155" y="116911"/>
                  <a:pt x="98155" y="116911"/>
                </a:cubicBezTo>
                <a:close/>
              </a:path>
            </a:pathLst>
          </a:custGeom>
          <a:solidFill>
            <a:schemeClr val="tx1">
              <a:lumMod val="75000"/>
              <a:lumOff val="25000"/>
            </a:schemeClr>
          </a:solidFill>
          <a:ln>
            <a:noFill/>
          </a:ln>
        </p:spPr>
        <p:txBody>
          <a:bodyPr lIns="38076" tIns="38076" rIns="38076" bIns="38076" anchor="ctr" anchorCtr="0">
            <a:noAutofit/>
          </a:bodyPr>
          <a:lstStyle/>
          <a:p>
            <a:endParaRPr sz="3000">
              <a:solidFill>
                <a:schemeClr val="dk1"/>
              </a:solidFill>
              <a:latin typeface="Lato"/>
              <a:ea typeface="Lato"/>
              <a:cs typeface="Lato"/>
              <a:sym typeface="Lato"/>
            </a:endParaRPr>
          </a:p>
        </p:txBody>
      </p:sp>
      <p:sp>
        <p:nvSpPr>
          <p:cNvPr id="4786" name="Shape 4786"/>
          <p:cNvSpPr/>
          <p:nvPr/>
        </p:nvSpPr>
        <p:spPr>
          <a:xfrm>
            <a:off x="19925479" y="4592533"/>
            <a:ext cx="558656" cy="457082"/>
          </a:xfrm>
          <a:custGeom>
            <a:avLst/>
            <a:gdLst/>
            <a:ahLst/>
            <a:cxnLst/>
            <a:rect l="0" t="0" r="0" b="0"/>
            <a:pathLst>
              <a:path w="120000" h="120000" extrusionOk="0">
                <a:moveTo>
                  <a:pt x="114544" y="53333"/>
                </a:moveTo>
                <a:lnTo>
                  <a:pt x="5455" y="53333"/>
                </a:lnTo>
                <a:lnTo>
                  <a:pt x="5455" y="46666"/>
                </a:lnTo>
                <a:lnTo>
                  <a:pt x="114544" y="46666"/>
                </a:lnTo>
                <a:cubicBezTo>
                  <a:pt x="114544" y="46666"/>
                  <a:pt x="114544" y="53333"/>
                  <a:pt x="114544" y="53333"/>
                </a:cubicBezTo>
                <a:close/>
                <a:moveTo>
                  <a:pt x="105588" y="73333"/>
                </a:moveTo>
                <a:lnTo>
                  <a:pt x="87416" y="73333"/>
                </a:lnTo>
                <a:lnTo>
                  <a:pt x="89138" y="60000"/>
                </a:lnTo>
                <a:lnTo>
                  <a:pt x="107883" y="60000"/>
                </a:lnTo>
                <a:cubicBezTo>
                  <a:pt x="107883" y="60000"/>
                  <a:pt x="105588" y="73333"/>
                  <a:pt x="105588" y="73333"/>
                </a:cubicBezTo>
                <a:close/>
                <a:moveTo>
                  <a:pt x="102144" y="93333"/>
                </a:moveTo>
                <a:lnTo>
                  <a:pt x="84833" y="93333"/>
                </a:lnTo>
                <a:lnTo>
                  <a:pt x="86555" y="80000"/>
                </a:lnTo>
                <a:lnTo>
                  <a:pt x="104438" y="80000"/>
                </a:lnTo>
                <a:cubicBezTo>
                  <a:pt x="104438" y="80000"/>
                  <a:pt x="102144" y="93333"/>
                  <a:pt x="102144" y="93333"/>
                </a:cubicBezTo>
                <a:close/>
                <a:moveTo>
                  <a:pt x="98700" y="113333"/>
                </a:moveTo>
                <a:lnTo>
                  <a:pt x="82250" y="113333"/>
                </a:lnTo>
                <a:lnTo>
                  <a:pt x="83972" y="100000"/>
                </a:lnTo>
                <a:lnTo>
                  <a:pt x="100994" y="100000"/>
                </a:lnTo>
                <a:cubicBezTo>
                  <a:pt x="100994" y="100000"/>
                  <a:pt x="98700" y="113333"/>
                  <a:pt x="98700" y="113333"/>
                </a:cubicBezTo>
                <a:close/>
                <a:moveTo>
                  <a:pt x="62727" y="73333"/>
                </a:moveTo>
                <a:lnTo>
                  <a:pt x="62727" y="60000"/>
                </a:lnTo>
                <a:lnTo>
                  <a:pt x="83683" y="60000"/>
                </a:lnTo>
                <a:lnTo>
                  <a:pt x="81961" y="73333"/>
                </a:lnTo>
                <a:cubicBezTo>
                  <a:pt x="81961" y="73333"/>
                  <a:pt x="62727" y="73333"/>
                  <a:pt x="62727" y="73333"/>
                </a:cubicBezTo>
                <a:close/>
                <a:moveTo>
                  <a:pt x="79383" y="93333"/>
                </a:moveTo>
                <a:lnTo>
                  <a:pt x="62727" y="93333"/>
                </a:lnTo>
                <a:lnTo>
                  <a:pt x="62727" y="80000"/>
                </a:lnTo>
                <a:lnTo>
                  <a:pt x="81100" y="80000"/>
                </a:lnTo>
                <a:cubicBezTo>
                  <a:pt x="81100" y="80000"/>
                  <a:pt x="79383" y="93333"/>
                  <a:pt x="79383" y="93333"/>
                </a:cubicBezTo>
                <a:close/>
                <a:moveTo>
                  <a:pt x="76794" y="113333"/>
                </a:moveTo>
                <a:lnTo>
                  <a:pt x="62727" y="113333"/>
                </a:lnTo>
                <a:lnTo>
                  <a:pt x="62727" y="100000"/>
                </a:lnTo>
                <a:lnTo>
                  <a:pt x="78516" y="100000"/>
                </a:lnTo>
                <a:cubicBezTo>
                  <a:pt x="78516" y="100000"/>
                  <a:pt x="76794" y="113333"/>
                  <a:pt x="76794" y="113333"/>
                </a:cubicBezTo>
                <a:close/>
                <a:moveTo>
                  <a:pt x="57272" y="73333"/>
                </a:moveTo>
                <a:lnTo>
                  <a:pt x="38038" y="73333"/>
                </a:lnTo>
                <a:lnTo>
                  <a:pt x="36316" y="60000"/>
                </a:lnTo>
                <a:lnTo>
                  <a:pt x="57272" y="60000"/>
                </a:lnTo>
                <a:cubicBezTo>
                  <a:pt x="57272" y="60000"/>
                  <a:pt x="57272" y="73333"/>
                  <a:pt x="57272" y="73333"/>
                </a:cubicBezTo>
                <a:close/>
                <a:moveTo>
                  <a:pt x="57272" y="93333"/>
                </a:moveTo>
                <a:lnTo>
                  <a:pt x="40616" y="93333"/>
                </a:lnTo>
                <a:lnTo>
                  <a:pt x="38900" y="80000"/>
                </a:lnTo>
                <a:lnTo>
                  <a:pt x="57272" y="80000"/>
                </a:lnTo>
                <a:cubicBezTo>
                  <a:pt x="57272" y="80000"/>
                  <a:pt x="57272" y="93333"/>
                  <a:pt x="57272" y="93333"/>
                </a:cubicBezTo>
                <a:close/>
                <a:moveTo>
                  <a:pt x="57272" y="113333"/>
                </a:moveTo>
                <a:lnTo>
                  <a:pt x="43205" y="113333"/>
                </a:lnTo>
                <a:lnTo>
                  <a:pt x="41483" y="100000"/>
                </a:lnTo>
                <a:lnTo>
                  <a:pt x="57272" y="100000"/>
                </a:lnTo>
                <a:cubicBezTo>
                  <a:pt x="57272" y="100000"/>
                  <a:pt x="57272" y="113333"/>
                  <a:pt x="57272" y="113333"/>
                </a:cubicBezTo>
                <a:close/>
                <a:moveTo>
                  <a:pt x="21300" y="113333"/>
                </a:moveTo>
                <a:lnTo>
                  <a:pt x="19005" y="100000"/>
                </a:lnTo>
                <a:lnTo>
                  <a:pt x="36027" y="100000"/>
                </a:lnTo>
                <a:lnTo>
                  <a:pt x="37750" y="113333"/>
                </a:lnTo>
                <a:cubicBezTo>
                  <a:pt x="37750" y="113333"/>
                  <a:pt x="21300" y="113333"/>
                  <a:pt x="21300" y="113333"/>
                </a:cubicBezTo>
                <a:close/>
                <a:moveTo>
                  <a:pt x="15561" y="80000"/>
                </a:moveTo>
                <a:lnTo>
                  <a:pt x="33444" y="80000"/>
                </a:lnTo>
                <a:lnTo>
                  <a:pt x="35166" y="93333"/>
                </a:lnTo>
                <a:lnTo>
                  <a:pt x="17855" y="93333"/>
                </a:lnTo>
                <a:cubicBezTo>
                  <a:pt x="17855" y="93333"/>
                  <a:pt x="15561" y="80000"/>
                  <a:pt x="15561" y="80000"/>
                </a:cubicBezTo>
                <a:close/>
                <a:moveTo>
                  <a:pt x="12116" y="60000"/>
                </a:moveTo>
                <a:lnTo>
                  <a:pt x="30861" y="60000"/>
                </a:lnTo>
                <a:lnTo>
                  <a:pt x="32583" y="73333"/>
                </a:lnTo>
                <a:lnTo>
                  <a:pt x="14411" y="73333"/>
                </a:lnTo>
                <a:cubicBezTo>
                  <a:pt x="14411" y="73333"/>
                  <a:pt x="12116" y="60000"/>
                  <a:pt x="12116" y="60000"/>
                </a:cubicBezTo>
                <a:close/>
                <a:moveTo>
                  <a:pt x="60000" y="7333"/>
                </a:moveTo>
                <a:lnTo>
                  <a:pt x="97866" y="40000"/>
                </a:lnTo>
                <a:lnTo>
                  <a:pt x="22133" y="40000"/>
                </a:lnTo>
                <a:cubicBezTo>
                  <a:pt x="22133" y="40000"/>
                  <a:pt x="60000" y="7333"/>
                  <a:pt x="60000" y="7333"/>
                </a:cubicBezTo>
                <a:close/>
                <a:moveTo>
                  <a:pt x="114544" y="40000"/>
                </a:moveTo>
                <a:lnTo>
                  <a:pt x="107133" y="40000"/>
                </a:lnTo>
                <a:lnTo>
                  <a:pt x="61983" y="1044"/>
                </a:lnTo>
                <a:lnTo>
                  <a:pt x="61972" y="1055"/>
                </a:lnTo>
                <a:cubicBezTo>
                  <a:pt x="61477" y="411"/>
                  <a:pt x="60783" y="0"/>
                  <a:pt x="60000" y="0"/>
                </a:cubicBezTo>
                <a:cubicBezTo>
                  <a:pt x="59216" y="0"/>
                  <a:pt x="58522" y="411"/>
                  <a:pt x="58027" y="1055"/>
                </a:cubicBezTo>
                <a:lnTo>
                  <a:pt x="58016" y="1044"/>
                </a:lnTo>
                <a:lnTo>
                  <a:pt x="12866" y="40000"/>
                </a:lnTo>
                <a:lnTo>
                  <a:pt x="5455" y="40000"/>
                </a:lnTo>
                <a:cubicBezTo>
                  <a:pt x="2438" y="40000"/>
                  <a:pt x="0" y="42988"/>
                  <a:pt x="0" y="46666"/>
                </a:cubicBezTo>
                <a:lnTo>
                  <a:pt x="0" y="53333"/>
                </a:lnTo>
                <a:cubicBezTo>
                  <a:pt x="0" y="57011"/>
                  <a:pt x="2438" y="60000"/>
                  <a:pt x="5455" y="60000"/>
                </a:cubicBezTo>
                <a:lnTo>
                  <a:pt x="6544" y="60000"/>
                </a:lnTo>
                <a:lnTo>
                  <a:pt x="16444" y="117472"/>
                </a:lnTo>
                <a:lnTo>
                  <a:pt x="16494" y="117461"/>
                </a:lnTo>
                <a:cubicBezTo>
                  <a:pt x="16794" y="118905"/>
                  <a:pt x="17816" y="120000"/>
                  <a:pt x="19088" y="120000"/>
                </a:cubicBezTo>
                <a:lnTo>
                  <a:pt x="100911" y="120000"/>
                </a:lnTo>
                <a:cubicBezTo>
                  <a:pt x="102183" y="120000"/>
                  <a:pt x="103205" y="118905"/>
                  <a:pt x="103505" y="117461"/>
                </a:cubicBezTo>
                <a:lnTo>
                  <a:pt x="103555" y="117472"/>
                </a:lnTo>
                <a:lnTo>
                  <a:pt x="113455" y="60000"/>
                </a:lnTo>
                <a:lnTo>
                  <a:pt x="114544" y="60000"/>
                </a:lnTo>
                <a:cubicBezTo>
                  <a:pt x="117555" y="60000"/>
                  <a:pt x="120000" y="57011"/>
                  <a:pt x="120000" y="53333"/>
                </a:cubicBezTo>
                <a:lnTo>
                  <a:pt x="120000" y="46666"/>
                </a:lnTo>
                <a:cubicBezTo>
                  <a:pt x="120000" y="42988"/>
                  <a:pt x="117555" y="40000"/>
                  <a:pt x="114544" y="40000"/>
                </a:cubicBezTo>
              </a:path>
            </a:pathLst>
          </a:custGeom>
          <a:solidFill>
            <a:schemeClr val="tx1">
              <a:lumMod val="75000"/>
              <a:lumOff val="25000"/>
            </a:schemeClr>
          </a:solidFill>
          <a:ln>
            <a:noFill/>
          </a:ln>
        </p:spPr>
        <p:txBody>
          <a:bodyPr lIns="38076" tIns="38076" rIns="38076" bIns="38076" anchor="ctr" anchorCtr="0">
            <a:noAutofit/>
          </a:bodyPr>
          <a:lstStyle/>
          <a:p>
            <a:endParaRPr sz="3000">
              <a:solidFill>
                <a:schemeClr val="dk1"/>
              </a:solidFill>
              <a:latin typeface="Lato"/>
              <a:ea typeface="Lato"/>
              <a:cs typeface="Lato"/>
              <a:sym typeface="Lato"/>
            </a:endParaRPr>
          </a:p>
        </p:txBody>
      </p:sp>
      <p:sp>
        <p:nvSpPr>
          <p:cNvPr id="4787" name="Shape 4787"/>
          <p:cNvSpPr/>
          <p:nvPr/>
        </p:nvSpPr>
        <p:spPr>
          <a:xfrm>
            <a:off x="20992001" y="4567138"/>
            <a:ext cx="558656" cy="507868"/>
          </a:xfrm>
          <a:custGeom>
            <a:avLst/>
            <a:gdLst/>
            <a:ahLst/>
            <a:cxnLst/>
            <a:rect l="0" t="0" r="0" b="0"/>
            <a:pathLst>
              <a:path w="120000" h="120000" extrusionOk="0">
                <a:moveTo>
                  <a:pt x="114544" y="60000"/>
                </a:moveTo>
                <a:lnTo>
                  <a:pt x="5455" y="60000"/>
                </a:lnTo>
                <a:lnTo>
                  <a:pt x="5455" y="54000"/>
                </a:lnTo>
                <a:lnTo>
                  <a:pt x="114544" y="54000"/>
                </a:lnTo>
                <a:cubicBezTo>
                  <a:pt x="114544" y="54000"/>
                  <a:pt x="114544" y="60000"/>
                  <a:pt x="114544" y="60000"/>
                </a:cubicBezTo>
                <a:close/>
                <a:moveTo>
                  <a:pt x="105588" y="78000"/>
                </a:moveTo>
                <a:lnTo>
                  <a:pt x="87416" y="78000"/>
                </a:lnTo>
                <a:lnTo>
                  <a:pt x="89138" y="66000"/>
                </a:lnTo>
                <a:lnTo>
                  <a:pt x="107883" y="66000"/>
                </a:lnTo>
                <a:cubicBezTo>
                  <a:pt x="107883" y="66000"/>
                  <a:pt x="105588" y="78000"/>
                  <a:pt x="105588" y="78000"/>
                </a:cubicBezTo>
                <a:close/>
                <a:moveTo>
                  <a:pt x="102144" y="96000"/>
                </a:moveTo>
                <a:lnTo>
                  <a:pt x="84833" y="96000"/>
                </a:lnTo>
                <a:lnTo>
                  <a:pt x="86555" y="84000"/>
                </a:lnTo>
                <a:lnTo>
                  <a:pt x="104438" y="84000"/>
                </a:lnTo>
                <a:cubicBezTo>
                  <a:pt x="104438" y="84000"/>
                  <a:pt x="102144" y="96000"/>
                  <a:pt x="102144" y="96000"/>
                </a:cubicBezTo>
                <a:close/>
                <a:moveTo>
                  <a:pt x="98700" y="114000"/>
                </a:moveTo>
                <a:lnTo>
                  <a:pt x="82250" y="114000"/>
                </a:lnTo>
                <a:lnTo>
                  <a:pt x="83972" y="102000"/>
                </a:lnTo>
                <a:lnTo>
                  <a:pt x="100994" y="102000"/>
                </a:lnTo>
                <a:cubicBezTo>
                  <a:pt x="100994" y="102000"/>
                  <a:pt x="98700" y="114000"/>
                  <a:pt x="98700" y="114000"/>
                </a:cubicBezTo>
                <a:close/>
                <a:moveTo>
                  <a:pt x="62727" y="78000"/>
                </a:moveTo>
                <a:lnTo>
                  <a:pt x="62727" y="66000"/>
                </a:lnTo>
                <a:lnTo>
                  <a:pt x="83683" y="66000"/>
                </a:lnTo>
                <a:lnTo>
                  <a:pt x="81961" y="78000"/>
                </a:lnTo>
                <a:cubicBezTo>
                  <a:pt x="81961" y="78000"/>
                  <a:pt x="62727" y="78000"/>
                  <a:pt x="62727" y="78000"/>
                </a:cubicBezTo>
                <a:close/>
                <a:moveTo>
                  <a:pt x="79377" y="96000"/>
                </a:moveTo>
                <a:lnTo>
                  <a:pt x="62727" y="96000"/>
                </a:lnTo>
                <a:lnTo>
                  <a:pt x="62727" y="84000"/>
                </a:lnTo>
                <a:lnTo>
                  <a:pt x="81100" y="84000"/>
                </a:lnTo>
                <a:cubicBezTo>
                  <a:pt x="81100" y="84000"/>
                  <a:pt x="79377" y="96000"/>
                  <a:pt x="79377" y="96000"/>
                </a:cubicBezTo>
                <a:close/>
                <a:moveTo>
                  <a:pt x="76794" y="114000"/>
                </a:moveTo>
                <a:lnTo>
                  <a:pt x="62727" y="114000"/>
                </a:lnTo>
                <a:lnTo>
                  <a:pt x="62727" y="102000"/>
                </a:lnTo>
                <a:lnTo>
                  <a:pt x="78516" y="102000"/>
                </a:lnTo>
                <a:cubicBezTo>
                  <a:pt x="78516" y="102000"/>
                  <a:pt x="76794" y="114000"/>
                  <a:pt x="76794" y="114000"/>
                </a:cubicBezTo>
                <a:close/>
                <a:moveTo>
                  <a:pt x="57272" y="78000"/>
                </a:moveTo>
                <a:lnTo>
                  <a:pt x="38038" y="78000"/>
                </a:lnTo>
                <a:lnTo>
                  <a:pt x="36316" y="66000"/>
                </a:lnTo>
                <a:lnTo>
                  <a:pt x="57272" y="66000"/>
                </a:lnTo>
                <a:cubicBezTo>
                  <a:pt x="57272" y="66000"/>
                  <a:pt x="57272" y="78000"/>
                  <a:pt x="57272" y="78000"/>
                </a:cubicBezTo>
                <a:close/>
                <a:moveTo>
                  <a:pt x="57272" y="96000"/>
                </a:moveTo>
                <a:lnTo>
                  <a:pt x="40622" y="96000"/>
                </a:lnTo>
                <a:lnTo>
                  <a:pt x="38900" y="84000"/>
                </a:lnTo>
                <a:lnTo>
                  <a:pt x="57272" y="84000"/>
                </a:lnTo>
                <a:cubicBezTo>
                  <a:pt x="57272" y="84000"/>
                  <a:pt x="57272" y="96000"/>
                  <a:pt x="57272" y="96000"/>
                </a:cubicBezTo>
                <a:close/>
                <a:moveTo>
                  <a:pt x="57272" y="114000"/>
                </a:moveTo>
                <a:lnTo>
                  <a:pt x="43205" y="114000"/>
                </a:lnTo>
                <a:lnTo>
                  <a:pt x="41483" y="102000"/>
                </a:lnTo>
                <a:lnTo>
                  <a:pt x="57272" y="102000"/>
                </a:lnTo>
                <a:cubicBezTo>
                  <a:pt x="57272" y="102000"/>
                  <a:pt x="57272" y="114000"/>
                  <a:pt x="57272" y="114000"/>
                </a:cubicBezTo>
                <a:close/>
                <a:moveTo>
                  <a:pt x="21300" y="114000"/>
                </a:moveTo>
                <a:lnTo>
                  <a:pt x="19005" y="102000"/>
                </a:lnTo>
                <a:lnTo>
                  <a:pt x="36027" y="102000"/>
                </a:lnTo>
                <a:lnTo>
                  <a:pt x="37750" y="114000"/>
                </a:lnTo>
                <a:cubicBezTo>
                  <a:pt x="37750" y="114000"/>
                  <a:pt x="21300" y="114000"/>
                  <a:pt x="21300" y="114000"/>
                </a:cubicBezTo>
                <a:close/>
                <a:moveTo>
                  <a:pt x="15561" y="84000"/>
                </a:moveTo>
                <a:lnTo>
                  <a:pt x="33444" y="84000"/>
                </a:lnTo>
                <a:lnTo>
                  <a:pt x="35166" y="96000"/>
                </a:lnTo>
                <a:lnTo>
                  <a:pt x="17855" y="96000"/>
                </a:lnTo>
                <a:cubicBezTo>
                  <a:pt x="17855" y="96000"/>
                  <a:pt x="15561" y="84000"/>
                  <a:pt x="15561" y="84000"/>
                </a:cubicBezTo>
                <a:close/>
                <a:moveTo>
                  <a:pt x="12116" y="66000"/>
                </a:moveTo>
                <a:lnTo>
                  <a:pt x="30861" y="66000"/>
                </a:lnTo>
                <a:lnTo>
                  <a:pt x="32583" y="78000"/>
                </a:lnTo>
                <a:lnTo>
                  <a:pt x="14411" y="78000"/>
                </a:lnTo>
                <a:cubicBezTo>
                  <a:pt x="14411" y="78000"/>
                  <a:pt x="12116" y="66000"/>
                  <a:pt x="12116" y="66000"/>
                </a:cubicBezTo>
                <a:close/>
                <a:moveTo>
                  <a:pt x="114544" y="48000"/>
                </a:moveTo>
                <a:lnTo>
                  <a:pt x="5455" y="48000"/>
                </a:lnTo>
                <a:cubicBezTo>
                  <a:pt x="2444" y="48000"/>
                  <a:pt x="0" y="50688"/>
                  <a:pt x="0" y="54000"/>
                </a:cubicBezTo>
                <a:lnTo>
                  <a:pt x="0" y="60000"/>
                </a:lnTo>
                <a:cubicBezTo>
                  <a:pt x="0" y="63316"/>
                  <a:pt x="2444" y="66000"/>
                  <a:pt x="5455" y="66000"/>
                </a:cubicBezTo>
                <a:lnTo>
                  <a:pt x="6544" y="66000"/>
                </a:lnTo>
                <a:lnTo>
                  <a:pt x="16444" y="117727"/>
                </a:lnTo>
                <a:lnTo>
                  <a:pt x="16494" y="117716"/>
                </a:lnTo>
                <a:cubicBezTo>
                  <a:pt x="16794" y="119016"/>
                  <a:pt x="17816" y="120000"/>
                  <a:pt x="19088" y="120000"/>
                </a:cubicBezTo>
                <a:lnTo>
                  <a:pt x="100911" y="120000"/>
                </a:lnTo>
                <a:cubicBezTo>
                  <a:pt x="102183" y="120000"/>
                  <a:pt x="103205" y="119016"/>
                  <a:pt x="103505" y="117716"/>
                </a:cubicBezTo>
                <a:lnTo>
                  <a:pt x="103555" y="117727"/>
                </a:lnTo>
                <a:lnTo>
                  <a:pt x="113455" y="66000"/>
                </a:lnTo>
                <a:lnTo>
                  <a:pt x="114544" y="66000"/>
                </a:lnTo>
                <a:cubicBezTo>
                  <a:pt x="117555" y="66000"/>
                  <a:pt x="120000" y="63316"/>
                  <a:pt x="120000" y="60000"/>
                </a:cubicBezTo>
                <a:lnTo>
                  <a:pt x="120000" y="54000"/>
                </a:lnTo>
                <a:cubicBezTo>
                  <a:pt x="120000" y="50688"/>
                  <a:pt x="117555" y="48000"/>
                  <a:pt x="114544" y="48000"/>
                </a:cubicBezTo>
                <a:moveTo>
                  <a:pt x="58072" y="41122"/>
                </a:moveTo>
                <a:cubicBezTo>
                  <a:pt x="58566" y="41666"/>
                  <a:pt x="59250" y="42000"/>
                  <a:pt x="60000" y="42000"/>
                </a:cubicBezTo>
                <a:cubicBezTo>
                  <a:pt x="60755" y="42000"/>
                  <a:pt x="61433" y="41666"/>
                  <a:pt x="61927" y="41122"/>
                </a:cubicBezTo>
                <a:lnTo>
                  <a:pt x="72838" y="29122"/>
                </a:lnTo>
                <a:cubicBezTo>
                  <a:pt x="73333" y="28577"/>
                  <a:pt x="73638" y="27827"/>
                  <a:pt x="73638" y="27000"/>
                </a:cubicBezTo>
                <a:cubicBezTo>
                  <a:pt x="73638" y="25344"/>
                  <a:pt x="72416" y="24000"/>
                  <a:pt x="70911" y="24000"/>
                </a:cubicBezTo>
                <a:cubicBezTo>
                  <a:pt x="70155" y="24000"/>
                  <a:pt x="69477" y="24338"/>
                  <a:pt x="68983" y="24877"/>
                </a:cubicBezTo>
                <a:lnTo>
                  <a:pt x="62727" y="31755"/>
                </a:lnTo>
                <a:lnTo>
                  <a:pt x="62727" y="3000"/>
                </a:lnTo>
                <a:cubicBezTo>
                  <a:pt x="62727" y="1344"/>
                  <a:pt x="61505" y="0"/>
                  <a:pt x="60000" y="0"/>
                </a:cubicBezTo>
                <a:cubicBezTo>
                  <a:pt x="58494" y="0"/>
                  <a:pt x="57272" y="1344"/>
                  <a:pt x="57272" y="3000"/>
                </a:cubicBezTo>
                <a:lnTo>
                  <a:pt x="57272" y="31755"/>
                </a:lnTo>
                <a:lnTo>
                  <a:pt x="51016" y="24877"/>
                </a:lnTo>
                <a:cubicBezTo>
                  <a:pt x="50527" y="24338"/>
                  <a:pt x="49844" y="24000"/>
                  <a:pt x="49088" y="24000"/>
                </a:cubicBezTo>
                <a:cubicBezTo>
                  <a:pt x="47583" y="24000"/>
                  <a:pt x="46361" y="25344"/>
                  <a:pt x="46361" y="27000"/>
                </a:cubicBezTo>
                <a:cubicBezTo>
                  <a:pt x="46361" y="27827"/>
                  <a:pt x="46666" y="28577"/>
                  <a:pt x="47161" y="29122"/>
                </a:cubicBezTo>
                <a:cubicBezTo>
                  <a:pt x="47161" y="29122"/>
                  <a:pt x="58072" y="41122"/>
                  <a:pt x="58072" y="41122"/>
                </a:cubicBezTo>
                <a:close/>
              </a:path>
            </a:pathLst>
          </a:custGeom>
          <a:solidFill>
            <a:schemeClr val="tx1">
              <a:lumMod val="75000"/>
              <a:lumOff val="25000"/>
            </a:schemeClr>
          </a:solidFill>
          <a:ln>
            <a:noFill/>
          </a:ln>
        </p:spPr>
        <p:txBody>
          <a:bodyPr lIns="38076" tIns="38076" rIns="38076" bIns="38076" anchor="ctr" anchorCtr="0">
            <a:noAutofit/>
          </a:bodyPr>
          <a:lstStyle/>
          <a:p>
            <a:endParaRPr sz="3000">
              <a:solidFill>
                <a:schemeClr val="dk1"/>
              </a:solidFill>
              <a:latin typeface="Lato"/>
              <a:ea typeface="Lato"/>
              <a:cs typeface="Lato"/>
              <a:sym typeface="Lato"/>
            </a:endParaRPr>
          </a:p>
        </p:txBody>
      </p:sp>
      <p:sp>
        <p:nvSpPr>
          <p:cNvPr id="4788" name="Shape 4788"/>
          <p:cNvSpPr/>
          <p:nvPr/>
        </p:nvSpPr>
        <p:spPr>
          <a:xfrm>
            <a:off x="22058523" y="4567138"/>
            <a:ext cx="558656" cy="507868"/>
          </a:xfrm>
          <a:custGeom>
            <a:avLst/>
            <a:gdLst/>
            <a:ahLst/>
            <a:cxnLst/>
            <a:rect l="0" t="0" r="0" b="0"/>
            <a:pathLst>
              <a:path w="120000" h="120000" extrusionOk="0">
                <a:moveTo>
                  <a:pt x="114544" y="60000"/>
                </a:moveTo>
                <a:lnTo>
                  <a:pt x="5455" y="60000"/>
                </a:lnTo>
                <a:lnTo>
                  <a:pt x="5455" y="54000"/>
                </a:lnTo>
                <a:lnTo>
                  <a:pt x="114544" y="54000"/>
                </a:lnTo>
                <a:cubicBezTo>
                  <a:pt x="114544" y="54000"/>
                  <a:pt x="114544" y="60000"/>
                  <a:pt x="114544" y="60000"/>
                </a:cubicBezTo>
                <a:close/>
                <a:moveTo>
                  <a:pt x="105588" y="78000"/>
                </a:moveTo>
                <a:lnTo>
                  <a:pt x="87416" y="78000"/>
                </a:lnTo>
                <a:lnTo>
                  <a:pt x="89138" y="66000"/>
                </a:lnTo>
                <a:lnTo>
                  <a:pt x="107883" y="66000"/>
                </a:lnTo>
                <a:cubicBezTo>
                  <a:pt x="107883" y="66000"/>
                  <a:pt x="105588" y="78000"/>
                  <a:pt x="105588" y="78000"/>
                </a:cubicBezTo>
                <a:close/>
                <a:moveTo>
                  <a:pt x="102144" y="96000"/>
                </a:moveTo>
                <a:lnTo>
                  <a:pt x="84833" y="96000"/>
                </a:lnTo>
                <a:lnTo>
                  <a:pt x="86555" y="84000"/>
                </a:lnTo>
                <a:lnTo>
                  <a:pt x="104438" y="84000"/>
                </a:lnTo>
                <a:cubicBezTo>
                  <a:pt x="104438" y="84000"/>
                  <a:pt x="102144" y="96000"/>
                  <a:pt x="102144" y="96000"/>
                </a:cubicBezTo>
                <a:close/>
                <a:moveTo>
                  <a:pt x="98700" y="114000"/>
                </a:moveTo>
                <a:lnTo>
                  <a:pt x="82250" y="114000"/>
                </a:lnTo>
                <a:lnTo>
                  <a:pt x="83972" y="102000"/>
                </a:lnTo>
                <a:lnTo>
                  <a:pt x="100994" y="102000"/>
                </a:lnTo>
                <a:cubicBezTo>
                  <a:pt x="100994" y="102000"/>
                  <a:pt x="98700" y="114000"/>
                  <a:pt x="98700" y="114000"/>
                </a:cubicBezTo>
                <a:close/>
                <a:moveTo>
                  <a:pt x="62727" y="78000"/>
                </a:moveTo>
                <a:lnTo>
                  <a:pt x="62727" y="66000"/>
                </a:lnTo>
                <a:lnTo>
                  <a:pt x="83683" y="66000"/>
                </a:lnTo>
                <a:lnTo>
                  <a:pt x="81961" y="78000"/>
                </a:lnTo>
                <a:cubicBezTo>
                  <a:pt x="81961" y="78000"/>
                  <a:pt x="62727" y="78000"/>
                  <a:pt x="62727" y="78000"/>
                </a:cubicBezTo>
                <a:close/>
                <a:moveTo>
                  <a:pt x="79377" y="96000"/>
                </a:moveTo>
                <a:lnTo>
                  <a:pt x="62727" y="96000"/>
                </a:lnTo>
                <a:lnTo>
                  <a:pt x="62727" y="84000"/>
                </a:lnTo>
                <a:lnTo>
                  <a:pt x="81100" y="84000"/>
                </a:lnTo>
                <a:cubicBezTo>
                  <a:pt x="81100" y="84000"/>
                  <a:pt x="79377" y="96000"/>
                  <a:pt x="79377" y="96000"/>
                </a:cubicBezTo>
                <a:close/>
                <a:moveTo>
                  <a:pt x="76794" y="114000"/>
                </a:moveTo>
                <a:lnTo>
                  <a:pt x="62727" y="114000"/>
                </a:lnTo>
                <a:lnTo>
                  <a:pt x="62727" y="102000"/>
                </a:lnTo>
                <a:lnTo>
                  <a:pt x="78516" y="102000"/>
                </a:lnTo>
                <a:cubicBezTo>
                  <a:pt x="78516" y="102000"/>
                  <a:pt x="76794" y="114000"/>
                  <a:pt x="76794" y="114000"/>
                </a:cubicBezTo>
                <a:close/>
                <a:moveTo>
                  <a:pt x="57272" y="78000"/>
                </a:moveTo>
                <a:lnTo>
                  <a:pt x="38038" y="78000"/>
                </a:lnTo>
                <a:lnTo>
                  <a:pt x="36316" y="66000"/>
                </a:lnTo>
                <a:lnTo>
                  <a:pt x="57272" y="66000"/>
                </a:lnTo>
                <a:cubicBezTo>
                  <a:pt x="57272" y="66000"/>
                  <a:pt x="57272" y="78000"/>
                  <a:pt x="57272" y="78000"/>
                </a:cubicBezTo>
                <a:close/>
                <a:moveTo>
                  <a:pt x="57272" y="96000"/>
                </a:moveTo>
                <a:lnTo>
                  <a:pt x="40622" y="96000"/>
                </a:lnTo>
                <a:lnTo>
                  <a:pt x="38900" y="84000"/>
                </a:lnTo>
                <a:lnTo>
                  <a:pt x="57272" y="84000"/>
                </a:lnTo>
                <a:cubicBezTo>
                  <a:pt x="57272" y="84000"/>
                  <a:pt x="57272" y="96000"/>
                  <a:pt x="57272" y="96000"/>
                </a:cubicBezTo>
                <a:close/>
                <a:moveTo>
                  <a:pt x="57272" y="114000"/>
                </a:moveTo>
                <a:lnTo>
                  <a:pt x="43205" y="114000"/>
                </a:lnTo>
                <a:lnTo>
                  <a:pt x="41483" y="102000"/>
                </a:lnTo>
                <a:lnTo>
                  <a:pt x="57272" y="102000"/>
                </a:lnTo>
                <a:cubicBezTo>
                  <a:pt x="57272" y="102000"/>
                  <a:pt x="57272" y="114000"/>
                  <a:pt x="57272" y="114000"/>
                </a:cubicBezTo>
                <a:close/>
                <a:moveTo>
                  <a:pt x="21300" y="114000"/>
                </a:moveTo>
                <a:lnTo>
                  <a:pt x="19005" y="102000"/>
                </a:lnTo>
                <a:lnTo>
                  <a:pt x="36027" y="102000"/>
                </a:lnTo>
                <a:lnTo>
                  <a:pt x="37750" y="114000"/>
                </a:lnTo>
                <a:cubicBezTo>
                  <a:pt x="37750" y="114000"/>
                  <a:pt x="21300" y="114000"/>
                  <a:pt x="21300" y="114000"/>
                </a:cubicBezTo>
                <a:close/>
                <a:moveTo>
                  <a:pt x="15561" y="84000"/>
                </a:moveTo>
                <a:lnTo>
                  <a:pt x="33444" y="84000"/>
                </a:lnTo>
                <a:lnTo>
                  <a:pt x="35166" y="96000"/>
                </a:lnTo>
                <a:lnTo>
                  <a:pt x="17855" y="96000"/>
                </a:lnTo>
                <a:cubicBezTo>
                  <a:pt x="17855" y="96000"/>
                  <a:pt x="15561" y="84000"/>
                  <a:pt x="15561" y="84000"/>
                </a:cubicBezTo>
                <a:close/>
                <a:moveTo>
                  <a:pt x="12116" y="66000"/>
                </a:moveTo>
                <a:lnTo>
                  <a:pt x="30861" y="66000"/>
                </a:lnTo>
                <a:lnTo>
                  <a:pt x="32583" y="78000"/>
                </a:lnTo>
                <a:lnTo>
                  <a:pt x="14411" y="78000"/>
                </a:lnTo>
                <a:cubicBezTo>
                  <a:pt x="14411" y="78000"/>
                  <a:pt x="12116" y="66000"/>
                  <a:pt x="12116" y="66000"/>
                </a:cubicBezTo>
                <a:close/>
                <a:moveTo>
                  <a:pt x="114544" y="48000"/>
                </a:moveTo>
                <a:lnTo>
                  <a:pt x="5455" y="48000"/>
                </a:lnTo>
                <a:cubicBezTo>
                  <a:pt x="2444" y="48000"/>
                  <a:pt x="0" y="50688"/>
                  <a:pt x="0" y="54000"/>
                </a:cubicBezTo>
                <a:lnTo>
                  <a:pt x="0" y="60000"/>
                </a:lnTo>
                <a:cubicBezTo>
                  <a:pt x="0" y="63316"/>
                  <a:pt x="2444" y="66000"/>
                  <a:pt x="5455" y="66000"/>
                </a:cubicBezTo>
                <a:lnTo>
                  <a:pt x="6544" y="66000"/>
                </a:lnTo>
                <a:lnTo>
                  <a:pt x="16444" y="117727"/>
                </a:lnTo>
                <a:lnTo>
                  <a:pt x="16494" y="117716"/>
                </a:lnTo>
                <a:cubicBezTo>
                  <a:pt x="16794" y="119016"/>
                  <a:pt x="17816" y="120000"/>
                  <a:pt x="19088" y="120000"/>
                </a:cubicBezTo>
                <a:lnTo>
                  <a:pt x="100911" y="120000"/>
                </a:lnTo>
                <a:cubicBezTo>
                  <a:pt x="102183" y="120000"/>
                  <a:pt x="103205" y="119016"/>
                  <a:pt x="103505" y="117716"/>
                </a:cubicBezTo>
                <a:lnTo>
                  <a:pt x="103555" y="117727"/>
                </a:lnTo>
                <a:lnTo>
                  <a:pt x="113455" y="66000"/>
                </a:lnTo>
                <a:lnTo>
                  <a:pt x="114544" y="66000"/>
                </a:lnTo>
                <a:cubicBezTo>
                  <a:pt x="117555" y="66000"/>
                  <a:pt x="120000" y="63316"/>
                  <a:pt x="120000" y="60000"/>
                </a:cubicBezTo>
                <a:lnTo>
                  <a:pt x="120000" y="54000"/>
                </a:lnTo>
                <a:cubicBezTo>
                  <a:pt x="120000" y="50688"/>
                  <a:pt x="117555" y="48000"/>
                  <a:pt x="114544" y="48000"/>
                </a:cubicBezTo>
                <a:moveTo>
                  <a:pt x="49088" y="18000"/>
                </a:moveTo>
                <a:cubicBezTo>
                  <a:pt x="49844" y="18000"/>
                  <a:pt x="50527" y="17661"/>
                  <a:pt x="51016" y="17122"/>
                </a:cubicBezTo>
                <a:lnTo>
                  <a:pt x="57272" y="10244"/>
                </a:lnTo>
                <a:lnTo>
                  <a:pt x="57272" y="39000"/>
                </a:lnTo>
                <a:cubicBezTo>
                  <a:pt x="57272" y="40655"/>
                  <a:pt x="58494" y="42000"/>
                  <a:pt x="60000" y="42000"/>
                </a:cubicBezTo>
                <a:cubicBezTo>
                  <a:pt x="61505" y="42000"/>
                  <a:pt x="62727" y="40655"/>
                  <a:pt x="62727" y="39000"/>
                </a:cubicBezTo>
                <a:lnTo>
                  <a:pt x="62727" y="10244"/>
                </a:lnTo>
                <a:lnTo>
                  <a:pt x="68983" y="17122"/>
                </a:lnTo>
                <a:cubicBezTo>
                  <a:pt x="69472" y="17661"/>
                  <a:pt x="70155" y="18000"/>
                  <a:pt x="70911" y="18000"/>
                </a:cubicBezTo>
                <a:cubicBezTo>
                  <a:pt x="72416" y="18000"/>
                  <a:pt x="73638" y="16655"/>
                  <a:pt x="73638" y="15000"/>
                </a:cubicBezTo>
                <a:cubicBezTo>
                  <a:pt x="73638" y="14172"/>
                  <a:pt x="73327" y="13422"/>
                  <a:pt x="72838" y="12877"/>
                </a:cubicBezTo>
                <a:lnTo>
                  <a:pt x="61927" y="877"/>
                </a:lnTo>
                <a:cubicBezTo>
                  <a:pt x="61433" y="338"/>
                  <a:pt x="60755" y="0"/>
                  <a:pt x="60000" y="0"/>
                </a:cubicBezTo>
                <a:cubicBezTo>
                  <a:pt x="59244" y="0"/>
                  <a:pt x="58566" y="333"/>
                  <a:pt x="58072" y="877"/>
                </a:cubicBezTo>
                <a:lnTo>
                  <a:pt x="47161" y="12877"/>
                </a:lnTo>
                <a:cubicBezTo>
                  <a:pt x="46666" y="13422"/>
                  <a:pt x="46361" y="14172"/>
                  <a:pt x="46361" y="15000"/>
                </a:cubicBezTo>
                <a:cubicBezTo>
                  <a:pt x="46361" y="16655"/>
                  <a:pt x="47583" y="18000"/>
                  <a:pt x="49088" y="18000"/>
                </a:cubicBezTo>
              </a:path>
            </a:pathLst>
          </a:custGeom>
          <a:solidFill>
            <a:schemeClr val="tx1">
              <a:lumMod val="75000"/>
              <a:lumOff val="25000"/>
            </a:schemeClr>
          </a:solidFill>
          <a:ln>
            <a:noFill/>
          </a:ln>
        </p:spPr>
        <p:txBody>
          <a:bodyPr lIns="38076" tIns="38076" rIns="38076" bIns="38076" anchor="ctr" anchorCtr="0">
            <a:noAutofit/>
          </a:bodyPr>
          <a:lstStyle/>
          <a:p>
            <a:endParaRPr sz="3000">
              <a:solidFill>
                <a:schemeClr val="dk1"/>
              </a:solidFill>
              <a:latin typeface="Lato"/>
              <a:ea typeface="Lato"/>
              <a:cs typeface="Lato"/>
              <a:sym typeface="Lato"/>
            </a:endParaRPr>
          </a:p>
        </p:txBody>
      </p:sp>
      <p:sp>
        <p:nvSpPr>
          <p:cNvPr id="4789" name="Shape 4789"/>
          <p:cNvSpPr/>
          <p:nvPr/>
        </p:nvSpPr>
        <p:spPr>
          <a:xfrm>
            <a:off x="12459823" y="5633660"/>
            <a:ext cx="558656" cy="507868"/>
          </a:xfrm>
          <a:custGeom>
            <a:avLst/>
            <a:gdLst/>
            <a:ahLst/>
            <a:cxnLst/>
            <a:rect l="0" t="0" r="0" b="0"/>
            <a:pathLst>
              <a:path w="120000" h="120000" extrusionOk="0">
                <a:moveTo>
                  <a:pt x="114544" y="60000"/>
                </a:moveTo>
                <a:lnTo>
                  <a:pt x="5455" y="60000"/>
                </a:lnTo>
                <a:lnTo>
                  <a:pt x="5455" y="54000"/>
                </a:lnTo>
                <a:lnTo>
                  <a:pt x="114544" y="54000"/>
                </a:lnTo>
                <a:cubicBezTo>
                  <a:pt x="114544" y="54000"/>
                  <a:pt x="114544" y="60000"/>
                  <a:pt x="114544" y="60000"/>
                </a:cubicBezTo>
                <a:close/>
                <a:moveTo>
                  <a:pt x="105588" y="78000"/>
                </a:moveTo>
                <a:lnTo>
                  <a:pt x="87416" y="78000"/>
                </a:lnTo>
                <a:lnTo>
                  <a:pt x="89138" y="66000"/>
                </a:lnTo>
                <a:lnTo>
                  <a:pt x="107883" y="66000"/>
                </a:lnTo>
                <a:cubicBezTo>
                  <a:pt x="107883" y="66000"/>
                  <a:pt x="105588" y="78000"/>
                  <a:pt x="105588" y="78000"/>
                </a:cubicBezTo>
                <a:close/>
                <a:moveTo>
                  <a:pt x="102144" y="96000"/>
                </a:moveTo>
                <a:lnTo>
                  <a:pt x="84833" y="96000"/>
                </a:lnTo>
                <a:lnTo>
                  <a:pt x="86555" y="84000"/>
                </a:lnTo>
                <a:lnTo>
                  <a:pt x="104438" y="84000"/>
                </a:lnTo>
                <a:cubicBezTo>
                  <a:pt x="104438" y="84000"/>
                  <a:pt x="102144" y="96000"/>
                  <a:pt x="102144" y="96000"/>
                </a:cubicBezTo>
                <a:close/>
                <a:moveTo>
                  <a:pt x="98700" y="114000"/>
                </a:moveTo>
                <a:lnTo>
                  <a:pt x="82250" y="114000"/>
                </a:lnTo>
                <a:lnTo>
                  <a:pt x="83972" y="102000"/>
                </a:lnTo>
                <a:lnTo>
                  <a:pt x="100994" y="102000"/>
                </a:lnTo>
                <a:cubicBezTo>
                  <a:pt x="100994" y="102000"/>
                  <a:pt x="98700" y="114000"/>
                  <a:pt x="98700" y="114000"/>
                </a:cubicBezTo>
                <a:close/>
                <a:moveTo>
                  <a:pt x="62727" y="78000"/>
                </a:moveTo>
                <a:lnTo>
                  <a:pt x="62727" y="66000"/>
                </a:lnTo>
                <a:lnTo>
                  <a:pt x="83683" y="66000"/>
                </a:lnTo>
                <a:lnTo>
                  <a:pt x="81961" y="78000"/>
                </a:lnTo>
                <a:cubicBezTo>
                  <a:pt x="81961" y="78000"/>
                  <a:pt x="62727" y="78000"/>
                  <a:pt x="62727" y="78000"/>
                </a:cubicBezTo>
                <a:close/>
                <a:moveTo>
                  <a:pt x="79377" y="96000"/>
                </a:moveTo>
                <a:lnTo>
                  <a:pt x="62727" y="96000"/>
                </a:lnTo>
                <a:lnTo>
                  <a:pt x="62727" y="84000"/>
                </a:lnTo>
                <a:lnTo>
                  <a:pt x="81100" y="84000"/>
                </a:lnTo>
                <a:cubicBezTo>
                  <a:pt x="81100" y="84000"/>
                  <a:pt x="79377" y="96000"/>
                  <a:pt x="79377" y="96000"/>
                </a:cubicBezTo>
                <a:close/>
                <a:moveTo>
                  <a:pt x="76794" y="114000"/>
                </a:moveTo>
                <a:lnTo>
                  <a:pt x="62727" y="114000"/>
                </a:lnTo>
                <a:lnTo>
                  <a:pt x="62727" y="102000"/>
                </a:lnTo>
                <a:lnTo>
                  <a:pt x="78516" y="102000"/>
                </a:lnTo>
                <a:cubicBezTo>
                  <a:pt x="78516" y="102000"/>
                  <a:pt x="76794" y="114000"/>
                  <a:pt x="76794" y="114000"/>
                </a:cubicBezTo>
                <a:close/>
                <a:moveTo>
                  <a:pt x="57272" y="78000"/>
                </a:moveTo>
                <a:lnTo>
                  <a:pt x="38038" y="78000"/>
                </a:lnTo>
                <a:lnTo>
                  <a:pt x="36316" y="66000"/>
                </a:lnTo>
                <a:lnTo>
                  <a:pt x="57272" y="66000"/>
                </a:lnTo>
                <a:cubicBezTo>
                  <a:pt x="57272" y="66000"/>
                  <a:pt x="57272" y="78000"/>
                  <a:pt x="57272" y="78000"/>
                </a:cubicBezTo>
                <a:close/>
                <a:moveTo>
                  <a:pt x="57272" y="96000"/>
                </a:moveTo>
                <a:lnTo>
                  <a:pt x="40622" y="96000"/>
                </a:lnTo>
                <a:lnTo>
                  <a:pt x="38900" y="84000"/>
                </a:lnTo>
                <a:lnTo>
                  <a:pt x="57272" y="84000"/>
                </a:lnTo>
                <a:cubicBezTo>
                  <a:pt x="57272" y="84000"/>
                  <a:pt x="57272" y="96000"/>
                  <a:pt x="57272" y="96000"/>
                </a:cubicBezTo>
                <a:close/>
                <a:moveTo>
                  <a:pt x="57272" y="114000"/>
                </a:moveTo>
                <a:lnTo>
                  <a:pt x="43205" y="114000"/>
                </a:lnTo>
                <a:lnTo>
                  <a:pt x="41483" y="102000"/>
                </a:lnTo>
                <a:lnTo>
                  <a:pt x="57272" y="102000"/>
                </a:lnTo>
                <a:cubicBezTo>
                  <a:pt x="57272" y="102000"/>
                  <a:pt x="57272" y="114000"/>
                  <a:pt x="57272" y="114000"/>
                </a:cubicBezTo>
                <a:close/>
                <a:moveTo>
                  <a:pt x="21300" y="114000"/>
                </a:moveTo>
                <a:lnTo>
                  <a:pt x="19005" y="102000"/>
                </a:lnTo>
                <a:lnTo>
                  <a:pt x="36027" y="102000"/>
                </a:lnTo>
                <a:lnTo>
                  <a:pt x="37750" y="114000"/>
                </a:lnTo>
                <a:cubicBezTo>
                  <a:pt x="37750" y="114000"/>
                  <a:pt x="21300" y="114000"/>
                  <a:pt x="21300" y="114000"/>
                </a:cubicBezTo>
                <a:close/>
                <a:moveTo>
                  <a:pt x="15561" y="84000"/>
                </a:moveTo>
                <a:lnTo>
                  <a:pt x="33444" y="84000"/>
                </a:lnTo>
                <a:lnTo>
                  <a:pt x="35166" y="96000"/>
                </a:lnTo>
                <a:lnTo>
                  <a:pt x="17855" y="96000"/>
                </a:lnTo>
                <a:cubicBezTo>
                  <a:pt x="17855" y="96000"/>
                  <a:pt x="15561" y="84000"/>
                  <a:pt x="15561" y="84000"/>
                </a:cubicBezTo>
                <a:close/>
                <a:moveTo>
                  <a:pt x="12116" y="66000"/>
                </a:moveTo>
                <a:lnTo>
                  <a:pt x="30861" y="66000"/>
                </a:lnTo>
                <a:lnTo>
                  <a:pt x="32583" y="78000"/>
                </a:lnTo>
                <a:lnTo>
                  <a:pt x="14411" y="78000"/>
                </a:lnTo>
                <a:cubicBezTo>
                  <a:pt x="14411" y="78000"/>
                  <a:pt x="12116" y="66000"/>
                  <a:pt x="12116" y="66000"/>
                </a:cubicBezTo>
                <a:close/>
                <a:moveTo>
                  <a:pt x="114544" y="48000"/>
                </a:moveTo>
                <a:lnTo>
                  <a:pt x="5455" y="48000"/>
                </a:lnTo>
                <a:cubicBezTo>
                  <a:pt x="2444" y="48000"/>
                  <a:pt x="0" y="50688"/>
                  <a:pt x="0" y="54000"/>
                </a:cubicBezTo>
                <a:lnTo>
                  <a:pt x="0" y="60000"/>
                </a:lnTo>
                <a:cubicBezTo>
                  <a:pt x="0" y="63311"/>
                  <a:pt x="2444" y="66000"/>
                  <a:pt x="5455" y="66000"/>
                </a:cubicBezTo>
                <a:lnTo>
                  <a:pt x="6544" y="66000"/>
                </a:lnTo>
                <a:lnTo>
                  <a:pt x="16444" y="117727"/>
                </a:lnTo>
                <a:lnTo>
                  <a:pt x="16494" y="117716"/>
                </a:lnTo>
                <a:cubicBezTo>
                  <a:pt x="16794" y="119016"/>
                  <a:pt x="17816" y="120000"/>
                  <a:pt x="19088" y="120000"/>
                </a:cubicBezTo>
                <a:lnTo>
                  <a:pt x="100911" y="120000"/>
                </a:lnTo>
                <a:cubicBezTo>
                  <a:pt x="102183" y="120000"/>
                  <a:pt x="103205" y="119016"/>
                  <a:pt x="103505" y="117716"/>
                </a:cubicBezTo>
                <a:lnTo>
                  <a:pt x="103555" y="117727"/>
                </a:lnTo>
                <a:lnTo>
                  <a:pt x="113455" y="66000"/>
                </a:lnTo>
                <a:lnTo>
                  <a:pt x="114544" y="66000"/>
                </a:lnTo>
                <a:cubicBezTo>
                  <a:pt x="117555" y="66000"/>
                  <a:pt x="120000" y="63311"/>
                  <a:pt x="120000" y="60000"/>
                </a:cubicBezTo>
                <a:lnTo>
                  <a:pt x="120000" y="54000"/>
                </a:lnTo>
                <a:cubicBezTo>
                  <a:pt x="120000" y="50688"/>
                  <a:pt x="117555" y="48000"/>
                  <a:pt x="114544" y="48000"/>
                </a:cubicBezTo>
                <a:moveTo>
                  <a:pt x="41705" y="17122"/>
                </a:moveTo>
                <a:lnTo>
                  <a:pt x="41705" y="17122"/>
                </a:lnTo>
                <a:lnTo>
                  <a:pt x="52616" y="29122"/>
                </a:lnTo>
                <a:cubicBezTo>
                  <a:pt x="53111" y="29666"/>
                  <a:pt x="53794" y="30000"/>
                  <a:pt x="54544" y="30000"/>
                </a:cubicBezTo>
                <a:cubicBezTo>
                  <a:pt x="56050" y="30000"/>
                  <a:pt x="57272" y="28655"/>
                  <a:pt x="57272" y="27000"/>
                </a:cubicBezTo>
                <a:cubicBezTo>
                  <a:pt x="57272" y="26177"/>
                  <a:pt x="56966" y="25427"/>
                  <a:pt x="56472" y="24877"/>
                </a:cubicBezTo>
                <a:lnTo>
                  <a:pt x="50222" y="18000"/>
                </a:lnTo>
                <a:lnTo>
                  <a:pt x="76361" y="18000"/>
                </a:lnTo>
                <a:lnTo>
                  <a:pt x="76361" y="18000"/>
                </a:lnTo>
                <a:cubicBezTo>
                  <a:pt x="77866" y="18000"/>
                  <a:pt x="79088" y="16655"/>
                  <a:pt x="79088" y="15000"/>
                </a:cubicBezTo>
                <a:cubicBezTo>
                  <a:pt x="79088" y="13344"/>
                  <a:pt x="77866" y="12000"/>
                  <a:pt x="76361" y="12000"/>
                </a:cubicBezTo>
                <a:lnTo>
                  <a:pt x="50222" y="12000"/>
                </a:lnTo>
                <a:lnTo>
                  <a:pt x="56472" y="5122"/>
                </a:lnTo>
                <a:cubicBezTo>
                  <a:pt x="56966" y="4577"/>
                  <a:pt x="57272" y="3827"/>
                  <a:pt x="57272" y="3000"/>
                </a:cubicBezTo>
                <a:cubicBezTo>
                  <a:pt x="57272" y="1344"/>
                  <a:pt x="56050" y="0"/>
                  <a:pt x="54544" y="0"/>
                </a:cubicBezTo>
                <a:cubicBezTo>
                  <a:pt x="53794" y="0"/>
                  <a:pt x="53111" y="338"/>
                  <a:pt x="52616" y="877"/>
                </a:cubicBezTo>
                <a:lnTo>
                  <a:pt x="41705" y="12877"/>
                </a:lnTo>
                <a:lnTo>
                  <a:pt x="41705" y="12877"/>
                </a:lnTo>
                <a:cubicBezTo>
                  <a:pt x="41216" y="13427"/>
                  <a:pt x="40911" y="14177"/>
                  <a:pt x="40911" y="15000"/>
                </a:cubicBezTo>
                <a:cubicBezTo>
                  <a:pt x="40911" y="15827"/>
                  <a:pt x="41216" y="16577"/>
                  <a:pt x="41705" y="17122"/>
                </a:cubicBezTo>
              </a:path>
            </a:pathLst>
          </a:custGeom>
          <a:solidFill>
            <a:schemeClr val="tx1">
              <a:lumMod val="75000"/>
              <a:lumOff val="25000"/>
            </a:schemeClr>
          </a:solidFill>
          <a:ln>
            <a:noFill/>
          </a:ln>
        </p:spPr>
        <p:txBody>
          <a:bodyPr lIns="38076" tIns="38076" rIns="38076" bIns="38076" anchor="ctr" anchorCtr="0">
            <a:noAutofit/>
          </a:bodyPr>
          <a:lstStyle/>
          <a:p>
            <a:endParaRPr sz="3000">
              <a:solidFill>
                <a:schemeClr val="dk1"/>
              </a:solidFill>
              <a:latin typeface="Lato"/>
              <a:ea typeface="Lato"/>
              <a:cs typeface="Lato"/>
              <a:sym typeface="Lato"/>
            </a:endParaRPr>
          </a:p>
        </p:txBody>
      </p:sp>
      <p:sp>
        <p:nvSpPr>
          <p:cNvPr id="4790" name="Shape 4790"/>
          <p:cNvSpPr/>
          <p:nvPr/>
        </p:nvSpPr>
        <p:spPr>
          <a:xfrm>
            <a:off x="13526345" y="5633660"/>
            <a:ext cx="558656" cy="507868"/>
          </a:xfrm>
          <a:custGeom>
            <a:avLst/>
            <a:gdLst/>
            <a:ahLst/>
            <a:cxnLst/>
            <a:rect l="0" t="0" r="0" b="0"/>
            <a:pathLst>
              <a:path w="120000" h="120000" extrusionOk="0">
                <a:moveTo>
                  <a:pt x="114544" y="60000"/>
                </a:moveTo>
                <a:lnTo>
                  <a:pt x="5455" y="60000"/>
                </a:lnTo>
                <a:lnTo>
                  <a:pt x="5455" y="54000"/>
                </a:lnTo>
                <a:lnTo>
                  <a:pt x="114544" y="54000"/>
                </a:lnTo>
                <a:cubicBezTo>
                  <a:pt x="114544" y="54000"/>
                  <a:pt x="114544" y="60000"/>
                  <a:pt x="114544" y="60000"/>
                </a:cubicBezTo>
                <a:close/>
                <a:moveTo>
                  <a:pt x="105588" y="78000"/>
                </a:moveTo>
                <a:lnTo>
                  <a:pt x="87416" y="78000"/>
                </a:lnTo>
                <a:lnTo>
                  <a:pt x="89138" y="66000"/>
                </a:lnTo>
                <a:lnTo>
                  <a:pt x="107883" y="66000"/>
                </a:lnTo>
                <a:cubicBezTo>
                  <a:pt x="107883" y="66000"/>
                  <a:pt x="105588" y="78000"/>
                  <a:pt x="105588" y="78000"/>
                </a:cubicBezTo>
                <a:close/>
                <a:moveTo>
                  <a:pt x="102144" y="96000"/>
                </a:moveTo>
                <a:lnTo>
                  <a:pt x="84833" y="96000"/>
                </a:lnTo>
                <a:lnTo>
                  <a:pt x="86555" y="84000"/>
                </a:lnTo>
                <a:lnTo>
                  <a:pt x="104438" y="84000"/>
                </a:lnTo>
                <a:cubicBezTo>
                  <a:pt x="104438" y="84000"/>
                  <a:pt x="102144" y="96000"/>
                  <a:pt x="102144" y="96000"/>
                </a:cubicBezTo>
                <a:close/>
                <a:moveTo>
                  <a:pt x="98700" y="114000"/>
                </a:moveTo>
                <a:lnTo>
                  <a:pt x="82250" y="114000"/>
                </a:lnTo>
                <a:lnTo>
                  <a:pt x="83972" y="102000"/>
                </a:lnTo>
                <a:lnTo>
                  <a:pt x="100994" y="102000"/>
                </a:lnTo>
                <a:cubicBezTo>
                  <a:pt x="100994" y="102000"/>
                  <a:pt x="98700" y="114000"/>
                  <a:pt x="98700" y="114000"/>
                </a:cubicBezTo>
                <a:close/>
                <a:moveTo>
                  <a:pt x="62727" y="78000"/>
                </a:moveTo>
                <a:lnTo>
                  <a:pt x="62727" y="66000"/>
                </a:lnTo>
                <a:lnTo>
                  <a:pt x="83683" y="66000"/>
                </a:lnTo>
                <a:lnTo>
                  <a:pt x="81961" y="78000"/>
                </a:lnTo>
                <a:cubicBezTo>
                  <a:pt x="81961" y="78000"/>
                  <a:pt x="62727" y="78000"/>
                  <a:pt x="62727" y="78000"/>
                </a:cubicBezTo>
                <a:close/>
                <a:moveTo>
                  <a:pt x="79377" y="96000"/>
                </a:moveTo>
                <a:lnTo>
                  <a:pt x="62727" y="96000"/>
                </a:lnTo>
                <a:lnTo>
                  <a:pt x="62727" y="84000"/>
                </a:lnTo>
                <a:lnTo>
                  <a:pt x="81100" y="84000"/>
                </a:lnTo>
                <a:cubicBezTo>
                  <a:pt x="81100" y="84000"/>
                  <a:pt x="79377" y="96000"/>
                  <a:pt x="79377" y="96000"/>
                </a:cubicBezTo>
                <a:close/>
                <a:moveTo>
                  <a:pt x="76794" y="114000"/>
                </a:moveTo>
                <a:lnTo>
                  <a:pt x="62727" y="114000"/>
                </a:lnTo>
                <a:lnTo>
                  <a:pt x="62727" y="102000"/>
                </a:lnTo>
                <a:lnTo>
                  <a:pt x="78516" y="102000"/>
                </a:lnTo>
                <a:cubicBezTo>
                  <a:pt x="78516" y="102000"/>
                  <a:pt x="76794" y="114000"/>
                  <a:pt x="76794" y="114000"/>
                </a:cubicBezTo>
                <a:close/>
                <a:moveTo>
                  <a:pt x="57272" y="78000"/>
                </a:moveTo>
                <a:lnTo>
                  <a:pt x="38038" y="78000"/>
                </a:lnTo>
                <a:lnTo>
                  <a:pt x="36316" y="66000"/>
                </a:lnTo>
                <a:lnTo>
                  <a:pt x="57272" y="66000"/>
                </a:lnTo>
                <a:cubicBezTo>
                  <a:pt x="57272" y="66000"/>
                  <a:pt x="57272" y="78000"/>
                  <a:pt x="57272" y="78000"/>
                </a:cubicBezTo>
                <a:close/>
                <a:moveTo>
                  <a:pt x="57272" y="96000"/>
                </a:moveTo>
                <a:lnTo>
                  <a:pt x="40622" y="96000"/>
                </a:lnTo>
                <a:lnTo>
                  <a:pt x="38900" y="84000"/>
                </a:lnTo>
                <a:lnTo>
                  <a:pt x="57272" y="84000"/>
                </a:lnTo>
                <a:cubicBezTo>
                  <a:pt x="57272" y="84000"/>
                  <a:pt x="57272" y="96000"/>
                  <a:pt x="57272" y="96000"/>
                </a:cubicBezTo>
                <a:close/>
                <a:moveTo>
                  <a:pt x="57272" y="114000"/>
                </a:moveTo>
                <a:lnTo>
                  <a:pt x="43205" y="114000"/>
                </a:lnTo>
                <a:lnTo>
                  <a:pt x="41483" y="102000"/>
                </a:lnTo>
                <a:lnTo>
                  <a:pt x="57272" y="102000"/>
                </a:lnTo>
                <a:cubicBezTo>
                  <a:pt x="57272" y="102000"/>
                  <a:pt x="57272" y="114000"/>
                  <a:pt x="57272" y="114000"/>
                </a:cubicBezTo>
                <a:close/>
                <a:moveTo>
                  <a:pt x="21300" y="114000"/>
                </a:moveTo>
                <a:lnTo>
                  <a:pt x="19005" y="102000"/>
                </a:lnTo>
                <a:lnTo>
                  <a:pt x="36027" y="102000"/>
                </a:lnTo>
                <a:lnTo>
                  <a:pt x="37750" y="114000"/>
                </a:lnTo>
                <a:cubicBezTo>
                  <a:pt x="37750" y="114000"/>
                  <a:pt x="21300" y="114000"/>
                  <a:pt x="21300" y="114000"/>
                </a:cubicBezTo>
                <a:close/>
                <a:moveTo>
                  <a:pt x="15561" y="84000"/>
                </a:moveTo>
                <a:lnTo>
                  <a:pt x="33444" y="84000"/>
                </a:lnTo>
                <a:lnTo>
                  <a:pt x="35166" y="96000"/>
                </a:lnTo>
                <a:lnTo>
                  <a:pt x="17855" y="96000"/>
                </a:lnTo>
                <a:cubicBezTo>
                  <a:pt x="17855" y="96000"/>
                  <a:pt x="15561" y="84000"/>
                  <a:pt x="15561" y="84000"/>
                </a:cubicBezTo>
                <a:close/>
                <a:moveTo>
                  <a:pt x="12116" y="66000"/>
                </a:moveTo>
                <a:lnTo>
                  <a:pt x="30861" y="66000"/>
                </a:lnTo>
                <a:lnTo>
                  <a:pt x="32583" y="78000"/>
                </a:lnTo>
                <a:lnTo>
                  <a:pt x="14411" y="78000"/>
                </a:lnTo>
                <a:cubicBezTo>
                  <a:pt x="14411" y="78000"/>
                  <a:pt x="12116" y="66000"/>
                  <a:pt x="12116" y="66000"/>
                </a:cubicBezTo>
                <a:close/>
                <a:moveTo>
                  <a:pt x="114544" y="48000"/>
                </a:moveTo>
                <a:lnTo>
                  <a:pt x="5455" y="48000"/>
                </a:lnTo>
                <a:cubicBezTo>
                  <a:pt x="2444" y="48000"/>
                  <a:pt x="0" y="50688"/>
                  <a:pt x="0" y="54000"/>
                </a:cubicBezTo>
                <a:lnTo>
                  <a:pt x="0" y="60000"/>
                </a:lnTo>
                <a:cubicBezTo>
                  <a:pt x="0" y="63311"/>
                  <a:pt x="2444" y="66000"/>
                  <a:pt x="5455" y="66000"/>
                </a:cubicBezTo>
                <a:lnTo>
                  <a:pt x="6544" y="66000"/>
                </a:lnTo>
                <a:lnTo>
                  <a:pt x="16444" y="117727"/>
                </a:lnTo>
                <a:lnTo>
                  <a:pt x="16494" y="117716"/>
                </a:lnTo>
                <a:cubicBezTo>
                  <a:pt x="16794" y="119016"/>
                  <a:pt x="17816" y="120000"/>
                  <a:pt x="19088" y="120000"/>
                </a:cubicBezTo>
                <a:lnTo>
                  <a:pt x="100911" y="120000"/>
                </a:lnTo>
                <a:cubicBezTo>
                  <a:pt x="102183" y="120000"/>
                  <a:pt x="103205" y="119016"/>
                  <a:pt x="103505" y="117716"/>
                </a:cubicBezTo>
                <a:lnTo>
                  <a:pt x="103555" y="117727"/>
                </a:lnTo>
                <a:lnTo>
                  <a:pt x="113455" y="66000"/>
                </a:lnTo>
                <a:lnTo>
                  <a:pt x="114544" y="66000"/>
                </a:lnTo>
                <a:cubicBezTo>
                  <a:pt x="117555" y="66000"/>
                  <a:pt x="120000" y="63311"/>
                  <a:pt x="120000" y="60000"/>
                </a:cubicBezTo>
                <a:lnTo>
                  <a:pt x="120000" y="54000"/>
                </a:lnTo>
                <a:cubicBezTo>
                  <a:pt x="120000" y="50688"/>
                  <a:pt x="117555" y="48000"/>
                  <a:pt x="114544" y="48000"/>
                </a:cubicBezTo>
                <a:moveTo>
                  <a:pt x="43638" y="18000"/>
                </a:moveTo>
                <a:lnTo>
                  <a:pt x="43638" y="18000"/>
                </a:lnTo>
                <a:lnTo>
                  <a:pt x="69777" y="18000"/>
                </a:lnTo>
                <a:lnTo>
                  <a:pt x="63527" y="24877"/>
                </a:lnTo>
                <a:cubicBezTo>
                  <a:pt x="63033" y="25427"/>
                  <a:pt x="62727" y="26177"/>
                  <a:pt x="62727" y="27000"/>
                </a:cubicBezTo>
                <a:cubicBezTo>
                  <a:pt x="62727" y="28655"/>
                  <a:pt x="63950" y="30000"/>
                  <a:pt x="65455" y="30000"/>
                </a:cubicBezTo>
                <a:cubicBezTo>
                  <a:pt x="66205" y="30000"/>
                  <a:pt x="66888" y="29666"/>
                  <a:pt x="67383" y="29122"/>
                </a:cubicBezTo>
                <a:lnTo>
                  <a:pt x="78294" y="17122"/>
                </a:lnTo>
                <a:cubicBezTo>
                  <a:pt x="78783" y="16577"/>
                  <a:pt x="79088" y="15827"/>
                  <a:pt x="79088" y="15000"/>
                </a:cubicBezTo>
                <a:cubicBezTo>
                  <a:pt x="79088" y="14177"/>
                  <a:pt x="78783" y="13427"/>
                  <a:pt x="78294" y="12877"/>
                </a:cubicBezTo>
                <a:lnTo>
                  <a:pt x="67383" y="877"/>
                </a:lnTo>
                <a:cubicBezTo>
                  <a:pt x="66888" y="338"/>
                  <a:pt x="66205" y="0"/>
                  <a:pt x="65455" y="0"/>
                </a:cubicBezTo>
                <a:cubicBezTo>
                  <a:pt x="63950" y="0"/>
                  <a:pt x="62727" y="1344"/>
                  <a:pt x="62727" y="3000"/>
                </a:cubicBezTo>
                <a:cubicBezTo>
                  <a:pt x="62727" y="3827"/>
                  <a:pt x="63033" y="4577"/>
                  <a:pt x="63527" y="5122"/>
                </a:cubicBezTo>
                <a:lnTo>
                  <a:pt x="69777" y="12000"/>
                </a:lnTo>
                <a:lnTo>
                  <a:pt x="43638" y="12000"/>
                </a:lnTo>
                <a:cubicBezTo>
                  <a:pt x="42133" y="12000"/>
                  <a:pt x="40911" y="13344"/>
                  <a:pt x="40911" y="15000"/>
                </a:cubicBezTo>
                <a:cubicBezTo>
                  <a:pt x="40911" y="16655"/>
                  <a:pt x="42133" y="18000"/>
                  <a:pt x="43638" y="18000"/>
                </a:cubicBezTo>
              </a:path>
            </a:pathLst>
          </a:custGeom>
          <a:solidFill>
            <a:schemeClr val="tx1">
              <a:lumMod val="75000"/>
              <a:lumOff val="25000"/>
            </a:schemeClr>
          </a:solidFill>
          <a:ln>
            <a:noFill/>
          </a:ln>
        </p:spPr>
        <p:txBody>
          <a:bodyPr lIns="38076" tIns="38076" rIns="38076" bIns="38076" anchor="ctr" anchorCtr="0">
            <a:noAutofit/>
          </a:bodyPr>
          <a:lstStyle/>
          <a:p>
            <a:endParaRPr sz="3000">
              <a:solidFill>
                <a:schemeClr val="dk1"/>
              </a:solidFill>
              <a:latin typeface="Lato"/>
              <a:ea typeface="Lato"/>
              <a:cs typeface="Lato"/>
              <a:sym typeface="Lato"/>
            </a:endParaRPr>
          </a:p>
        </p:txBody>
      </p:sp>
      <p:sp>
        <p:nvSpPr>
          <p:cNvPr id="4791" name="Shape 4791"/>
          <p:cNvSpPr/>
          <p:nvPr/>
        </p:nvSpPr>
        <p:spPr>
          <a:xfrm>
            <a:off x="14592867" y="5633660"/>
            <a:ext cx="558656" cy="507868"/>
          </a:xfrm>
          <a:custGeom>
            <a:avLst/>
            <a:gdLst/>
            <a:ahLst/>
            <a:cxnLst/>
            <a:rect l="0" t="0" r="0" b="0"/>
            <a:pathLst>
              <a:path w="120000" h="120000" extrusionOk="0">
                <a:moveTo>
                  <a:pt x="114544" y="60000"/>
                </a:moveTo>
                <a:lnTo>
                  <a:pt x="5455" y="60000"/>
                </a:lnTo>
                <a:lnTo>
                  <a:pt x="5455" y="54000"/>
                </a:lnTo>
                <a:lnTo>
                  <a:pt x="114544" y="54000"/>
                </a:lnTo>
                <a:cubicBezTo>
                  <a:pt x="114544" y="54000"/>
                  <a:pt x="114544" y="60000"/>
                  <a:pt x="114544" y="60000"/>
                </a:cubicBezTo>
                <a:close/>
                <a:moveTo>
                  <a:pt x="105588" y="78000"/>
                </a:moveTo>
                <a:lnTo>
                  <a:pt x="87416" y="78000"/>
                </a:lnTo>
                <a:lnTo>
                  <a:pt x="89138" y="66000"/>
                </a:lnTo>
                <a:lnTo>
                  <a:pt x="107883" y="66000"/>
                </a:lnTo>
                <a:cubicBezTo>
                  <a:pt x="107883" y="66000"/>
                  <a:pt x="105588" y="78000"/>
                  <a:pt x="105588" y="78000"/>
                </a:cubicBezTo>
                <a:close/>
                <a:moveTo>
                  <a:pt x="102144" y="96000"/>
                </a:moveTo>
                <a:lnTo>
                  <a:pt x="84833" y="96000"/>
                </a:lnTo>
                <a:lnTo>
                  <a:pt x="86555" y="84000"/>
                </a:lnTo>
                <a:lnTo>
                  <a:pt x="104438" y="84000"/>
                </a:lnTo>
                <a:cubicBezTo>
                  <a:pt x="104438" y="84000"/>
                  <a:pt x="102144" y="96000"/>
                  <a:pt x="102144" y="96000"/>
                </a:cubicBezTo>
                <a:close/>
                <a:moveTo>
                  <a:pt x="98700" y="114000"/>
                </a:moveTo>
                <a:lnTo>
                  <a:pt x="82250" y="114000"/>
                </a:lnTo>
                <a:lnTo>
                  <a:pt x="83972" y="102000"/>
                </a:lnTo>
                <a:lnTo>
                  <a:pt x="100994" y="102000"/>
                </a:lnTo>
                <a:cubicBezTo>
                  <a:pt x="100994" y="102000"/>
                  <a:pt x="98700" y="114000"/>
                  <a:pt x="98700" y="114000"/>
                </a:cubicBezTo>
                <a:close/>
                <a:moveTo>
                  <a:pt x="62727" y="78000"/>
                </a:moveTo>
                <a:lnTo>
                  <a:pt x="62727" y="66000"/>
                </a:lnTo>
                <a:lnTo>
                  <a:pt x="83683" y="66000"/>
                </a:lnTo>
                <a:lnTo>
                  <a:pt x="81961" y="78000"/>
                </a:lnTo>
                <a:cubicBezTo>
                  <a:pt x="81961" y="78000"/>
                  <a:pt x="62727" y="78000"/>
                  <a:pt x="62727" y="78000"/>
                </a:cubicBezTo>
                <a:close/>
                <a:moveTo>
                  <a:pt x="79377" y="96000"/>
                </a:moveTo>
                <a:lnTo>
                  <a:pt x="62727" y="96000"/>
                </a:lnTo>
                <a:lnTo>
                  <a:pt x="62727" y="84000"/>
                </a:lnTo>
                <a:lnTo>
                  <a:pt x="81100" y="84000"/>
                </a:lnTo>
                <a:cubicBezTo>
                  <a:pt x="81100" y="84000"/>
                  <a:pt x="79377" y="96000"/>
                  <a:pt x="79377" y="96000"/>
                </a:cubicBezTo>
                <a:close/>
                <a:moveTo>
                  <a:pt x="76794" y="114000"/>
                </a:moveTo>
                <a:lnTo>
                  <a:pt x="62727" y="114000"/>
                </a:lnTo>
                <a:lnTo>
                  <a:pt x="62727" y="102000"/>
                </a:lnTo>
                <a:lnTo>
                  <a:pt x="78516" y="102000"/>
                </a:lnTo>
                <a:cubicBezTo>
                  <a:pt x="78516" y="102000"/>
                  <a:pt x="76794" y="114000"/>
                  <a:pt x="76794" y="114000"/>
                </a:cubicBezTo>
                <a:close/>
                <a:moveTo>
                  <a:pt x="57272" y="78000"/>
                </a:moveTo>
                <a:lnTo>
                  <a:pt x="38038" y="78000"/>
                </a:lnTo>
                <a:lnTo>
                  <a:pt x="36316" y="66000"/>
                </a:lnTo>
                <a:lnTo>
                  <a:pt x="57272" y="66000"/>
                </a:lnTo>
                <a:cubicBezTo>
                  <a:pt x="57272" y="66000"/>
                  <a:pt x="57272" y="78000"/>
                  <a:pt x="57272" y="78000"/>
                </a:cubicBezTo>
                <a:close/>
                <a:moveTo>
                  <a:pt x="57272" y="96000"/>
                </a:moveTo>
                <a:lnTo>
                  <a:pt x="40622" y="96000"/>
                </a:lnTo>
                <a:lnTo>
                  <a:pt x="38900" y="84000"/>
                </a:lnTo>
                <a:lnTo>
                  <a:pt x="57272" y="84000"/>
                </a:lnTo>
                <a:cubicBezTo>
                  <a:pt x="57272" y="84000"/>
                  <a:pt x="57272" y="96000"/>
                  <a:pt x="57272" y="96000"/>
                </a:cubicBezTo>
                <a:close/>
                <a:moveTo>
                  <a:pt x="57272" y="114000"/>
                </a:moveTo>
                <a:lnTo>
                  <a:pt x="43205" y="114000"/>
                </a:lnTo>
                <a:lnTo>
                  <a:pt x="41483" y="102000"/>
                </a:lnTo>
                <a:lnTo>
                  <a:pt x="57272" y="102000"/>
                </a:lnTo>
                <a:cubicBezTo>
                  <a:pt x="57272" y="102000"/>
                  <a:pt x="57272" y="114000"/>
                  <a:pt x="57272" y="114000"/>
                </a:cubicBezTo>
                <a:close/>
                <a:moveTo>
                  <a:pt x="21300" y="114000"/>
                </a:moveTo>
                <a:lnTo>
                  <a:pt x="19005" y="102000"/>
                </a:lnTo>
                <a:lnTo>
                  <a:pt x="36027" y="102000"/>
                </a:lnTo>
                <a:lnTo>
                  <a:pt x="37750" y="114000"/>
                </a:lnTo>
                <a:cubicBezTo>
                  <a:pt x="37750" y="114000"/>
                  <a:pt x="21300" y="114000"/>
                  <a:pt x="21300" y="114000"/>
                </a:cubicBezTo>
                <a:close/>
                <a:moveTo>
                  <a:pt x="15561" y="84000"/>
                </a:moveTo>
                <a:lnTo>
                  <a:pt x="33444" y="84000"/>
                </a:lnTo>
                <a:lnTo>
                  <a:pt x="35166" y="96000"/>
                </a:lnTo>
                <a:lnTo>
                  <a:pt x="17855" y="96000"/>
                </a:lnTo>
                <a:cubicBezTo>
                  <a:pt x="17855" y="96000"/>
                  <a:pt x="15561" y="84000"/>
                  <a:pt x="15561" y="84000"/>
                </a:cubicBezTo>
                <a:close/>
                <a:moveTo>
                  <a:pt x="12116" y="66000"/>
                </a:moveTo>
                <a:lnTo>
                  <a:pt x="30861" y="66000"/>
                </a:lnTo>
                <a:lnTo>
                  <a:pt x="32583" y="78000"/>
                </a:lnTo>
                <a:lnTo>
                  <a:pt x="14411" y="78000"/>
                </a:lnTo>
                <a:cubicBezTo>
                  <a:pt x="14411" y="78000"/>
                  <a:pt x="12116" y="66000"/>
                  <a:pt x="12116" y="66000"/>
                </a:cubicBezTo>
                <a:close/>
                <a:moveTo>
                  <a:pt x="114544" y="48000"/>
                </a:moveTo>
                <a:lnTo>
                  <a:pt x="5455" y="48000"/>
                </a:lnTo>
                <a:cubicBezTo>
                  <a:pt x="2444" y="48000"/>
                  <a:pt x="0" y="50688"/>
                  <a:pt x="0" y="54000"/>
                </a:cubicBezTo>
                <a:lnTo>
                  <a:pt x="0" y="60000"/>
                </a:lnTo>
                <a:cubicBezTo>
                  <a:pt x="0" y="63311"/>
                  <a:pt x="2444" y="66000"/>
                  <a:pt x="5455" y="66000"/>
                </a:cubicBezTo>
                <a:lnTo>
                  <a:pt x="6544" y="66000"/>
                </a:lnTo>
                <a:lnTo>
                  <a:pt x="16444" y="117727"/>
                </a:lnTo>
                <a:lnTo>
                  <a:pt x="16494" y="117716"/>
                </a:lnTo>
                <a:cubicBezTo>
                  <a:pt x="16794" y="119016"/>
                  <a:pt x="17816" y="120000"/>
                  <a:pt x="19088" y="120000"/>
                </a:cubicBezTo>
                <a:lnTo>
                  <a:pt x="100911" y="120000"/>
                </a:lnTo>
                <a:cubicBezTo>
                  <a:pt x="102183" y="120000"/>
                  <a:pt x="103205" y="119016"/>
                  <a:pt x="103505" y="117716"/>
                </a:cubicBezTo>
                <a:lnTo>
                  <a:pt x="103555" y="117727"/>
                </a:lnTo>
                <a:lnTo>
                  <a:pt x="113455" y="66000"/>
                </a:lnTo>
                <a:lnTo>
                  <a:pt x="114544" y="66000"/>
                </a:lnTo>
                <a:cubicBezTo>
                  <a:pt x="117555" y="66000"/>
                  <a:pt x="120000" y="63311"/>
                  <a:pt x="120000" y="60000"/>
                </a:cubicBezTo>
                <a:lnTo>
                  <a:pt x="120000" y="54000"/>
                </a:lnTo>
                <a:cubicBezTo>
                  <a:pt x="120000" y="50688"/>
                  <a:pt x="117555" y="48000"/>
                  <a:pt x="114544" y="48000"/>
                </a:cubicBezTo>
                <a:moveTo>
                  <a:pt x="46361" y="21000"/>
                </a:moveTo>
                <a:lnTo>
                  <a:pt x="57272" y="21000"/>
                </a:lnTo>
                <a:lnTo>
                  <a:pt x="57272" y="33000"/>
                </a:lnTo>
                <a:cubicBezTo>
                  <a:pt x="57272" y="34655"/>
                  <a:pt x="58494" y="36000"/>
                  <a:pt x="60000" y="36000"/>
                </a:cubicBezTo>
                <a:cubicBezTo>
                  <a:pt x="61505" y="36000"/>
                  <a:pt x="62727" y="34655"/>
                  <a:pt x="62727" y="33000"/>
                </a:cubicBezTo>
                <a:lnTo>
                  <a:pt x="62727" y="21000"/>
                </a:lnTo>
                <a:lnTo>
                  <a:pt x="73638" y="21000"/>
                </a:lnTo>
                <a:cubicBezTo>
                  <a:pt x="75138" y="21000"/>
                  <a:pt x="76361" y="19655"/>
                  <a:pt x="76361" y="18000"/>
                </a:cubicBezTo>
                <a:cubicBezTo>
                  <a:pt x="76361" y="16344"/>
                  <a:pt x="75138" y="15000"/>
                  <a:pt x="73638" y="15000"/>
                </a:cubicBezTo>
                <a:lnTo>
                  <a:pt x="62727" y="15000"/>
                </a:lnTo>
                <a:lnTo>
                  <a:pt x="62727" y="3000"/>
                </a:lnTo>
                <a:cubicBezTo>
                  <a:pt x="62727" y="1344"/>
                  <a:pt x="61505" y="0"/>
                  <a:pt x="60000" y="0"/>
                </a:cubicBezTo>
                <a:cubicBezTo>
                  <a:pt x="58494" y="0"/>
                  <a:pt x="57272" y="1344"/>
                  <a:pt x="57272" y="3000"/>
                </a:cubicBezTo>
                <a:lnTo>
                  <a:pt x="57272" y="15000"/>
                </a:lnTo>
                <a:lnTo>
                  <a:pt x="46361" y="15000"/>
                </a:lnTo>
                <a:cubicBezTo>
                  <a:pt x="44861" y="15000"/>
                  <a:pt x="43638" y="16344"/>
                  <a:pt x="43638" y="18000"/>
                </a:cubicBezTo>
                <a:cubicBezTo>
                  <a:pt x="43638" y="19655"/>
                  <a:pt x="44861" y="21000"/>
                  <a:pt x="46361" y="21000"/>
                </a:cubicBezTo>
              </a:path>
            </a:pathLst>
          </a:custGeom>
          <a:solidFill>
            <a:schemeClr val="tx1">
              <a:lumMod val="75000"/>
              <a:lumOff val="25000"/>
            </a:schemeClr>
          </a:solidFill>
          <a:ln>
            <a:noFill/>
          </a:ln>
        </p:spPr>
        <p:txBody>
          <a:bodyPr lIns="38076" tIns="38076" rIns="38076" bIns="38076" anchor="ctr" anchorCtr="0">
            <a:noAutofit/>
          </a:bodyPr>
          <a:lstStyle/>
          <a:p>
            <a:endParaRPr sz="3000">
              <a:solidFill>
                <a:schemeClr val="dk1"/>
              </a:solidFill>
              <a:latin typeface="Lato"/>
              <a:ea typeface="Lato"/>
              <a:cs typeface="Lato"/>
              <a:sym typeface="Lato"/>
            </a:endParaRPr>
          </a:p>
        </p:txBody>
      </p:sp>
      <p:sp>
        <p:nvSpPr>
          <p:cNvPr id="4792" name="Shape 4792"/>
          <p:cNvSpPr/>
          <p:nvPr/>
        </p:nvSpPr>
        <p:spPr>
          <a:xfrm>
            <a:off x="15659389" y="5671750"/>
            <a:ext cx="558656" cy="444384"/>
          </a:xfrm>
          <a:custGeom>
            <a:avLst/>
            <a:gdLst/>
            <a:ahLst/>
            <a:cxnLst/>
            <a:rect l="0" t="0" r="0" b="0"/>
            <a:pathLst>
              <a:path w="120000" h="120000" extrusionOk="0">
                <a:moveTo>
                  <a:pt x="114544" y="51427"/>
                </a:moveTo>
                <a:lnTo>
                  <a:pt x="5455" y="51427"/>
                </a:lnTo>
                <a:lnTo>
                  <a:pt x="5455" y="44572"/>
                </a:lnTo>
                <a:lnTo>
                  <a:pt x="114544" y="44572"/>
                </a:lnTo>
                <a:cubicBezTo>
                  <a:pt x="114544" y="44572"/>
                  <a:pt x="114544" y="51427"/>
                  <a:pt x="114544" y="51427"/>
                </a:cubicBezTo>
                <a:close/>
                <a:moveTo>
                  <a:pt x="105588" y="72000"/>
                </a:moveTo>
                <a:lnTo>
                  <a:pt x="87416" y="72000"/>
                </a:lnTo>
                <a:lnTo>
                  <a:pt x="89138" y="58283"/>
                </a:lnTo>
                <a:lnTo>
                  <a:pt x="107883" y="58283"/>
                </a:lnTo>
                <a:cubicBezTo>
                  <a:pt x="107883" y="58283"/>
                  <a:pt x="105588" y="72000"/>
                  <a:pt x="105588" y="72000"/>
                </a:cubicBezTo>
                <a:close/>
                <a:moveTo>
                  <a:pt x="102144" y="92572"/>
                </a:moveTo>
                <a:lnTo>
                  <a:pt x="84833" y="92572"/>
                </a:lnTo>
                <a:lnTo>
                  <a:pt x="86555" y="78855"/>
                </a:lnTo>
                <a:lnTo>
                  <a:pt x="104438" y="78855"/>
                </a:lnTo>
                <a:cubicBezTo>
                  <a:pt x="104438" y="78855"/>
                  <a:pt x="102144" y="92572"/>
                  <a:pt x="102144" y="92572"/>
                </a:cubicBezTo>
                <a:close/>
                <a:moveTo>
                  <a:pt x="98694" y="113144"/>
                </a:moveTo>
                <a:lnTo>
                  <a:pt x="82250" y="113144"/>
                </a:lnTo>
                <a:lnTo>
                  <a:pt x="83972" y="99427"/>
                </a:lnTo>
                <a:lnTo>
                  <a:pt x="100994" y="99427"/>
                </a:lnTo>
                <a:cubicBezTo>
                  <a:pt x="100994" y="99427"/>
                  <a:pt x="98694" y="113144"/>
                  <a:pt x="98694" y="113144"/>
                </a:cubicBezTo>
                <a:close/>
                <a:moveTo>
                  <a:pt x="62727" y="72000"/>
                </a:moveTo>
                <a:lnTo>
                  <a:pt x="62727" y="58283"/>
                </a:lnTo>
                <a:lnTo>
                  <a:pt x="83683" y="58283"/>
                </a:lnTo>
                <a:lnTo>
                  <a:pt x="81961" y="72000"/>
                </a:lnTo>
                <a:cubicBezTo>
                  <a:pt x="81961" y="72000"/>
                  <a:pt x="62727" y="72000"/>
                  <a:pt x="62727" y="72000"/>
                </a:cubicBezTo>
                <a:close/>
                <a:moveTo>
                  <a:pt x="79377" y="92572"/>
                </a:moveTo>
                <a:lnTo>
                  <a:pt x="62727" y="92572"/>
                </a:lnTo>
                <a:lnTo>
                  <a:pt x="62727" y="78855"/>
                </a:lnTo>
                <a:lnTo>
                  <a:pt x="81100" y="78855"/>
                </a:lnTo>
                <a:cubicBezTo>
                  <a:pt x="81100" y="78855"/>
                  <a:pt x="79377" y="92572"/>
                  <a:pt x="79377" y="92572"/>
                </a:cubicBezTo>
                <a:close/>
                <a:moveTo>
                  <a:pt x="76794" y="113144"/>
                </a:moveTo>
                <a:lnTo>
                  <a:pt x="62727" y="113144"/>
                </a:lnTo>
                <a:lnTo>
                  <a:pt x="62727" y="99427"/>
                </a:lnTo>
                <a:lnTo>
                  <a:pt x="78516" y="99427"/>
                </a:lnTo>
                <a:cubicBezTo>
                  <a:pt x="78516" y="99427"/>
                  <a:pt x="76794" y="113144"/>
                  <a:pt x="76794" y="113144"/>
                </a:cubicBezTo>
                <a:close/>
                <a:moveTo>
                  <a:pt x="57272" y="72000"/>
                </a:moveTo>
                <a:lnTo>
                  <a:pt x="38038" y="72000"/>
                </a:lnTo>
                <a:lnTo>
                  <a:pt x="36316" y="58283"/>
                </a:lnTo>
                <a:lnTo>
                  <a:pt x="57272" y="58283"/>
                </a:lnTo>
                <a:cubicBezTo>
                  <a:pt x="57272" y="58283"/>
                  <a:pt x="57272" y="72000"/>
                  <a:pt x="57272" y="72000"/>
                </a:cubicBezTo>
                <a:close/>
                <a:moveTo>
                  <a:pt x="57272" y="92572"/>
                </a:moveTo>
                <a:lnTo>
                  <a:pt x="40622" y="92572"/>
                </a:lnTo>
                <a:lnTo>
                  <a:pt x="38900" y="78855"/>
                </a:lnTo>
                <a:lnTo>
                  <a:pt x="57272" y="78855"/>
                </a:lnTo>
                <a:cubicBezTo>
                  <a:pt x="57272" y="78855"/>
                  <a:pt x="57272" y="92572"/>
                  <a:pt x="57272" y="92572"/>
                </a:cubicBezTo>
                <a:close/>
                <a:moveTo>
                  <a:pt x="57272" y="113144"/>
                </a:moveTo>
                <a:lnTo>
                  <a:pt x="43205" y="113144"/>
                </a:lnTo>
                <a:lnTo>
                  <a:pt x="41483" y="99427"/>
                </a:lnTo>
                <a:lnTo>
                  <a:pt x="57272" y="99427"/>
                </a:lnTo>
                <a:cubicBezTo>
                  <a:pt x="57272" y="99427"/>
                  <a:pt x="57272" y="113144"/>
                  <a:pt x="57272" y="113144"/>
                </a:cubicBezTo>
                <a:close/>
                <a:moveTo>
                  <a:pt x="21300" y="113144"/>
                </a:moveTo>
                <a:lnTo>
                  <a:pt x="19005" y="99427"/>
                </a:lnTo>
                <a:lnTo>
                  <a:pt x="36027" y="99427"/>
                </a:lnTo>
                <a:lnTo>
                  <a:pt x="37750" y="113144"/>
                </a:lnTo>
                <a:cubicBezTo>
                  <a:pt x="37750" y="113144"/>
                  <a:pt x="21300" y="113144"/>
                  <a:pt x="21300" y="113144"/>
                </a:cubicBezTo>
                <a:close/>
                <a:moveTo>
                  <a:pt x="15561" y="78855"/>
                </a:moveTo>
                <a:lnTo>
                  <a:pt x="33444" y="78855"/>
                </a:lnTo>
                <a:lnTo>
                  <a:pt x="35166" y="92572"/>
                </a:lnTo>
                <a:lnTo>
                  <a:pt x="17855" y="92572"/>
                </a:lnTo>
                <a:cubicBezTo>
                  <a:pt x="17855" y="92572"/>
                  <a:pt x="15561" y="78855"/>
                  <a:pt x="15561" y="78855"/>
                </a:cubicBezTo>
                <a:close/>
                <a:moveTo>
                  <a:pt x="12116" y="58283"/>
                </a:moveTo>
                <a:lnTo>
                  <a:pt x="30861" y="58283"/>
                </a:lnTo>
                <a:lnTo>
                  <a:pt x="32583" y="72000"/>
                </a:lnTo>
                <a:lnTo>
                  <a:pt x="14411" y="72000"/>
                </a:lnTo>
                <a:cubicBezTo>
                  <a:pt x="14411" y="72000"/>
                  <a:pt x="12116" y="58283"/>
                  <a:pt x="12116" y="58283"/>
                </a:cubicBezTo>
                <a:close/>
                <a:moveTo>
                  <a:pt x="114544" y="37716"/>
                </a:moveTo>
                <a:lnTo>
                  <a:pt x="5455" y="37716"/>
                </a:lnTo>
                <a:cubicBezTo>
                  <a:pt x="2444" y="37716"/>
                  <a:pt x="0" y="40788"/>
                  <a:pt x="0" y="44572"/>
                </a:cubicBezTo>
                <a:lnTo>
                  <a:pt x="0" y="51427"/>
                </a:lnTo>
                <a:cubicBezTo>
                  <a:pt x="0" y="55216"/>
                  <a:pt x="2444" y="58283"/>
                  <a:pt x="5455" y="58283"/>
                </a:cubicBezTo>
                <a:lnTo>
                  <a:pt x="6544" y="58283"/>
                </a:lnTo>
                <a:lnTo>
                  <a:pt x="16444" y="117405"/>
                </a:lnTo>
                <a:lnTo>
                  <a:pt x="16494" y="117388"/>
                </a:lnTo>
                <a:cubicBezTo>
                  <a:pt x="16794" y="118877"/>
                  <a:pt x="17816" y="120000"/>
                  <a:pt x="19088" y="120000"/>
                </a:cubicBezTo>
                <a:lnTo>
                  <a:pt x="100911" y="120000"/>
                </a:lnTo>
                <a:cubicBezTo>
                  <a:pt x="102183" y="120000"/>
                  <a:pt x="103205" y="118877"/>
                  <a:pt x="103505" y="117388"/>
                </a:cubicBezTo>
                <a:lnTo>
                  <a:pt x="103555" y="117405"/>
                </a:lnTo>
                <a:lnTo>
                  <a:pt x="113455" y="58283"/>
                </a:lnTo>
                <a:lnTo>
                  <a:pt x="114544" y="58283"/>
                </a:lnTo>
                <a:cubicBezTo>
                  <a:pt x="117555" y="58283"/>
                  <a:pt x="120000" y="55216"/>
                  <a:pt x="120000" y="51427"/>
                </a:cubicBezTo>
                <a:lnTo>
                  <a:pt x="120000" y="44572"/>
                </a:lnTo>
                <a:cubicBezTo>
                  <a:pt x="120000" y="40788"/>
                  <a:pt x="117555" y="37716"/>
                  <a:pt x="114544" y="37716"/>
                </a:cubicBezTo>
                <a:moveTo>
                  <a:pt x="46361" y="6855"/>
                </a:moveTo>
                <a:lnTo>
                  <a:pt x="73638" y="6855"/>
                </a:lnTo>
                <a:cubicBezTo>
                  <a:pt x="75138" y="6855"/>
                  <a:pt x="76361" y="5322"/>
                  <a:pt x="76361" y="3427"/>
                </a:cubicBezTo>
                <a:cubicBezTo>
                  <a:pt x="76361" y="1533"/>
                  <a:pt x="75138" y="0"/>
                  <a:pt x="73638" y="0"/>
                </a:cubicBezTo>
                <a:lnTo>
                  <a:pt x="46361" y="0"/>
                </a:lnTo>
                <a:cubicBezTo>
                  <a:pt x="44861" y="0"/>
                  <a:pt x="43638" y="1533"/>
                  <a:pt x="43638" y="3427"/>
                </a:cubicBezTo>
                <a:cubicBezTo>
                  <a:pt x="43638" y="5322"/>
                  <a:pt x="44861" y="6855"/>
                  <a:pt x="46361" y="6855"/>
                </a:cubicBezTo>
              </a:path>
            </a:pathLst>
          </a:custGeom>
          <a:solidFill>
            <a:schemeClr val="tx1">
              <a:lumMod val="75000"/>
              <a:lumOff val="25000"/>
            </a:schemeClr>
          </a:solidFill>
          <a:ln>
            <a:noFill/>
          </a:ln>
        </p:spPr>
        <p:txBody>
          <a:bodyPr lIns="38076" tIns="38076" rIns="38076" bIns="38076" anchor="ctr" anchorCtr="0">
            <a:noAutofit/>
          </a:bodyPr>
          <a:lstStyle/>
          <a:p>
            <a:endParaRPr sz="3000">
              <a:solidFill>
                <a:schemeClr val="dk1"/>
              </a:solidFill>
              <a:latin typeface="Lato"/>
              <a:ea typeface="Lato"/>
              <a:cs typeface="Lato"/>
              <a:sym typeface="Lato"/>
            </a:endParaRPr>
          </a:p>
        </p:txBody>
      </p:sp>
      <p:sp>
        <p:nvSpPr>
          <p:cNvPr id="4793" name="Shape 4793"/>
          <p:cNvSpPr/>
          <p:nvPr/>
        </p:nvSpPr>
        <p:spPr>
          <a:xfrm>
            <a:off x="16725911" y="5608268"/>
            <a:ext cx="558656" cy="558564"/>
          </a:xfrm>
          <a:custGeom>
            <a:avLst/>
            <a:gdLst/>
            <a:ahLst/>
            <a:cxnLst/>
            <a:rect l="0" t="0" r="0" b="0"/>
            <a:pathLst>
              <a:path w="120000" h="120000" extrusionOk="0">
                <a:moveTo>
                  <a:pt x="57272" y="54535"/>
                </a:moveTo>
                <a:lnTo>
                  <a:pt x="51816" y="54535"/>
                </a:lnTo>
                <a:cubicBezTo>
                  <a:pt x="50311" y="54535"/>
                  <a:pt x="49088" y="55752"/>
                  <a:pt x="49088" y="57262"/>
                </a:cubicBezTo>
                <a:cubicBezTo>
                  <a:pt x="49088" y="58771"/>
                  <a:pt x="50311" y="59988"/>
                  <a:pt x="51816" y="59988"/>
                </a:cubicBezTo>
                <a:lnTo>
                  <a:pt x="57272" y="59988"/>
                </a:lnTo>
                <a:cubicBezTo>
                  <a:pt x="58777" y="59988"/>
                  <a:pt x="60000" y="58771"/>
                  <a:pt x="60000" y="57262"/>
                </a:cubicBezTo>
                <a:cubicBezTo>
                  <a:pt x="60000" y="55752"/>
                  <a:pt x="58777" y="54535"/>
                  <a:pt x="57272" y="54535"/>
                </a:cubicBezTo>
                <a:moveTo>
                  <a:pt x="73638" y="103633"/>
                </a:moveTo>
                <a:lnTo>
                  <a:pt x="68183" y="103633"/>
                </a:lnTo>
                <a:cubicBezTo>
                  <a:pt x="66677" y="103633"/>
                  <a:pt x="65455" y="104856"/>
                  <a:pt x="65455" y="106360"/>
                </a:cubicBezTo>
                <a:cubicBezTo>
                  <a:pt x="65455" y="107869"/>
                  <a:pt x="66677" y="109087"/>
                  <a:pt x="68183" y="109087"/>
                </a:cubicBezTo>
                <a:lnTo>
                  <a:pt x="73638" y="109087"/>
                </a:lnTo>
                <a:cubicBezTo>
                  <a:pt x="75138" y="109087"/>
                  <a:pt x="76361" y="107869"/>
                  <a:pt x="76361" y="106360"/>
                </a:cubicBezTo>
                <a:cubicBezTo>
                  <a:pt x="76361" y="104856"/>
                  <a:pt x="75138" y="103633"/>
                  <a:pt x="73638" y="103633"/>
                </a:cubicBezTo>
                <a:moveTo>
                  <a:pt x="57272" y="103633"/>
                </a:moveTo>
                <a:lnTo>
                  <a:pt x="51816" y="103633"/>
                </a:lnTo>
                <a:cubicBezTo>
                  <a:pt x="50311" y="103633"/>
                  <a:pt x="49088" y="104856"/>
                  <a:pt x="49088" y="106360"/>
                </a:cubicBezTo>
                <a:cubicBezTo>
                  <a:pt x="49088" y="107869"/>
                  <a:pt x="50311" y="109087"/>
                  <a:pt x="51816" y="109087"/>
                </a:cubicBezTo>
                <a:lnTo>
                  <a:pt x="57272" y="109087"/>
                </a:lnTo>
                <a:cubicBezTo>
                  <a:pt x="58777" y="109087"/>
                  <a:pt x="60000" y="107869"/>
                  <a:pt x="60000" y="106360"/>
                </a:cubicBezTo>
                <a:cubicBezTo>
                  <a:pt x="60000" y="104856"/>
                  <a:pt x="58777" y="103633"/>
                  <a:pt x="57272" y="103633"/>
                </a:cubicBezTo>
                <a:moveTo>
                  <a:pt x="114544" y="87267"/>
                </a:moveTo>
                <a:cubicBezTo>
                  <a:pt x="114544" y="90280"/>
                  <a:pt x="112100" y="92721"/>
                  <a:pt x="109088" y="92721"/>
                </a:cubicBezTo>
                <a:lnTo>
                  <a:pt x="92727" y="92721"/>
                </a:lnTo>
                <a:cubicBezTo>
                  <a:pt x="89716" y="92721"/>
                  <a:pt x="87272" y="90280"/>
                  <a:pt x="87272" y="87267"/>
                </a:cubicBezTo>
                <a:lnTo>
                  <a:pt x="87272" y="76354"/>
                </a:lnTo>
                <a:cubicBezTo>
                  <a:pt x="87272" y="73347"/>
                  <a:pt x="89716" y="70901"/>
                  <a:pt x="92727" y="70901"/>
                </a:cubicBezTo>
                <a:lnTo>
                  <a:pt x="109088" y="70901"/>
                </a:lnTo>
                <a:cubicBezTo>
                  <a:pt x="112100" y="70901"/>
                  <a:pt x="114544" y="73347"/>
                  <a:pt x="114544" y="76354"/>
                </a:cubicBezTo>
                <a:cubicBezTo>
                  <a:pt x="114544" y="76354"/>
                  <a:pt x="114544" y="87267"/>
                  <a:pt x="114544" y="87267"/>
                </a:cubicBezTo>
                <a:close/>
                <a:moveTo>
                  <a:pt x="103638" y="109087"/>
                </a:moveTo>
                <a:cubicBezTo>
                  <a:pt x="103638" y="112100"/>
                  <a:pt x="101194" y="114546"/>
                  <a:pt x="98183" y="114546"/>
                </a:cubicBezTo>
                <a:lnTo>
                  <a:pt x="10911" y="114546"/>
                </a:lnTo>
                <a:cubicBezTo>
                  <a:pt x="7900" y="114546"/>
                  <a:pt x="5455" y="112100"/>
                  <a:pt x="5455" y="109087"/>
                </a:cubicBezTo>
                <a:lnTo>
                  <a:pt x="5455" y="54535"/>
                </a:lnTo>
                <a:cubicBezTo>
                  <a:pt x="5455" y="51522"/>
                  <a:pt x="7900" y="49076"/>
                  <a:pt x="10911" y="49076"/>
                </a:cubicBezTo>
                <a:lnTo>
                  <a:pt x="98183" y="49076"/>
                </a:lnTo>
                <a:cubicBezTo>
                  <a:pt x="101194" y="49076"/>
                  <a:pt x="103638" y="51522"/>
                  <a:pt x="103638" y="54535"/>
                </a:cubicBezTo>
                <a:lnTo>
                  <a:pt x="103638" y="65442"/>
                </a:lnTo>
                <a:lnTo>
                  <a:pt x="92727" y="65442"/>
                </a:lnTo>
                <a:cubicBezTo>
                  <a:pt x="86700" y="65442"/>
                  <a:pt x="81816" y="70329"/>
                  <a:pt x="81816" y="76354"/>
                </a:cubicBezTo>
                <a:lnTo>
                  <a:pt x="81816" y="87267"/>
                </a:lnTo>
                <a:cubicBezTo>
                  <a:pt x="81816" y="93293"/>
                  <a:pt x="86700" y="98180"/>
                  <a:pt x="92727" y="98180"/>
                </a:cubicBezTo>
                <a:lnTo>
                  <a:pt x="103638" y="98180"/>
                </a:lnTo>
                <a:cubicBezTo>
                  <a:pt x="103638" y="98180"/>
                  <a:pt x="103638" y="109087"/>
                  <a:pt x="103638" y="109087"/>
                </a:cubicBezTo>
                <a:close/>
                <a:moveTo>
                  <a:pt x="5455" y="43622"/>
                </a:moveTo>
                <a:cubicBezTo>
                  <a:pt x="5455" y="40609"/>
                  <a:pt x="7900" y="38169"/>
                  <a:pt x="10911" y="38169"/>
                </a:cubicBezTo>
                <a:lnTo>
                  <a:pt x="14194" y="38169"/>
                </a:lnTo>
                <a:lnTo>
                  <a:pt x="15650" y="43622"/>
                </a:lnTo>
                <a:lnTo>
                  <a:pt x="10911" y="43622"/>
                </a:lnTo>
                <a:cubicBezTo>
                  <a:pt x="8911" y="43622"/>
                  <a:pt x="7061" y="44200"/>
                  <a:pt x="5455" y="45137"/>
                </a:cubicBezTo>
                <a:cubicBezTo>
                  <a:pt x="5455" y="45137"/>
                  <a:pt x="5455" y="43622"/>
                  <a:pt x="5455" y="43622"/>
                </a:cubicBezTo>
                <a:close/>
                <a:moveTo>
                  <a:pt x="20672" y="20198"/>
                </a:moveTo>
                <a:lnTo>
                  <a:pt x="75716" y="5638"/>
                </a:lnTo>
                <a:cubicBezTo>
                  <a:pt x="78622" y="4858"/>
                  <a:pt x="81611" y="6586"/>
                  <a:pt x="82394" y="9498"/>
                </a:cubicBezTo>
                <a:lnTo>
                  <a:pt x="83805" y="14761"/>
                </a:lnTo>
                <a:lnTo>
                  <a:pt x="18227" y="32154"/>
                </a:lnTo>
                <a:lnTo>
                  <a:pt x="16811" y="26880"/>
                </a:lnTo>
                <a:cubicBezTo>
                  <a:pt x="16033" y="23968"/>
                  <a:pt x="17761" y="20978"/>
                  <a:pt x="20672" y="20198"/>
                </a:cubicBezTo>
                <a:moveTo>
                  <a:pt x="88038" y="30566"/>
                </a:moveTo>
                <a:lnTo>
                  <a:pt x="91533" y="43622"/>
                </a:lnTo>
                <a:lnTo>
                  <a:pt x="38827" y="43622"/>
                </a:lnTo>
                <a:cubicBezTo>
                  <a:pt x="38827" y="43622"/>
                  <a:pt x="88038" y="30566"/>
                  <a:pt x="88038" y="30566"/>
                </a:cubicBezTo>
                <a:close/>
                <a:moveTo>
                  <a:pt x="98183" y="38169"/>
                </a:moveTo>
                <a:cubicBezTo>
                  <a:pt x="101194" y="38169"/>
                  <a:pt x="103638" y="40609"/>
                  <a:pt x="103638" y="43622"/>
                </a:cubicBezTo>
                <a:lnTo>
                  <a:pt x="103638" y="45137"/>
                </a:lnTo>
                <a:cubicBezTo>
                  <a:pt x="102027" y="44200"/>
                  <a:pt x="100177" y="43622"/>
                  <a:pt x="98183" y="43622"/>
                </a:cubicBezTo>
                <a:lnTo>
                  <a:pt x="97183" y="43622"/>
                </a:lnTo>
                <a:lnTo>
                  <a:pt x="95722" y="38169"/>
                </a:lnTo>
                <a:cubicBezTo>
                  <a:pt x="95722" y="38169"/>
                  <a:pt x="98183" y="38169"/>
                  <a:pt x="98183" y="38169"/>
                </a:cubicBezTo>
                <a:close/>
                <a:moveTo>
                  <a:pt x="109088" y="65442"/>
                </a:moveTo>
                <a:lnTo>
                  <a:pt x="109088" y="43622"/>
                </a:lnTo>
                <a:cubicBezTo>
                  <a:pt x="109088" y="37596"/>
                  <a:pt x="104205" y="32709"/>
                  <a:pt x="98183" y="32709"/>
                </a:cubicBezTo>
                <a:lnTo>
                  <a:pt x="94261" y="32709"/>
                </a:lnTo>
                <a:lnTo>
                  <a:pt x="87661" y="8084"/>
                </a:lnTo>
                <a:cubicBezTo>
                  <a:pt x="86100" y="2266"/>
                  <a:pt x="80122" y="-1189"/>
                  <a:pt x="74300" y="370"/>
                </a:cubicBezTo>
                <a:lnTo>
                  <a:pt x="19261" y="14924"/>
                </a:lnTo>
                <a:cubicBezTo>
                  <a:pt x="13438" y="16489"/>
                  <a:pt x="9988" y="22470"/>
                  <a:pt x="11544" y="28288"/>
                </a:cubicBezTo>
                <a:lnTo>
                  <a:pt x="12727" y="32709"/>
                </a:lnTo>
                <a:lnTo>
                  <a:pt x="10911" y="32709"/>
                </a:lnTo>
                <a:cubicBezTo>
                  <a:pt x="4883" y="32709"/>
                  <a:pt x="0" y="37596"/>
                  <a:pt x="0" y="43622"/>
                </a:cubicBezTo>
                <a:lnTo>
                  <a:pt x="0" y="109087"/>
                </a:lnTo>
                <a:cubicBezTo>
                  <a:pt x="0" y="115113"/>
                  <a:pt x="4883" y="119999"/>
                  <a:pt x="10911" y="119999"/>
                </a:cubicBezTo>
                <a:lnTo>
                  <a:pt x="98183" y="119999"/>
                </a:lnTo>
                <a:cubicBezTo>
                  <a:pt x="104205" y="119999"/>
                  <a:pt x="109088" y="115113"/>
                  <a:pt x="109088" y="109087"/>
                </a:cubicBezTo>
                <a:lnTo>
                  <a:pt x="109088" y="98180"/>
                </a:lnTo>
                <a:cubicBezTo>
                  <a:pt x="115116" y="98180"/>
                  <a:pt x="120000" y="93293"/>
                  <a:pt x="120000" y="87267"/>
                </a:cubicBezTo>
                <a:lnTo>
                  <a:pt x="120000" y="76354"/>
                </a:lnTo>
                <a:cubicBezTo>
                  <a:pt x="120000" y="70329"/>
                  <a:pt x="115116" y="65442"/>
                  <a:pt x="109088" y="65442"/>
                </a:cubicBezTo>
                <a:moveTo>
                  <a:pt x="73638" y="54535"/>
                </a:moveTo>
                <a:lnTo>
                  <a:pt x="68183" y="54535"/>
                </a:lnTo>
                <a:cubicBezTo>
                  <a:pt x="66677" y="54535"/>
                  <a:pt x="65455" y="55752"/>
                  <a:pt x="65455" y="57262"/>
                </a:cubicBezTo>
                <a:cubicBezTo>
                  <a:pt x="65455" y="58771"/>
                  <a:pt x="66677" y="59988"/>
                  <a:pt x="68183" y="59988"/>
                </a:cubicBezTo>
                <a:lnTo>
                  <a:pt x="73638" y="59988"/>
                </a:lnTo>
                <a:cubicBezTo>
                  <a:pt x="75138" y="59988"/>
                  <a:pt x="76361" y="58771"/>
                  <a:pt x="76361" y="57262"/>
                </a:cubicBezTo>
                <a:cubicBezTo>
                  <a:pt x="76361" y="55752"/>
                  <a:pt x="75138" y="54535"/>
                  <a:pt x="73638" y="54535"/>
                </a:cubicBezTo>
                <a:moveTo>
                  <a:pt x="40911" y="54535"/>
                </a:moveTo>
                <a:lnTo>
                  <a:pt x="35455" y="54535"/>
                </a:lnTo>
                <a:cubicBezTo>
                  <a:pt x="33950" y="54535"/>
                  <a:pt x="32727" y="55752"/>
                  <a:pt x="32727" y="57262"/>
                </a:cubicBezTo>
                <a:cubicBezTo>
                  <a:pt x="32727" y="58771"/>
                  <a:pt x="33950" y="59988"/>
                  <a:pt x="35455" y="59988"/>
                </a:cubicBezTo>
                <a:lnTo>
                  <a:pt x="40911" y="59988"/>
                </a:lnTo>
                <a:cubicBezTo>
                  <a:pt x="42411" y="59988"/>
                  <a:pt x="43638" y="58771"/>
                  <a:pt x="43638" y="57262"/>
                </a:cubicBezTo>
                <a:cubicBezTo>
                  <a:pt x="43638" y="55752"/>
                  <a:pt x="42411" y="54535"/>
                  <a:pt x="40911" y="54535"/>
                </a:cubicBezTo>
                <a:moveTo>
                  <a:pt x="95455" y="79081"/>
                </a:moveTo>
                <a:cubicBezTo>
                  <a:pt x="93950" y="79081"/>
                  <a:pt x="92727" y="80304"/>
                  <a:pt x="92727" y="81808"/>
                </a:cubicBezTo>
                <a:cubicBezTo>
                  <a:pt x="92727" y="83317"/>
                  <a:pt x="93950" y="84540"/>
                  <a:pt x="95455" y="84540"/>
                </a:cubicBezTo>
                <a:cubicBezTo>
                  <a:pt x="96961" y="84540"/>
                  <a:pt x="98183" y="83317"/>
                  <a:pt x="98183" y="81808"/>
                </a:cubicBezTo>
                <a:cubicBezTo>
                  <a:pt x="98183" y="80304"/>
                  <a:pt x="96961" y="79081"/>
                  <a:pt x="95455" y="79081"/>
                </a:cubicBezTo>
                <a:moveTo>
                  <a:pt x="90000" y="103633"/>
                </a:moveTo>
                <a:lnTo>
                  <a:pt x="84544" y="103633"/>
                </a:lnTo>
                <a:cubicBezTo>
                  <a:pt x="83038" y="103633"/>
                  <a:pt x="81816" y="104856"/>
                  <a:pt x="81816" y="106360"/>
                </a:cubicBezTo>
                <a:cubicBezTo>
                  <a:pt x="81816" y="107869"/>
                  <a:pt x="83038" y="109087"/>
                  <a:pt x="84544" y="109087"/>
                </a:cubicBezTo>
                <a:lnTo>
                  <a:pt x="90000" y="109087"/>
                </a:lnTo>
                <a:cubicBezTo>
                  <a:pt x="91505" y="109087"/>
                  <a:pt x="92727" y="107869"/>
                  <a:pt x="92727" y="106360"/>
                </a:cubicBezTo>
                <a:cubicBezTo>
                  <a:pt x="92727" y="104856"/>
                  <a:pt x="91505" y="103633"/>
                  <a:pt x="90000" y="103633"/>
                </a:cubicBezTo>
                <a:moveTo>
                  <a:pt x="84544" y="59988"/>
                </a:moveTo>
                <a:lnTo>
                  <a:pt x="90000" y="59988"/>
                </a:lnTo>
                <a:cubicBezTo>
                  <a:pt x="91505" y="59988"/>
                  <a:pt x="92727" y="58771"/>
                  <a:pt x="92727" y="57262"/>
                </a:cubicBezTo>
                <a:cubicBezTo>
                  <a:pt x="92727" y="55752"/>
                  <a:pt x="91505" y="54535"/>
                  <a:pt x="90000" y="54535"/>
                </a:cubicBezTo>
                <a:lnTo>
                  <a:pt x="84544" y="54535"/>
                </a:lnTo>
                <a:cubicBezTo>
                  <a:pt x="83038" y="54535"/>
                  <a:pt x="81816" y="55752"/>
                  <a:pt x="81816" y="57262"/>
                </a:cubicBezTo>
                <a:cubicBezTo>
                  <a:pt x="81816" y="58771"/>
                  <a:pt x="83038" y="59988"/>
                  <a:pt x="84544" y="59988"/>
                </a:cubicBezTo>
                <a:moveTo>
                  <a:pt x="24544" y="103633"/>
                </a:moveTo>
                <a:lnTo>
                  <a:pt x="19088" y="103633"/>
                </a:lnTo>
                <a:cubicBezTo>
                  <a:pt x="17588" y="103633"/>
                  <a:pt x="16361" y="104856"/>
                  <a:pt x="16361" y="106360"/>
                </a:cubicBezTo>
                <a:cubicBezTo>
                  <a:pt x="16361" y="107869"/>
                  <a:pt x="17588" y="109087"/>
                  <a:pt x="19088" y="109087"/>
                </a:cubicBezTo>
                <a:lnTo>
                  <a:pt x="24544" y="109087"/>
                </a:lnTo>
                <a:cubicBezTo>
                  <a:pt x="26050" y="109087"/>
                  <a:pt x="27272" y="107869"/>
                  <a:pt x="27272" y="106360"/>
                </a:cubicBezTo>
                <a:cubicBezTo>
                  <a:pt x="27272" y="104856"/>
                  <a:pt x="26050" y="103633"/>
                  <a:pt x="24544" y="103633"/>
                </a:cubicBezTo>
                <a:moveTo>
                  <a:pt x="40911" y="103633"/>
                </a:moveTo>
                <a:lnTo>
                  <a:pt x="35455" y="103633"/>
                </a:lnTo>
                <a:cubicBezTo>
                  <a:pt x="33950" y="103633"/>
                  <a:pt x="32727" y="104856"/>
                  <a:pt x="32727" y="106360"/>
                </a:cubicBezTo>
                <a:cubicBezTo>
                  <a:pt x="32727" y="107869"/>
                  <a:pt x="33950" y="109087"/>
                  <a:pt x="35455" y="109087"/>
                </a:cubicBezTo>
                <a:lnTo>
                  <a:pt x="40911" y="109087"/>
                </a:lnTo>
                <a:cubicBezTo>
                  <a:pt x="42411" y="109087"/>
                  <a:pt x="43638" y="107869"/>
                  <a:pt x="43638" y="106360"/>
                </a:cubicBezTo>
                <a:cubicBezTo>
                  <a:pt x="43638" y="104856"/>
                  <a:pt x="42411" y="103633"/>
                  <a:pt x="40911" y="103633"/>
                </a:cubicBezTo>
                <a:moveTo>
                  <a:pt x="24544" y="54535"/>
                </a:moveTo>
                <a:lnTo>
                  <a:pt x="19088" y="54535"/>
                </a:lnTo>
                <a:cubicBezTo>
                  <a:pt x="17588" y="54535"/>
                  <a:pt x="16361" y="55752"/>
                  <a:pt x="16361" y="57262"/>
                </a:cubicBezTo>
                <a:cubicBezTo>
                  <a:pt x="16361" y="58771"/>
                  <a:pt x="17588" y="59988"/>
                  <a:pt x="19088" y="59988"/>
                </a:cubicBezTo>
                <a:lnTo>
                  <a:pt x="24544" y="59988"/>
                </a:lnTo>
                <a:cubicBezTo>
                  <a:pt x="26050" y="59988"/>
                  <a:pt x="27272" y="58771"/>
                  <a:pt x="27272" y="57262"/>
                </a:cubicBezTo>
                <a:cubicBezTo>
                  <a:pt x="27272" y="55752"/>
                  <a:pt x="26050" y="54535"/>
                  <a:pt x="24544" y="54535"/>
                </a:cubicBezTo>
              </a:path>
            </a:pathLst>
          </a:custGeom>
          <a:solidFill>
            <a:schemeClr val="tx1">
              <a:lumMod val="75000"/>
              <a:lumOff val="25000"/>
            </a:schemeClr>
          </a:solidFill>
          <a:ln>
            <a:noFill/>
          </a:ln>
        </p:spPr>
        <p:txBody>
          <a:bodyPr lIns="38076" tIns="38076" rIns="38076" bIns="38076" anchor="ctr" anchorCtr="0">
            <a:noAutofit/>
          </a:bodyPr>
          <a:lstStyle/>
          <a:p>
            <a:endParaRPr sz="3000">
              <a:solidFill>
                <a:schemeClr val="dk1"/>
              </a:solidFill>
              <a:latin typeface="Lato"/>
              <a:ea typeface="Lato"/>
              <a:cs typeface="Lato"/>
              <a:sym typeface="Lato"/>
            </a:endParaRPr>
          </a:p>
        </p:txBody>
      </p:sp>
      <p:sp>
        <p:nvSpPr>
          <p:cNvPr id="4794" name="Shape 4794"/>
          <p:cNvSpPr/>
          <p:nvPr/>
        </p:nvSpPr>
        <p:spPr>
          <a:xfrm>
            <a:off x="17792433" y="5684447"/>
            <a:ext cx="558656" cy="406294"/>
          </a:xfrm>
          <a:custGeom>
            <a:avLst/>
            <a:gdLst/>
            <a:ahLst/>
            <a:cxnLst/>
            <a:rect l="0" t="0" r="0" b="0"/>
            <a:pathLst>
              <a:path w="120000" h="120000" extrusionOk="0">
                <a:moveTo>
                  <a:pt x="73638" y="97500"/>
                </a:moveTo>
                <a:lnTo>
                  <a:pt x="68183" y="97500"/>
                </a:lnTo>
                <a:cubicBezTo>
                  <a:pt x="66672" y="97500"/>
                  <a:pt x="65455" y="99183"/>
                  <a:pt x="65455" y="101250"/>
                </a:cubicBezTo>
                <a:cubicBezTo>
                  <a:pt x="65455" y="103322"/>
                  <a:pt x="66672" y="105000"/>
                  <a:pt x="68183" y="105000"/>
                </a:cubicBezTo>
                <a:lnTo>
                  <a:pt x="73638" y="105000"/>
                </a:lnTo>
                <a:cubicBezTo>
                  <a:pt x="75144" y="105000"/>
                  <a:pt x="76361" y="103322"/>
                  <a:pt x="76361" y="101250"/>
                </a:cubicBezTo>
                <a:cubicBezTo>
                  <a:pt x="76361" y="99183"/>
                  <a:pt x="75144" y="97500"/>
                  <a:pt x="73638" y="97500"/>
                </a:cubicBezTo>
                <a:moveTo>
                  <a:pt x="57272" y="30000"/>
                </a:moveTo>
                <a:lnTo>
                  <a:pt x="51816" y="30000"/>
                </a:lnTo>
                <a:cubicBezTo>
                  <a:pt x="50311" y="30000"/>
                  <a:pt x="49088" y="31677"/>
                  <a:pt x="49088" y="33750"/>
                </a:cubicBezTo>
                <a:cubicBezTo>
                  <a:pt x="49088" y="35822"/>
                  <a:pt x="50311" y="37500"/>
                  <a:pt x="51816" y="37500"/>
                </a:cubicBezTo>
                <a:lnTo>
                  <a:pt x="57272" y="37500"/>
                </a:lnTo>
                <a:cubicBezTo>
                  <a:pt x="58777" y="37500"/>
                  <a:pt x="60000" y="35822"/>
                  <a:pt x="60000" y="33750"/>
                </a:cubicBezTo>
                <a:cubicBezTo>
                  <a:pt x="60000" y="31677"/>
                  <a:pt x="58777" y="30000"/>
                  <a:pt x="57272" y="30000"/>
                </a:cubicBezTo>
                <a:moveTo>
                  <a:pt x="90000" y="97500"/>
                </a:moveTo>
                <a:lnTo>
                  <a:pt x="84544" y="97500"/>
                </a:lnTo>
                <a:cubicBezTo>
                  <a:pt x="83038" y="97500"/>
                  <a:pt x="81816" y="99183"/>
                  <a:pt x="81816" y="101250"/>
                </a:cubicBezTo>
                <a:cubicBezTo>
                  <a:pt x="81816" y="103322"/>
                  <a:pt x="83038" y="105000"/>
                  <a:pt x="84544" y="105000"/>
                </a:cubicBezTo>
                <a:lnTo>
                  <a:pt x="90000" y="105000"/>
                </a:lnTo>
                <a:cubicBezTo>
                  <a:pt x="91505" y="105000"/>
                  <a:pt x="92727" y="103322"/>
                  <a:pt x="92727" y="101250"/>
                </a:cubicBezTo>
                <a:cubicBezTo>
                  <a:pt x="92727" y="99183"/>
                  <a:pt x="91505" y="97500"/>
                  <a:pt x="90000" y="97500"/>
                </a:cubicBezTo>
                <a:moveTo>
                  <a:pt x="73638" y="30000"/>
                </a:moveTo>
                <a:lnTo>
                  <a:pt x="68183" y="30000"/>
                </a:lnTo>
                <a:cubicBezTo>
                  <a:pt x="66672" y="30000"/>
                  <a:pt x="65455" y="31677"/>
                  <a:pt x="65455" y="33750"/>
                </a:cubicBezTo>
                <a:cubicBezTo>
                  <a:pt x="65455" y="35822"/>
                  <a:pt x="66672" y="37500"/>
                  <a:pt x="68183" y="37500"/>
                </a:cubicBezTo>
                <a:lnTo>
                  <a:pt x="73638" y="37500"/>
                </a:lnTo>
                <a:cubicBezTo>
                  <a:pt x="75144" y="37500"/>
                  <a:pt x="76361" y="35822"/>
                  <a:pt x="76361" y="33750"/>
                </a:cubicBezTo>
                <a:cubicBezTo>
                  <a:pt x="76361" y="31677"/>
                  <a:pt x="75144" y="30000"/>
                  <a:pt x="73638" y="30000"/>
                </a:cubicBezTo>
                <a:moveTo>
                  <a:pt x="57272" y="97500"/>
                </a:moveTo>
                <a:lnTo>
                  <a:pt x="51816" y="97500"/>
                </a:lnTo>
                <a:cubicBezTo>
                  <a:pt x="50311" y="97500"/>
                  <a:pt x="49088" y="99183"/>
                  <a:pt x="49088" y="101250"/>
                </a:cubicBezTo>
                <a:cubicBezTo>
                  <a:pt x="49088" y="103322"/>
                  <a:pt x="50311" y="105000"/>
                  <a:pt x="51816" y="105000"/>
                </a:cubicBezTo>
                <a:lnTo>
                  <a:pt x="57272" y="105000"/>
                </a:lnTo>
                <a:cubicBezTo>
                  <a:pt x="58777" y="105000"/>
                  <a:pt x="60000" y="103322"/>
                  <a:pt x="60000" y="101250"/>
                </a:cubicBezTo>
                <a:cubicBezTo>
                  <a:pt x="60000" y="99183"/>
                  <a:pt x="58777" y="97500"/>
                  <a:pt x="57272" y="97500"/>
                </a:cubicBezTo>
                <a:moveTo>
                  <a:pt x="24544" y="97500"/>
                </a:moveTo>
                <a:lnTo>
                  <a:pt x="19088" y="97500"/>
                </a:lnTo>
                <a:cubicBezTo>
                  <a:pt x="17583" y="97500"/>
                  <a:pt x="16361" y="99183"/>
                  <a:pt x="16361" y="101250"/>
                </a:cubicBezTo>
                <a:cubicBezTo>
                  <a:pt x="16361" y="103322"/>
                  <a:pt x="17583" y="105000"/>
                  <a:pt x="19088" y="105000"/>
                </a:cubicBezTo>
                <a:lnTo>
                  <a:pt x="24544" y="105000"/>
                </a:lnTo>
                <a:cubicBezTo>
                  <a:pt x="26055" y="105000"/>
                  <a:pt x="27272" y="103322"/>
                  <a:pt x="27272" y="101250"/>
                </a:cubicBezTo>
                <a:cubicBezTo>
                  <a:pt x="27272" y="99183"/>
                  <a:pt x="26055" y="97500"/>
                  <a:pt x="24544" y="97500"/>
                </a:cubicBezTo>
                <a:moveTo>
                  <a:pt x="84544" y="37500"/>
                </a:moveTo>
                <a:lnTo>
                  <a:pt x="90000" y="37500"/>
                </a:lnTo>
                <a:cubicBezTo>
                  <a:pt x="91505" y="37500"/>
                  <a:pt x="92727" y="35822"/>
                  <a:pt x="92727" y="33750"/>
                </a:cubicBezTo>
                <a:cubicBezTo>
                  <a:pt x="92727" y="31677"/>
                  <a:pt x="91505" y="30000"/>
                  <a:pt x="90000" y="30000"/>
                </a:cubicBezTo>
                <a:lnTo>
                  <a:pt x="84544" y="30000"/>
                </a:lnTo>
                <a:cubicBezTo>
                  <a:pt x="83038" y="30000"/>
                  <a:pt x="81816" y="31677"/>
                  <a:pt x="81816" y="33750"/>
                </a:cubicBezTo>
                <a:cubicBezTo>
                  <a:pt x="81816" y="35822"/>
                  <a:pt x="83038" y="37500"/>
                  <a:pt x="84544" y="37500"/>
                </a:cubicBezTo>
                <a:moveTo>
                  <a:pt x="114544" y="75000"/>
                </a:moveTo>
                <a:cubicBezTo>
                  <a:pt x="114544" y="79138"/>
                  <a:pt x="112100" y="82500"/>
                  <a:pt x="109088" y="82500"/>
                </a:cubicBezTo>
                <a:lnTo>
                  <a:pt x="92727" y="82500"/>
                </a:lnTo>
                <a:cubicBezTo>
                  <a:pt x="89716" y="82500"/>
                  <a:pt x="87272" y="79138"/>
                  <a:pt x="87272" y="75000"/>
                </a:cubicBezTo>
                <a:lnTo>
                  <a:pt x="87272" y="60000"/>
                </a:lnTo>
                <a:cubicBezTo>
                  <a:pt x="87272" y="55861"/>
                  <a:pt x="89716" y="52500"/>
                  <a:pt x="92727" y="52500"/>
                </a:cubicBezTo>
                <a:lnTo>
                  <a:pt x="109088" y="52500"/>
                </a:lnTo>
                <a:cubicBezTo>
                  <a:pt x="112100" y="52500"/>
                  <a:pt x="114544" y="55861"/>
                  <a:pt x="114544" y="60000"/>
                </a:cubicBezTo>
                <a:cubicBezTo>
                  <a:pt x="114544" y="60000"/>
                  <a:pt x="114544" y="75000"/>
                  <a:pt x="114544" y="75000"/>
                </a:cubicBezTo>
                <a:close/>
                <a:moveTo>
                  <a:pt x="103638" y="105000"/>
                </a:moveTo>
                <a:cubicBezTo>
                  <a:pt x="103638" y="109138"/>
                  <a:pt x="101188" y="112500"/>
                  <a:pt x="98183" y="112500"/>
                </a:cubicBezTo>
                <a:lnTo>
                  <a:pt x="10911" y="112500"/>
                </a:lnTo>
                <a:cubicBezTo>
                  <a:pt x="7900" y="112500"/>
                  <a:pt x="5455" y="109138"/>
                  <a:pt x="5455" y="105000"/>
                </a:cubicBezTo>
                <a:lnTo>
                  <a:pt x="5455" y="30000"/>
                </a:lnTo>
                <a:cubicBezTo>
                  <a:pt x="5455" y="25861"/>
                  <a:pt x="7900" y="22500"/>
                  <a:pt x="10911" y="22500"/>
                </a:cubicBezTo>
                <a:lnTo>
                  <a:pt x="98183" y="22500"/>
                </a:lnTo>
                <a:cubicBezTo>
                  <a:pt x="101188" y="22500"/>
                  <a:pt x="103638" y="25861"/>
                  <a:pt x="103638" y="30000"/>
                </a:cubicBezTo>
                <a:lnTo>
                  <a:pt x="103638" y="45000"/>
                </a:lnTo>
                <a:lnTo>
                  <a:pt x="92727" y="45000"/>
                </a:lnTo>
                <a:cubicBezTo>
                  <a:pt x="86700" y="45000"/>
                  <a:pt x="81816" y="51716"/>
                  <a:pt x="81816" y="60000"/>
                </a:cubicBezTo>
                <a:lnTo>
                  <a:pt x="81816" y="75000"/>
                </a:lnTo>
                <a:cubicBezTo>
                  <a:pt x="81816" y="83283"/>
                  <a:pt x="86700" y="90000"/>
                  <a:pt x="92727" y="90000"/>
                </a:cubicBezTo>
                <a:lnTo>
                  <a:pt x="103638" y="90000"/>
                </a:lnTo>
                <a:cubicBezTo>
                  <a:pt x="103638" y="90000"/>
                  <a:pt x="103638" y="105000"/>
                  <a:pt x="103638" y="105000"/>
                </a:cubicBezTo>
                <a:close/>
                <a:moveTo>
                  <a:pt x="5455" y="15000"/>
                </a:moveTo>
                <a:cubicBezTo>
                  <a:pt x="5455" y="10861"/>
                  <a:pt x="7900" y="7500"/>
                  <a:pt x="10911" y="7500"/>
                </a:cubicBezTo>
                <a:lnTo>
                  <a:pt x="98183" y="7500"/>
                </a:lnTo>
                <a:cubicBezTo>
                  <a:pt x="101188" y="7500"/>
                  <a:pt x="103638" y="10861"/>
                  <a:pt x="103638" y="15000"/>
                </a:cubicBezTo>
                <a:lnTo>
                  <a:pt x="103638" y="17083"/>
                </a:lnTo>
                <a:cubicBezTo>
                  <a:pt x="102027" y="15788"/>
                  <a:pt x="100177" y="15000"/>
                  <a:pt x="98183" y="15000"/>
                </a:cubicBezTo>
                <a:lnTo>
                  <a:pt x="10911" y="15000"/>
                </a:lnTo>
                <a:cubicBezTo>
                  <a:pt x="8911" y="15000"/>
                  <a:pt x="7061" y="15788"/>
                  <a:pt x="5455" y="17083"/>
                </a:cubicBezTo>
                <a:cubicBezTo>
                  <a:pt x="5455" y="17083"/>
                  <a:pt x="5455" y="15000"/>
                  <a:pt x="5455" y="15000"/>
                </a:cubicBezTo>
                <a:close/>
                <a:moveTo>
                  <a:pt x="109088" y="45000"/>
                </a:moveTo>
                <a:lnTo>
                  <a:pt x="109088" y="15000"/>
                </a:lnTo>
                <a:cubicBezTo>
                  <a:pt x="109088" y="6716"/>
                  <a:pt x="104205" y="0"/>
                  <a:pt x="98183" y="0"/>
                </a:cubicBezTo>
                <a:lnTo>
                  <a:pt x="10911" y="0"/>
                </a:lnTo>
                <a:cubicBezTo>
                  <a:pt x="4883" y="0"/>
                  <a:pt x="0" y="6716"/>
                  <a:pt x="0" y="15000"/>
                </a:cubicBezTo>
                <a:lnTo>
                  <a:pt x="0" y="105000"/>
                </a:lnTo>
                <a:cubicBezTo>
                  <a:pt x="0" y="113283"/>
                  <a:pt x="4883" y="120000"/>
                  <a:pt x="10911" y="120000"/>
                </a:cubicBezTo>
                <a:lnTo>
                  <a:pt x="98183" y="120000"/>
                </a:lnTo>
                <a:cubicBezTo>
                  <a:pt x="104205" y="120000"/>
                  <a:pt x="109088" y="113283"/>
                  <a:pt x="109088" y="105000"/>
                </a:cubicBezTo>
                <a:lnTo>
                  <a:pt x="109088" y="90000"/>
                </a:lnTo>
                <a:cubicBezTo>
                  <a:pt x="115116" y="90000"/>
                  <a:pt x="120000" y="83283"/>
                  <a:pt x="120000" y="75000"/>
                </a:cubicBezTo>
                <a:lnTo>
                  <a:pt x="120000" y="60000"/>
                </a:lnTo>
                <a:cubicBezTo>
                  <a:pt x="120000" y="51716"/>
                  <a:pt x="115116" y="45000"/>
                  <a:pt x="109088" y="45000"/>
                </a:cubicBezTo>
                <a:moveTo>
                  <a:pt x="95455" y="63750"/>
                </a:moveTo>
                <a:cubicBezTo>
                  <a:pt x="93944" y="63750"/>
                  <a:pt x="92727" y="65427"/>
                  <a:pt x="92727" y="67500"/>
                </a:cubicBezTo>
                <a:cubicBezTo>
                  <a:pt x="92727" y="69572"/>
                  <a:pt x="93944" y="71250"/>
                  <a:pt x="95455" y="71250"/>
                </a:cubicBezTo>
                <a:cubicBezTo>
                  <a:pt x="96961" y="71250"/>
                  <a:pt x="98183" y="69572"/>
                  <a:pt x="98183" y="67500"/>
                </a:cubicBezTo>
                <a:cubicBezTo>
                  <a:pt x="98183" y="65427"/>
                  <a:pt x="96961" y="63750"/>
                  <a:pt x="95455" y="63750"/>
                </a:cubicBezTo>
                <a:moveTo>
                  <a:pt x="40911" y="97500"/>
                </a:moveTo>
                <a:lnTo>
                  <a:pt x="35455" y="97500"/>
                </a:lnTo>
                <a:cubicBezTo>
                  <a:pt x="33944" y="97500"/>
                  <a:pt x="32727" y="99183"/>
                  <a:pt x="32727" y="101250"/>
                </a:cubicBezTo>
                <a:cubicBezTo>
                  <a:pt x="32727" y="103322"/>
                  <a:pt x="33944" y="105000"/>
                  <a:pt x="35455" y="105000"/>
                </a:cubicBezTo>
                <a:lnTo>
                  <a:pt x="40911" y="105000"/>
                </a:lnTo>
                <a:cubicBezTo>
                  <a:pt x="42416" y="105000"/>
                  <a:pt x="43638" y="103322"/>
                  <a:pt x="43638" y="101250"/>
                </a:cubicBezTo>
                <a:cubicBezTo>
                  <a:pt x="43638" y="99183"/>
                  <a:pt x="42416" y="97500"/>
                  <a:pt x="40911" y="97500"/>
                </a:cubicBezTo>
                <a:moveTo>
                  <a:pt x="40911" y="30000"/>
                </a:moveTo>
                <a:lnTo>
                  <a:pt x="35455" y="30000"/>
                </a:lnTo>
                <a:cubicBezTo>
                  <a:pt x="33944" y="30000"/>
                  <a:pt x="32727" y="31677"/>
                  <a:pt x="32727" y="33750"/>
                </a:cubicBezTo>
                <a:cubicBezTo>
                  <a:pt x="32727" y="35822"/>
                  <a:pt x="33944" y="37500"/>
                  <a:pt x="35455" y="37500"/>
                </a:cubicBezTo>
                <a:lnTo>
                  <a:pt x="40911" y="37500"/>
                </a:lnTo>
                <a:cubicBezTo>
                  <a:pt x="42416" y="37500"/>
                  <a:pt x="43638" y="35822"/>
                  <a:pt x="43638" y="33750"/>
                </a:cubicBezTo>
                <a:cubicBezTo>
                  <a:pt x="43638" y="31677"/>
                  <a:pt x="42416" y="30000"/>
                  <a:pt x="40911" y="30000"/>
                </a:cubicBezTo>
                <a:moveTo>
                  <a:pt x="24544" y="30000"/>
                </a:moveTo>
                <a:lnTo>
                  <a:pt x="19088" y="30000"/>
                </a:lnTo>
                <a:cubicBezTo>
                  <a:pt x="17583" y="30000"/>
                  <a:pt x="16361" y="31677"/>
                  <a:pt x="16361" y="33750"/>
                </a:cubicBezTo>
                <a:cubicBezTo>
                  <a:pt x="16361" y="35822"/>
                  <a:pt x="17583" y="37500"/>
                  <a:pt x="19088" y="37500"/>
                </a:cubicBezTo>
                <a:lnTo>
                  <a:pt x="24544" y="37500"/>
                </a:lnTo>
                <a:cubicBezTo>
                  <a:pt x="26055" y="37500"/>
                  <a:pt x="27272" y="35822"/>
                  <a:pt x="27272" y="33750"/>
                </a:cubicBezTo>
                <a:cubicBezTo>
                  <a:pt x="27272" y="31677"/>
                  <a:pt x="26055" y="30000"/>
                  <a:pt x="24544" y="30000"/>
                </a:cubicBezTo>
              </a:path>
            </a:pathLst>
          </a:custGeom>
          <a:solidFill>
            <a:schemeClr val="tx1">
              <a:lumMod val="75000"/>
              <a:lumOff val="25000"/>
            </a:schemeClr>
          </a:solidFill>
          <a:ln>
            <a:noFill/>
          </a:ln>
        </p:spPr>
        <p:txBody>
          <a:bodyPr lIns="38076" tIns="38076" rIns="38076" bIns="38076" anchor="ctr" anchorCtr="0">
            <a:noAutofit/>
          </a:bodyPr>
          <a:lstStyle/>
          <a:p>
            <a:endParaRPr sz="3000">
              <a:solidFill>
                <a:schemeClr val="dk1"/>
              </a:solidFill>
              <a:latin typeface="Lato"/>
              <a:ea typeface="Lato"/>
              <a:cs typeface="Lato"/>
              <a:sym typeface="Lato"/>
            </a:endParaRPr>
          </a:p>
        </p:txBody>
      </p:sp>
      <p:sp>
        <p:nvSpPr>
          <p:cNvPr id="4795" name="Shape 4795"/>
          <p:cNvSpPr/>
          <p:nvPr/>
        </p:nvSpPr>
        <p:spPr>
          <a:xfrm>
            <a:off x="18858957" y="5659054"/>
            <a:ext cx="558656" cy="457528"/>
          </a:xfrm>
          <a:custGeom>
            <a:avLst/>
            <a:gdLst/>
            <a:ahLst/>
            <a:cxnLst/>
            <a:rect l="0" t="0" r="0" b="0"/>
            <a:pathLst>
              <a:path w="120000" h="120000" extrusionOk="0">
                <a:moveTo>
                  <a:pt x="57272" y="40077"/>
                </a:moveTo>
                <a:lnTo>
                  <a:pt x="51816" y="40077"/>
                </a:lnTo>
                <a:cubicBezTo>
                  <a:pt x="50311" y="40077"/>
                  <a:pt x="49088" y="41566"/>
                  <a:pt x="49088" y="43405"/>
                </a:cubicBezTo>
                <a:cubicBezTo>
                  <a:pt x="49088" y="45250"/>
                  <a:pt x="50311" y="46738"/>
                  <a:pt x="51816" y="46738"/>
                </a:cubicBezTo>
                <a:lnTo>
                  <a:pt x="57272" y="46738"/>
                </a:lnTo>
                <a:cubicBezTo>
                  <a:pt x="58777" y="46738"/>
                  <a:pt x="60000" y="45250"/>
                  <a:pt x="60000" y="43405"/>
                </a:cubicBezTo>
                <a:cubicBezTo>
                  <a:pt x="60000" y="41566"/>
                  <a:pt x="58777" y="40077"/>
                  <a:pt x="57272" y="40077"/>
                </a:cubicBezTo>
                <a:moveTo>
                  <a:pt x="40911" y="40077"/>
                </a:moveTo>
                <a:lnTo>
                  <a:pt x="35455" y="40077"/>
                </a:lnTo>
                <a:cubicBezTo>
                  <a:pt x="33944" y="40077"/>
                  <a:pt x="32727" y="41566"/>
                  <a:pt x="32727" y="43405"/>
                </a:cubicBezTo>
                <a:cubicBezTo>
                  <a:pt x="32727" y="45250"/>
                  <a:pt x="33944" y="46738"/>
                  <a:pt x="35455" y="46738"/>
                </a:cubicBezTo>
                <a:lnTo>
                  <a:pt x="40911" y="46738"/>
                </a:lnTo>
                <a:cubicBezTo>
                  <a:pt x="42416" y="46738"/>
                  <a:pt x="43638" y="45250"/>
                  <a:pt x="43638" y="43405"/>
                </a:cubicBezTo>
                <a:cubicBezTo>
                  <a:pt x="43638" y="41566"/>
                  <a:pt x="42416" y="40077"/>
                  <a:pt x="40911" y="40077"/>
                </a:cubicBezTo>
                <a:moveTo>
                  <a:pt x="57272" y="100022"/>
                </a:moveTo>
                <a:lnTo>
                  <a:pt x="51816" y="100022"/>
                </a:lnTo>
                <a:cubicBezTo>
                  <a:pt x="50311" y="100022"/>
                  <a:pt x="49088" y="101511"/>
                  <a:pt x="49088" y="103350"/>
                </a:cubicBezTo>
                <a:cubicBezTo>
                  <a:pt x="49088" y="105194"/>
                  <a:pt x="50311" y="106677"/>
                  <a:pt x="51816" y="106677"/>
                </a:cubicBezTo>
                <a:lnTo>
                  <a:pt x="57272" y="106677"/>
                </a:lnTo>
                <a:cubicBezTo>
                  <a:pt x="58777" y="106677"/>
                  <a:pt x="60000" y="105194"/>
                  <a:pt x="60000" y="103350"/>
                </a:cubicBezTo>
                <a:cubicBezTo>
                  <a:pt x="60000" y="101511"/>
                  <a:pt x="58777" y="100022"/>
                  <a:pt x="57272" y="100022"/>
                </a:cubicBezTo>
                <a:moveTo>
                  <a:pt x="73638" y="100022"/>
                </a:moveTo>
                <a:lnTo>
                  <a:pt x="68183" y="100022"/>
                </a:lnTo>
                <a:cubicBezTo>
                  <a:pt x="66672" y="100022"/>
                  <a:pt x="65455" y="101511"/>
                  <a:pt x="65455" y="103350"/>
                </a:cubicBezTo>
                <a:cubicBezTo>
                  <a:pt x="65455" y="105194"/>
                  <a:pt x="66672" y="106677"/>
                  <a:pt x="68183" y="106677"/>
                </a:cubicBezTo>
                <a:lnTo>
                  <a:pt x="73638" y="106677"/>
                </a:lnTo>
                <a:cubicBezTo>
                  <a:pt x="75144" y="106677"/>
                  <a:pt x="76361" y="105194"/>
                  <a:pt x="76361" y="103350"/>
                </a:cubicBezTo>
                <a:cubicBezTo>
                  <a:pt x="76361" y="101511"/>
                  <a:pt x="75144" y="100022"/>
                  <a:pt x="73638" y="100022"/>
                </a:cubicBezTo>
                <a:moveTo>
                  <a:pt x="114544" y="80038"/>
                </a:moveTo>
                <a:cubicBezTo>
                  <a:pt x="114544" y="83716"/>
                  <a:pt x="112100" y="86700"/>
                  <a:pt x="109088" y="86700"/>
                </a:cubicBezTo>
                <a:lnTo>
                  <a:pt x="92727" y="86700"/>
                </a:lnTo>
                <a:cubicBezTo>
                  <a:pt x="89711" y="86700"/>
                  <a:pt x="87272" y="83716"/>
                  <a:pt x="87272" y="80038"/>
                </a:cubicBezTo>
                <a:lnTo>
                  <a:pt x="87272" y="66716"/>
                </a:lnTo>
                <a:cubicBezTo>
                  <a:pt x="87272" y="63044"/>
                  <a:pt x="89711" y="60061"/>
                  <a:pt x="92727" y="60061"/>
                </a:cubicBezTo>
                <a:lnTo>
                  <a:pt x="109088" y="60061"/>
                </a:lnTo>
                <a:cubicBezTo>
                  <a:pt x="112100" y="60061"/>
                  <a:pt x="114544" y="63044"/>
                  <a:pt x="114544" y="66716"/>
                </a:cubicBezTo>
                <a:cubicBezTo>
                  <a:pt x="114544" y="66716"/>
                  <a:pt x="114544" y="80038"/>
                  <a:pt x="114544" y="80038"/>
                </a:cubicBezTo>
                <a:close/>
                <a:moveTo>
                  <a:pt x="103638" y="106677"/>
                </a:moveTo>
                <a:cubicBezTo>
                  <a:pt x="103638" y="110355"/>
                  <a:pt x="101188" y="113338"/>
                  <a:pt x="98183" y="113338"/>
                </a:cubicBezTo>
                <a:lnTo>
                  <a:pt x="10911" y="113338"/>
                </a:lnTo>
                <a:cubicBezTo>
                  <a:pt x="7894" y="113338"/>
                  <a:pt x="5455" y="110355"/>
                  <a:pt x="5455" y="106677"/>
                </a:cubicBezTo>
                <a:lnTo>
                  <a:pt x="5455" y="40077"/>
                </a:lnTo>
                <a:cubicBezTo>
                  <a:pt x="5455" y="36405"/>
                  <a:pt x="7894" y="33416"/>
                  <a:pt x="10911" y="33416"/>
                </a:cubicBezTo>
                <a:lnTo>
                  <a:pt x="98183" y="33416"/>
                </a:lnTo>
                <a:cubicBezTo>
                  <a:pt x="101188" y="33416"/>
                  <a:pt x="103638" y="36405"/>
                  <a:pt x="103638" y="40077"/>
                </a:cubicBezTo>
                <a:lnTo>
                  <a:pt x="103638" y="53400"/>
                </a:lnTo>
                <a:lnTo>
                  <a:pt x="92727" y="53400"/>
                </a:lnTo>
                <a:cubicBezTo>
                  <a:pt x="86700" y="53400"/>
                  <a:pt x="81816" y="59361"/>
                  <a:pt x="81816" y="66716"/>
                </a:cubicBezTo>
                <a:lnTo>
                  <a:pt x="81816" y="80038"/>
                </a:lnTo>
                <a:cubicBezTo>
                  <a:pt x="81816" y="87394"/>
                  <a:pt x="86700" y="93361"/>
                  <a:pt x="92727" y="93361"/>
                </a:cubicBezTo>
                <a:lnTo>
                  <a:pt x="103638" y="93361"/>
                </a:lnTo>
                <a:cubicBezTo>
                  <a:pt x="103638" y="93361"/>
                  <a:pt x="103638" y="106677"/>
                  <a:pt x="103638" y="106677"/>
                </a:cubicBezTo>
                <a:close/>
                <a:moveTo>
                  <a:pt x="5455" y="26755"/>
                </a:moveTo>
                <a:cubicBezTo>
                  <a:pt x="5455" y="23083"/>
                  <a:pt x="7888" y="20100"/>
                  <a:pt x="10905" y="20100"/>
                </a:cubicBezTo>
                <a:lnTo>
                  <a:pt x="9400" y="26944"/>
                </a:lnTo>
                <a:cubicBezTo>
                  <a:pt x="7977" y="27188"/>
                  <a:pt x="6650" y="27755"/>
                  <a:pt x="5455" y="28605"/>
                </a:cubicBezTo>
                <a:cubicBezTo>
                  <a:pt x="5455" y="28605"/>
                  <a:pt x="5455" y="26755"/>
                  <a:pt x="5455" y="26755"/>
                </a:cubicBezTo>
                <a:close/>
                <a:moveTo>
                  <a:pt x="19172" y="8155"/>
                </a:moveTo>
                <a:lnTo>
                  <a:pt x="76022" y="26755"/>
                </a:lnTo>
                <a:lnTo>
                  <a:pt x="15088" y="26755"/>
                </a:lnTo>
                <a:cubicBezTo>
                  <a:pt x="15088" y="26755"/>
                  <a:pt x="19172" y="8155"/>
                  <a:pt x="19172" y="8155"/>
                </a:cubicBezTo>
                <a:close/>
                <a:moveTo>
                  <a:pt x="93200" y="14344"/>
                </a:moveTo>
                <a:lnTo>
                  <a:pt x="94344" y="25855"/>
                </a:lnTo>
                <a:lnTo>
                  <a:pt x="69777" y="17822"/>
                </a:lnTo>
                <a:cubicBezTo>
                  <a:pt x="69777" y="17822"/>
                  <a:pt x="93200" y="14344"/>
                  <a:pt x="93200" y="14344"/>
                </a:cubicBezTo>
                <a:close/>
                <a:moveTo>
                  <a:pt x="103638" y="26755"/>
                </a:moveTo>
                <a:lnTo>
                  <a:pt x="103638" y="28605"/>
                </a:lnTo>
                <a:cubicBezTo>
                  <a:pt x="102516" y="27805"/>
                  <a:pt x="101283" y="27244"/>
                  <a:pt x="99955" y="26977"/>
                </a:cubicBezTo>
                <a:lnTo>
                  <a:pt x="99283" y="20233"/>
                </a:lnTo>
                <a:cubicBezTo>
                  <a:pt x="101766" y="20855"/>
                  <a:pt x="103638" y="23538"/>
                  <a:pt x="103638" y="26755"/>
                </a:cubicBezTo>
                <a:moveTo>
                  <a:pt x="109088" y="53400"/>
                </a:moveTo>
                <a:lnTo>
                  <a:pt x="109088" y="26755"/>
                </a:lnTo>
                <a:cubicBezTo>
                  <a:pt x="109088" y="19583"/>
                  <a:pt x="104433" y="13772"/>
                  <a:pt x="98611" y="13488"/>
                </a:cubicBezTo>
                <a:lnTo>
                  <a:pt x="97961" y="6927"/>
                </a:lnTo>
                <a:lnTo>
                  <a:pt x="55666" y="13205"/>
                </a:lnTo>
                <a:lnTo>
                  <a:pt x="15316" y="0"/>
                </a:lnTo>
                <a:lnTo>
                  <a:pt x="12366" y="13438"/>
                </a:lnTo>
                <a:lnTo>
                  <a:pt x="10911" y="13438"/>
                </a:lnTo>
                <a:cubicBezTo>
                  <a:pt x="4883" y="13438"/>
                  <a:pt x="0" y="19400"/>
                  <a:pt x="0" y="26755"/>
                </a:cubicBezTo>
                <a:lnTo>
                  <a:pt x="0" y="106677"/>
                </a:lnTo>
                <a:cubicBezTo>
                  <a:pt x="0" y="114033"/>
                  <a:pt x="4883" y="120000"/>
                  <a:pt x="10911" y="120000"/>
                </a:cubicBezTo>
                <a:lnTo>
                  <a:pt x="98183" y="120000"/>
                </a:lnTo>
                <a:cubicBezTo>
                  <a:pt x="104205" y="120000"/>
                  <a:pt x="109088" y="114033"/>
                  <a:pt x="109088" y="106677"/>
                </a:cubicBezTo>
                <a:lnTo>
                  <a:pt x="109088" y="93361"/>
                </a:lnTo>
                <a:cubicBezTo>
                  <a:pt x="115116" y="93361"/>
                  <a:pt x="120000" y="87394"/>
                  <a:pt x="120000" y="80038"/>
                </a:cubicBezTo>
                <a:lnTo>
                  <a:pt x="120000" y="66716"/>
                </a:lnTo>
                <a:cubicBezTo>
                  <a:pt x="120000" y="59361"/>
                  <a:pt x="115116" y="53400"/>
                  <a:pt x="109088" y="53400"/>
                </a:cubicBezTo>
                <a:moveTo>
                  <a:pt x="73638" y="40077"/>
                </a:moveTo>
                <a:lnTo>
                  <a:pt x="68183" y="40077"/>
                </a:lnTo>
                <a:cubicBezTo>
                  <a:pt x="66672" y="40077"/>
                  <a:pt x="65455" y="41566"/>
                  <a:pt x="65455" y="43405"/>
                </a:cubicBezTo>
                <a:cubicBezTo>
                  <a:pt x="65455" y="45250"/>
                  <a:pt x="66672" y="46738"/>
                  <a:pt x="68183" y="46738"/>
                </a:cubicBezTo>
                <a:lnTo>
                  <a:pt x="73638" y="46738"/>
                </a:lnTo>
                <a:cubicBezTo>
                  <a:pt x="75144" y="46738"/>
                  <a:pt x="76361" y="45250"/>
                  <a:pt x="76361" y="43405"/>
                </a:cubicBezTo>
                <a:cubicBezTo>
                  <a:pt x="76361" y="41566"/>
                  <a:pt x="75144" y="40077"/>
                  <a:pt x="73638" y="40077"/>
                </a:cubicBezTo>
                <a:moveTo>
                  <a:pt x="90000" y="100022"/>
                </a:moveTo>
                <a:lnTo>
                  <a:pt x="84544" y="100022"/>
                </a:lnTo>
                <a:cubicBezTo>
                  <a:pt x="83038" y="100022"/>
                  <a:pt x="81816" y="101511"/>
                  <a:pt x="81816" y="103350"/>
                </a:cubicBezTo>
                <a:cubicBezTo>
                  <a:pt x="81816" y="105194"/>
                  <a:pt x="83038" y="106677"/>
                  <a:pt x="84544" y="106677"/>
                </a:cubicBezTo>
                <a:lnTo>
                  <a:pt x="90000" y="106677"/>
                </a:lnTo>
                <a:cubicBezTo>
                  <a:pt x="91505" y="106677"/>
                  <a:pt x="92727" y="105194"/>
                  <a:pt x="92727" y="103350"/>
                </a:cubicBezTo>
                <a:cubicBezTo>
                  <a:pt x="92727" y="101511"/>
                  <a:pt x="91505" y="100022"/>
                  <a:pt x="90000" y="100022"/>
                </a:cubicBezTo>
                <a:moveTo>
                  <a:pt x="95455" y="70050"/>
                </a:moveTo>
                <a:cubicBezTo>
                  <a:pt x="93944" y="70050"/>
                  <a:pt x="92727" y="71538"/>
                  <a:pt x="92727" y="73377"/>
                </a:cubicBezTo>
                <a:cubicBezTo>
                  <a:pt x="92727" y="75222"/>
                  <a:pt x="93944" y="76711"/>
                  <a:pt x="95455" y="76711"/>
                </a:cubicBezTo>
                <a:cubicBezTo>
                  <a:pt x="96961" y="76711"/>
                  <a:pt x="98183" y="75222"/>
                  <a:pt x="98183" y="73377"/>
                </a:cubicBezTo>
                <a:cubicBezTo>
                  <a:pt x="98183" y="71538"/>
                  <a:pt x="96961" y="70050"/>
                  <a:pt x="95455" y="70050"/>
                </a:cubicBezTo>
                <a:moveTo>
                  <a:pt x="24544" y="40077"/>
                </a:moveTo>
                <a:lnTo>
                  <a:pt x="19088" y="40077"/>
                </a:lnTo>
                <a:cubicBezTo>
                  <a:pt x="17583" y="40077"/>
                  <a:pt x="16361" y="41566"/>
                  <a:pt x="16361" y="43405"/>
                </a:cubicBezTo>
                <a:cubicBezTo>
                  <a:pt x="16361" y="45250"/>
                  <a:pt x="17583" y="46738"/>
                  <a:pt x="19088" y="46738"/>
                </a:cubicBezTo>
                <a:lnTo>
                  <a:pt x="24544" y="46738"/>
                </a:lnTo>
                <a:cubicBezTo>
                  <a:pt x="26055" y="46738"/>
                  <a:pt x="27272" y="45250"/>
                  <a:pt x="27272" y="43405"/>
                </a:cubicBezTo>
                <a:cubicBezTo>
                  <a:pt x="27272" y="41566"/>
                  <a:pt x="26055" y="40077"/>
                  <a:pt x="24544" y="40077"/>
                </a:cubicBezTo>
                <a:moveTo>
                  <a:pt x="84544" y="46738"/>
                </a:moveTo>
                <a:lnTo>
                  <a:pt x="90000" y="46738"/>
                </a:lnTo>
                <a:cubicBezTo>
                  <a:pt x="91505" y="46738"/>
                  <a:pt x="92727" y="45250"/>
                  <a:pt x="92727" y="43405"/>
                </a:cubicBezTo>
                <a:cubicBezTo>
                  <a:pt x="92727" y="41566"/>
                  <a:pt x="91505" y="40077"/>
                  <a:pt x="90000" y="40077"/>
                </a:cubicBezTo>
                <a:lnTo>
                  <a:pt x="84544" y="40077"/>
                </a:lnTo>
                <a:cubicBezTo>
                  <a:pt x="83038" y="40077"/>
                  <a:pt x="81816" y="41566"/>
                  <a:pt x="81816" y="43405"/>
                </a:cubicBezTo>
                <a:cubicBezTo>
                  <a:pt x="81816" y="45250"/>
                  <a:pt x="83038" y="46738"/>
                  <a:pt x="84544" y="46738"/>
                </a:cubicBezTo>
                <a:moveTo>
                  <a:pt x="40911" y="100022"/>
                </a:moveTo>
                <a:lnTo>
                  <a:pt x="35455" y="100022"/>
                </a:lnTo>
                <a:cubicBezTo>
                  <a:pt x="33944" y="100022"/>
                  <a:pt x="32727" y="101511"/>
                  <a:pt x="32727" y="103350"/>
                </a:cubicBezTo>
                <a:cubicBezTo>
                  <a:pt x="32727" y="105194"/>
                  <a:pt x="33944" y="106677"/>
                  <a:pt x="35455" y="106677"/>
                </a:cubicBezTo>
                <a:lnTo>
                  <a:pt x="40911" y="106677"/>
                </a:lnTo>
                <a:cubicBezTo>
                  <a:pt x="42416" y="106677"/>
                  <a:pt x="43638" y="105194"/>
                  <a:pt x="43638" y="103350"/>
                </a:cubicBezTo>
                <a:cubicBezTo>
                  <a:pt x="43638" y="101511"/>
                  <a:pt x="42416" y="100022"/>
                  <a:pt x="40911" y="100022"/>
                </a:cubicBezTo>
                <a:moveTo>
                  <a:pt x="24544" y="100022"/>
                </a:moveTo>
                <a:lnTo>
                  <a:pt x="19088" y="100022"/>
                </a:lnTo>
                <a:cubicBezTo>
                  <a:pt x="17583" y="100022"/>
                  <a:pt x="16361" y="101511"/>
                  <a:pt x="16361" y="103350"/>
                </a:cubicBezTo>
                <a:cubicBezTo>
                  <a:pt x="16361" y="105194"/>
                  <a:pt x="17583" y="106677"/>
                  <a:pt x="19088" y="106677"/>
                </a:cubicBezTo>
                <a:lnTo>
                  <a:pt x="24544" y="106677"/>
                </a:lnTo>
                <a:cubicBezTo>
                  <a:pt x="26055" y="106677"/>
                  <a:pt x="27272" y="105194"/>
                  <a:pt x="27272" y="103350"/>
                </a:cubicBezTo>
                <a:cubicBezTo>
                  <a:pt x="27272" y="101511"/>
                  <a:pt x="26055" y="100022"/>
                  <a:pt x="24544" y="100022"/>
                </a:cubicBezTo>
              </a:path>
            </a:pathLst>
          </a:custGeom>
          <a:solidFill>
            <a:schemeClr val="tx1">
              <a:lumMod val="75000"/>
              <a:lumOff val="25000"/>
            </a:schemeClr>
          </a:solidFill>
          <a:ln>
            <a:noFill/>
          </a:ln>
        </p:spPr>
        <p:txBody>
          <a:bodyPr lIns="38076" tIns="38076" rIns="38076" bIns="38076" anchor="ctr" anchorCtr="0">
            <a:noAutofit/>
          </a:bodyPr>
          <a:lstStyle/>
          <a:p>
            <a:endParaRPr sz="3000">
              <a:solidFill>
                <a:schemeClr val="dk1"/>
              </a:solidFill>
              <a:latin typeface="Lato"/>
              <a:ea typeface="Lato"/>
              <a:cs typeface="Lato"/>
              <a:sym typeface="Lato"/>
            </a:endParaRPr>
          </a:p>
        </p:txBody>
      </p:sp>
      <p:sp>
        <p:nvSpPr>
          <p:cNvPr id="4796" name="Shape 4796"/>
          <p:cNvSpPr/>
          <p:nvPr/>
        </p:nvSpPr>
        <p:spPr>
          <a:xfrm>
            <a:off x="20001658" y="5608268"/>
            <a:ext cx="406294" cy="558656"/>
          </a:xfrm>
          <a:custGeom>
            <a:avLst/>
            <a:gdLst/>
            <a:ahLst/>
            <a:cxnLst/>
            <a:rect l="0" t="0" r="0" b="0"/>
            <a:pathLst>
              <a:path w="120000" h="120000" extrusionOk="0">
                <a:moveTo>
                  <a:pt x="75000" y="54544"/>
                </a:moveTo>
                <a:lnTo>
                  <a:pt x="15000" y="54544"/>
                </a:lnTo>
                <a:lnTo>
                  <a:pt x="15000" y="60000"/>
                </a:lnTo>
                <a:lnTo>
                  <a:pt x="75000" y="60000"/>
                </a:lnTo>
                <a:cubicBezTo>
                  <a:pt x="75000" y="60000"/>
                  <a:pt x="75000" y="54544"/>
                  <a:pt x="75000" y="54544"/>
                </a:cubicBezTo>
                <a:close/>
                <a:moveTo>
                  <a:pt x="105000" y="65455"/>
                </a:moveTo>
                <a:lnTo>
                  <a:pt x="15000" y="65455"/>
                </a:lnTo>
                <a:lnTo>
                  <a:pt x="15000" y="70911"/>
                </a:lnTo>
                <a:lnTo>
                  <a:pt x="105000" y="70911"/>
                </a:lnTo>
                <a:cubicBezTo>
                  <a:pt x="105000" y="70911"/>
                  <a:pt x="105000" y="65455"/>
                  <a:pt x="105000" y="65455"/>
                </a:cubicBezTo>
                <a:close/>
                <a:moveTo>
                  <a:pt x="22500" y="10911"/>
                </a:moveTo>
                <a:lnTo>
                  <a:pt x="15000" y="10911"/>
                </a:lnTo>
                <a:lnTo>
                  <a:pt x="15000" y="43638"/>
                </a:lnTo>
                <a:lnTo>
                  <a:pt x="22500" y="43638"/>
                </a:lnTo>
                <a:cubicBezTo>
                  <a:pt x="22500" y="43638"/>
                  <a:pt x="22500" y="10911"/>
                  <a:pt x="22500" y="10911"/>
                </a:cubicBezTo>
                <a:close/>
                <a:moveTo>
                  <a:pt x="105000" y="76361"/>
                </a:moveTo>
                <a:lnTo>
                  <a:pt x="15000" y="76361"/>
                </a:lnTo>
                <a:lnTo>
                  <a:pt x="15000" y="81816"/>
                </a:lnTo>
                <a:lnTo>
                  <a:pt x="105000" y="81816"/>
                </a:lnTo>
                <a:cubicBezTo>
                  <a:pt x="105000" y="81816"/>
                  <a:pt x="105000" y="76361"/>
                  <a:pt x="105000" y="76361"/>
                </a:cubicBezTo>
                <a:close/>
                <a:moveTo>
                  <a:pt x="90000" y="87272"/>
                </a:moveTo>
                <a:lnTo>
                  <a:pt x="15000" y="87272"/>
                </a:lnTo>
                <a:lnTo>
                  <a:pt x="15000" y="92727"/>
                </a:lnTo>
                <a:lnTo>
                  <a:pt x="90000" y="92727"/>
                </a:lnTo>
                <a:cubicBezTo>
                  <a:pt x="90000" y="92727"/>
                  <a:pt x="90000" y="87272"/>
                  <a:pt x="90000" y="87272"/>
                </a:cubicBezTo>
                <a:close/>
                <a:moveTo>
                  <a:pt x="112500" y="110688"/>
                </a:moveTo>
                <a:lnTo>
                  <a:pt x="103900" y="104433"/>
                </a:lnTo>
                <a:cubicBezTo>
                  <a:pt x="103222" y="103944"/>
                  <a:pt x="102288" y="103638"/>
                  <a:pt x="101250" y="103638"/>
                </a:cubicBezTo>
                <a:cubicBezTo>
                  <a:pt x="100216" y="103638"/>
                  <a:pt x="99277" y="103944"/>
                  <a:pt x="98600" y="104433"/>
                </a:cubicBezTo>
                <a:lnTo>
                  <a:pt x="86250" y="113416"/>
                </a:lnTo>
                <a:lnTo>
                  <a:pt x="73900" y="104433"/>
                </a:lnTo>
                <a:cubicBezTo>
                  <a:pt x="73222" y="103944"/>
                  <a:pt x="72288" y="103638"/>
                  <a:pt x="71250" y="103638"/>
                </a:cubicBezTo>
                <a:cubicBezTo>
                  <a:pt x="70022" y="103638"/>
                  <a:pt x="68988" y="104094"/>
                  <a:pt x="68300" y="104755"/>
                </a:cubicBezTo>
                <a:lnTo>
                  <a:pt x="68250" y="104727"/>
                </a:lnTo>
                <a:lnTo>
                  <a:pt x="60000" y="112727"/>
                </a:lnTo>
                <a:lnTo>
                  <a:pt x="51750" y="104727"/>
                </a:lnTo>
                <a:lnTo>
                  <a:pt x="51700" y="104755"/>
                </a:lnTo>
                <a:cubicBezTo>
                  <a:pt x="51011" y="104094"/>
                  <a:pt x="49977" y="103638"/>
                  <a:pt x="48750" y="103638"/>
                </a:cubicBezTo>
                <a:cubicBezTo>
                  <a:pt x="47716" y="103638"/>
                  <a:pt x="46777" y="103944"/>
                  <a:pt x="46100" y="104433"/>
                </a:cubicBezTo>
                <a:lnTo>
                  <a:pt x="33750" y="113416"/>
                </a:lnTo>
                <a:lnTo>
                  <a:pt x="21400" y="104433"/>
                </a:lnTo>
                <a:cubicBezTo>
                  <a:pt x="20722" y="103944"/>
                  <a:pt x="19788" y="103638"/>
                  <a:pt x="18750" y="103638"/>
                </a:cubicBezTo>
                <a:cubicBezTo>
                  <a:pt x="17711" y="103638"/>
                  <a:pt x="16777" y="103944"/>
                  <a:pt x="16100" y="104433"/>
                </a:cubicBezTo>
                <a:lnTo>
                  <a:pt x="7500" y="110688"/>
                </a:lnTo>
                <a:lnTo>
                  <a:pt x="7500" y="5455"/>
                </a:lnTo>
                <a:lnTo>
                  <a:pt x="112500" y="5455"/>
                </a:lnTo>
                <a:cubicBezTo>
                  <a:pt x="112500" y="5455"/>
                  <a:pt x="112500" y="110688"/>
                  <a:pt x="112500" y="110688"/>
                </a:cubicBezTo>
                <a:close/>
                <a:moveTo>
                  <a:pt x="116250" y="0"/>
                </a:moveTo>
                <a:lnTo>
                  <a:pt x="3750" y="0"/>
                </a:lnTo>
                <a:cubicBezTo>
                  <a:pt x="1677" y="0"/>
                  <a:pt x="0" y="1222"/>
                  <a:pt x="0" y="2727"/>
                </a:cubicBezTo>
                <a:lnTo>
                  <a:pt x="0" y="117272"/>
                </a:lnTo>
                <a:cubicBezTo>
                  <a:pt x="0" y="118777"/>
                  <a:pt x="1677" y="120000"/>
                  <a:pt x="3750" y="120000"/>
                </a:cubicBezTo>
                <a:cubicBezTo>
                  <a:pt x="4788" y="120000"/>
                  <a:pt x="5727" y="119694"/>
                  <a:pt x="6400" y="119200"/>
                </a:cubicBezTo>
                <a:lnTo>
                  <a:pt x="18750" y="110222"/>
                </a:lnTo>
                <a:lnTo>
                  <a:pt x="31100" y="119200"/>
                </a:lnTo>
                <a:cubicBezTo>
                  <a:pt x="31777" y="119694"/>
                  <a:pt x="32711" y="120000"/>
                  <a:pt x="33750" y="120000"/>
                </a:cubicBezTo>
                <a:cubicBezTo>
                  <a:pt x="34788" y="120000"/>
                  <a:pt x="35727" y="119694"/>
                  <a:pt x="36400" y="119200"/>
                </a:cubicBezTo>
                <a:lnTo>
                  <a:pt x="48344" y="110516"/>
                </a:lnTo>
                <a:lnTo>
                  <a:pt x="57000" y="118911"/>
                </a:lnTo>
                <a:lnTo>
                  <a:pt x="57050" y="118883"/>
                </a:lnTo>
                <a:cubicBezTo>
                  <a:pt x="57738" y="119544"/>
                  <a:pt x="58772" y="120000"/>
                  <a:pt x="60000" y="120000"/>
                </a:cubicBezTo>
                <a:cubicBezTo>
                  <a:pt x="61227" y="120000"/>
                  <a:pt x="62261" y="119544"/>
                  <a:pt x="62950" y="118883"/>
                </a:cubicBezTo>
                <a:lnTo>
                  <a:pt x="63000" y="118911"/>
                </a:lnTo>
                <a:lnTo>
                  <a:pt x="71655" y="110516"/>
                </a:lnTo>
                <a:lnTo>
                  <a:pt x="83600" y="119200"/>
                </a:lnTo>
                <a:cubicBezTo>
                  <a:pt x="84277" y="119694"/>
                  <a:pt x="85211" y="120000"/>
                  <a:pt x="86250" y="120000"/>
                </a:cubicBezTo>
                <a:cubicBezTo>
                  <a:pt x="87288" y="120000"/>
                  <a:pt x="88227" y="119694"/>
                  <a:pt x="88900" y="119200"/>
                </a:cubicBezTo>
                <a:lnTo>
                  <a:pt x="101250" y="110222"/>
                </a:lnTo>
                <a:lnTo>
                  <a:pt x="113600" y="119200"/>
                </a:lnTo>
                <a:cubicBezTo>
                  <a:pt x="114277" y="119694"/>
                  <a:pt x="115211" y="120000"/>
                  <a:pt x="116250" y="120000"/>
                </a:cubicBezTo>
                <a:cubicBezTo>
                  <a:pt x="118322" y="120000"/>
                  <a:pt x="120000" y="118777"/>
                  <a:pt x="120000" y="117272"/>
                </a:cubicBezTo>
                <a:lnTo>
                  <a:pt x="120000" y="2727"/>
                </a:lnTo>
                <a:cubicBezTo>
                  <a:pt x="120000" y="1222"/>
                  <a:pt x="118322" y="0"/>
                  <a:pt x="116250" y="0"/>
                </a:cubicBezTo>
                <a:moveTo>
                  <a:pt x="90000" y="10911"/>
                </a:moveTo>
                <a:lnTo>
                  <a:pt x="82500" y="10911"/>
                </a:lnTo>
                <a:lnTo>
                  <a:pt x="82500" y="43638"/>
                </a:lnTo>
                <a:lnTo>
                  <a:pt x="90000" y="43638"/>
                </a:lnTo>
                <a:cubicBezTo>
                  <a:pt x="90000" y="43638"/>
                  <a:pt x="90000" y="10911"/>
                  <a:pt x="90000" y="10911"/>
                </a:cubicBezTo>
                <a:close/>
                <a:moveTo>
                  <a:pt x="105000" y="10911"/>
                </a:moveTo>
                <a:lnTo>
                  <a:pt x="97500" y="10911"/>
                </a:lnTo>
                <a:lnTo>
                  <a:pt x="97500" y="43638"/>
                </a:lnTo>
                <a:lnTo>
                  <a:pt x="105000" y="43638"/>
                </a:lnTo>
                <a:cubicBezTo>
                  <a:pt x="105000" y="43638"/>
                  <a:pt x="105000" y="10911"/>
                  <a:pt x="105000" y="10911"/>
                </a:cubicBezTo>
                <a:close/>
                <a:moveTo>
                  <a:pt x="60000" y="10911"/>
                </a:moveTo>
                <a:lnTo>
                  <a:pt x="52500" y="10911"/>
                </a:lnTo>
                <a:lnTo>
                  <a:pt x="52500" y="43638"/>
                </a:lnTo>
                <a:lnTo>
                  <a:pt x="60000" y="43638"/>
                </a:lnTo>
                <a:cubicBezTo>
                  <a:pt x="60000" y="43638"/>
                  <a:pt x="60000" y="10911"/>
                  <a:pt x="60000" y="10911"/>
                </a:cubicBezTo>
                <a:close/>
                <a:moveTo>
                  <a:pt x="45000" y="10911"/>
                </a:moveTo>
                <a:lnTo>
                  <a:pt x="30000" y="10911"/>
                </a:lnTo>
                <a:lnTo>
                  <a:pt x="30000" y="43638"/>
                </a:lnTo>
                <a:lnTo>
                  <a:pt x="45000" y="43638"/>
                </a:lnTo>
                <a:cubicBezTo>
                  <a:pt x="45000" y="43638"/>
                  <a:pt x="45000" y="10911"/>
                  <a:pt x="45000" y="10911"/>
                </a:cubicBezTo>
                <a:close/>
                <a:moveTo>
                  <a:pt x="75000" y="10911"/>
                </a:moveTo>
                <a:lnTo>
                  <a:pt x="67500" y="10911"/>
                </a:lnTo>
                <a:lnTo>
                  <a:pt x="67500" y="43638"/>
                </a:lnTo>
                <a:lnTo>
                  <a:pt x="75000" y="43638"/>
                </a:lnTo>
                <a:cubicBezTo>
                  <a:pt x="75000" y="43638"/>
                  <a:pt x="75000" y="10911"/>
                  <a:pt x="75000" y="10911"/>
                </a:cubicBezTo>
                <a:close/>
              </a:path>
            </a:pathLst>
          </a:custGeom>
          <a:solidFill>
            <a:schemeClr val="tx1">
              <a:lumMod val="75000"/>
              <a:lumOff val="25000"/>
            </a:schemeClr>
          </a:solidFill>
          <a:ln>
            <a:noFill/>
          </a:ln>
        </p:spPr>
        <p:txBody>
          <a:bodyPr lIns="38076" tIns="38076" rIns="38076" bIns="38076" anchor="ctr" anchorCtr="0">
            <a:noAutofit/>
          </a:bodyPr>
          <a:lstStyle/>
          <a:p>
            <a:endParaRPr sz="3000">
              <a:solidFill>
                <a:schemeClr val="dk1"/>
              </a:solidFill>
              <a:latin typeface="Lato"/>
              <a:ea typeface="Lato"/>
              <a:cs typeface="Lato"/>
              <a:sym typeface="Lato"/>
            </a:endParaRPr>
          </a:p>
        </p:txBody>
      </p:sp>
      <p:sp>
        <p:nvSpPr>
          <p:cNvPr id="4797" name="Shape 4797"/>
          <p:cNvSpPr/>
          <p:nvPr/>
        </p:nvSpPr>
        <p:spPr>
          <a:xfrm>
            <a:off x="21042788" y="5608268"/>
            <a:ext cx="457082" cy="558656"/>
          </a:xfrm>
          <a:custGeom>
            <a:avLst/>
            <a:gdLst/>
            <a:ahLst/>
            <a:cxnLst/>
            <a:rect l="0" t="0" r="0" b="0"/>
            <a:pathLst>
              <a:path w="120000" h="120000" extrusionOk="0">
                <a:moveTo>
                  <a:pt x="80000" y="76361"/>
                </a:moveTo>
                <a:lnTo>
                  <a:pt x="13333" y="76361"/>
                </a:lnTo>
                <a:lnTo>
                  <a:pt x="13333" y="81816"/>
                </a:lnTo>
                <a:lnTo>
                  <a:pt x="80000" y="81816"/>
                </a:lnTo>
                <a:cubicBezTo>
                  <a:pt x="80000" y="81816"/>
                  <a:pt x="80000" y="76361"/>
                  <a:pt x="80000" y="76361"/>
                </a:cubicBezTo>
                <a:close/>
                <a:moveTo>
                  <a:pt x="86666" y="111622"/>
                </a:moveTo>
                <a:lnTo>
                  <a:pt x="75688" y="104433"/>
                </a:lnTo>
                <a:cubicBezTo>
                  <a:pt x="75083" y="103944"/>
                  <a:pt x="74255" y="103638"/>
                  <a:pt x="73333" y="103638"/>
                </a:cubicBezTo>
                <a:cubicBezTo>
                  <a:pt x="72416" y="103638"/>
                  <a:pt x="71583" y="103944"/>
                  <a:pt x="70977" y="104433"/>
                </a:cubicBezTo>
                <a:lnTo>
                  <a:pt x="60000" y="113416"/>
                </a:lnTo>
                <a:lnTo>
                  <a:pt x="49022" y="104433"/>
                </a:lnTo>
                <a:cubicBezTo>
                  <a:pt x="48422" y="103944"/>
                  <a:pt x="47588" y="103638"/>
                  <a:pt x="46666" y="103638"/>
                </a:cubicBezTo>
                <a:cubicBezTo>
                  <a:pt x="45750" y="103638"/>
                  <a:pt x="44916" y="103944"/>
                  <a:pt x="44311" y="104433"/>
                </a:cubicBezTo>
                <a:lnTo>
                  <a:pt x="33333" y="113416"/>
                </a:lnTo>
                <a:lnTo>
                  <a:pt x="22355" y="104433"/>
                </a:lnTo>
                <a:cubicBezTo>
                  <a:pt x="21750" y="103944"/>
                  <a:pt x="20922" y="103638"/>
                  <a:pt x="20000" y="103638"/>
                </a:cubicBezTo>
                <a:cubicBezTo>
                  <a:pt x="19083" y="103638"/>
                  <a:pt x="18250" y="103944"/>
                  <a:pt x="17644" y="104433"/>
                </a:cubicBezTo>
                <a:lnTo>
                  <a:pt x="6666" y="111622"/>
                </a:lnTo>
                <a:lnTo>
                  <a:pt x="6666" y="21816"/>
                </a:lnTo>
                <a:lnTo>
                  <a:pt x="86666" y="21816"/>
                </a:lnTo>
                <a:cubicBezTo>
                  <a:pt x="86666" y="21816"/>
                  <a:pt x="86666" y="111622"/>
                  <a:pt x="86666" y="111622"/>
                </a:cubicBezTo>
                <a:close/>
                <a:moveTo>
                  <a:pt x="90000" y="16361"/>
                </a:moveTo>
                <a:lnTo>
                  <a:pt x="3333" y="16361"/>
                </a:lnTo>
                <a:cubicBezTo>
                  <a:pt x="1488" y="16361"/>
                  <a:pt x="0" y="17583"/>
                  <a:pt x="0" y="19088"/>
                </a:cubicBezTo>
                <a:lnTo>
                  <a:pt x="0" y="117272"/>
                </a:lnTo>
                <a:cubicBezTo>
                  <a:pt x="0" y="118777"/>
                  <a:pt x="1488" y="120000"/>
                  <a:pt x="3333" y="120000"/>
                </a:cubicBezTo>
                <a:cubicBezTo>
                  <a:pt x="4255" y="120000"/>
                  <a:pt x="5088" y="119694"/>
                  <a:pt x="5688" y="119200"/>
                </a:cubicBezTo>
                <a:lnTo>
                  <a:pt x="19738" y="110005"/>
                </a:lnTo>
                <a:lnTo>
                  <a:pt x="30977" y="119200"/>
                </a:lnTo>
                <a:cubicBezTo>
                  <a:pt x="31577" y="119694"/>
                  <a:pt x="32411" y="120000"/>
                  <a:pt x="33333" y="120000"/>
                </a:cubicBezTo>
                <a:cubicBezTo>
                  <a:pt x="34255" y="120000"/>
                  <a:pt x="35088" y="119694"/>
                  <a:pt x="35688" y="119200"/>
                </a:cubicBezTo>
                <a:lnTo>
                  <a:pt x="46666" y="110222"/>
                </a:lnTo>
                <a:lnTo>
                  <a:pt x="57644" y="119200"/>
                </a:lnTo>
                <a:cubicBezTo>
                  <a:pt x="58244" y="119694"/>
                  <a:pt x="59077" y="120000"/>
                  <a:pt x="60000" y="120000"/>
                </a:cubicBezTo>
                <a:cubicBezTo>
                  <a:pt x="60922" y="120000"/>
                  <a:pt x="61755" y="119694"/>
                  <a:pt x="62355" y="119200"/>
                </a:cubicBezTo>
                <a:lnTo>
                  <a:pt x="73594" y="110005"/>
                </a:lnTo>
                <a:lnTo>
                  <a:pt x="87644" y="119200"/>
                </a:lnTo>
                <a:cubicBezTo>
                  <a:pt x="88244" y="119694"/>
                  <a:pt x="89077" y="120000"/>
                  <a:pt x="90000" y="120000"/>
                </a:cubicBezTo>
                <a:cubicBezTo>
                  <a:pt x="91844" y="120000"/>
                  <a:pt x="93333" y="118777"/>
                  <a:pt x="93333" y="117272"/>
                </a:cubicBezTo>
                <a:lnTo>
                  <a:pt x="93333" y="19088"/>
                </a:lnTo>
                <a:cubicBezTo>
                  <a:pt x="93333" y="17583"/>
                  <a:pt x="91844" y="16361"/>
                  <a:pt x="90000" y="16361"/>
                </a:cubicBezTo>
                <a:moveTo>
                  <a:pt x="46666" y="65455"/>
                </a:moveTo>
                <a:lnTo>
                  <a:pt x="13333" y="65455"/>
                </a:lnTo>
                <a:lnTo>
                  <a:pt x="13333" y="70911"/>
                </a:lnTo>
                <a:lnTo>
                  <a:pt x="46666" y="70911"/>
                </a:lnTo>
                <a:cubicBezTo>
                  <a:pt x="46666" y="70911"/>
                  <a:pt x="46666" y="65455"/>
                  <a:pt x="46666" y="65455"/>
                </a:cubicBezTo>
                <a:close/>
                <a:moveTo>
                  <a:pt x="116666" y="0"/>
                </a:moveTo>
                <a:lnTo>
                  <a:pt x="30000" y="0"/>
                </a:lnTo>
                <a:cubicBezTo>
                  <a:pt x="28155" y="0"/>
                  <a:pt x="26666" y="1222"/>
                  <a:pt x="26666" y="2727"/>
                </a:cubicBezTo>
                <a:lnTo>
                  <a:pt x="26666" y="10911"/>
                </a:lnTo>
                <a:lnTo>
                  <a:pt x="33333" y="10911"/>
                </a:lnTo>
                <a:lnTo>
                  <a:pt x="33333" y="5455"/>
                </a:lnTo>
                <a:lnTo>
                  <a:pt x="113333" y="5455"/>
                </a:lnTo>
                <a:lnTo>
                  <a:pt x="113333" y="95255"/>
                </a:lnTo>
                <a:lnTo>
                  <a:pt x="102355" y="88072"/>
                </a:lnTo>
                <a:cubicBezTo>
                  <a:pt x="101755" y="87577"/>
                  <a:pt x="100922" y="87272"/>
                  <a:pt x="100000" y="87272"/>
                </a:cubicBezTo>
                <a:lnTo>
                  <a:pt x="100000" y="93855"/>
                </a:lnTo>
                <a:lnTo>
                  <a:pt x="100261" y="93644"/>
                </a:lnTo>
                <a:lnTo>
                  <a:pt x="114311" y="102838"/>
                </a:lnTo>
                <a:cubicBezTo>
                  <a:pt x="114911" y="103327"/>
                  <a:pt x="115744" y="103638"/>
                  <a:pt x="116666" y="103638"/>
                </a:cubicBezTo>
                <a:cubicBezTo>
                  <a:pt x="118511" y="103638"/>
                  <a:pt x="120000" y="102416"/>
                  <a:pt x="120000" y="100911"/>
                </a:cubicBezTo>
                <a:lnTo>
                  <a:pt x="120000" y="2727"/>
                </a:lnTo>
                <a:cubicBezTo>
                  <a:pt x="120000" y="1222"/>
                  <a:pt x="118511" y="0"/>
                  <a:pt x="116666" y="0"/>
                </a:cubicBezTo>
                <a:moveTo>
                  <a:pt x="60000" y="87272"/>
                </a:moveTo>
                <a:lnTo>
                  <a:pt x="13333" y="87272"/>
                </a:lnTo>
                <a:lnTo>
                  <a:pt x="13333" y="92727"/>
                </a:lnTo>
                <a:lnTo>
                  <a:pt x="60000" y="92727"/>
                </a:lnTo>
                <a:cubicBezTo>
                  <a:pt x="60000" y="92727"/>
                  <a:pt x="60000" y="87272"/>
                  <a:pt x="60000" y="87272"/>
                </a:cubicBezTo>
                <a:close/>
                <a:moveTo>
                  <a:pt x="66666" y="27272"/>
                </a:moveTo>
                <a:lnTo>
                  <a:pt x="60000" y="27272"/>
                </a:lnTo>
                <a:lnTo>
                  <a:pt x="60000" y="54544"/>
                </a:lnTo>
                <a:lnTo>
                  <a:pt x="66666" y="54544"/>
                </a:lnTo>
                <a:cubicBezTo>
                  <a:pt x="66666" y="54544"/>
                  <a:pt x="66666" y="27272"/>
                  <a:pt x="66666" y="27272"/>
                </a:cubicBezTo>
                <a:close/>
                <a:moveTo>
                  <a:pt x="80000" y="27272"/>
                </a:moveTo>
                <a:lnTo>
                  <a:pt x="73333" y="27272"/>
                </a:lnTo>
                <a:lnTo>
                  <a:pt x="73333" y="54544"/>
                </a:lnTo>
                <a:lnTo>
                  <a:pt x="80000" y="54544"/>
                </a:lnTo>
                <a:cubicBezTo>
                  <a:pt x="80000" y="54544"/>
                  <a:pt x="80000" y="27272"/>
                  <a:pt x="80000" y="27272"/>
                </a:cubicBezTo>
                <a:close/>
                <a:moveTo>
                  <a:pt x="40000" y="27272"/>
                </a:moveTo>
                <a:lnTo>
                  <a:pt x="26666" y="27272"/>
                </a:lnTo>
                <a:lnTo>
                  <a:pt x="26666" y="54544"/>
                </a:lnTo>
                <a:lnTo>
                  <a:pt x="40000" y="54544"/>
                </a:lnTo>
                <a:cubicBezTo>
                  <a:pt x="40000" y="54544"/>
                  <a:pt x="40000" y="27272"/>
                  <a:pt x="40000" y="27272"/>
                </a:cubicBezTo>
                <a:close/>
                <a:moveTo>
                  <a:pt x="20000" y="27272"/>
                </a:moveTo>
                <a:lnTo>
                  <a:pt x="13333" y="27272"/>
                </a:lnTo>
                <a:lnTo>
                  <a:pt x="13333" y="54544"/>
                </a:lnTo>
                <a:lnTo>
                  <a:pt x="20000" y="54544"/>
                </a:lnTo>
                <a:cubicBezTo>
                  <a:pt x="20000" y="54544"/>
                  <a:pt x="20000" y="27272"/>
                  <a:pt x="20000" y="27272"/>
                </a:cubicBezTo>
                <a:close/>
                <a:moveTo>
                  <a:pt x="53333" y="27272"/>
                </a:moveTo>
                <a:lnTo>
                  <a:pt x="46666" y="27272"/>
                </a:lnTo>
                <a:lnTo>
                  <a:pt x="46666" y="54544"/>
                </a:lnTo>
                <a:lnTo>
                  <a:pt x="53333" y="54544"/>
                </a:lnTo>
                <a:cubicBezTo>
                  <a:pt x="53333" y="54544"/>
                  <a:pt x="53333" y="27272"/>
                  <a:pt x="53333" y="27272"/>
                </a:cubicBezTo>
                <a:close/>
              </a:path>
            </a:pathLst>
          </a:custGeom>
          <a:solidFill>
            <a:schemeClr val="tx1">
              <a:lumMod val="75000"/>
              <a:lumOff val="25000"/>
            </a:schemeClr>
          </a:solidFill>
          <a:ln>
            <a:noFill/>
          </a:ln>
        </p:spPr>
        <p:txBody>
          <a:bodyPr lIns="38076" tIns="38076" rIns="38076" bIns="38076" anchor="ctr" anchorCtr="0">
            <a:noAutofit/>
          </a:bodyPr>
          <a:lstStyle/>
          <a:p>
            <a:endParaRPr sz="3000">
              <a:solidFill>
                <a:schemeClr val="dk1"/>
              </a:solidFill>
              <a:latin typeface="Lato"/>
              <a:ea typeface="Lato"/>
              <a:cs typeface="Lato"/>
              <a:sym typeface="Lato"/>
            </a:endParaRPr>
          </a:p>
        </p:txBody>
      </p:sp>
      <p:sp>
        <p:nvSpPr>
          <p:cNvPr id="4798" name="Shape 4798"/>
          <p:cNvSpPr/>
          <p:nvPr/>
        </p:nvSpPr>
        <p:spPr>
          <a:xfrm>
            <a:off x="22058523" y="5608268"/>
            <a:ext cx="558656" cy="558656"/>
          </a:xfrm>
          <a:custGeom>
            <a:avLst/>
            <a:gdLst/>
            <a:ahLst/>
            <a:cxnLst/>
            <a:rect l="0" t="0" r="0" b="0"/>
            <a:pathLst>
              <a:path w="120000" h="120000" extrusionOk="0">
                <a:moveTo>
                  <a:pt x="60000" y="70911"/>
                </a:moveTo>
                <a:cubicBezTo>
                  <a:pt x="58494" y="70911"/>
                  <a:pt x="57272" y="69688"/>
                  <a:pt x="57272" y="68183"/>
                </a:cubicBezTo>
                <a:cubicBezTo>
                  <a:pt x="57272" y="66672"/>
                  <a:pt x="58494" y="65455"/>
                  <a:pt x="60000" y="65455"/>
                </a:cubicBezTo>
                <a:cubicBezTo>
                  <a:pt x="61505" y="65455"/>
                  <a:pt x="62727" y="66672"/>
                  <a:pt x="62727" y="68183"/>
                </a:cubicBezTo>
                <a:cubicBezTo>
                  <a:pt x="62727" y="69688"/>
                  <a:pt x="61505" y="70911"/>
                  <a:pt x="60000" y="70911"/>
                </a:cubicBezTo>
                <a:moveTo>
                  <a:pt x="60000" y="60000"/>
                </a:moveTo>
                <a:cubicBezTo>
                  <a:pt x="55483" y="60000"/>
                  <a:pt x="51816" y="63666"/>
                  <a:pt x="51816" y="68183"/>
                </a:cubicBezTo>
                <a:cubicBezTo>
                  <a:pt x="51816" y="72700"/>
                  <a:pt x="55483" y="76361"/>
                  <a:pt x="60000" y="76361"/>
                </a:cubicBezTo>
                <a:cubicBezTo>
                  <a:pt x="64516" y="76361"/>
                  <a:pt x="68183" y="72700"/>
                  <a:pt x="68183" y="68183"/>
                </a:cubicBezTo>
                <a:cubicBezTo>
                  <a:pt x="68183" y="63666"/>
                  <a:pt x="64516" y="60000"/>
                  <a:pt x="60000" y="60000"/>
                </a:cubicBezTo>
                <a:moveTo>
                  <a:pt x="113716" y="64238"/>
                </a:moveTo>
                <a:lnTo>
                  <a:pt x="109694" y="76033"/>
                </a:lnTo>
                <a:cubicBezTo>
                  <a:pt x="97177" y="82950"/>
                  <a:pt x="80200" y="87272"/>
                  <a:pt x="61361" y="87272"/>
                </a:cubicBezTo>
                <a:cubicBezTo>
                  <a:pt x="40761" y="87272"/>
                  <a:pt x="22355" y="82127"/>
                  <a:pt x="9622" y="74033"/>
                </a:cubicBezTo>
                <a:lnTo>
                  <a:pt x="6288" y="64266"/>
                </a:lnTo>
                <a:cubicBezTo>
                  <a:pt x="6288" y="64266"/>
                  <a:pt x="5455" y="62061"/>
                  <a:pt x="5455" y="60000"/>
                </a:cubicBezTo>
                <a:cubicBezTo>
                  <a:pt x="5455" y="53988"/>
                  <a:pt x="10350" y="49088"/>
                  <a:pt x="16361" y="49088"/>
                </a:cubicBezTo>
                <a:lnTo>
                  <a:pt x="103638" y="49088"/>
                </a:lnTo>
                <a:cubicBezTo>
                  <a:pt x="109655" y="49088"/>
                  <a:pt x="114544" y="53988"/>
                  <a:pt x="114544" y="60000"/>
                </a:cubicBezTo>
                <a:cubicBezTo>
                  <a:pt x="114544" y="62072"/>
                  <a:pt x="113716" y="64238"/>
                  <a:pt x="113716" y="64238"/>
                </a:cubicBezTo>
                <a:moveTo>
                  <a:pt x="98000" y="110333"/>
                </a:moveTo>
                <a:cubicBezTo>
                  <a:pt x="97977" y="110338"/>
                  <a:pt x="96877" y="114544"/>
                  <a:pt x="92727" y="114544"/>
                </a:cubicBezTo>
                <a:lnTo>
                  <a:pt x="27272" y="114544"/>
                </a:lnTo>
                <a:cubicBezTo>
                  <a:pt x="23161" y="114544"/>
                  <a:pt x="22000" y="110333"/>
                  <a:pt x="22000" y="110333"/>
                </a:cubicBezTo>
                <a:lnTo>
                  <a:pt x="12200" y="81594"/>
                </a:lnTo>
                <a:cubicBezTo>
                  <a:pt x="25372" y="88488"/>
                  <a:pt x="42505" y="92727"/>
                  <a:pt x="61361" y="92727"/>
                </a:cubicBezTo>
                <a:cubicBezTo>
                  <a:pt x="78683" y="92727"/>
                  <a:pt x="94550" y="89144"/>
                  <a:pt x="107244" y="83227"/>
                </a:cubicBezTo>
                <a:cubicBezTo>
                  <a:pt x="107244" y="83227"/>
                  <a:pt x="98000" y="110333"/>
                  <a:pt x="98000" y="110333"/>
                </a:cubicBezTo>
                <a:close/>
                <a:moveTo>
                  <a:pt x="60000" y="5455"/>
                </a:moveTo>
                <a:cubicBezTo>
                  <a:pt x="74644" y="5455"/>
                  <a:pt x="86983" y="21527"/>
                  <a:pt x="91161" y="43638"/>
                </a:cubicBezTo>
                <a:lnTo>
                  <a:pt x="28838" y="43638"/>
                </a:lnTo>
                <a:cubicBezTo>
                  <a:pt x="33016" y="21527"/>
                  <a:pt x="45355" y="5455"/>
                  <a:pt x="60000" y="5455"/>
                </a:cubicBezTo>
                <a:moveTo>
                  <a:pt x="103638" y="43638"/>
                </a:moveTo>
                <a:lnTo>
                  <a:pt x="96672" y="43638"/>
                </a:lnTo>
                <a:cubicBezTo>
                  <a:pt x="92133" y="18472"/>
                  <a:pt x="77466" y="0"/>
                  <a:pt x="60000" y="0"/>
                </a:cubicBezTo>
                <a:cubicBezTo>
                  <a:pt x="42533" y="0"/>
                  <a:pt x="27866" y="18472"/>
                  <a:pt x="23333" y="43638"/>
                </a:cubicBezTo>
                <a:lnTo>
                  <a:pt x="16361" y="43638"/>
                </a:lnTo>
                <a:cubicBezTo>
                  <a:pt x="7327" y="43638"/>
                  <a:pt x="0" y="50966"/>
                  <a:pt x="0" y="60000"/>
                </a:cubicBezTo>
                <a:cubicBezTo>
                  <a:pt x="0" y="63044"/>
                  <a:pt x="838" y="65177"/>
                  <a:pt x="838" y="65177"/>
                </a:cubicBezTo>
                <a:lnTo>
                  <a:pt x="17322" y="113527"/>
                </a:lnTo>
                <a:cubicBezTo>
                  <a:pt x="17322" y="113527"/>
                  <a:pt x="19177" y="120000"/>
                  <a:pt x="27272" y="120000"/>
                </a:cubicBezTo>
                <a:lnTo>
                  <a:pt x="92727" y="120000"/>
                </a:lnTo>
                <a:cubicBezTo>
                  <a:pt x="100850" y="120000"/>
                  <a:pt x="103138" y="112188"/>
                  <a:pt x="103166" y="112094"/>
                </a:cubicBezTo>
                <a:lnTo>
                  <a:pt x="119094" y="65150"/>
                </a:lnTo>
                <a:cubicBezTo>
                  <a:pt x="119633" y="63522"/>
                  <a:pt x="120000" y="61811"/>
                  <a:pt x="120000" y="60000"/>
                </a:cubicBezTo>
                <a:cubicBezTo>
                  <a:pt x="120000" y="50966"/>
                  <a:pt x="112672" y="43638"/>
                  <a:pt x="103638" y="43638"/>
                </a:cubicBezTo>
              </a:path>
            </a:pathLst>
          </a:custGeom>
          <a:solidFill>
            <a:schemeClr val="tx1">
              <a:lumMod val="75000"/>
              <a:lumOff val="25000"/>
            </a:schemeClr>
          </a:solidFill>
          <a:ln>
            <a:noFill/>
          </a:ln>
        </p:spPr>
        <p:txBody>
          <a:bodyPr lIns="38076" tIns="38076" rIns="38076" bIns="38076" anchor="ctr" anchorCtr="0">
            <a:noAutofit/>
          </a:bodyPr>
          <a:lstStyle/>
          <a:p>
            <a:endParaRPr sz="3000">
              <a:solidFill>
                <a:schemeClr val="dk1"/>
              </a:solidFill>
              <a:latin typeface="Lato"/>
              <a:ea typeface="Lato"/>
              <a:cs typeface="Lato"/>
              <a:sym typeface="Lato"/>
            </a:endParaRPr>
          </a:p>
        </p:txBody>
      </p:sp>
      <p:sp>
        <p:nvSpPr>
          <p:cNvPr id="4799" name="Shape 4799"/>
          <p:cNvSpPr/>
          <p:nvPr/>
        </p:nvSpPr>
        <p:spPr>
          <a:xfrm>
            <a:off x="1839486" y="6662094"/>
            <a:ext cx="406294" cy="558656"/>
          </a:xfrm>
          <a:custGeom>
            <a:avLst/>
            <a:gdLst/>
            <a:ahLst/>
            <a:cxnLst/>
            <a:rect l="0" t="0" r="0" b="0"/>
            <a:pathLst>
              <a:path w="120000" h="120000" extrusionOk="0">
                <a:moveTo>
                  <a:pt x="116250" y="38183"/>
                </a:moveTo>
                <a:lnTo>
                  <a:pt x="75000" y="38183"/>
                </a:lnTo>
                <a:cubicBezTo>
                  <a:pt x="72933" y="38183"/>
                  <a:pt x="71250" y="39405"/>
                  <a:pt x="71250" y="40911"/>
                </a:cubicBezTo>
                <a:cubicBezTo>
                  <a:pt x="71250" y="42416"/>
                  <a:pt x="72933" y="43638"/>
                  <a:pt x="75000" y="43638"/>
                </a:cubicBezTo>
                <a:lnTo>
                  <a:pt x="112500" y="43638"/>
                </a:lnTo>
                <a:lnTo>
                  <a:pt x="112500" y="114544"/>
                </a:lnTo>
                <a:lnTo>
                  <a:pt x="7500" y="114544"/>
                </a:lnTo>
                <a:lnTo>
                  <a:pt x="7500" y="43638"/>
                </a:lnTo>
                <a:lnTo>
                  <a:pt x="45000" y="43638"/>
                </a:lnTo>
                <a:cubicBezTo>
                  <a:pt x="47066" y="43638"/>
                  <a:pt x="48750" y="42416"/>
                  <a:pt x="48750" y="40911"/>
                </a:cubicBezTo>
                <a:cubicBezTo>
                  <a:pt x="48750" y="39405"/>
                  <a:pt x="47066" y="38183"/>
                  <a:pt x="45000" y="38183"/>
                </a:cubicBezTo>
                <a:lnTo>
                  <a:pt x="3750" y="38183"/>
                </a:lnTo>
                <a:cubicBezTo>
                  <a:pt x="1683" y="38183"/>
                  <a:pt x="0" y="39405"/>
                  <a:pt x="0" y="40911"/>
                </a:cubicBezTo>
                <a:lnTo>
                  <a:pt x="0" y="117272"/>
                </a:lnTo>
                <a:cubicBezTo>
                  <a:pt x="0" y="118783"/>
                  <a:pt x="1683" y="120000"/>
                  <a:pt x="3750" y="120000"/>
                </a:cubicBezTo>
                <a:lnTo>
                  <a:pt x="116250" y="120000"/>
                </a:lnTo>
                <a:cubicBezTo>
                  <a:pt x="118316" y="120000"/>
                  <a:pt x="120000" y="118783"/>
                  <a:pt x="120000" y="117272"/>
                </a:cubicBezTo>
                <a:lnTo>
                  <a:pt x="120000" y="40911"/>
                </a:lnTo>
                <a:cubicBezTo>
                  <a:pt x="120000" y="39405"/>
                  <a:pt x="118316" y="38183"/>
                  <a:pt x="116250" y="38183"/>
                </a:cubicBezTo>
                <a:moveTo>
                  <a:pt x="30000" y="70911"/>
                </a:moveTo>
                <a:cubicBezTo>
                  <a:pt x="27933" y="70911"/>
                  <a:pt x="26250" y="72127"/>
                  <a:pt x="26250" y="73638"/>
                </a:cubicBezTo>
                <a:cubicBezTo>
                  <a:pt x="26250" y="74388"/>
                  <a:pt x="26666" y="75072"/>
                  <a:pt x="27350" y="75566"/>
                </a:cubicBezTo>
                <a:lnTo>
                  <a:pt x="57350" y="97383"/>
                </a:lnTo>
                <a:cubicBezTo>
                  <a:pt x="58027" y="97877"/>
                  <a:pt x="58966" y="98183"/>
                  <a:pt x="60000" y="98183"/>
                </a:cubicBezTo>
                <a:cubicBezTo>
                  <a:pt x="61033" y="98183"/>
                  <a:pt x="61972" y="97877"/>
                  <a:pt x="62650" y="97383"/>
                </a:cubicBezTo>
                <a:lnTo>
                  <a:pt x="92650" y="75566"/>
                </a:lnTo>
                <a:cubicBezTo>
                  <a:pt x="93333" y="75072"/>
                  <a:pt x="93750" y="74388"/>
                  <a:pt x="93750" y="73638"/>
                </a:cubicBezTo>
                <a:cubicBezTo>
                  <a:pt x="93750" y="72127"/>
                  <a:pt x="92066" y="70911"/>
                  <a:pt x="90000" y="70911"/>
                </a:cubicBezTo>
                <a:cubicBezTo>
                  <a:pt x="88966" y="70911"/>
                  <a:pt x="88027" y="71216"/>
                  <a:pt x="87350" y="71705"/>
                </a:cubicBezTo>
                <a:lnTo>
                  <a:pt x="63750" y="88872"/>
                </a:lnTo>
                <a:lnTo>
                  <a:pt x="63750" y="2727"/>
                </a:lnTo>
                <a:cubicBezTo>
                  <a:pt x="63750" y="1222"/>
                  <a:pt x="62066" y="0"/>
                  <a:pt x="60000" y="0"/>
                </a:cubicBezTo>
                <a:cubicBezTo>
                  <a:pt x="57933" y="0"/>
                  <a:pt x="56250" y="1222"/>
                  <a:pt x="56250" y="2727"/>
                </a:cubicBezTo>
                <a:lnTo>
                  <a:pt x="56250" y="88872"/>
                </a:lnTo>
                <a:lnTo>
                  <a:pt x="32650" y="71705"/>
                </a:lnTo>
                <a:cubicBezTo>
                  <a:pt x="31972" y="71216"/>
                  <a:pt x="31033" y="70911"/>
                  <a:pt x="30000" y="70911"/>
                </a:cubicBezTo>
              </a:path>
            </a:pathLst>
          </a:custGeom>
          <a:solidFill>
            <a:schemeClr val="tx1">
              <a:lumMod val="75000"/>
              <a:lumOff val="25000"/>
            </a:schemeClr>
          </a:solidFill>
          <a:ln>
            <a:noFill/>
          </a:ln>
        </p:spPr>
        <p:txBody>
          <a:bodyPr lIns="38076" tIns="38076" rIns="38076" bIns="38076" anchor="ctr" anchorCtr="0">
            <a:noAutofit/>
          </a:bodyPr>
          <a:lstStyle/>
          <a:p>
            <a:endParaRPr sz="3000">
              <a:solidFill>
                <a:schemeClr val="dk1"/>
              </a:solidFill>
              <a:latin typeface="Lato"/>
              <a:ea typeface="Lato"/>
              <a:cs typeface="Lato"/>
              <a:sym typeface="Lato"/>
            </a:endParaRPr>
          </a:p>
        </p:txBody>
      </p:sp>
      <p:sp>
        <p:nvSpPr>
          <p:cNvPr id="4800" name="Shape 4800"/>
          <p:cNvSpPr/>
          <p:nvPr/>
        </p:nvSpPr>
        <p:spPr>
          <a:xfrm>
            <a:off x="2906006" y="6662094"/>
            <a:ext cx="406294" cy="558656"/>
          </a:xfrm>
          <a:custGeom>
            <a:avLst/>
            <a:gdLst/>
            <a:ahLst/>
            <a:cxnLst/>
            <a:rect l="0" t="0" r="0" b="0"/>
            <a:pathLst>
              <a:path w="120000" h="120000" extrusionOk="0">
                <a:moveTo>
                  <a:pt x="30000" y="27272"/>
                </a:moveTo>
                <a:cubicBezTo>
                  <a:pt x="31033" y="27272"/>
                  <a:pt x="31972" y="26972"/>
                  <a:pt x="32650" y="26472"/>
                </a:cubicBezTo>
                <a:lnTo>
                  <a:pt x="56250" y="9311"/>
                </a:lnTo>
                <a:lnTo>
                  <a:pt x="56250" y="95455"/>
                </a:lnTo>
                <a:cubicBezTo>
                  <a:pt x="56250" y="96961"/>
                  <a:pt x="57933" y="98183"/>
                  <a:pt x="60000" y="98183"/>
                </a:cubicBezTo>
                <a:cubicBezTo>
                  <a:pt x="62066" y="98183"/>
                  <a:pt x="63750" y="96961"/>
                  <a:pt x="63750" y="95455"/>
                </a:cubicBezTo>
                <a:lnTo>
                  <a:pt x="63750" y="9311"/>
                </a:lnTo>
                <a:lnTo>
                  <a:pt x="87350" y="26472"/>
                </a:lnTo>
                <a:cubicBezTo>
                  <a:pt x="88027" y="26972"/>
                  <a:pt x="88966" y="27272"/>
                  <a:pt x="90000" y="27272"/>
                </a:cubicBezTo>
                <a:cubicBezTo>
                  <a:pt x="92066" y="27272"/>
                  <a:pt x="93750" y="26055"/>
                  <a:pt x="93750" y="24544"/>
                </a:cubicBezTo>
                <a:cubicBezTo>
                  <a:pt x="93750" y="23794"/>
                  <a:pt x="93333" y="23116"/>
                  <a:pt x="92650" y="22616"/>
                </a:cubicBezTo>
                <a:lnTo>
                  <a:pt x="62650" y="800"/>
                </a:lnTo>
                <a:cubicBezTo>
                  <a:pt x="61972" y="305"/>
                  <a:pt x="61033" y="0"/>
                  <a:pt x="60000" y="0"/>
                </a:cubicBezTo>
                <a:cubicBezTo>
                  <a:pt x="58966" y="0"/>
                  <a:pt x="58027" y="305"/>
                  <a:pt x="57350" y="800"/>
                </a:cubicBezTo>
                <a:lnTo>
                  <a:pt x="27350" y="22616"/>
                </a:lnTo>
                <a:cubicBezTo>
                  <a:pt x="26666" y="23116"/>
                  <a:pt x="26250" y="23794"/>
                  <a:pt x="26250" y="24544"/>
                </a:cubicBezTo>
                <a:cubicBezTo>
                  <a:pt x="26250" y="26055"/>
                  <a:pt x="27933" y="27272"/>
                  <a:pt x="30000" y="27272"/>
                </a:cubicBezTo>
                <a:moveTo>
                  <a:pt x="116250" y="38183"/>
                </a:moveTo>
                <a:lnTo>
                  <a:pt x="75000" y="38183"/>
                </a:lnTo>
                <a:cubicBezTo>
                  <a:pt x="72933" y="38183"/>
                  <a:pt x="71250" y="39405"/>
                  <a:pt x="71250" y="40911"/>
                </a:cubicBezTo>
                <a:cubicBezTo>
                  <a:pt x="71250" y="42416"/>
                  <a:pt x="72933" y="43638"/>
                  <a:pt x="75000" y="43638"/>
                </a:cubicBezTo>
                <a:lnTo>
                  <a:pt x="112500" y="43638"/>
                </a:lnTo>
                <a:lnTo>
                  <a:pt x="112500" y="114544"/>
                </a:lnTo>
                <a:lnTo>
                  <a:pt x="7500" y="114544"/>
                </a:lnTo>
                <a:lnTo>
                  <a:pt x="7500" y="43638"/>
                </a:lnTo>
                <a:lnTo>
                  <a:pt x="45000" y="43638"/>
                </a:lnTo>
                <a:cubicBezTo>
                  <a:pt x="47066" y="43638"/>
                  <a:pt x="48750" y="42416"/>
                  <a:pt x="48750" y="40911"/>
                </a:cubicBezTo>
                <a:cubicBezTo>
                  <a:pt x="48750" y="39405"/>
                  <a:pt x="47066" y="38183"/>
                  <a:pt x="45000" y="38183"/>
                </a:cubicBezTo>
                <a:lnTo>
                  <a:pt x="3750" y="38183"/>
                </a:lnTo>
                <a:cubicBezTo>
                  <a:pt x="1683" y="38183"/>
                  <a:pt x="0" y="39405"/>
                  <a:pt x="0" y="40911"/>
                </a:cubicBezTo>
                <a:lnTo>
                  <a:pt x="0" y="117272"/>
                </a:lnTo>
                <a:cubicBezTo>
                  <a:pt x="0" y="118783"/>
                  <a:pt x="1683" y="120000"/>
                  <a:pt x="3750" y="120000"/>
                </a:cubicBezTo>
                <a:lnTo>
                  <a:pt x="116250" y="120000"/>
                </a:lnTo>
                <a:cubicBezTo>
                  <a:pt x="118316" y="120000"/>
                  <a:pt x="120000" y="118783"/>
                  <a:pt x="120000" y="117272"/>
                </a:cubicBezTo>
                <a:lnTo>
                  <a:pt x="120000" y="40911"/>
                </a:lnTo>
                <a:cubicBezTo>
                  <a:pt x="120000" y="39405"/>
                  <a:pt x="118316" y="38183"/>
                  <a:pt x="116250" y="38183"/>
                </a:cubicBezTo>
              </a:path>
            </a:pathLst>
          </a:custGeom>
          <a:solidFill>
            <a:schemeClr val="tx1">
              <a:lumMod val="75000"/>
              <a:lumOff val="25000"/>
            </a:schemeClr>
          </a:solidFill>
          <a:ln>
            <a:noFill/>
          </a:ln>
        </p:spPr>
        <p:txBody>
          <a:bodyPr lIns="38076" tIns="38076" rIns="38076" bIns="38076" anchor="ctr" anchorCtr="0">
            <a:noAutofit/>
          </a:bodyPr>
          <a:lstStyle/>
          <a:p>
            <a:endParaRPr sz="3000">
              <a:solidFill>
                <a:schemeClr val="dk1"/>
              </a:solidFill>
              <a:latin typeface="Lato"/>
              <a:ea typeface="Lato"/>
              <a:cs typeface="Lato"/>
              <a:sym typeface="Lato"/>
            </a:endParaRPr>
          </a:p>
        </p:txBody>
      </p:sp>
      <p:sp>
        <p:nvSpPr>
          <p:cNvPr id="4801" name="Shape 4801"/>
          <p:cNvSpPr/>
          <p:nvPr/>
        </p:nvSpPr>
        <p:spPr>
          <a:xfrm>
            <a:off x="3896349" y="6662094"/>
            <a:ext cx="558656" cy="558656"/>
          </a:xfrm>
          <a:custGeom>
            <a:avLst/>
            <a:gdLst/>
            <a:ahLst/>
            <a:cxnLst/>
            <a:rect l="0" t="0" r="0" b="0"/>
            <a:pathLst>
              <a:path w="120000" h="120000" extrusionOk="0">
                <a:moveTo>
                  <a:pt x="35455" y="10911"/>
                </a:moveTo>
                <a:cubicBezTo>
                  <a:pt x="33950" y="10911"/>
                  <a:pt x="32727" y="12133"/>
                  <a:pt x="32727" y="13638"/>
                </a:cubicBezTo>
                <a:cubicBezTo>
                  <a:pt x="32727" y="15144"/>
                  <a:pt x="33950" y="16361"/>
                  <a:pt x="35455" y="16361"/>
                </a:cubicBezTo>
                <a:cubicBezTo>
                  <a:pt x="36961" y="16361"/>
                  <a:pt x="38183" y="15144"/>
                  <a:pt x="38183" y="13638"/>
                </a:cubicBezTo>
                <a:cubicBezTo>
                  <a:pt x="38183" y="12133"/>
                  <a:pt x="36961" y="10911"/>
                  <a:pt x="35455" y="10911"/>
                </a:cubicBezTo>
                <a:moveTo>
                  <a:pt x="24544" y="10911"/>
                </a:moveTo>
                <a:cubicBezTo>
                  <a:pt x="23038" y="10911"/>
                  <a:pt x="21816" y="12133"/>
                  <a:pt x="21816" y="13638"/>
                </a:cubicBezTo>
                <a:cubicBezTo>
                  <a:pt x="21816" y="15144"/>
                  <a:pt x="23038" y="16361"/>
                  <a:pt x="24544" y="16361"/>
                </a:cubicBezTo>
                <a:cubicBezTo>
                  <a:pt x="26050" y="16361"/>
                  <a:pt x="27272" y="15144"/>
                  <a:pt x="27272" y="13638"/>
                </a:cubicBezTo>
                <a:cubicBezTo>
                  <a:pt x="27272" y="12133"/>
                  <a:pt x="26050" y="10911"/>
                  <a:pt x="24544" y="10911"/>
                </a:cubicBezTo>
                <a:moveTo>
                  <a:pt x="106361" y="10911"/>
                </a:moveTo>
                <a:lnTo>
                  <a:pt x="46361" y="10911"/>
                </a:lnTo>
                <a:cubicBezTo>
                  <a:pt x="44861" y="10911"/>
                  <a:pt x="43638" y="12133"/>
                  <a:pt x="43638" y="13638"/>
                </a:cubicBezTo>
                <a:cubicBezTo>
                  <a:pt x="43638" y="15144"/>
                  <a:pt x="44861" y="16361"/>
                  <a:pt x="46361" y="16361"/>
                </a:cubicBezTo>
                <a:lnTo>
                  <a:pt x="106361" y="16361"/>
                </a:lnTo>
                <a:cubicBezTo>
                  <a:pt x="107866" y="16361"/>
                  <a:pt x="109088" y="15144"/>
                  <a:pt x="109088" y="13638"/>
                </a:cubicBezTo>
                <a:cubicBezTo>
                  <a:pt x="109088" y="12133"/>
                  <a:pt x="107866" y="10911"/>
                  <a:pt x="106361" y="10911"/>
                </a:cubicBezTo>
                <a:moveTo>
                  <a:pt x="114544" y="21816"/>
                </a:moveTo>
                <a:lnTo>
                  <a:pt x="5455" y="21816"/>
                </a:lnTo>
                <a:lnTo>
                  <a:pt x="5455" y="10911"/>
                </a:lnTo>
                <a:cubicBezTo>
                  <a:pt x="5455" y="7900"/>
                  <a:pt x="7900" y="5455"/>
                  <a:pt x="10911" y="5455"/>
                </a:cubicBezTo>
                <a:lnTo>
                  <a:pt x="109088" y="5455"/>
                </a:lnTo>
                <a:cubicBezTo>
                  <a:pt x="112100" y="5455"/>
                  <a:pt x="114544" y="7900"/>
                  <a:pt x="114544" y="10911"/>
                </a:cubicBezTo>
                <a:cubicBezTo>
                  <a:pt x="114544" y="10911"/>
                  <a:pt x="114544" y="21816"/>
                  <a:pt x="114544" y="21816"/>
                </a:cubicBezTo>
                <a:close/>
                <a:moveTo>
                  <a:pt x="114544" y="109088"/>
                </a:moveTo>
                <a:cubicBezTo>
                  <a:pt x="114544" y="112100"/>
                  <a:pt x="112100" y="114544"/>
                  <a:pt x="109088" y="114544"/>
                </a:cubicBezTo>
                <a:lnTo>
                  <a:pt x="10911" y="114544"/>
                </a:lnTo>
                <a:cubicBezTo>
                  <a:pt x="7900" y="114544"/>
                  <a:pt x="5455" y="112100"/>
                  <a:pt x="5455" y="109088"/>
                </a:cubicBezTo>
                <a:lnTo>
                  <a:pt x="5455" y="27272"/>
                </a:lnTo>
                <a:lnTo>
                  <a:pt x="114544" y="27272"/>
                </a:lnTo>
                <a:cubicBezTo>
                  <a:pt x="114544" y="27272"/>
                  <a:pt x="114544" y="109088"/>
                  <a:pt x="114544" y="109088"/>
                </a:cubicBezTo>
                <a:close/>
                <a:moveTo>
                  <a:pt x="109088" y="0"/>
                </a:moveTo>
                <a:lnTo>
                  <a:pt x="10911" y="0"/>
                </a:lnTo>
                <a:cubicBezTo>
                  <a:pt x="4883" y="0"/>
                  <a:pt x="0" y="4883"/>
                  <a:pt x="0" y="10911"/>
                </a:cubicBezTo>
                <a:lnTo>
                  <a:pt x="0" y="109088"/>
                </a:lnTo>
                <a:cubicBezTo>
                  <a:pt x="0" y="115116"/>
                  <a:pt x="4883" y="120000"/>
                  <a:pt x="10911" y="120000"/>
                </a:cubicBezTo>
                <a:lnTo>
                  <a:pt x="109088" y="120000"/>
                </a:lnTo>
                <a:cubicBezTo>
                  <a:pt x="115116" y="120000"/>
                  <a:pt x="120000" y="115116"/>
                  <a:pt x="120000" y="109088"/>
                </a:cubicBezTo>
                <a:lnTo>
                  <a:pt x="120000" y="10911"/>
                </a:lnTo>
                <a:cubicBezTo>
                  <a:pt x="120000" y="4883"/>
                  <a:pt x="115116" y="0"/>
                  <a:pt x="109088" y="0"/>
                </a:cubicBezTo>
                <a:moveTo>
                  <a:pt x="13638" y="10911"/>
                </a:moveTo>
                <a:cubicBezTo>
                  <a:pt x="12133" y="10911"/>
                  <a:pt x="10911" y="12133"/>
                  <a:pt x="10911" y="13638"/>
                </a:cubicBezTo>
                <a:cubicBezTo>
                  <a:pt x="10911" y="15144"/>
                  <a:pt x="12133" y="16361"/>
                  <a:pt x="13638" y="16361"/>
                </a:cubicBezTo>
                <a:cubicBezTo>
                  <a:pt x="15138" y="16361"/>
                  <a:pt x="16361" y="15144"/>
                  <a:pt x="16361" y="13638"/>
                </a:cubicBezTo>
                <a:cubicBezTo>
                  <a:pt x="16361" y="12133"/>
                  <a:pt x="15138" y="10911"/>
                  <a:pt x="13638" y="10911"/>
                </a:cubicBezTo>
                <a:moveTo>
                  <a:pt x="39666" y="78783"/>
                </a:moveTo>
                <a:cubicBezTo>
                  <a:pt x="38722" y="76338"/>
                  <a:pt x="38183" y="73688"/>
                  <a:pt x="38183" y="70911"/>
                </a:cubicBezTo>
                <a:cubicBezTo>
                  <a:pt x="38183" y="58861"/>
                  <a:pt x="47950" y="49088"/>
                  <a:pt x="60000" y="49088"/>
                </a:cubicBezTo>
                <a:cubicBezTo>
                  <a:pt x="62777" y="49088"/>
                  <a:pt x="65427" y="49633"/>
                  <a:pt x="67872" y="50577"/>
                </a:cubicBezTo>
                <a:lnTo>
                  <a:pt x="73427" y="47188"/>
                </a:lnTo>
                <a:cubicBezTo>
                  <a:pt x="69461" y="44938"/>
                  <a:pt x="64888" y="43638"/>
                  <a:pt x="60000" y="43638"/>
                </a:cubicBezTo>
                <a:cubicBezTo>
                  <a:pt x="44938" y="43638"/>
                  <a:pt x="32727" y="55850"/>
                  <a:pt x="32727" y="70911"/>
                </a:cubicBezTo>
                <a:cubicBezTo>
                  <a:pt x="32727" y="75794"/>
                  <a:pt x="34027" y="80372"/>
                  <a:pt x="36277" y="84338"/>
                </a:cubicBezTo>
                <a:cubicBezTo>
                  <a:pt x="36277" y="84338"/>
                  <a:pt x="39666" y="78783"/>
                  <a:pt x="39666" y="78783"/>
                </a:cubicBezTo>
                <a:close/>
                <a:moveTo>
                  <a:pt x="80333" y="63038"/>
                </a:moveTo>
                <a:cubicBezTo>
                  <a:pt x="81277" y="65483"/>
                  <a:pt x="81816" y="68127"/>
                  <a:pt x="81816" y="70911"/>
                </a:cubicBezTo>
                <a:cubicBezTo>
                  <a:pt x="81816" y="82955"/>
                  <a:pt x="72050" y="92727"/>
                  <a:pt x="60000" y="92727"/>
                </a:cubicBezTo>
                <a:cubicBezTo>
                  <a:pt x="57222" y="92727"/>
                  <a:pt x="54572" y="92188"/>
                  <a:pt x="52127" y="91238"/>
                </a:cubicBezTo>
                <a:lnTo>
                  <a:pt x="46572" y="94633"/>
                </a:lnTo>
                <a:cubicBezTo>
                  <a:pt x="50538" y="96883"/>
                  <a:pt x="55111" y="98183"/>
                  <a:pt x="60000" y="98183"/>
                </a:cubicBezTo>
                <a:cubicBezTo>
                  <a:pt x="75061" y="98183"/>
                  <a:pt x="87272" y="85972"/>
                  <a:pt x="87272" y="70911"/>
                </a:cubicBezTo>
                <a:cubicBezTo>
                  <a:pt x="87272" y="66022"/>
                  <a:pt x="85972" y="61450"/>
                  <a:pt x="83722" y="57477"/>
                </a:cubicBezTo>
                <a:cubicBezTo>
                  <a:pt x="83722" y="57477"/>
                  <a:pt x="80333" y="63038"/>
                  <a:pt x="80333" y="63038"/>
                </a:cubicBezTo>
                <a:close/>
                <a:moveTo>
                  <a:pt x="58072" y="68983"/>
                </a:moveTo>
                <a:cubicBezTo>
                  <a:pt x="59138" y="67916"/>
                  <a:pt x="60861" y="67916"/>
                  <a:pt x="61927" y="68983"/>
                </a:cubicBezTo>
                <a:cubicBezTo>
                  <a:pt x="62994" y="70050"/>
                  <a:pt x="62994" y="71772"/>
                  <a:pt x="61927" y="72838"/>
                </a:cubicBezTo>
                <a:cubicBezTo>
                  <a:pt x="60861" y="73905"/>
                  <a:pt x="59138" y="73905"/>
                  <a:pt x="58072" y="72838"/>
                </a:cubicBezTo>
                <a:cubicBezTo>
                  <a:pt x="57005" y="71772"/>
                  <a:pt x="57005" y="70050"/>
                  <a:pt x="58072" y="68983"/>
                </a:cubicBezTo>
                <a:moveTo>
                  <a:pt x="34133" y="96777"/>
                </a:moveTo>
                <a:lnTo>
                  <a:pt x="65788" y="76694"/>
                </a:lnTo>
                <a:lnTo>
                  <a:pt x="85866" y="45038"/>
                </a:lnTo>
                <a:lnTo>
                  <a:pt x="54216" y="65122"/>
                </a:lnTo>
                <a:cubicBezTo>
                  <a:pt x="54216" y="65122"/>
                  <a:pt x="34133" y="96777"/>
                  <a:pt x="34133" y="96777"/>
                </a:cubicBezTo>
                <a:close/>
              </a:path>
            </a:pathLst>
          </a:custGeom>
          <a:solidFill>
            <a:schemeClr val="tx1">
              <a:lumMod val="75000"/>
              <a:lumOff val="25000"/>
            </a:schemeClr>
          </a:solidFill>
          <a:ln>
            <a:noFill/>
          </a:ln>
        </p:spPr>
        <p:txBody>
          <a:bodyPr lIns="38076" tIns="38076" rIns="38076" bIns="38076" anchor="ctr" anchorCtr="0">
            <a:noAutofit/>
          </a:bodyPr>
          <a:lstStyle/>
          <a:p>
            <a:endParaRPr sz="3000">
              <a:solidFill>
                <a:schemeClr val="dk1"/>
              </a:solidFill>
              <a:latin typeface="Lato"/>
              <a:ea typeface="Lato"/>
              <a:cs typeface="Lato"/>
              <a:sym typeface="Lato"/>
            </a:endParaRPr>
          </a:p>
        </p:txBody>
      </p:sp>
      <p:sp>
        <p:nvSpPr>
          <p:cNvPr id="4802" name="Shape 4802"/>
          <p:cNvSpPr/>
          <p:nvPr/>
        </p:nvSpPr>
        <p:spPr>
          <a:xfrm>
            <a:off x="4962871" y="6662094"/>
            <a:ext cx="558656" cy="558656"/>
          </a:xfrm>
          <a:custGeom>
            <a:avLst/>
            <a:gdLst/>
            <a:ahLst/>
            <a:cxnLst/>
            <a:rect l="0" t="0" r="0" b="0"/>
            <a:pathLst>
              <a:path w="120000" h="120000" extrusionOk="0">
                <a:moveTo>
                  <a:pt x="106361" y="10911"/>
                </a:moveTo>
                <a:lnTo>
                  <a:pt x="46361" y="10911"/>
                </a:lnTo>
                <a:cubicBezTo>
                  <a:pt x="44861" y="10911"/>
                  <a:pt x="43638" y="12133"/>
                  <a:pt x="43638" y="13638"/>
                </a:cubicBezTo>
                <a:cubicBezTo>
                  <a:pt x="43638" y="15144"/>
                  <a:pt x="44861" y="16361"/>
                  <a:pt x="46361" y="16361"/>
                </a:cubicBezTo>
                <a:lnTo>
                  <a:pt x="106361" y="16361"/>
                </a:lnTo>
                <a:cubicBezTo>
                  <a:pt x="107866" y="16361"/>
                  <a:pt x="109088" y="15144"/>
                  <a:pt x="109088" y="13638"/>
                </a:cubicBezTo>
                <a:cubicBezTo>
                  <a:pt x="109088" y="12133"/>
                  <a:pt x="107866" y="10911"/>
                  <a:pt x="106361" y="10911"/>
                </a:cubicBezTo>
                <a:moveTo>
                  <a:pt x="114544" y="21816"/>
                </a:moveTo>
                <a:lnTo>
                  <a:pt x="5455" y="21816"/>
                </a:lnTo>
                <a:lnTo>
                  <a:pt x="5455" y="10911"/>
                </a:lnTo>
                <a:cubicBezTo>
                  <a:pt x="5455" y="7900"/>
                  <a:pt x="7900" y="5455"/>
                  <a:pt x="10911" y="5455"/>
                </a:cubicBezTo>
                <a:lnTo>
                  <a:pt x="109088" y="5455"/>
                </a:lnTo>
                <a:cubicBezTo>
                  <a:pt x="112100" y="5455"/>
                  <a:pt x="114544" y="7900"/>
                  <a:pt x="114544" y="10911"/>
                </a:cubicBezTo>
                <a:cubicBezTo>
                  <a:pt x="114544" y="10911"/>
                  <a:pt x="114544" y="21816"/>
                  <a:pt x="114544" y="21816"/>
                </a:cubicBezTo>
                <a:close/>
                <a:moveTo>
                  <a:pt x="114544" y="109088"/>
                </a:moveTo>
                <a:cubicBezTo>
                  <a:pt x="114544" y="112100"/>
                  <a:pt x="112100" y="114544"/>
                  <a:pt x="109088" y="114544"/>
                </a:cubicBezTo>
                <a:lnTo>
                  <a:pt x="10911" y="114544"/>
                </a:lnTo>
                <a:cubicBezTo>
                  <a:pt x="7900" y="114544"/>
                  <a:pt x="5455" y="112100"/>
                  <a:pt x="5455" y="109088"/>
                </a:cubicBezTo>
                <a:lnTo>
                  <a:pt x="5455" y="27272"/>
                </a:lnTo>
                <a:lnTo>
                  <a:pt x="114544" y="27272"/>
                </a:lnTo>
                <a:cubicBezTo>
                  <a:pt x="114544" y="27272"/>
                  <a:pt x="114544" y="109088"/>
                  <a:pt x="114544" y="109088"/>
                </a:cubicBezTo>
                <a:close/>
                <a:moveTo>
                  <a:pt x="109088" y="0"/>
                </a:moveTo>
                <a:lnTo>
                  <a:pt x="10911" y="0"/>
                </a:lnTo>
                <a:cubicBezTo>
                  <a:pt x="4883" y="0"/>
                  <a:pt x="0" y="4883"/>
                  <a:pt x="0" y="10911"/>
                </a:cubicBezTo>
                <a:lnTo>
                  <a:pt x="0" y="109088"/>
                </a:lnTo>
                <a:cubicBezTo>
                  <a:pt x="0" y="115116"/>
                  <a:pt x="4883" y="120000"/>
                  <a:pt x="10911" y="120000"/>
                </a:cubicBezTo>
                <a:lnTo>
                  <a:pt x="109088" y="120000"/>
                </a:lnTo>
                <a:cubicBezTo>
                  <a:pt x="115116" y="120000"/>
                  <a:pt x="120000" y="115116"/>
                  <a:pt x="120000" y="109088"/>
                </a:cubicBezTo>
                <a:lnTo>
                  <a:pt x="120000" y="10911"/>
                </a:lnTo>
                <a:cubicBezTo>
                  <a:pt x="120000" y="4883"/>
                  <a:pt x="115116" y="0"/>
                  <a:pt x="109088" y="0"/>
                </a:cubicBezTo>
                <a:moveTo>
                  <a:pt x="35455" y="10911"/>
                </a:moveTo>
                <a:cubicBezTo>
                  <a:pt x="33950" y="10911"/>
                  <a:pt x="32727" y="12133"/>
                  <a:pt x="32727" y="13638"/>
                </a:cubicBezTo>
                <a:cubicBezTo>
                  <a:pt x="32727" y="15144"/>
                  <a:pt x="33950" y="16361"/>
                  <a:pt x="35455" y="16361"/>
                </a:cubicBezTo>
                <a:cubicBezTo>
                  <a:pt x="36961" y="16361"/>
                  <a:pt x="38183" y="15144"/>
                  <a:pt x="38183" y="13638"/>
                </a:cubicBezTo>
                <a:cubicBezTo>
                  <a:pt x="38183" y="12133"/>
                  <a:pt x="36961" y="10911"/>
                  <a:pt x="35455" y="10911"/>
                </a:cubicBezTo>
                <a:moveTo>
                  <a:pt x="24544" y="10911"/>
                </a:moveTo>
                <a:cubicBezTo>
                  <a:pt x="23038" y="10911"/>
                  <a:pt x="21816" y="12133"/>
                  <a:pt x="21816" y="13638"/>
                </a:cubicBezTo>
                <a:cubicBezTo>
                  <a:pt x="21816" y="15144"/>
                  <a:pt x="23038" y="16361"/>
                  <a:pt x="24544" y="16361"/>
                </a:cubicBezTo>
                <a:cubicBezTo>
                  <a:pt x="26050" y="16361"/>
                  <a:pt x="27272" y="15144"/>
                  <a:pt x="27272" y="13638"/>
                </a:cubicBezTo>
                <a:cubicBezTo>
                  <a:pt x="27272" y="12133"/>
                  <a:pt x="26050" y="10911"/>
                  <a:pt x="24544" y="10911"/>
                </a:cubicBezTo>
                <a:moveTo>
                  <a:pt x="13638" y="10911"/>
                </a:moveTo>
                <a:cubicBezTo>
                  <a:pt x="12133" y="10911"/>
                  <a:pt x="10911" y="12133"/>
                  <a:pt x="10911" y="13638"/>
                </a:cubicBezTo>
                <a:cubicBezTo>
                  <a:pt x="10911" y="15144"/>
                  <a:pt x="12133" y="16361"/>
                  <a:pt x="13638" y="16361"/>
                </a:cubicBezTo>
                <a:cubicBezTo>
                  <a:pt x="15138" y="16361"/>
                  <a:pt x="16361" y="15144"/>
                  <a:pt x="16361" y="13638"/>
                </a:cubicBezTo>
                <a:cubicBezTo>
                  <a:pt x="16361" y="12133"/>
                  <a:pt x="15138" y="10911"/>
                  <a:pt x="13638" y="10911"/>
                </a:cubicBezTo>
              </a:path>
            </a:pathLst>
          </a:custGeom>
          <a:solidFill>
            <a:schemeClr val="tx1">
              <a:lumMod val="75000"/>
              <a:lumOff val="25000"/>
            </a:schemeClr>
          </a:solidFill>
          <a:ln>
            <a:noFill/>
          </a:ln>
        </p:spPr>
        <p:txBody>
          <a:bodyPr lIns="38076" tIns="38076" rIns="38076" bIns="38076" anchor="ctr" anchorCtr="0">
            <a:noAutofit/>
          </a:bodyPr>
          <a:lstStyle/>
          <a:p>
            <a:endParaRPr sz="3000">
              <a:solidFill>
                <a:schemeClr val="dk1"/>
              </a:solidFill>
              <a:latin typeface="Lato"/>
              <a:ea typeface="Lato"/>
              <a:cs typeface="Lato"/>
              <a:sym typeface="Lato"/>
            </a:endParaRPr>
          </a:p>
        </p:txBody>
      </p:sp>
      <p:sp>
        <p:nvSpPr>
          <p:cNvPr id="4803" name="Shape 4803"/>
          <p:cNvSpPr/>
          <p:nvPr/>
        </p:nvSpPr>
        <p:spPr>
          <a:xfrm>
            <a:off x="6029393" y="6662094"/>
            <a:ext cx="558656" cy="558656"/>
          </a:xfrm>
          <a:custGeom>
            <a:avLst/>
            <a:gdLst/>
            <a:ahLst/>
            <a:cxnLst/>
            <a:rect l="0" t="0" r="0" b="0"/>
            <a:pathLst>
              <a:path w="120000" h="120000" extrusionOk="0">
                <a:moveTo>
                  <a:pt x="84544" y="32727"/>
                </a:moveTo>
                <a:lnTo>
                  <a:pt x="46361" y="32727"/>
                </a:lnTo>
                <a:cubicBezTo>
                  <a:pt x="44861" y="32727"/>
                  <a:pt x="43638" y="33950"/>
                  <a:pt x="43638" y="35455"/>
                </a:cubicBezTo>
                <a:cubicBezTo>
                  <a:pt x="43638" y="36961"/>
                  <a:pt x="44861" y="38183"/>
                  <a:pt x="46361" y="38183"/>
                </a:cubicBezTo>
                <a:lnTo>
                  <a:pt x="84544" y="38183"/>
                </a:lnTo>
                <a:cubicBezTo>
                  <a:pt x="86050" y="38183"/>
                  <a:pt x="87272" y="36961"/>
                  <a:pt x="87272" y="35455"/>
                </a:cubicBezTo>
                <a:cubicBezTo>
                  <a:pt x="87272" y="33950"/>
                  <a:pt x="86050" y="32727"/>
                  <a:pt x="84544" y="32727"/>
                </a:cubicBezTo>
                <a:moveTo>
                  <a:pt x="35455" y="32727"/>
                </a:moveTo>
                <a:cubicBezTo>
                  <a:pt x="33950" y="32727"/>
                  <a:pt x="32727" y="33950"/>
                  <a:pt x="32727" y="35455"/>
                </a:cubicBezTo>
                <a:cubicBezTo>
                  <a:pt x="32727" y="36961"/>
                  <a:pt x="33950" y="38183"/>
                  <a:pt x="35455" y="38183"/>
                </a:cubicBezTo>
                <a:cubicBezTo>
                  <a:pt x="36961" y="38183"/>
                  <a:pt x="38183" y="36961"/>
                  <a:pt x="38183" y="35455"/>
                </a:cubicBezTo>
                <a:cubicBezTo>
                  <a:pt x="38183" y="33950"/>
                  <a:pt x="36961" y="32727"/>
                  <a:pt x="35455" y="32727"/>
                </a:cubicBezTo>
                <a:moveTo>
                  <a:pt x="109088" y="0"/>
                </a:moveTo>
                <a:lnTo>
                  <a:pt x="32727" y="0"/>
                </a:lnTo>
                <a:cubicBezTo>
                  <a:pt x="26700" y="0"/>
                  <a:pt x="21816" y="4883"/>
                  <a:pt x="21816" y="10911"/>
                </a:cubicBezTo>
                <a:lnTo>
                  <a:pt x="21816" y="13638"/>
                </a:lnTo>
                <a:cubicBezTo>
                  <a:pt x="21816" y="15144"/>
                  <a:pt x="23038" y="16361"/>
                  <a:pt x="24544" y="16361"/>
                </a:cubicBezTo>
                <a:cubicBezTo>
                  <a:pt x="26050" y="16361"/>
                  <a:pt x="27272" y="15144"/>
                  <a:pt x="27272" y="13638"/>
                </a:cubicBezTo>
                <a:lnTo>
                  <a:pt x="27272" y="10911"/>
                </a:lnTo>
                <a:cubicBezTo>
                  <a:pt x="27272" y="7900"/>
                  <a:pt x="29716" y="5455"/>
                  <a:pt x="32727" y="5455"/>
                </a:cubicBezTo>
                <a:lnTo>
                  <a:pt x="109088" y="5455"/>
                </a:lnTo>
                <a:cubicBezTo>
                  <a:pt x="112100" y="5455"/>
                  <a:pt x="114544" y="7900"/>
                  <a:pt x="114544" y="10911"/>
                </a:cubicBezTo>
                <a:lnTo>
                  <a:pt x="114544" y="87272"/>
                </a:lnTo>
                <a:cubicBezTo>
                  <a:pt x="114544" y="90288"/>
                  <a:pt x="112100" y="92727"/>
                  <a:pt x="109088" y="92727"/>
                </a:cubicBezTo>
                <a:lnTo>
                  <a:pt x="106361" y="92727"/>
                </a:lnTo>
                <a:cubicBezTo>
                  <a:pt x="104861" y="92727"/>
                  <a:pt x="103638" y="93944"/>
                  <a:pt x="103638" y="95455"/>
                </a:cubicBezTo>
                <a:cubicBezTo>
                  <a:pt x="103638" y="96961"/>
                  <a:pt x="104861" y="98183"/>
                  <a:pt x="106361" y="98183"/>
                </a:cubicBezTo>
                <a:lnTo>
                  <a:pt x="109088" y="98183"/>
                </a:lnTo>
                <a:cubicBezTo>
                  <a:pt x="115116" y="98183"/>
                  <a:pt x="120000" y="93300"/>
                  <a:pt x="120000" y="87272"/>
                </a:cubicBezTo>
                <a:lnTo>
                  <a:pt x="120000" y="10911"/>
                </a:lnTo>
                <a:cubicBezTo>
                  <a:pt x="120000" y="4883"/>
                  <a:pt x="115116" y="0"/>
                  <a:pt x="109088" y="0"/>
                </a:cubicBezTo>
                <a:moveTo>
                  <a:pt x="13638" y="32727"/>
                </a:moveTo>
                <a:cubicBezTo>
                  <a:pt x="12133" y="32727"/>
                  <a:pt x="10911" y="33950"/>
                  <a:pt x="10911" y="35455"/>
                </a:cubicBezTo>
                <a:cubicBezTo>
                  <a:pt x="10911" y="36961"/>
                  <a:pt x="12133" y="38183"/>
                  <a:pt x="13638" y="38183"/>
                </a:cubicBezTo>
                <a:cubicBezTo>
                  <a:pt x="15138" y="38183"/>
                  <a:pt x="16361" y="36961"/>
                  <a:pt x="16361" y="35455"/>
                </a:cubicBezTo>
                <a:cubicBezTo>
                  <a:pt x="16361" y="33950"/>
                  <a:pt x="15138" y="32727"/>
                  <a:pt x="13638" y="32727"/>
                </a:cubicBezTo>
                <a:moveTo>
                  <a:pt x="24544" y="32727"/>
                </a:moveTo>
                <a:cubicBezTo>
                  <a:pt x="23038" y="32727"/>
                  <a:pt x="21816" y="33950"/>
                  <a:pt x="21816" y="35455"/>
                </a:cubicBezTo>
                <a:cubicBezTo>
                  <a:pt x="21816" y="36961"/>
                  <a:pt x="23038" y="38183"/>
                  <a:pt x="24544" y="38183"/>
                </a:cubicBezTo>
                <a:cubicBezTo>
                  <a:pt x="26050" y="38183"/>
                  <a:pt x="27272" y="36961"/>
                  <a:pt x="27272" y="35455"/>
                </a:cubicBezTo>
                <a:cubicBezTo>
                  <a:pt x="27272" y="33950"/>
                  <a:pt x="26050" y="32727"/>
                  <a:pt x="24544" y="32727"/>
                </a:cubicBezTo>
                <a:moveTo>
                  <a:pt x="92727" y="43638"/>
                </a:moveTo>
                <a:lnTo>
                  <a:pt x="5455" y="43638"/>
                </a:lnTo>
                <a:lnTo>
                  <a:pt x="5455" y="32727"/>
                </a:lnTo>
                <a:cubicBezTo>
                  <a:pt x="5455" y="29716"/>
                  <a:pt x="7900" y="27272"/>
                  <a:pt x="10911" y="27272"/>
                </a:cubicBezTo>
                <a:lnTo>
                  <a:pt x="87272" y="27272"/>
                </a:lnTo>
                <a:cubicBezTo>
                  <a:pt x="90283" y="27272"/>
                  <a:pt x="92727" y="29716"/>
                  <a:pt x="92727" y="32727"/>
                </a:cubicBezTo>
                <a:cubicBezTo>
                  <a:pt x="92727" y="32727"/>
                  <a:pt x="92727" y="43638"/>
                  <a:pt x="92727" y="43638"/>
                </a:cubicBezTo>
                <a:close/>
                <a:moveTo>
                  <a:pt x="92727" y="109088"/>
                </a:moveTo>
                <a:cubicBezTo>
                  <a:pt x="92727" y="112100"/>
                  <a:pt x="90283" y="114544"/>
                  <a:pt x="87272" y="114544"/>
                </a:cubicBezTo>
                <a:lnTo>
                  <a:pt x="10911" y="114544"/>
                </a:lnTo>
                <a:cubicBezTo>
                  <a:pt x="7900" y="114544"/>
                  <a:pt x="5455" y="112100"/>
                  <a:pt x="5455" y="109088"/>
                </a:cubicBezTo>
                <a:lnTo>
                  <a:pt x="5455" y="49088"/>
                </a:lnTo>
                <a:lnTo>
                  <a:pt x="92727" y="49088"/>
                </a:lnTo>
                <a:cubicBezTo>
                  <a:pt x="92727" y="49088"/>
                  <a:pt x="92727" y="109088"/>
                  <a:pt x="92727" y="109088"/>
                </a:cubicBezTo>
                <a:close/>
                <a:moveTo>
                  <a:pt x="87272" y="21816"/>
                </a:moveTo>
                <a:lnTo>
                  <a:pt x="10911" y="21816"/>
                </a:lnTo>
                <a:cubicBezTo>
                  <a:pt x="4883" y="21816"/>
                  <a:pt x="0" y="26700"/>
                  <a:pt x="0" y="32727"/>
                </a:cubicBezTo>
                <a:lnTo>
                  <a:pt x="0" y="109088"/>
                </a:lnTo>
                <a:cubicBezTo>
                  <a:pt x="0" y="115116"/>
                  <a:pt x="4883" y="120000"/>
                  <a:pt x="10911" y="120000"/>
                </a:cubicBezTo>
                <a:lnTo>
                  <a:pt x="87272" y="120000"/>
                </a:lnTo>
                <a:cubicBezTo>
                  <a:pt x="93300" y="120000"/>
                  <a:pt x="98183" y="115116"/>
                  <a:pt x="98183" y="109088"/>
                </a:cubicBezTo>
                <a:lnTo>
                  <a:pt x="98183" y="32727"/>
                </a:lnTo>
                <a:cubicBezTo>
                  <a:pt x="98183" y="26700"/>
                  <a:pt x="93300" y="21816"/>
                  <a:pt x="87272" y="21816"/>
                </a:cubicBezTo>
              </a:path>
            </a:pathLst>
          </a:custGeom>
          <a:solidFill>
            <a:schemeClr val="tx1">
              <a:lumMod val="75000"/>
              <a:lumOff val="25000"/>
            </a:schemeClr>
          </a:solidFill>
          <a:ln>
            <a:noFill/>
          </a:ln>
        </p:spPr>
        <p:txBody>
          <a:bodyPr lIns="38076" tIns="38076" rIns="38076" bIns="38076" anchor="ctr" anchorCtr="0">
            <a:noAutofit/>
          </a:bodyPr>
          <a:lstStyle/>
          <a:p>
            <a:endParaRPr sz="3000">
              <a:solidFill>
                <a:schemeClr val="dk1"/>
              </a:solidFill>
              <a:latin typeface="Lato"/>
              <a:ea typeface="Lato"/>
              <a:cs typeface="Lato"/>
              <a:sym typeface="Lato"/>
            </a:endParaRPr>
          </a:p>
        </p:txBody>
      </p:sp>
      <p:sp>
        <p:nvSpPr>
          <p:cNvPr id="4804" name="Shape 4804"/>
          <p:cNvSpPr/>
          <p:nvPr/>
        </p:nvSpPr>
        <p:spPr>
          <a:xfrm>
            <a:off x="7095917" y="6738273"/>
            <a:ext cx="558656" cy="406294"/>
          </a:xfrm>
          <a:custGeom>
            <a:avLst/>
            <a:gdLst/>
            <a:ahLst/>
            <a:cxnLst/>
            <a:rect l="0" t="0" r="0" b="0"/>
            <a:pathLst>
              <a:path w="120000" h="120000" extrusionOk="0">
                <a:moveTo>
                  <a:pt x="114544" y="105000"/>
                </a:moveTo>
                <a:cubicBezTo>
                  <a:pt x="114544" y="105444"/>
                  <a:pt x="114505" y="105877"/>
                  <a:pt x="114450" y="106305"/>
                </a:cubicBezTo>
                <a:lnTo>
                  <a:pt x="80772" y="60000"/>
                </a:lnTo>
                <a:lnTo>
                  <a:pt x="114450" y="13694"/>
                </a:lnTo>
                <a:cubicBezTo>
                  <a:pt x="114505" y="14122"/>
                  <a:pt x="114544" y="14555"/>
                  <a:pt x="114544" y="15000"/>
                </a:cubicBezTo>
                <a:cubicBezTo>
                  <a:pt x="114544" y="15000"/>
                  <a:pt x="114544" y="105000"/>
                  <a:pt x="114544" y="105000"/>
                </a:cubicBezTo>
                <a:close/>
                <a:moveTo>
                  <a:pt x="109088" y="112500"/>
                </a:moveTo>
                <a:lnTo>
                  <a:pt x="10911" y="112500"/>
                </a:lnTo>
                <a:cubicBezTo>
                  <a:pt x="10272" y="112500"/>
                  <a:pt x="9661" y="112322"/>
                  <a:pt x="9094" y="112044"/>
                </a:cubicBezTo>
                <a:lnTo>
                  <a:pt x="43083" y="65300"/>
                </a:lnTo>
                <a:lnTo>
                  <a:pt x="52444" y="78177"/>
                </a:lnTo>
                <a:cubicBezTo>
                  <a:pt x="54533" y="81050"/>
                  <a:pt x="57266" y="82483"/>
                  <a:pt x="60000" y="82483"/>
                </a:cubicBezTo>
                <a:cubicBezTo>
                  <a:pt x="62733" y="82483"/>
                  <a:pt x="65466" y="81050"/>
                  <a:pt x="67550" y="78177"/>
                </a:cubicBezTo>
                <a:lnTo>
                  <a:pt x="76916" y="65300"/>
                </a:lnTo>
                <a:lnTo>
                  <a:pt x="110911" y="112044"/>
                </a:lnTo>
                <a:cubicBezTo>
                  <a:pt x="110338" y="112322"/>
                  <a:pt x="109733" y="112500"/>
                  <a:pt x="109088" y="112500"/>
                </a:cubicBezTo>
                <a:moveTo>
                  <a:pt x="5455" y="105000"/>
                </a:moveTo>
                <a:lnTo>
                  <a:pt x="5455" y="15000"/>
                </a:lnTo>
                <a:cubicBezTo>
                  <a:pt x="5455" y="14555"/>
                  <a:pt x="5494" y="14122"/>
                  <a:pt x="5550" y="13694"/>
                </a:cubicBezTo>
                <a:lnTo>
                  <a:pt x="39227" y="60000"/>
                </a:lnTo>
                <a:lnTo>
                  <a:pt x="5550" y="106305"/>
                </a:lnTo>
                <a:cubicBezTo>
                  <a:pt x="5494" y="105877"/>
                  <a:pt x="5455" y="105444"/>
                  <a:pt x="5455" y="105000"/>
                </a:cubicBezTo>
                <a:moveTo>
                  <a:pt x="10911" y="7500"/>
                </a:moveTo>
                <a:lnTo>
                  <a:pt x="109088" y="7500"/>
                </a:lnTo>
                <a:cubicBezTo>
                  <a:pt x="109733" y="7500"/>
                  <a:pt x="110338" y="7677"/>
                  <a:pt x="110911" y="7961"/>
                </a:cubicBezTo>
                <a:lnTo>
                  <a:pt x="63694" y="72877"/>
                </a:lnTo>
                <a:cubicBezTo>
                  <a:pt x="62711" y="74233"/>
                  <a:pt x="61394" y="74983"/>
                  <a:pt x="60000" y="74983"/>
                </a:cubicBezTo>
                <a:cubicBezTo>
                  <a:pt x="58605" y="74983"/>
                  <a:pt x="57288" y="74233"/>
                  <a:pt x="56300" y="72877"/>
                </a:cubicBezTo>
                <a:lnTo>
                  <a:pt x="9094" y="7961"/>
                </a:lnTo>
                <a:cubicBezTo>
                  <a:pt x="9661" y="7677"/>
                  <a:pt x="10272" y="7500"/>
                  <a:pt x="10911" y="7500"/>
                </a:cubicBezTo>
                <a:moveTo>
                  <a:pt x="109088" y="0"/>
                </a:moveTo>
                <a:lnTo>
                  <a:pt x="10911" y="0"/>
                </a:lnTo>
                <a:cubicBezTo>
                  <a:pt x="4883" y="0"/>
                  <a:pt x="0" y="6716"/>
                  <a:pt x="0" y="15000"/>
                </a:cubicBezTo>
                <a:lnTo>
                  <a:pt x="0" y="105000"/>
                </a:lnTo>
                <a:cubicBezTo>
                  <a:pt x="0" y="113283"/>
                  <a:pt x="4883" y="120000"/>
                  <a:pt x="10911" y="120000"/>
                </a:cubicBezTo>
                <a:lnTo>
                  <a:pt x="109088" y="120000"/>
                </a:lnTo>
                <a:cubicBezTo>
                  <a:pt x="115116" y="120000"/>
                  <a:pt x="120000" y="113283"/>
                  <a:pt x="120000" y="105000"/>
                </a:cubicBezTo>
                <a:lnTo>
                  <a:pt x="120000" y="15000"/>
                </a:lnTo>
                <a:cubicBezTo>
                  <a:pt x="120000" y="6716"/>
                  <a:pt x="115116" y="0"/>
                  <a:pt x="109088" y="0"/>
                </a:cubicBezTo>
              </a:path>
            </a:pathLst>
          </a:custGeom>
          <a:solidFill>
            <a:schemeClr val="tx1">
              <a:lumMod val="75000"/>
              <a:lumOff val="25000"/>
            </a:schemeClr>
          </a:solidFill>
          <a:ln>
            <a:noFill/>
          </a:ln>
        </p:spPr>
        <p:txBody>
          <a:bodyPr lIns="38076" tIns="38076" rIns="38076" bIns="38076" anchor="ctr" anchorCtr="0">
            <a:noAutofit/>
          </a:bodyPr>
          <a:lstStyle/>
          <a:p>
            <a:endParaRPr sz="3000">
              <a:solidFill>
                <a:schemeClr val="dk1"/>
              </a:solidFill>
              <a:latin typeface="Lato"/>
              <a:ea typeface="Lato"/>
              <a:cs typeface="Lato"/>
              <a:sym typeface="Lato"/>
            </a:endParaRPr>
          </a:p>
        </p:txBody>
      </p:sp>
      <p:sp>
        <p:nvSpPr>
          <p:cNvPr id="4805" name="Shape 4805"/>
          <p:cNvSpPr/>
          <p:nvPr/>
        </p:nvSpPr>
        <p:spPr>
          <a:xfrm>
            <a:off x="8162439" y="6725576"/>
            <a:ext cx="558656" cy="431688"/>
          </a:xfrm>
          <a:custGeom>
            <a:avLst/>
            <a:gdLst/>
            <a:ahLst/>
            <a:cxnLst/>
            <a:rect l="0" t="0" r="0" b="0"/>
            <a:pathLst>
              <a:path w="120000" h="120000" extrusionOk="0">
                <a:moveTo>
                  <a:pt x="92727" y="103705"/>
                </a:moveTo>
                <a:lnTo>
                  <a:pt x="69866" y="74116"/>
                </a:lnTo>
                <a:lnTo>
                  <a:pt x="92727" y="44533"/>
                </a:lnTo>
                <a:cubicBezTo>
                  <a:pt x="92727" y="44533"/>
                  <a:pt x="92727" y="103705"/>
                  <a:pt x="92727" y="103705"/>
                </a:cubicBezTo>
                <a:close/>
                <a:moveTo>
                  <a:pt x="87272" y="112938"/>
                </a:moveTo>
                <a:lnTo>
                  <a:pt x="10911" y="112938"/>
                </a:lnTo>
                <a:cubicBezTo>
                  <a:pt x="9550" y="112938"/>
                  <a:pt x="8322" y="112277"/>
                  <a:pt x="7366" y="111211"/>
                </a:cubicBezTo>
                <a:lnTo>
                  <a:pt x="32172" y="79111"/>
                </a:lnTo>
                <a:lnTo>
                  <a:pt x="41538" y="91227"/>
                </a:lnTo>
                <a:cubicBezTo>
                  <a:pt x="43627" y="93927"/>
                  <a:pt x="46355" y="95277"/>
                  <a:pt x="49088" y="95277"/>
                </a:cubicBezTo>
                <a:cubicBezTo>
                  <a:pt x="51827" y="95277"/>
                  <a:pt x="54561" y="93927"/>
                  <a:pt x="56638" y="91227"/>
                </a:cubicBezTo>
                <a:lnTo>
                  <a:pt x="66011" y="79111"/>
                </a:lnTo>
                <a:lnTo>
                  <a:pt x="90816" y="111211"/>
                </a:lnTo>
                <a:cubicBezTo>
                  <a:pt x="89861" y="112277"/>
                  <a:pt x="88633" y="112938"/>
                  <a:pt x="87272" y="112938"/>
                </a:cubicBezTo>
                <a:moveTo>
                  <a:pt x="5455" y="44533"/>
                </a:moveTo>
                <a:lnTo>
                  <a:pt x="28316" y="74116"/>
                </a:lnTo>
                <a:lnTo>
                  <a:pt x="5455" y="103705"/>
                </a:lnTo>
                <a:cubicBezTo>
                  <a:pt x="5455" y="103705"/>
                  <a:pt x="5455" y="44533"/>
                  <a:pt x="5455" y="44533"/>
                </a:cubicBezTo>
                <a:close/>
                <a:moveTo>
                  <a:pt x="10911" y="35294"/>
                </a:moveTo>
                <a:lnTo>
                  <a:pt x="87272" y="35294"/>
                </a:lnTo>
                <a:cubicBezTo>
                  <a:pt x="88633" y="35294"/>
                  <a:pt x="89861" y="35966"/>
                  <a:pt x="90816" y="37027"/>
                </a:cubicBezTo>
                <a:lnTo>
                  <a:pt x="52788" y="86238"/>
                </a:lnTo>
                <a:cubicBezTo>
                  <a:pt x="51800" y="87511"/>
                  <a:pt x="50488" y="88222"/>
                  <a:pt x="49088" y="88222"/>
                </a:cubicBezTo>
                <a:cubicBezTo>
                  <a:pt x="47694" y="88222"/>
                  <a:pt x="46383" y="87511"/>
                  <a:pt x="45388" y="86238"/>
                </a:cubicBezTo>
                <a:lnTo>
                  <a:pt x="7366" y="37022"/>
                </a:lnTo>
                <a:cubicBezTo>
                  <a:pt x="8322" y="35966"/>
                  <a:pt x="9550" y="35294"/>
                  <a:pt x="10911" y="35294"/>
                </a:cubicBezTo>
                <a:moveTo>
                  <a:pt x="87272" y="28233"/>
                </a:moveTo>
                <a:lnTo>
                  <a:pt x="10911" y="28233"/>
                </a:lnTo>
                <a:cubicBezTo>
                  <a:pt x="4883" y="28233"/>
                  <a:pt x="0" y="34555"/>
                  <a:pt x="0" y="42355"/>
                </a:cubicBezTo>
                <a:lnTo>
                  <a:pt x="0" y="105883"/>
                </a:lnTo>
                <a:cubicBezTo>
                  <a:pt x="0" y="113677"/>
                  <a:pt x="4883" y="120000"/>
                  <a:pt x="10911" y="120000"/>
                </a:cubicBezTo>
                <a:lnTo>
                  <a:pt x="87272" y="120000"/>
                </a:lnTo>
                <a:cubicBezTo>
                  <a:pt x="93300" y="120000"/>
                  <a:pt x="98183" y="113677"/>
                  <a:pt x="98183" y="105883"/>
                </a:cubicBezTo>
                <a:lnTo>
                  <a:pt x="98183" y="42355"/>
                </a:lnTo>
                <a:cubicBezTo>
                  <a:pt x="98183" y="34555"/>
                  <a:pt x="93300" y="28233"/>
                  <a:pt x="87272" y="28233"/>
                </a:cubicBezTo>
                <a:moveTo>
                  <a:pt x="109088" y="0"/>
                </a:moveTo>
                <a:lnTo>
                  <a:pt x="32727" y="0"/>
                </a:lnTo>
                <a:cubicBezTo>
                  <a:pt x="26700" y="0"/>
                  <a:pt x="21816" y="6322"/>
                  <a:pt x="21816" y="14116"/>
                </a:cubicBezTo>
                <a:lnTo>
                  <a:pt x="21816" y="17644"/>
                </a:lnTo>
                <a:cubicBezTo>
                  <a:pt x="21816" y="19600"/>
                  <a:pt x="23038" y="21177"/>
                  <a:pt x="24544" y="21177"/>
                </a:cubicBezTo>
                <a:cubicBezTo>
                  <a:pt x="26055" y="21177"/>
                  <a:pt x="27272" y="19600"/>
                  <a:pt x="27272" y="17644"/>
                </a:cubicBezTo>
                <a:lnTo>
                  <a:pt x="27272" y="14116"/>
                </a:lnTo>
                <a:cubicBezTo>
                  <a:pt x="27272" y="10222"/>
                  <a:pt x="29711" y="7061"/>
                  <a:pt x="32727" y="7061"/>
                </a:cubicBezTo>
                <a:lnTo>
                  <a:pt x="109088" y="7061"/>
                </a:lnTo>
                <a:cubicBezTo>
                  <a:pt x="112100" y="7061"/>
                  <a:pt x="114544" y="10222"/>
                  <a:pt x="114544" y="14116"/>
                </a:cubicBezTo>
                <a:lnTo>
                  <a:pt x="114544" y="77644"/>
                </a:lnTo>
                <a:cubicBezTo>
                  <a:pt x="114544" y="81544"/>
                  <a:pt x="112100" y="84705"/>
                  <a:pt x="109088" y="84705"/>
                </a:cubicBezTo>
                <a:lnTo>
                  <a:pt x="106361" y="84705"/>
                </a:lnTo>
                <a:cubicBezTo>
                  <a:pt x="104855" y="84705"/>
                  <a:pt x="103638" y="86288"/>
                  <a:pt x="103638" y="88233"/>
                </a:cubicBezTo>
                <a:cubicBezTo>
                  <a:pt x="103638" y="90188"/>
                  <a:pt x="104855" y="91766"/>
                  <a:pt x="106361" y="91766"/>
                </a:cubicBezTo>
                <a:lnTo>
                  <a:pt x="109088" y="91766"/>
                </a:lnTo>
                <a:cubicBezTo>
                  <a:pt x="115116" y="91766"/>
                  <a:pt x="120000" y="85444"/>
                  <a:pt x="120000" y="77644"/>
                </a:cubicBezTo>
                <a:lnTo>
                  <a:pt x="120000" y="14116"/>
                </a:lnTo>
                <a:cubicBezTo>
                  <a:pt x="120000" y="6322"/>
                  <a:pt x="115116" y="0"/>
                  <a:pt x="109088" y="0"/>
                </a:cubicBezTo>
              </a:path>
            </a:pathLst>
          </a:custGeom>
          <a:solidFill>
            <a:schemeClr val="tx1">
              <a:lumMod val="75000"/>
              <a:lumOff val="25000"/>
            </a:schemeClr>
          </a:solidFill>
          <a:ln>
            <a:noFill/>
          </a:ln>
        </p:spPr>
        <p:txBody>
          <a:bodyPr lIns="38076" tIns="38076" rIns="38076" bIns="38076" anchor="ctr" anchorCtr="0">
            <a:noAutofit/>
          </a:bodyPr>
          <a:lstStyle/>
          <a:p>
            <a:endParaRPr sz="3000">
              <a:solidFill>
                <a:schemeClr val="dk1"/>
              </a:solidFill>
              <a:latin typeface="Lato"/>
              <a:ea typeface="Lato"/>
              <a:cs typeface="Lato"/>
              <a:sym typeface="Lato"/>
            </a:endParaRPr>
          </a:p>
        </p:txBody>
      </p:sp>
      <p:sp>
        <p:nvSpPr>
          <p:cNvPr id="4806" name="Shape 4806"/>
          <p:cNvSpPr/>
          <p:nvPr/>
        </p:nvSpPr>
        <p:spPr>
          <a:xfrm>
            <a:off x="9228959" y="6712881"/>
            <a:ext cx="558656" cy="457082"/>
          </a:xfrm>
          <a:custGeom>
            <a:avLst/>
            <a:gdLst/>
            <a:ahLst/>
            <a:cxnLst/>
            <a:rect l="0" t="0" r="0" b="0"/>
            <a:pathLst>
              <a:path w="120000" h="120000" extrusionOk="0">
                <a:moveTo>
                  <a:pt x="114544" y="113333"/>
                </a:moveTo>
                <a:lnTo>
                  <a:pt x="5455" y="113333"/>
                </a:lnTo>
                <a:lnTo>
                  <a:pt x="5455" y="73333"/>
                </a:lnTo>
                <a:lnTo>
                  <a:pt x="38372" y="73333"/>
                </a:lnTo>
                <a:cubicBezTo>
                  <a:pt x="39716" y="86483"/>
                  <a:pt x="48877" y="96666"/>
                  <a:pt x="60000" y="96666"/>
                </a:cubicBezTo>
                <a:cubicBezTo>
                  <a:pt x="71122" y="96666"/>
                  <a:pt x="80283" y="86483"/>
                  <a:pt x="81633" y="73333"/>
                </a:cubicBezTo>
                <a:lnTo>
                  <a:pt x="114544" y="73333"/>
                </a:lnTo>
                <a:cubicBezTo>
                  <a:pt x="114544" y="73333"/>
                  <a:pt x="114544" y="113333"/>
                  <a:pt x="114544" y="113333"/>
                </a:cubicBezTo>
                <a:close/>
                <a:moveTo>
                  <a:pt x="31683" y="6666"/>
                </a:moveTo>
                <a:lnTo>
                  <a:pt x="88316" y="6666"/>
                </a:lnTo>
                <a:lnTo>
                  <a:pt x="112861" y="66666"/>
                </a:lnTo>
                <a:lnTo>
                  <a:pt x="79088" y="66666"/>
                </a:lnTo>
                <a:cubicBezTo>
                  <a:pt x="77583" y="66666"/>
                  <a:pt x="76361" y="68161"/>
                  <a:pt x="76361" y="70000"/>
                </a:cubicBezTo>
                <a:cubicBezTo>
                  <a:pt x="76361" y="81050"/>
                  <a:pt x="69033" y="90000"/>
                  <a:pt x="60000" y="90000"/>
                </a:cubicBezTo>
                <a:cubicBezTo>
                  <a:pt x="50961" y="90000"/>
                  <a:pt x="43638" y="81050"/>
                  <a:pt x="43638" y="70000"/>
                </a:cubicBezTo>
                <a:cubicBezTo>
                  <a:pt x="43638" y="68161"/>
                  <a:pt x="42416" y="66666"/>
                  <a:pt x="40911" y="66666"/>
                </a:cubicBezTo>
                <a:lnTo>
                  <a:pt x="7138" y="66666"/>
                </a:lnTo>
                <a:cubicBezTo>
                  <a:pt x="7138" y="66666"/>
                  <a:pt x="31683" y="6666"/>
                  <a:pt x="31683" y="6666"/>
                </a:cubicBezTo>
                <a:close/>
                <a:moveTo>
                  <a:pt x="119683" y="68527"/>
                </a:moveTo>
                <a:lnTo>
                  <a:pt x="119711" y="68511"/>
                </a:lnTo>
                <a:lnTo>
                  <a:pt x="92438" y="1844"/>
                </a:lnTo>
                <a:lnTo>
                  <a:pt x="92411" y="1861"/>
                </a:lnTo>
                <a:cubicBezTo>
                  <a:pt x="91966" y="766"/>
                  <a:pt x="91066" y="0"/>
                  <a:pt x="90000" y="0"/>
                </a:cubicBezTo>
                <a:lnTo>
                  <a:pt x="30000" y="0"/>
                </a:lnTo>
                <a:cubicBezTo>
                  <a:pt x="28933" y="0"/>
                  <a:pt x="28033" y="766"/>
                  <a:pt x="27588" y="1861"/>
                </a:cubicBezTo>
                <a:lnTo>
                  <a:pt x="27561" y="1844"/>
                </a:lnTo>
                <a:lnTo>
                  <a:pt x="288" y="68511"/>
                </a:lnTo>
                <a:lnTo>
                  <a:pt x="316" y="68527"/>
                </a:lnTo>
                <a:cubicBezTo>
                  <a:pt x="127" y="68972"/>
                  <a:pt x="0" y="69461"/>
                  <a:pt x="0" y="70000"/>
                </a:cubicBezTo>
                <a:lnTo>
                  <a:pt x="0" y="116666"/>
                </a:lnTo>
                <a:cubicBezTo>
                  <a:pt x="0" y="118511"/>
                  <a:pt x="1222" y="120000"/>
                  <a:pt x="2727" y="120000"/>
                </a:cubicBezTo>
                <a:lnTo>
                  <a:pt x="117272" y="120000"/>
                </a:lnTo>
                <a:cubicBezTo>
                  <a:pt x="118777" y="120000"/>
                  <a:pt x="120000" y="118511"/>
                  <a:pt x="120000" y="116666"/>
                </a:cubicBezTo>
                <a:lnTo>
                  <a:pt x="120000" y="70000"/>
                </a:lnTo>
                <a:cubicBezTo>
                  <a:pt x="120000" y="69461"/>
                  <a:pt x="119872" y="68972"/>
                  <a:pt x="119683" y="68527"/>
                </a:cubicBezTo>
              </a:path>
            </a:pathLst>
          </a:custGeom>
          <a:solidFill>
            <a:schemeClr val="tx1">
              <a:lumMod val="75000"/>
              <a:lumOff val="25000"/>
            </a:schemeClr>
          </a:solidFill>
          <a:ln>
            <a:noFill/>
          </a:ln>
        </p:spPr>
        <p:txBody>
          <a:bodyPr lIns="38076" tIns="38076" rIns="38076" bIns="38076" anchor="ctr" anchorCtr="0">
            <a:noAutofit/>
          </a:bodyPr>
          <a:lstStyle/>
          <a:p>
            <a:endParaRPr sz="3000">
              <a:solidFill>
                <a:schemeClr val="dk1"/>
              </a:solidFill>
              <a:latin typeface="Lato"/>
              <a:ea typeface="Lato"/>
              <a:cs typeface="Lato"/>
              <a:sym typeface="Lato"/>
            </a:endParaRPr>
          </a:p>
        </p:txBody>
      </p:sp>
      <p:sp>
        <p:nvSpPr>
          <p:cNvPr id="4807" name="Shape 4807"/>
          <p:cNvSpPr/>
          <p:nvPr/>
        </p:nvSpPr>
        <p:spPr>
          <a:xfrm>
            <a:off x="10295481" y="6687486"/>
            <a:ext cx="558656" cy="507868"/>
          </a:xfrm>
          <a:custGeom>
            <a:avLst/>
            <a:gdLst/>
            <a:ahLst/>
            <a:cxnLst/>
            <a:rect l="0" t="0" r="0" b="0"/>
            <a:pathLst>
              <a:path w="120000" h="120000" extrusionOk="0">
                <a:moveTo>
                  <a:pt x="114544" y="114000"/>
                </a:moveTo>
                <a:lnTo>
                  <a:pt x="5455" y="114000"/>
                </a:lnTo>
                <a:lnTo>
                  <a:pt x="5455" y="78000"/>
                </a:lnTo>
                <a:lnTo>
                  <a:pt x="38372" y="78000"/>
                </a:lnTo>
                <a:cubicBezTo>
                  <a:pt x="39716" y="89833"/>
                  <a:pt x="48877" y="99000"/>
                  <a:pt x="60000" y="99000"/>
                </a:cubicBezTo>
                <a:cubicBezTo>
                  <a:pt x="71122" y="99000"/>
                  <a:pt x="80283" y="89833"/>
                  <a:pt x="81633" y="78000"/>
                </a:cubicBezTo>
                <a:lnTo>
                  <a:pt x="114544" y="78000"/>
                </a:lnTo>
                <a:cubicBezTo>
                  <a:pt x="114544" y="78000"/>
                  <a:pt x="114544" y="114000"/>
                  <a:pt x="114544" y="114000"/>
                </a:cubicBezTo>
                <a:close/>
                <a:moveTo>
                  <a:pt x="119683" y="73672"/>
                </a:moveTo>
                <a:lnTo>
                  <a:pt x="119711" y="73661"/>
                </a:lnTo>
                <a:lnTo>
                  <a:pt x="92438" y="13661"/>
                </a:lnTo>
                <a:lnTo>
                  <a:pt x="92411" y="13672"/>
                </a:lnTo>
                <a:cubicBezTo>
                  <a:pt x="91966" y="12688"/>
                  <a:pt x="91066" y="12000"/>
                  <a:pt x="90000" y="12000"/>
                </a:cubicBezTo>
                <a:lnTo>
                  <a:pt x="70911" y="12000"/>
                </a:lnTo>
                <a:cubicBezTo>
                  <a:pt x="69400" y="12000"/>
                  <a:pt x="68183" y="13344"/>
                  <a:pt x="68183" y="15000"/>
                </a:cubicBezTo>
                <a:cubicBezTo>
                  <a:pt x="68183" y="16661"/>
                  <a:pt x="69400" y="18000"/>
                  <a:pt x="70911" y="18000"/>
                </a:cubicBezTo>
                <a:lnTo>
                  <a:pt x="88316" y="18000"/>
                </a:lnTo>
                <a:lnTo>
                  <a:pt x="112861" y="72000"/>
                </a:lnTo>
                <a:lnTo>
                  <a:pt x="79088" y="72000"/>
                </a:lnTo>
                <a:cubicBezTo>
                  <a:pt x="77583" y="72000"/>
                  <a:pt x="76361" y="73344"/>
                  <a:pt x="76361" y="75000"/>
                </a:cubicBezTo>
                <a:cubicBezTo>
                  <a:pt x="76361" y="84944"/>
                  <a:pt x="69033" y="93000"/>
                  <a:pt x="60000" y="93000"/>
                </a:cubicBezTo>
                <a:cubicBezTo>
                  <a:pt x="50961" y="93000"/>
                  <a:pt x="43638" y="84944"/>
                  <a:pt x="43638" y="75000"/>
                </a:cubicBezTo>
                <a:cubicBezTo>
                  <a:pt x="43638" y="73344"/>
                  <a:pt x="42416" y="72000"/>
                  <a:pt x="40911" y="72000"/>
                </a:cubicBezTo>
                <a:lnTo>
                  <a:pt x="7138" y="72000"/>
                </a:lnTo>
                <a:lnTo>
                  <a:pt x="31683" y="18000"/>
                </a:lnTo>
                <a:lnTo>
                  <a:pt x="49088" y="18000"/>
                </a:lnTo>
                <a:cubicBezTo>
                  <a:pt x="50600" y="18000"/>
                  <a:pt x="51816" y="16661"/>
                  <a:pt x="51816" y="15000"/>
                </a:cubicBezTo>
                <a:cubicBezTo>
                  <a:pt x="51816" y="13344"/>
                  <a:pt x="50600" y="12000"/>
                  <a:pt x="49088" y="12000"/>
                </a:cubicBezTo>
                <a:lnTo>
                  <a:pt x="30000" y="12000"/>
                </a:lnTo>
                <a:cubicBezTo>
                  <a:pt x="28933" y="12000"/>
                  <a:pt x="28033" y="12688"/>
                  <a:pt x="27588" y="13672"/>
                </a:cubicBezTo>
                <a:lnTo>
                  <a:pt x="27561" y="13661"/>
                </a:lnTo>
                <a:lnTo>
                  <a:pt x="288" y="73661"/>
                </a:lnTo>
                <a:lnTo>
                  <a:pt x="316" y="73672"/>
                </a:lnTo>
                <a:cubicBezTo>
                  <a:pt x="127" y="74077"/>
                  <a:pt x="0" y="74516"/>
                  <a:pt x="0" y="75000"/>
                </a:cubicBezTo>
                <a:lnTo>
                  <a:pt x="0" y="117000"/>
                </a:lnTo>
                <a:cubicBezTo>
                  <a:pt x="0" y="118661"/>
                  <a:pt x="1222" y="120000"/>
                  <a:pt x="2727" y="120000"/>
                </a:cubicBezTo>
                <a:lnTo>
                  <a:pt x="117272" y="120000"/>
                </a:lnTo>
                <a:cubicBezTo>
                  <a:pt x="118777" y="120000"/>
                  <a:pt x="120000" y="118661"/>
                  <a:pt x="120000" y="117000"/>
                </a:cubicBezTo>
                <a:lnTo>
                  <a:pt x="120000" y="75000"/>
                </a:lnTo>
                <a:cubicBezTo>
                  <a:pt x="120000" y="74516"/>
                  <a:pt x="119872" y="74077"/>
                  <a:pt x="119683" y="73672"/>
                </a:cubicBezTo>
                <a:moveTo>
                  <a:pt x="43638" y="48000"/>
                </a:moveTo>
                <a:cubicBezTo>
                  <a:pt x="42127" y="48000"/>
                  <a:pt x="40911" y="49344"/>
                  <a:pt x="40911" y="51000"/>
                </a:cubicBezTo>
                <a:cubicBezTo>
                  <a:pt x="40911" y="51827"/>
                  <a:pt x="41211" y="52577"/>
                  <a:pt x="41705" y="53122"/>
                </a:cubicBezTo>
                <a:lnTo>
                  <a:pt x="58072" y="71122"/>
                </a:lnTo>
                <a:cubicBezTo>
                  <a:pt x="58566" y="71666"/>
                  <a:pt x="59250" y="72000"/>
                  <a:pt x="60000" y="72000"/>
                </a:cubicBezTo>
                <a:cubicBezTo>
                  <a:pt x="60755" y="72000"/>
                  <a:pt x="61433" y="71666"/>
                  <a:pt x="61927" y="71122"/>
                </a:cubicBezTo>
                <a:lnTo>
                  <a:pt x="78294" y="53122"/>
                </a:lnTo>
                <a:cubicBezTo>
                  <a:pt x="78788" y="52577"/>
                  <a:pt x="79088" y="51827"/>
                  <a:pt x="79088" y="51000"/>
                </a:cubicBezTo>
                <a:cubicBezTo>
                  <a:pt x="79088" y="49344"/>
                  <a:pt x="77872" y="48000"/>
                  <a:pt x="76361" y="48000"/>
                </a:cubicBezTo>
                <a:cubicBezTo>
                  <a:pt x="75611" y="48000"/>
                  <a:pt x="74927" y="48338"/>
                  <a:pt x="74433" y="48877"/>
                </a:cubicBezTo>
                <a:lnTo>
                  <a:pt x="62727" y="61755"/>
                </a:lnTo>
                <a:lnTo>
                  <a:pt x="62727" y="3000"/>
                </a:lnTo>
                <a:cubicBezTo>
                  <a:pt x="62727" y="1344"/>
                  <a:pt x="61505" y="0"/>
                  <a:pt x="60000" y="0"/>
                </a:cubicBezTo>
                <a:cubicBezTo>
                  <a:pt x="58494" y="0"/>
                  <a:pt x="57272" y="1344"/>
                  <a:pt x="57272" y="3000"/>
                </a:cubicBezTo>
                <a:lnTo>
                  <a:pt x="57272" y="61755"/>
                </a:lnTo>
                <a:lnTo>
                  <a:pt x="45566" y="48877"/>
                </a:lnTo>
                <a:cubicBezTo>
                  <a:pt x="45072" y="48338"/>
                  <a:pt x="44388" y="48000"/>
                  <a:pt x="43638" y="48000"/>
                </a:cubicBezTo>
              </a:path>
            </a:pathLst>
          </a:custGeom>
          <a:solidFill>
            <a:schemeClr val="tx1">
              <a:lumMod val="75000"/>
              <a:lumOff val="25000"/>
            </a:schemeClr>
          </a:solidFill>
          <a:ln>
            <a:noFill/>
          </a:ln>
        </p:spPr>
        <p:txBody>
          <a:bodyPr lIns="38076" tIns="38076" rIns="38076" bIns="38076" anchor="ctr" anchorCtr="0">
            <a:noAutofit/>
          </a:bodyPr>
          <a:lstStyle/>
          <a:p>
            <a:endParaRPr sz="3000">
              <a:solidFill>
                <a:schemeClr val="dk1"/>
              </a:solidFill>
              <a:latin typeface="Lato"/>
              <a:ea typeface="Lato"/>
              <a:cs typeface="Lato"/>
              <a:sym typeface="Lato"/>
            </a:endParaRPr>
          </a:p>
        </p:txBody>
      </p:sp>
      <p:sp>
        <p:nvSpPr>
          <p:cNvPr id="4808" name="Shape 4808"/>
          <p:cNvSpPr/>
          <p:nvPr/>
        </p:nvSpPr>
        <p:spPr>
          <a:xfrm>
            <a:off x="11362003" y="6687486"/>
            <a:ext cx="558656" cy="507868"/>
          </a:xfrm>
          <a:custGeom>
            <a:avLst/>
            <a:gdLst/>
            <a:ahLst/>
            <a:cxnLst/>
            <a:rect l="0" t="0" r="0" b="0"/>
            <a:pathLst>
              <a:path w="120000" h="120000" extrusionOk="0">
                <a:moveTo>
                  <a:pt x="114544" y="114000"/>
                </a:moveTo>
                <a:lnTo>
                  <a:pt x="5455" y="114000"/>
                </a:lnTo>
                <a:lnTo>
                  <a:pt x="5455" y="78000"/>
                </a:lnTo>
                <a:lnTo>
                  <a:pt x="38372" y="78000"/>
                </a:lnTo>
                <a:cubicBezTo>
                  <a:pt x="39716" y="89833"/>
                  <a:pt x="48877" y="99000"/>
                  <a:pt x="60000" y="99000"/>
                </a:cubicBezTo>
                <a:cubicBezTo>
                  <a:pt x="71122" y="99000"/>
                  <a:pt x="80283" y="89833"/>
                  <a:pt x="81627" y="78000"/>
                </a:cubicBezTo>
                <a:lnTo>
                  <a:pt x="114544" y="78000"/>
                </a:lnTo>
                <a:cubicBezTo>
                  <a:pt x="114544" y="78000"/>
                  <a:pt x="114544" y="114000"/>
                  <a:pt x="114544" y="114000"/>
                </a:cubicBezTo>
                <a:close/>
                <a:moveTo>
                  <a:pt x="119688" y="73672"/>
                </a:moveTo>
                <a:lnTo>
                  <a:pt x="119711" y="73661"/>
                </a:lnTo>
                <a:lnTo>
                  <a:pt x="92438" y="13661"/>
                </a:lnTo>
                <a:lnTo>
                  <a:pt x="92416" y="13672"/>
                </a:lnTo>
                <a:cubicBezTo>
                  <a:pt x="91966" y="12688"/>
                  <a:pt x="91066" y="12000"/>
                  <a:pt x="90000" y="12000"/>
                </a:cubicBezTo>
                <a:lnTo>
                  <a:pt x="87272" y="12000"/>
                </a:lnTo>
                <a:cubicBezTo>
                  <a:pt x="85766" y="12000"/>
                  <a:pt x="84544" y="13344"/>
                  <a:pt x="84544" y="15000"/>
                </a:cubicBezTo>
                <a:cubicBezTo>
                  <a:pt x="84544" y="16661"/>
                  <a:pt x="85766" y="18000"/>
                  <a:pt x="87272" y="18000"/>
                </a:cubicBezTo>
                <a:lnTo>
                  <a:pt x="88316" y="18000"/>
                </a:lnTo>
                <a:lnTo>
                  <a:pt x="112861" y="72000"/>
                </a:lnTo>
                <a:lnTo>
                  <a:pt x="79088" y="72000"/>
                </a:lnTo>
                <a:cubicBezTo>
                  <a:pt x="77583" y="72000"/>
                  <a:pt x="76361" y="73344"/>
                  <a:pt x="76361" y="75000"/>
                </a:cubicBezTo>
                <a:cubicBezTo>
                  <a:pt x="76361" y="84944"/>
                  <a:pt x="69033" y="93000"/>
                  <a:pt x="60000" y="93000"/>
                </a:cubicBezTo>
                <a:cubicBezTo>
                  <a:pt x="50961" y="93000"/>
                  <a:pt x="43638" y="84944"/>
                  <a:pt x="43638" y="75000"/>
                </a:cubicBezTo>
                <a:cubicBezTo>
                  <a:pt x="43638" y="73344"/>
                  <a:pt x="42416" y="72000"/>
                  <a:pt x="40911" y="72000"/>
                </a:cubicBezTo>
                <a:lnTo>
                  <a:pt x="7138" y="72000"/>
                </a:lnTo>
                <a:lnTo>
                  <a:pt x="31683" y="18000"/>
                </a:lnTo>
                <a:lnTo>
                  <a:pt x="32727" y="18000"/>
                </a:lnTo>
                <a:cubicBezTo>
                  <a:pt x="34233" y="18000"/>
                  <a:pt x="35455" y="16661"/>
                  <a:pt x="35455" y="15000"/>
                </a:cubicBezTo>
                <a:cubicBezTo>
                  <a:pt x="35455" y="13344"/>
                  <a:pt x="34233" y="12000"/>
                  <a:pt x="32727" y="12000"/>
                </a:cubicBezTo>
                <a:lnTo>
                  <a:pt x="30000" y="12000"/>
                </a:lnTo>
                <a:cubicBezTo>
                  <a:pt x="28933" y="12000"/>
                  <a:pt x="28033" y="12688"/>
                  <a:pt x="27588" y="13672"/>
                </a:cubicBezTo>
                <a:lnTo>
                  <a:pt x="27561" y="13661"/>
                </a:lnTo>
                <a:lnTo>
                  <a:pt x="288" y="73661"/>
                </a:lnTo>
                <a:lnTo>
                  <a:pt x="316" y="73672"/>
                </a:lnTo>
                <a:cubicBezTo>
                  <a:pt x="127" y="74077"/>
                  <a:pt x="0" y="74516"/>
                  <a:pt x="0" y="75000"/>
                </a:cubicBezTo>
                <a:lnTo>
                  <a:pt x="0" y="117000"/>
                </a:lnTo>
                <a:cubicBezTo>
                  <a:pt x="0" y="118661"/>
                  <a:pt x="1222" y="120000"/>
                  <a:pt x="2727" y="120000"/>
                </a:cubicBezTo>
                <a:lnTo>
                  <a:pt x="117272" y="120000"/>
                </a:lnTo>
                <a:cubicBezTo>
                  <a:pt x="118777" y="120000"/>
                  <a:pt x="120000" y="118661"/>
                  <a:pt x="120000" y="117000"/>
                </a:cubicBezTo>
                <a:lnTo>
                  <a:pt x="120000" y="75000"/>
                </a:lnTo>
                <a:cubicBezTo>
                  <a:pt x="120000" y="74516"/>
                  <a:pt x="119872" y="74077"/>
                  <a:pt x="119688" y="73672"/>
                </a:cubicBezTo>
                <a:moveTo>
                  <a:pt x="43638" y="24000"/>
                </a:moveTo>
                <a:cubicBezTo>
                  <a:pt x="44388" y="24000"/>
                  <a:pt x="45072" y="23666"/>
                  <a:pt x="45566" y="23122"/>
                </a:cubicBezTo>
                <a:lnTo>
                  <a:pt x="57272" y="10244"/>
                </a:lnTo>
                <a:lnTo>
                  <a:pt x="57272" y="69000"/>
                </a:lnTo>
                <a:cubicBezTo>
                  <a:pt x="57272" y="70661"/>
                  <a:pt x="58494" y="72000"/>
                  <a:pt x="60000" y="72000"/>
                </a:cubicBezTo>
                <a:cubicBezTo>
                  <a:pt x="61505" y="72000"/>
                  <a:pt x="62727" y="70661"/>
                  <a:pt x="62727" y="69000"/>
                </a:cubicBezTo>
                <a:lnTo>
                  <a:pt x="62727" y="10244"/>
                </a:lnTo>
                <a:lnTo>
                  <a:pt x="74433" y="23122"/>
                </a:lnTo>
                <a:cubicBezTo>
                  <a:pt x="74927" y="23666"/>
                  <a:pt x="75611" y="24000"/>
                  <a:pt x="76361" y="24000"/>
                </a:cubicBezTo>
                <a:cubicBezTo>
                  <a:pt x="77872" y="24000"/>
                  <a:pt x="79088" y="22661"/>
                  <a:pt x="79088" y="21000"/>
                </a:cubicBezTo>
                <a:cubicBezTo>
                  <a:pt x="79088" y="20172"/>
                  <a:pt x="78783" y="19427"/>
                  <a:pt x="78294" y="18877"/>
                </a:cubicBezTo>
                <a:lnTo>
                  <a:pt x="61927" y="877"/>
                </a:lnTo>
                <a:cubicBezTo>
                  <a:pt x="61433" y="338"/>
                  <a:pt x="60755" y="0"/>
                  <a:pt x="60000" y="0"/>
                </a:cubicBezTo>
                <a:cubicBezTo>
                  <a:pt x="59244" y="0"/>
                  <a:pt x="58566" y="338"/>
                  <a:pt x="58072" y="877"/>
                </a:cubicBezTo>
                <a:lnTo>
                  <a:pt x="41705" y="18877"/>
                </a:lnTo>
                <a:cubicBezTo>
                  <a:pt x="41216" y="19427"/>
                  <a:pt x="40911" y="20172"/>
                  <a:pt x="40911" y="21000"/>
                </a:cubicBezTo>
                <a:cubicBezTo>
                  <a:pt x="40911" y="22661"/>
                  <a:pt x="42127" y="24000"/>
                  <a:pt x="43638" y="24000"/>
                </a:cubicBezTo>
              </a:path>
            </a:pathLst>
          </a:custGeom>
          <a:solidFill>
            <a:schemeClr val="tx1">
              <a:lumMod val="75000"/>
              <a:lumOff val="25000"/>
            </a:schemeClr>
          </a:solidFill>
          <a:ln>
            <a:noFill/>
          </a:ln>
        </p:spPr>
        <p:txBody>
          <a:bodyPr lIns="38076" tIns="38076" rIns="38076" bIns="38076" anchor="ctr" anchorCtr="0">
            <a:noAutofit/>
          </a:bodyPr>
          <a:lstStyle/>
          <a:p>
            <a:endParaRPr sz="3000">
              <a:solidFill>
                <a:schemeClr val="dk1"/>
              </a:solidFill>
              <a:latin typeface="Lato"/>
              <a:ea typeface="Lato"/>
              <a:cs typeface="Lato"/>
              <a:sym typeface="Lato"/>
            </a:endParaRPr>
          </a:p>
        </p:txBody>
      </p:sp>
      <p:sp>
        <p:nvSpPr>
          <p:cNvPr id="4809" name="Shape 4809"/>
          <p:cNvSpPr/>
          <p:nvPr/>
        </p:nvSpPr>
        <p:spPr>
          <a:xfrm>
            <a:off x="1763305" y="7779403"/>
            <a:ext cx="558656" cy="457082"/>
          </a:xfrm>
          <a:custGeom>
            <a:avLst/>
            <a:gdLst/>
            <a:ahLst/>
            <a:cxnLst/>
            <a:rect l="0" t="0" r="0" b="0"/>
            <a:pathLst>
              <a:path w="120000" h="120000" extrusionOk="0">
                <a:moveTo>
                  <a:pt x="114544" y="113333"/>
                </a:moveTo>
                <a:lnTo>
                  <a:pt x="5455" y="113333"/>
                </a:lnTo>
                <a:lnTo>
                  <a:pt x="5455" y="73333"/>
                </a:lnTo>
                <a:lnTo>
                  <a:pt x="38372" y="73333"/>
                </a:lnTo>
                <a:cubicBezTo>
                  <a:pt x="39716" y="86483"/>
                  <a:pt x="48877" y="96666"/>
                  <a:pt x="60000" y="96666"/>
                </a:cubicBezTo>
                <a:cubicBezTo>
                  <a:pt x="71122" y="96666"/>
                  <a:pt x="80283" y="86483"/>
                  <a:pt x="81627" y="73333"/>
                </a:cubicBezTo>
                <a:lnTo>
                  <a:pt x="114544" y="73333"/>
                </a:lnTo>
                <a:cubicBezTo>
                  <a:pt x="114544" y="73333"/>
                  <a:pt x="114544" y="113333"/>
                  <a:pt x="114544" y="113333"/>
                </a:cubicBezTo>
                <a:close/>
                <a:moveTo>
                  <a:pt x="31683" y="6666"/>
                </a:moveTo>
                <a:lnTo>
                  <a:pt x="88316" y="6666"/>
                </a:lnTo>
                <a:lnTo>
                  <a:pt x="112861" y="66666"/>
                </a:lnTo>
                <a:lnTo>
                  <a:pt x="79088" y="66666"/>
                </a:lnTo>
                <a:cubicBezTo>
                  <a:pt x="77588" y="66666"/>
                  <a:pt x="76361" y="68161"/>
                  <a:pt x="76361" y="70000"/>
                </a:cubicBezTo>
                <a:cubicBezTo>
                  <a:pt x="76361" y="81044"/>
                  <a:pt x="69038" y="90000"/>
                  <a:pt x="60000" y="90000"/>
                </a:cubicBezTo>
                <a:cubicBezTo>
                  <a:pt x="50961" y="90000"/>
                  <a:pt x="43638" y="81044"/>
                  <a:pt x="43638" y="70000"/>
                </a:cubicBezTo>
                <a:cubicBezTo>
                  <a:pt x="43638" y="68161"/>
                  <a:pt x="42411" y="66666"/>
                  <a:pt x="40911" y="66666"/>
                </a:cubicBezTo>
                <a:lnTo>
                  <a:pt x="7138" y="66666"/>
                </a:lnTo>
                <a:cubicBezTo>
                  <a:pt x="7138" y="66666"/>
                  <a:pt x="31683" y="6666"/>
                  <a:pt x="31683" y="6666"/>
                </a:cubicBezTo>
                <a:close/>
                <a:moveTo>
                  <a:pt x="119683" y="68522"/>
                </a:moveTo>
                <a:lnTo>
                  <a:pt x="119711" y="68511"/>
                </a:lnTo>
                <a:lnTo>
                  <a:pt x="92438" y="1844"/>
                </a:lnTo>
                <a:lnTo>
                  <a:pt x="92411" y="1861"/>
                </a:lnTo>
                <a:cubicBezTo>
                  <a:pt x="91966" y="766"/>
                  <a:pt x="91066" y="0"/>
                  <a:pt x="90000" y="0"/>
                </a:cubicBezTo>
                <a:lnTo>
                  <a:pt x="30000" y="0"/>
                </a:lnTo>
                <a:cubicBezTo>
                  <a:pt x="28933" y="0"/>
                  <a:pt x="28033" y="766"/>
                  <a:pt x="27588" y="1861"/>
                </a:cubicBezTo>
                <a:lnTo>
                  <a:pt x="27561" y="1844"/>
                </a:lnTo>
                <a:lnTo>
                  <a:pt x="288" y="68511"/>
                </a:lnTo>
                <a:lnTo>
                  <a:pt x="316" y="68522"/>
                </a:lnTo>
                <a:cubicBezTo>
                  <a:pt x="127" y="68977"/>
                  <a:pt x="0" y="69461"/>
                  <a:pt x="0" y="70000"/>
                </a:cubicBezTo>
                <a:lnTo>
                  <a:pt x="0" y="116666"/>
                </a:lnTo>
                <a:cubicBezTo>
                  <a:pt x="0" y="118511"/>
                  <a:pt x="1222" y="120000"/>
                  <a:pt x="2727" y="120000"/>
                </a:cubicBezTo>
                <a:lnTo>
                  <a:pt x="117272" y="120000"/>
                </a:lnTo>
                <a:cubicBezTo>
                  <a:pt x="118777" y="120000"/>
                  <a:pt x="120000" y="118511"/>
                  <a:pt x="120000" y="116666"/>
                </a:cubicBezTo>
                <a:lnTo>
                  <a:pt x="120000" y="70000"/>
                </a:lnTo>
                <a:cubicBezTo>
                  <a:pt x="120000" y="69461"/>
                  <a:pt x="119872" y="68977"/>
                  <a:pt x="119683" y="68522"/>
                </a:cubicBezTo>
                <a:moveTo>
                  <a:pt x="92727" y="50000"/>
                </a:moveTo>
                <a:cubicBezTo>
                  <a:pt x="92727" y="48161"/>
                  <a:pt x="91505" y="46666"/>
                  <a:pt x="90000" y="46666"/>
                </a:cubicBezTo>
                <a:lnTo>
                  <a:pt x="30000" y="46666"/>
                </a:lnTo>
                <a:cubicBezTo>
                  <a:pt x="28494" y="46666"/>
                  <a:pt x="27272" y="48161"/>
                  <a:pt x="27272" y="50000"/>
                </a:cubicBezTo>
                <a:cubicBezTo>
                  <a:pt x="27272" y="51844"/>
                  <a:pt x="28494" y="53333"/>
                  <a:pt x="30000" y="53333"/>
                </a:cubicBezTo>
                <a:lnTo>
                  <a:pt x="90000" y="53333"/>
                </a:lnTo>
                <a:cubicBezTo>
                  <a:pt x="91505" y="53333"/>
                  <a:pt x="92727" y="51844"/>
                  <a:pt x="92727" y="50000"/>
                </a:cubicBezTo>
                <a:moveTo>
                  <a:pt x="35455" y="40000"/>
                </a:moveTo>
                <a:lnTo>
                  <a:pt x="84544" y="40000"/>
                </a:lnTo>
                <a:cubicBezTo>
                  <a:pt x="86050" y="40000"/>
                  <a:pt x="87272" y="38511"/>
                  <a:pt x="87272" y="36666"/>
                </a:cubicBezTo>
                <a:cubicBezTo>
                  <a:pt x="87272" y="34827"/>
                  <a:pt x="86050" y="33333"/>
                  <a:pt x="84544" y="33333"/>
                </a:cubicBezTo>
                <a:lnTo>
                  <a:pt x="35455" y="33333"/>
                </a:lnTo>
                <a:cubicBezTo>
                  <a:pt x="33950" y="33333"/>
                  <a:pt x="32727" y="34827"/>
                  <a:pt x="32727" y="36666"/>
                </a:cubicBezTo>
                <a:cubicBezTo>
                  <a:pt x="32727" y="38511"/>
                  <a:pt x="33950" y="40000"/>
                  <a:pt x="35455" y="40000"/>
                </a:cubicBezTo>
                <a:moveTo>
                  <a:pt x="40911" y="26666"/>
                </a:moveTo>
                <a:lnTo>
                  <a:pt x="79088" y="26666"/>
                </a:lnTo>
                <a:cubicBezTo>
                  <a:pt x="80594" y="26666"/>
                  <a:pt x="81816" y="25177"/>
                  <a:pt x="81816" y="23333"/>
                </a:cubicBezTo>
                <a:cubicBezTo>
                  <a:pt x="81816" y="21494"/>
                  <a:pt x="80594" y="20000"/>
                  <a:pt x="79088" y="20000"/>
                </a:cubicBezTo>
                <a:lnTo>
                  <a:pt x="40911" y="20000"/>
                </a:lnTo>
                <a:cubicBezTo>
                  <a:pt x="39405" y="20000"/>
                  <a:pt x="38183" y="21494"/>
                  <a:pt x="38183" y="23333"/>
                </a:cubicBezTo>
                <a:cubicBezTo>
                  <a:pt x="38183" y="25177"/>
                  <a:pt x="39405" y="26666"/>
                  <a:pt x="40911" y="26666"/>
                </a:cubicBezTo>
              </a:path>
            </a:pathLst>
          </a:custGeom>
          <a:solidFill>
            <a:schemeClr val="tx1">
              <a:lumMod val="75000"/>
              <a:lumOff val="25000"/>
            </a:schemeClr>
          </a:solidFill>
          <a:ln>
            <a:noFill/>
          </a:ln>
        </p:spPr>
        <p:txBody>
          <a:bodyPr lIns="38076" tIns="38076" rIns="38076" bIns="38076" anchor="ctr" anchorCtr="0">
            <a:noAutofit/>
          </a:bodyPr>
          <a:lstStyle/>
          <a:p>
            <a:endParaRPr sz="3000">
              <a:solidFill>
                <a:schemeClr val="dk1"/>
              </a:solidFill>
              <a:latin typeface="Lato"/>
              <a:ea typeface="Lato"/>
              <a:cs typeface="Lato"/>
              <a:sym typeface="Lato"/>
            </a:endParaRPr>
          </a:p>
        </p:txBody>
      </p:sp>
      <p:sp>
        <p:nvSpPr>
          <p:cNvPr id="4810" name="Shape 4810"/>
          <p:cNvSpPr/>
          <p:nvPr/>
        </p:nvSpPr>
        <p:spPr>
          <a:xfrm>
            <a:off x="2829827" y="7728616"/>
            <a:ext cx="558656" cy="558656"/>
          </a:xfrm>
          <a:custGeom>
            <a:avLst/>
            <a:gdLst/>
            <a:ahLst/>
            <a:cxnLst/>
            <a:rect l="0" t="0" r="0" b="0"/>
            <a:pathLst>
              <a:path w="120000" h="120000" extrusionOk="0">
                <a:moveTo>
                  <a:pt x="114544" y="65455"/>
                </a:moveTo>
                <a:lnTo>
                  <a:pt x="5455" y="65455"/>
                </a:lnTo>
                <a:lnTo>
                  <a:pt x="5455" y="38183"/>
                </a:lnTo>
                <a:lnTo>
                  <a:pt x="38372" y="38183"/>
                </a:lnTo>
                <a:cubicBezTo>
                  <a:pt x="39716" y="48944"/>
                  <a:pt x="48877" y="57272"/>
                  <a:pt x="60000" y="57272"/>
                </a:cubicBezTo>
                <a:cubicBezTo>
                  <a:pt x="71122" y="57272"/>
                  <a:pt x="80283" y="48944"/>
                  <a:pt x="81627" y="38183"/>
                </a:cubicBezTo>
                <a:lnTo>
                  <a:pt x="114544" y="38183"/>
                </a:lnTo>
                <a:cubicBezTo>
                  <a:pt x="114544" y="38183"/>
                  <a:pt x="114544" y="65455"/>
                  <a:pt x="114544" y="65455"/>
                </a:cubicBezTo>
                <a:close/>
                <a:moveTo>
                  <a:pt x="112577" y="81816"/>
                </a:moveTo>
                <a:lnTo>
                  <a:pt x="79088" y="81816"/>
                </a:lnTo>
                <a:cubicBezTo>
                  <a:pt x="77588" y="81816"/>
                  <a:pt x="76361" y="83038"/>
                  <a:pt x="76361" y="84544"/>
                </a:cubicBezTo>
                <a:cubicBezTo>
                  <a:pt x="76361" y="93583"/>
                  <a:pt x="69038" y="100911"/>
                  <a:pt x="60000" y="100911"/>
                </a:cubicBezTo>
                <a:cubicBezTo>
                  <a:pt x="50961" y="100911"/>
                  <a:pt x="43638" y="93583"/>
                  <a:pt x="43638" y="84544"/>
                </a:cubicBezTo>
                <a:cubicBezTo>
                  <a:pt x="43638" y="83038"/>
                  <a:pt x="42411" y="81816"/>
                  <a:pt x="40911" y="81816"/>
                </a:cubicBezTo>
                <a:lnTo>
                  <a:pt x="7422" y="81816"/>
                </a:lnTo>
                <a:lnTo>
                  <a:pt x="14900" y="70911"/>
                </a:lnTo>
                <a:lnTo>
                  <a:pt x="105100" y="70911"/>
                </a:lnTo>
                <a:cubicBezTo>
                  <a:pt x="105100" y="70911"/>
                  <a:pt x="112577" y="81816"/>
                  <a:pt x="112577" y="81816"/>
                </a:cubicBezTo>
                <a:close/>
                <a:moveTo>
                  <a:pt x="114544" y="114544"/>
                </a:moveTo>
                <a:lnTo>
                  <a:pt x="5455" y="114544"/>
                </a:lnTo>
                <a:lnTo>
                  <a:pt x="5455" y="87272"/>
                </a:lnTo>
                <a:lnTo>
                  <a:pt x="38372" y="87272"/>
                </a:lnTo>
                <a:cubicBezTo>
                  <a:pt x="39716" y="98033"/>
                  <a:pt x="48877" y="106361"/>
                  <a:pt x="60000" y="106361"/>
                </a:cubicBezTo>
                <a:cubicBezTo>
                  <a:pt x="71122" y="106361"/>
                  <a:pt x="80283" y="98033"/>
                  <a:pt x="81627" y="87272"/>
                </a:cubicBezTo>
                <a:lnTo>
                  <a:pt x="114544" y="87272"/>
                </a:lnTo>
                <a:cubicBezTo>
                  <a:pt x="114544" y="87272"/>
                  <a:pt x="114544" y="114544"/>
                  <a:pt x="114544" y="114544"/>
                </a:cubicBezTo>
                <a:close/>
                <a:moveTo>
                  <a:pt x="26122" y="5455"/>
                </a:moveTo>
                <a:lnTo>
                  <a:pt x="93877" y="5455"/>
                </a:lnTo>
                <a:lnTo>
                  <a:pt x="112577" y="32727"/>
                </a:lnTo>
                <a:lnTo>
                  <a:pt x="79088" y="32727"/>
                </a:lnTo>
                <a:cubicBezTo>
                  <a:pt x="77588" y="32727"/>
                  <a:pt x="76361" y="33950"/>
                  <a:pt x="76361" y="35455"/>
                </a:cubicBezTo>
                <a:cubicBezTo>
                  <a:pt x="76361" y="44494"/>
                  <a:pt x="69038" y="51816"/>
                  <a:pt x="60000" y="51816"/>
                </a:cubicBezTo>
                <a:cubicBezTo>
                  <a:pt x="50961" y="51816"/>
                  <a:pt x="43638" y="44494"/>
                  <a:pt x="43638" y="35455"/>
                </a:cubicBezTo>
                <a:cubicBezTo>
                  <a:pt x="43638" y="33950"/>
                  <a:pt x="42411" y="32727"/>
                  <a:pt x="40911" y="32727"/>
                </a:cubicBezTo>
                <a:lnTo>
                  <a:pt x="7422" y="32727"/>
                </a:lnTo>
                <a:cubicBezTo>
                  <a:pt x="7422" y="32727"/>
                  <a:pt x="26122" y="5455"/>
                  <a:pt x="26122" y="5455"/>
                </a:cubicBezTo>
                <a:close/>
                <a:moveTo>
                  <a:pt x="120000" y="68183"/>
                </a:moveTo>
                <a:lnTo>
                  <a:pt x="120000" y="35455"/>
                </a:lnTo>
                <a:cubicBezTo>
                  <a:pt x="120000" y="35016"/>
                  <a:pt x="119872" y="34616"/>
                  <a:pt x="119683" y="34250"/>
                </a:cubicBezTo>
                <a:lnTo>
                  <a:pt x="119711" y="34233"/>
                </a:lnTo>
                <a:lnTo>
                  <a:pt x="97894" y="1511"/>
                </a:lnTo>
                <a:lnTo>
                  <a:pt x="97866" y="1522"/>
                </a:lnTo>
                <a:cubicBezTo>
                  <a:pt x="97422" y="627"/>
                  <a:pt x="96522" y="0"/>
                  <a:pt x="95455" y="0"/>
                </a:cubicBezTo>
                <a:lnTo>
                  <a:pt x="24544" y="0"/>
                </a:lnTo>
                <a:cubicBezTo>
                  <a:pt x="23477" y="0"/>
                  <a:pt x="22577" y="627"/>
                  <a:pt x="22133" y="1522"/>
                </a:cubicBezTo>
                <a:lnTo>
                  <a:pt x="22105" y="1511"/>
                </a:lnTo>
                <a:lnTo>
                  <a:pt x="288" y="34233"/>
                </a:lnTo>
                <a:lnTo>
                  <a:pt x="316" y="34250"/>
                </a:lnTo>
                <a:cubicBezTo>
                  <a:pt x="127" y="34616"/>
                  <a:pt x="0" y="35016"/>
                  <a:pt x="0" y="35455"/>
                </a:cubicBezTo>
                <a:lnTo>
                  <a:pt x="0" y="68183"/>
                </a:lnTo>
                <a:cubicBezTo>
                  <a:pt x="0" y="69688"/>
                  <a:pt x="1222" y="70911"/>
                  <a:pt x="2727" y="70911"/>
                </a:cubicBezTo>
                <a:lnTo>
                  <a:pt x="8566" y="70911"/>
                </a:lnTo>
                <a:lnTo>
                  <a:pt x="288" y="83327"/>
                </a:lnTo>
                <a:lnTo>
                  <a:pt x="316" y="83338"/>
                </a:lnTo>
                <a:cubicBezTo>
                  <a:pt x="127" y="83705"/>
                  <a:pt x="0" y="84105"/>
                  <a:pt x="0" y="84544"/>
                </a:cubicBezTo>
                <a:lnTo>
                  <a:pt x="0" y="117272"/>
                </a:lnTo>
                <a:cubicBezTo>
                  <a:pt x="0" y="118777"/>
                  <a:pt x="1222" y="120000"/>
                  <a:pt x="2727" y="120000"/>
                </a:cubicBezTo>
                <a:lnTo>
                  <a:pt x="117272" y="120000"/>
                </a:lnTo>
                <a:cubicBezTo>
                  <a:pt x="118777" y="120000"/>
                  <a:pt x="120000" y="118777"/>
                  <a:pt x="120000" y="117272"/>
                </a:cubicBezTo>
                <a:lnTo>
                  <a:pt x="120000" y="84544"/>
                </a:lnTo>
                <a:cubicBezTo>
                  <a:pt x="120000" y="84105"/>
                  <a:pt x="119872" y="83705"/>
                  <a:pt x="119683" y="83338"/>
                </a:cubicBezTo>
                <a:lnTo>
                  <a:pt x="119711" y="83327"/>
                </a:lnTo>
                <a:lnTo>
                  <a:pt x="111433" y="70911"/>
                </a:lnTo>
                <a:lnTo>
                  <a:pt x="117272" y="70911"/>
                </a:lnTo>
                <a:cubicBezTo>
                  <a:pt x="118777" y="70911"/>
                  <a:pt x="120000" y="69688"/>
                  <a:pt x="120000" y="68183"/>
                </a:cubicBezTo>
              </a:path>
            </a:pathLst>
          </a:custGeom>
          <a:solidFill>
            <a:schemeClr val="tx1">
              <a:lumMod val="75000"/>
              <a:lumOff val="25000"/>
            </a:schemeClr>
          </a:solidFill>
          <a:ln>
            <a:noFill/>
          </a:ln>
        </p:spPr>
        <p:txBody>
          <a:bodyPr lIns="38076" tIns="38076" rIns="38076" bIns="38076" anchor="ctr" anchorCtr="0">
            <a:noAutofit/>
          </a:bodyPr>
          <a:lstStyle/>
          <a:p>
            <a:endParaRPr sz="3000">
              <a:solidFill>
                <a:schemeClr val="dk1"/>
              </a:solidFill>
              <a:latin typeface="Lato"/>
              <a:ea typeface="Lato"/>
              <a:cs typeface="Lato"/>
              <a:sym typeface="Lato"/>
            </a:endParaRPr>
          </a:p>
        </p:txBody>
      </p:sp>
      <p:sp>
        <p:nvSpPr>
          <p:cNvPr id="4811" name="Shape 4811"/>
          <p:cNvSpPr/>
          <p:nvPr/>
        </p:nvSpPr>
        <p:spPr>
          <a:xfrm>
            <a:off x="3896349" y="7728616"/>
            <a:ext cx="558656" cy="558656"/>
          </a:xfrm>
          <a:custGeom>
            <a:avLst/>
            <a:gdLst/>
            <a:ahLst/>
            <a:cxnLst/>
            <a:rect l="0" t="0" r="0" b="0"/>
            <a:pathLst>
              <a:path w="120000" h="120000" extrusionOk="0">
                <a:moveTo>
                  <a:pt x="117272" y="57272"/>
                </a:moveTo>
                <a:cubicBezTo>
                  <a:pt x="115766" y="57272"/>
                  <a:pt x="114544" y="58494"/>
                  <a:pt x="114544" y="60000"/>
                </a:cubicBezTo>
                <a:cubicBezTo>
                  <a:pt x="114544" y="90127"/>
                  <a:pt x="90127" y="114544"/>
                  <a:pt x="60000" y="114544"/>
                </a:cubicBezTo>
                <a:cubicBezTo>
                  <a:pt x="29872" y="114544"/>
                  <a:pt x="5455" y="90127"/>
                  <a:pt x="5455" y="60000"/>
                </a:cubicBezTo>
                <a:cubicBezTo>
                  <a:pt x="5455" y="29877"/>
                  <a:pt x="29872" y="5455"/>
                  <a:pt x="60000" y="5455"/>
                </a:cubicBezTo>
                <a:cubicBezTo>
                  <a:pt x="77844" y="5455"/>
                  <a:pt x="93666" y="14033"/>
                  <a:pt x="103622" y="27272"/>
                </a:cubicBezTo>
                <a:lnTo>
                  <a:pt x="81816" y="27272"/>
                </a:lnTo>
                <a:cubicBezTo>
                  <a:pt x="80311" y="27272"/>
                  <a:pt x="79088" y="28494"/>
                  <a:pt x="79088" y="30000"/>
                </a:cubicBezTo>
                <a:cubicBezTo>
                  <a:pt x="79088" y="31511"/>
                  <a:pt x="80311" y="32727"/>
                  <a:pt x="81816" y="32727"/>
                </a:cubicBezTo>
                <a:lnTo>
                  <a:pt x="109088" y="32727"/>
                </a:lnTo>
                <a:cubicBezTo>
                  <a:pt x="110594" y="32727"/>
                  <a:pt x="111816" y="31511"/>
                  <a:pt x="111816" y="30000"/>
                </a:cubicBezTo>
                <a:lnTo>
                  <a:pt x="111816" y="2727"/>
                </a:lnTo>
                <a:cubicBezTo>
                  <a:pt x="111816" y="1222"/>
                  <a:pt x="110594" y="0"/>
                  <a:pt x="109088" y="0"/>
                </a:cubicBezTo>
                <a:cubicBezTo>
                  <a:pt x="107588" y="0"/>
                  <a:pt x="106361" y="1222"/>
                  <a:pt x="106361" y="2727"/>
                </a:cubicBezTo>
                <a:lnTo>
                  <a:pt x="106361" y="22011"/>
                </a:lnTo>
                <a:cubicBezTo>
                  <a:pt x="95366" y="8588"/>
                  <a:pt x="78705" y="0"/>
                  <a:pt x="60000" y="0"/>
                </a:cubicBezTo>
                <a:cubicBezTo>
                  <a:pt x="26866" y="0"/>
                  <a:pt x="0" y="26866"/>
                  <a:pt x="0" y="60000"/>
                </a:cubicBezTo>
                <a:cubicBezTo>
                  <a:pt x="0" y="93138"/>
                  <a:pt x="26866" y="120000"/>
                  <a:pt x="60000" y="120000"/>
                </a:cubicBezTo>
                <a:cubicBezTo>
                  <a:pt x="93133" y="120000"/>
                  <a:pt x="120000" y="93138"/>
                  <a:pt x="120000" y="60000"/>
                </a:cubicBezTo>
                <a:cubicBezTo>
                  <a:pt x="120000" y="58494"/>
                  <a:pt x="118777" y="57272"/>
                  <a:pt x="117272" y="57272"/>
                </a:cubicBezTo>
              </a:path>
            </a:pathLst>
          </a:custGeom>
          <a:solidFill>
            <a:schemeClr val="tx1">
              <a:lumMod val="75000"/>
              <a:lumOff val="25000"/>
            </a:schemeClr>
          </a:solidFill>
          <a:ln>
            <a:noFill/>
          </a:ln>
        </p:spPr>
        <p:txBody>
          <a:bodyPr lIns="38076" tIns="38076" rIns="38076" bIns="38076" anchor="ctr" anchorCtr="0">
            <a:noAutofit/>
          </a:bodyPr>
          <a:lstStyle/>
          <a:p>
            <a:endParaRPr sz="3000">
              <a:solidFill>
                <a:schemeClr val="dk1"/>
              </a:solidFill>
              <a:latin typeface="Lato"/>
              <a:ea typeface="Lato"/>
              <a:cs typeface="Lato"/>
              <a:sym typeface="Lato"/>
            </a:endParaRPr>
          </a:p>
        </p:txBody>
      </p:sp>
      <p:sp>
        <p:nvSpPr>
          <p:cNvPr id="4812" name="Shape 4812"/>
          <p:cNvSpPr/>
          <p:nvPr/>
        </p:nvSpPr>
        <p:spPr>
          <a:xfrm>
            <a:off x="4962871" y="7728616"/>
            <a:ext cx="558656" cy="558656"/>
          </a:xfrm>
          <a:custGeom>
            <a:avLst/>
            <a:gdLst/>
            <a:ahLst/>
            <a:cxnLst/>
            <a:rect l="0" t="0" r="0" b="0"/>
            <a:pathLst>
              <a:path w="120000" h="120000" extrusionOk="0">
                <a:moveTo>
                  <a:pt x="60000" y="5455"/>
                </a:moveTo>
                <a:cubicBezTo>
                  <a:pt x="77844" y="5455"/>
                  <a:pt x="93666" y="14033"/>
                  <a:pt x="103622" y="27272"/>
                </a:cubicBezTo>
                <a:lnTo>
                  <a:pt x="81816" y="27272"/>
                </a:lnTo>
                <a:cubicBezTo>
                  <a:pt x="80311" y="27272"/>
                  <a:pt x="79088" y="28494"/>
                  <a:pt x="79088" y="30000"/>
                </a:cubicBezTo>
                <a:cubicBezTo>
                  <a:pt x="79088" y="31511"/>
                  <a:pt x="80311" y="32727"/>
                  <a:pt x="81816" y="32727"/>
                </a:cubicBezTo>
                <a:lnTo>
                  <a:pt x="109088" y="32727"/>
                </a:lnTo>
                <a:cubicBezTo>
                  <a:pt x="110594" y="32727"/>
                  <a:pt x="111816" y="31511"/>
                  <a:pt x="111816" y="30000"/>
                </a:cubicBezTo>
                <a:lnTo>
                  <a:pt x="111816" y="2727"/>
                </a:lnTo>
                <a:cubicBezTo>
                  <a:pt x="111816" y="1222"/>
                  <a:pt x="110594" y="0"/>
                  <a:pt x="109088" y="0"/>
                </a:cubicBezTo>
                <a:cubicBezTo>
                  <a:pt x="107588" y="0"/>
                  <a:pt x="106361" y="1222"/>
                  <a:pt x="106361" y="2727"/>
                </a:cubicBezTo>
                <a:lnTo>
                  <a:pt x="106361" y="22011"/>
                </a:lnTo>
                <a:cubicBezTo>
                  <a:pt x="95366" y="8588"/>
                  <a:pt x="78705" y="0"/>
                  <a:pt x="60000" y="0"/>
                </a:cubicBezTo>
                <a:cubicBezTo>
                  <a:pt x="26866" y="0"/>
                  <a:pt x="0" y="26866"/>
                  <a:pt x="0" y="60000"/>
                </a:cubicBezTo>
                <a:cubicBezTo>
                  <a:pt x="0" y="61505"/>
                  <a:pt x="1222" y="62727"/>
                  <a:pt x="2727" y="62727"/>
                </a:cubicBezTo>
                <a:cubicBezTo>
                  <a:pt x="4233" y="62727"/>
                  <a:pt x="5455" y="61505"/>
                  <a:pt x="5455" y="60000"/>
                </a:cubicBezTo>
                <a:cubicBezTo>
                  <a:pt x="5455" y="29877"/>
                  <a:pt x="29872" y="5455"/>
                  <a:pt x="60000" y="5455"/>
                </a:cubicBezTo>
                <a:moveTo>
                  <a:pt x="117272" y="57272"/>
                </a:moveTo>
                <a:cubicBezTo>
                  <a:pt x="115766" y="57272"/>
                  <a:pt x="114544" y="58494"/>
                  <a:pt x="114544" y="60000"/>
                </a:cubicBezTo>
                <a:cubicBezTo>
                  <a:pt x="114544" y="90127"/>
                  <a:pt x="90127" y="114544"/>
                  <a:pt x="60000" y="114544"/>
                </a:cubicBezTo>
                <a:cubicBezTo>
                  <a:pt x="42155" y="114544"/>
                  <a:pt x="26333" y="105972"/>
                  <a:pt x="16377" y="92727"/>
                </a:cubicBezTo>
                <a:lnTo>
                  <a:pt x="38183" y="92727"/>
                </a:lnTo>
                <a:cubicBezTo>
                  <a:pt x="39688" y="92727"/>
                  <a:pt x="40911" y="91505"/>
                  <a:pt x="40911" y="90000"/>
                </a:cubicBezTo>
                <a:cubicBezTo>
                  <a:pt x="40911" y="88494"/>
                  <a:pt x="39688" y="87272"/>
                  <a:pt x="38183" y="87272"/>
                </a:cubicBezTo>
                <a:lnTo>
                  <a:pt x="10911" y="87272"/>
                </a:lnTo>
                <a:cubicBezTo>
                  <a:pt x="9405" y="87272"/>
                  <a:pt x="8183" y="88494"/>
                  <a:pt x="8183" y="90000"/>
                </a:cubicBezTo>
                <a:lnTo>
                  <a:pt x="8183" y="117272"/>
                </a:lnTo>
                <a:cubicBezTo>
                  <a:pt x="8183" y="118777"/>
                  <a:pt x="9405" y="120000"/>
                  <a:pt x="10911" y="120000"/>
                </a:cubicBezTo>
                <a:cubicBezTo>
                  <a:pt x="12411" y="120000"/>
                  <a:pt x="13638" y="118777"/>
                  <a:pt x="13638" y="117272"/>
                </a:cubicBezTo>
                <a:lnTo>
                  <a:pt x="13638" y="97994"/>
                </a:lnTo>
                <a:cubicBezTo>
                  <a:pt x="24633" y="111411"/>
                  <a:pt x="41294" y="120000"/>
                  <a:pt x="60000" y="120000"/>
                </a:cubicBezTo>
                <a:cubicBezTo>
                  <a:pt x="93133" y="120000"/>
                  <a:pt x="120000" y="93138"/>
                  <a:pt x="120000" y="60000"/>
                </a:cubicBezTo>
                <a:cubicBezTo>
                  <a:pt x="120000" y="58494"/>
                  <a:pt x="118777" y="57272"/>
                  <a:pt x="117272" y="57272"/>
                </a:cubicBezTo>
              </a:path>
            </a:pathLst>
          </a:custGeom>
          <a:solidFill>
            <a:schemeClr val="tx1">
              <a:lumMod val="75000"/>
              <a:lumOff val="25000"/>
            </a:schemeClr>
          </a:solidFill>
          <a:ln>
            <a:noFill/>
          </a:ln>
        </p:spPr>
        <p:txBody>
          <a:bodyPr lIns="38076" tIns="38076" rIns="38076" bIns="38076" anchor="ctr" anchorCtr="0">
            <a:noAutofit/>
          </a:bodyPr>
          <a:lstStyle/>
          <a:p>
            <a:endParaRPr sz="3000">
              <a:solidFill>
                <a:schemeClr val="dk1"/>
              </a:solidFill>
              <a:latin typeface="Lato"/>
              <a:ea typeface="Lato"/>
              <a:cs typeface="Lato"/>
              <a:sym typeface="Lato"/>
            </a:endParaRPr>
          </a:p>
        </p:txBody>
      </p:sp>
      <p:sp>
        <p:nvSpPr>
          <p:cNvPr id="4813" name="Shape 4813"/>
          <p:cNvSpPr/>
          <p:nvPr/>
        </p:nvSpPr>
        <p:spPr>
          <a:xfrm>
            <a:off x="6080182" y="7728616"/>
            <a:ext cx="457082" cy="558656"/>
          </a:xfrm>
          <a:custGeom>
            <a:avLst/>
            <a:gdLst/>
            <a:ahLst/>
            <a:cxnLst/>
            <a:rect l="0" t="0" r="0" b="0"/>
            <a:pathLst>
              <a:path w="120000" h="120000" extrusionOk="0">
                <a:moveTo>
                  <a:pt x="66666" y="7822"/>
                </a:moveTo>
                <a:lnTo>
                  <a:pt x="97322" y="24544"/>
                </a:lnTo>
                <a:lnTo>
                  <a:pt x="66666" y="41272"/>
                </a:lnTo>
                <a:cubicBezTo>
                  <a:pt x="66666" y="41272"/>
                  <a:pt x="66666" y="7822"/>
                  <a:pt x="66666" y="7822"/>
                </a:cubicBezTo>
                <a:close/>
                <a:moveTo>
                  <a:pt x="116666" y="68183"/>
                </a:moveTo>
                <a:cubicBezTo>
                  <a:pt x="114827" y="68183"/>
                  <a:pt x="113333" y="69400"/>
                  <a:pt x="113333" y="70911"/>
                </a:cubicBezTo>
                <a:cubicBezTo>
                  <a:pt x="113333" y="95011"/>
                  <a:pt x="89455" y="114544"/>
                  <a:pt x="60000" y="114544"/>
                </a:cubicBezTo>
                <a:cubicBezTo>
                  <a:pt x="30544" y="114544"/>
                  <a:pt x="6666" y="95011"/>
                  <a:pt x="6666" y="70911"/>
                </a:cubicBezTo>
                <a:cubicBezTo>
                  <a:pt x="6666" y="46811"/>
                  <a:pt x="30544" y="27272"/>
                  <a:pt x="60000" y="27272"/>
                </a:cubicBezTo>
                <a:lnTo>
                  <a:pt x="60000" y="46361"/>
                </a:lnTo>
                <a:cubicBezTo>
                  <a:pt x="60000" y="47872"/>
                  <a:pt x="61494" y="49088"/>
                  <a:pt x="63333" y="49088"/>
                </a:cubicBezTo>
                <a:cubicBezTo>
                  <a:pt x="64022" y="49088"/>
                  <a:pt x="64616" y="48883"/>
                  <a:pt x="65144" y="48594"/>
                </a:cubicBezTo>
                <a:lnTo>
                  <a:pt x="65183" y="48633"/>
                </a:lnTo>
                <a:lnTo>
                  <a:pt x="105183" y="26816"/>
                </a:lnTo>
                <a:lnTo>
                  <a:pt x="105144" y="26772"/>
                </a:lnTo>
                <a:cubicBezTo>
                  <a:pt x="106038" y="26283"/>
                  <a:pt x="106666" y="25494"/>
                  <a:pt x="106666" y="24544"/>
                </a:cubicBezTo>
                <a:cubicBezTo>
                  <a:pt x="106666" y="23600"/>
                  <a:pt x="106038" y="22811"/>
                  <a:pt x="105144" y="22316"/>
                </a:cubicBezTo>
                <a:lnTo>
                  <a:pt x="105183" y="22277"/>
                </a:lnTo>
                <a:lnTo>
                  <a:pt x="65183" y="455"/>
                </a:lnTo>
                <a:lnTo>
                  <a:pt x="65144" y="500"/>
                </a:lnTo>
                <a:cubicBezTo>
                  <a:pt x="64616" y="211"/>
                  <a:pt x="64022" y="0"/>
                  <a:pt x="63333" y="0"/>
                </a:cubicBezTo>
                <a:cubicBezTo>
                  <a:pt x="61494" y="0"/>
                  <a:pt x="60000" y="1222"/>
                  <a:pt x="60000" y="2727"/>
                </a:cubicBezTo>
                <a:lnTo>
                  <a:pt x="60000" y="21816"/>
                </a:lnTo>
                <a:cubicBezTo>
                  <a:pt x="26861" y="21816"/>
                  <a:pt x="0" y="43794"/>
                  <a:pt x="0" y="70911"/>
                </a:cubicBezTo>
                <a:cubicBezTo>
                  <a:pt x="0" y="98022"/>
                  <a:pt x="26861" y="120000"/>
                  <a:pt x="60000" y="120000"/>
                </a:cubicBezTo>
                <a:cubicBezTo>
                  <a:pt x="93138" y="120000"/>
                  <a:pt x="120000" y="98022"/>
                  <a:pt x="120000" y="70911"/>
                </a:cubicBezTo>
                <a:cubicBezTo>
                  <a:pt x="120000" y="69400"/>
                  <a:pt x="118505" y="68183"/>
                  <a:pt x="116666" y="68183"/>
                </a:cubicBezTo>
              </a:path>
            </a:pathLst>
          </a:custGeom>
          <a:solidFill>
            <a:schemeClr val="tx1">
              <a:lumMod val="75000"/>
              <a:lumOff val="25000"/>
            </a:schemeClr>
          </a:solidFill>
          <a:ln>
            <a:noFill/>
          </a:ln>
        </p:spPr>
        <p:txBody>
          <a:bodyPr lIns="38076" tIns="38076" rIns="38076" bIns="38076" anchor="ctr" anchorCtr="0">
            <a:noAutofit/>
          </a:bodyPr>
          <a:lstStyle/>
          <a:p>
            <a:endParaRPr sz="3000">
              <a:solidFill>
                <a:schemeClr val="dk1"/>
              </a:solidFill>
              <a:latin typeface="Lato"/>
              <a:ea typeface="Lato"/>
              <a:cs typeface="Lato"/>
              <a:sym typeface="Lato"/>
            </a:endParaRPr>
          </a:p>
        </p:txBody>
      </p:sp>
      <p:sp>
        <p:nvSpPr>
          <p:cNvPr id="4814" name="Shape 4814"/>
          <p:cNvSpPr/>
          <p:nvPr/>
        </p:nvSpPr>
        <p:spPr>
          <a:xfrm>
            <a:off x="7146704" y="7728616"/>
            <a:ext cx="457082" cy="558656"/>
          </a:xfrm>
          <a:custGeom>
            <a:avLst/>
            <a:gdLst/>
            <a:ahLst/>
            <a:cxnLst/>
            <a:rect l="0" t="0" r="0" b="0"/>
            <a:pathLst>
              <a:path w="120000" h="120000" extrusionOk="0">
                <a:moveTo>
                  <a:pt x="116666" y="68183"/>
                </a:moveTo>
                <a:cubicBezTo>
                  <a:pt x="114822" y="68183"/>
                  <a:pt x="113333" y="69400"/>
                  <a:pt x="113333" y="70911"/>
                </a:cubicBezTo>
                <a:cubicBezTo>
                  <a:pt x="113333" y="95011"/>
                  <a:pt x="89455" y="114544"/>
                  <a:pt x="60000" y="114544"/>
                </a:cubicBezTo>
                <a:cubicBezTo>
                  <a:pt x="30544" y="114544"/>
                  <a:pt x="6666" y="95011"/>
                  <a:pt x="6666" y="70911"/>
                </a:cubicBezTo>
                <a:cubicBezTo>
                  <a:pt x="6666" y="46811"/>
                  <a:pt x="30544" y="27272"/>
                  <a:pt x="60000" y="27272"/>
                </a:cubicBezTo>
                <a:lnTo>
                  <a:pt x="82044" y="27272"/>
                </a:lnTo>
                <a:lnTo>
                  <a:pt x="61483" y="44094"/>
                </a:lnTo>
                <a:lnTo>
                  <a:pt x="61516" y="44138"/>
                </a:lnTo>
                <a:cubicBezTo>
                  <a:pt x="60622" y="44627"/>
                  <a:pt x="60000" y="45416"/>
                  <a:pt x="60000" y="46361"/>
                </a:cubicBezTo>
                <a:cubicBezTo>
                  <a:pt x="60000" y="47872"/>
                  <a:pt x="61488" y="49088"/>
                  <a:pt x="63333" y="49088"/>
                </a:cubicBezTo>
                <a:cubicBezTo>
                  <a:pt x="64016" y="49088"/>
                  <a:pt x="64616" y="48877"/>
                  <a:pt x="65150" y="48594"/>
                </a:cubicBezTo>
                <a:lnTo>
                  <a:pt x="65183" y="48633"/>
                </a:lnTo>
                <a:lnTo>
                  <a:pt x="65411" y="48450"/>
                </a:lnTo>
                <a:cubicBezTo>
                  <a:pt x="65583" y="48333"/>
                  <a:pt x="65733" y="48205"/>
                  <a:pt x="65877" y="48061"/>
                </a:cubicBezTo>
                <a:lnTo>
                  <a:pt x="91850" y="26816"/>
                </a:lnTo>
                <a:lnTo>
                  <a:pt x="91816" y="26772"/>
                </a:lnTo>
                <a:cubicBezTo>
                  <a:pt x="92711" y="26283"/>
                  <a:pt x="93333" y="25494"/>
                  <a:pt x="93333" y="24544"/>
                </a:cubicBezTo>
                <a:cubicBezTo>
                  <a:pt x="93333" y="23600"/>
                  <a:pt x="92711" y="22811"/>
                  <a:pt x="91816" y="22322"/>
                </a:cubicBezTo>
                <a:lnTo>
                  <a:pt x="91850" y="22277"/>
                </a:lnTo>
                <a:lnTo>
                  <a:pt x="65877" y="1027"/>
                </a:lnTo>
                <a:cubicBezTo>
                  <a:pt x="65733" y="883"/>
                  <a:pt x="65583" y="761"/>
                  <a:pt x="65411" y="644"/>
                </a:cubicBezTo>
                <a:lnTo>
                  <a:pt x="65183" y="455"/>
                </a:lnTo>
                <a:lnTo>
                  <a:pt x="65150" y="500"/>
                </a:lnTo>
                <a:cubicBezTo>
                  <a:pt x="64616" y="211"/>
                  <a:pt x="64016" y="0"/>
                  <a:pt x="63333" y="0"/>
                </a:cubicBezTo>
                <a:cubicBezTo>
                  <a:pt x="61488" y="0"/>
                  <a:pt x="60000" y="1222"/>
                  <a:pt x="60000" y="2727"/>
                </a:cubicBezTo>
                <a:cubicBezTo>
                  <a:pt x="60000" y="3677"/>
                  <a:pt x="60622" y="4466"/>
                  <a:pt x="61516" y="4955"/>
                </a:cubicBezTo>
                <a:lnTo>
                  <a:pt x="61483" y="4994"/>
                </a:lnTo>
                <a:lnTo>
                  <a:pt x="82044" y="21816"/>
                </a:lnTo>
                <a:lnTo>
                  <a:pt x="60000" y="21816"/>
                </a:lnTo>
                <a:cubicBezTo>
                  <a:pt x="26861" y="21816"/>
                  <a:pt x="0" y="43800"/>
                  <a:pt x="0" y="70911"/>
                </a:cubicBezTo>
                <a:cubicBezTo>
                  <a:pt x="0" y="98022"/>
                  <a:pt x="26861" y="120000"/>
                  <a:pt x="60000" y="120000"/>
                </a:cubicBezTo>
                <a:cubicBezTo>
                  <a:pt x="93138" y="120000"/>
                  <a:pt x="120000" y="98022"/>
                  <a:pt x="120000" y="70911"/>
                </a:cubicBezTo>
                <a:cubicBezTo>
                  <a:pt x="120000" y="69400"/>
                  <a:pt x="118511" y="68183"/>
                  <a:pt x="116666" y="68183"/>
                </a:cubicBezTo>
              </a:path>
            </a:pathLst>
          </a:custGeom>
          <a:solidFill>
            <a:schemeClr val="tx1">
              <a:lumMod val="75000"/>
              <a:lumOff val="25000"/>
            </a:schemeClr>
          </a:solidFill>
          <a:ln>
            <a:noFill/>
          </a:ln>
        </p:spPr>
        <p:txBody>
          <a:bodyPr lIns="38076" tIns="38076" rIns="38076" bIns="38076" anchor="ctr" anchorCtr="0">
            <a:noAutofit/>
          </a:bodyPr>
          <a:lstStyle/>
          <a:p>
            <a:endParaRPr sz="3000">
              <a:solidFill>
                <a:schemeClr val="dk1"/>
              </a:solidFill>
              <a:latin typeface="Lato"/>
              <a:ea typeface="Lato"/>
              <a:cs typeface="Lato"/>
              <a:sym typeface="Lato"/>
            </a:endParaRPr>
          </a:p>
        </p:txBody>
      </p:sp>
      <p:sp>
        <p:nvSpPr>
          <p:cNvPr id="4815" name="Shape 4815"/>
          <p:cNvSpPr/>
          <p:nvPr/>
        </p:nvSpPr>
        <p:spPr>
          <a:xfrm>
            <a:off x="8162439" y="7728617"/>
            <a:ext cx="558656" cy="558650"/>
          </a:xfrm>
          <a:custGeom>
            <a:avLst/>
            <a:gdLst/>
            <a:ahLst/>
            <a:cxnLst/>
            <a:rect l="0" t="0" r="0" b="0"/>
            <a:pathLst>
              <a:path w="120000" h="120000" extrusionOk="0">
                <a:moveTo>
                  <a:pt x="103522" y="34955"/>
                </a:moveTo>
                <a:cubicBezTo>
                  <a:pt x="103572" y="34216"/>
                  <a:pt x="103638" y="33477"/>
                  <a:pt x="103638" y="32727"/>
                </a:cubicBezTo>
                <a:cubicBezTo>
                  <a:pt x="103638" y="14655"/>
                  <a:pt x="88983" y="0"/>
                  <a:pt x="70911" y="0"/>
                </a:cubicBezTo>
                <a:cubicBezTo>
                  <a:pt x="58327" y="0"/>
                  <a:pt x="47422" y="7105"/>
                  <a:pt x="41944" y="17516"/>
                </a:cubicBezTo>
                <a:cubicBezTo>
                  <a:pt x="39916" y="16783"/>
                  <a:pt x="37738" y="16361"/>
                  <a:pt x="35455" y="16361"/>
                </a:cubicBezTo>
                <a:cubicBezTo>
                  <a:pt x="24911" y="16361"/>
                  <a:pt x="16361" y="24911"/>
                  <a:pt x="16361" y="35455"/>
                </a:cubicBezTo>
                <a:cubicBezTo>
                  <a:pt x="16361" y="36827"/>
                  <a:pt x="16516" y="38161"/>
                  <a:pt x="16788" y="39450"/>
                </a:cubicBezTo>
                <a:cubicBezTo>
                  <a:pt x="7038" y="42700"/>
                  <a:pt x="0" y="51883"/>
                  <a:pt x="0" y="62727"/>
                </a:cubicBezTo>
                <a:cubicBezTo>
                  <a:pt x="0" y="76283"/>
                  <a:pt x="10988" y="87272"/>
                  <a:pt x="24544" y="87272"/>
                </a:cubicBezTo>
                <a:lnTo>
                  <a:pt x="49088" y="87272"/>
                </a:lnTo>
                <a:cubicBezTo>
                  <a:pt x="50600" y="87272"/>
                  <a:pt x="51816" y="86050"/>
                  <a:pt x="51816" y="84544"/>
                </a:cubicBezTo>
                <a:cubicBezTo>
                  <a:pt x="51816" y="83038"/>
                  <a:pt x="50600" y="81816"/>
                  <a:pt x="49088" y="81816"/>
                </a:cubicBezTo>
                <a:lnTo>
                  <a:pt x="24544" y="81816"/>
                </a:lnTo>
                <a:cubicBezTo>
                  <a:pt x="14022" y="81816"/>
                  <a:pt x="5455" y="73250"/>
                  <a:pt x="5455" y="62727"/>
                </a:cubicBezTo>
                <a:cubicBezTo>
                  <a:pt x="5455" y="54500"/>
                  <a:pt x="10700" y="47233"/>
                  <a:pt x="18516" y="44627"/>
                </a:cubicBezTo>
                <a:lnTo>
                  <a:pt x="23138" y="43088"/>
                </a:lnTo>
                <a:lnTo>
                  <a:pt x="22122" y="38316"/>
                </a:lnTo>
                <a:cubicBezTo>
                  <a:pt x="21922" y="37361"/>
                  <a:pt x="21816" y="36394"/>
                  <a:pt x="21816" y="35455"/>
                </a:cubicBezTo>
                <a:cubicBezTo>
                  <a:pt x="21816" y="27933"/>
                  <a:pt x="27933" y="21816"/>
                  <a:pt x="35455" y="21816"/>
                </a:cubicBezTo>
                <a:cubicBezTo>
                  <a:pt x="37011" y="21816"/>
                  <a:pt x="38566" y="22094"/>
                  <a:pt x="40083" y="22650"/>
                </a:cubicBezTo>
                <a:lnTo>
                  <a:pt x="44550" y="24266"/>
                </a:lnTo>
                <a:lnTo>
                  <a:pt x="46766" y="20061"/>
                </a:lnTo>
                <a:cubicBezTo>
                  <a:pt x="51511" y="11050"/>
                  <a:pt x="60761" y="5455"/>
                  <a:pt x="70911" y="5455"/>
                </a:cubicBezTo>
                <a:cubicBezTo>
                  <a:pt x="85944" y="5455"/>
                  <a:pt x="98183" y="17688"/>
                  <a:pt x="98183" y="32727"/>
                </a:cubicBezTo>
                <a:cubicBezTo>
                  <a:pt x="98183" y="33205"/>
                  <a:pt x="98144" y="33666"/>
                  <a:pt x="98111" y="34138"/>
                </a:cubicBezTo>
                <a:lnTo>
                  <a:pt x="98083" y="34605"/>
                </a:lnTo>
                <a:lnTo>
                  <a:pt x="97833" y="38444"/>
                </a:lnTo>
                <a:lnTo>
                  <a:pt x="101361" y="39966"/>
                </a:lnTo>
                <a:cubicBezTo>
                  <a:pt x="109366" y="43422"/>
                  <a:pt x="114544" y="51288"/>
                  <a:pt x="114544" y="60000"/>
                </a:cubicBezTo>
                <a:cubicBezTo>
                  <a:pt x="114544" y="72027"/>
                  <a:pt x="104755" y="81816"/>
                  <a:pt x="92727" y="81816"/>
                </a:cubicBezTo>
                <a:lnTo>
                  <a:pt x="70911" y="81816"/>
                </a:lnTo>
                <a:cubicBezTo>
                  <a:pt x="69400" y="81816"/>
                  <a:pt x="68183" y="83038"/>
                  <a:pt x="68183" y="84544"/>
                </a:cubicBezTo>
                <a:cubicBezTo>
                  <a:pt x="68183" y="86050"/>
                  <a:pt x="69400" y="87272"/>
                  <a:pt x="70911" y="87272"/>
                </a:cubicBezTo>
                <a:lnTo>
                  <a:pt x="92727" y="87272"/>
                </a:lnTo>
                <a:cubicBezTo>
                  <a:pt x="107783" y="87272"/>
                  <a:pt x="120000" y="75061"/>
                  <a:pt x="120000" y="60000"/>
                </a:cubicBezTo>
                <a:cubicBezTo>
                  <a:pt x="120000" y="48777"/>
                  <a:pt x="113211" y="39138"/>
                  <a:pt x="103522" y="34955"/>
                </a:cubicBezTo>
                <a:moveTo>
                  <a:pt x="76361" y="98183"/>
                </a:moveTo>
                <a:cubicBezTo>
                  <a:pt x="75611" y="98183"/>
                  <a:pt x="74933" y="98488"/>
                  <a:pt x="74433" y="98983"/>
                </a:cubicBezTo>
                <a:lnTo>
                  <a:pt x="62727" y="110688"/>
                </a:lnTo>
                <a:lnTo>
                  <a:pt x="62727" y="46366"/>
                </a:lnTo>
                <a:cubicBezTo>
                  <a:pt x="62727" y="44855"/>
                  <a:pt x="61505" y="43638"/>
                  <a:pt x="60000" y="43638"/>
                </a:cubicBezTo>
                <a:cubicBezTo>
                  <a:pt x="58494" y="43638"/>
                  <a:pt x="57272" y="44855"/>
                  <a:pt x="57272" y="46366"/>
                </a:cubicBezTo>
                <a:lnTo>
                  <a:pt x="57272" y="110688"/>
                </a:lnTo>
                <a:lnTo>
                  <a:pt x="45566" y="98983"/>
                </a:lnTo>
                <a:cubicBezTo>
                  <a:pt x="45072" y="98488"/>
                  <a:pt x="44388" y="98183"/>
                  <a:pt x="43638" y="98183"/>
                </a:cubicBezTo>
                <a:cubicBezTo>
                  <a:pt x="42127" y="98183"/>
                  <a:pt x="40911" y="99405"/>
                  <a:pt x="40911" y="100911"/>
                </a:cubicBezTo>
                <a:cubicBezTo>
                  <a:pt x="40911" y="101666"/>
                  <a:pt x="41216" y="102344"/>
                  <a:pt x="41705" y="102838"/>
                </a:cubicBezTo>
                <a:lnTo>
                  <a:pt x="58072" y="119200"/>
                </a:lnTo>
                <a:cubicBezTo>
                  <a:pt x="58566" y="119694"/>
                  <a:pt x="59244" y="120000"/>
                  <a:pt x="60000" y="120000"/>
                </a:cubicBezTo>
                <a:cubicBezTo>
                  <a:pt x="60755" y="120000"/>
                  <a:pt x="61433" y="119694"/>
                  <a:pt x="61927" y="119200"/>
                </a:cubicBezTo>
                <a:lnTo>
                  <a:pt x="78294" y="102838"/>
                </a:lnTo>
                <a:cubicBezTo>
                  <a:pt x="78788" y="102344"/>
                  <a:pt x="79088" y="101666"/>
                  <a:pt x="79088" y="100911"/>
                </a:cubicBezTo>
                <a:cubicBezTo>
                  <a:pt x="79088" y="99405"/>
                  <a:pt x="77872" y="98183"/>
                  <a:pt x="76361" y="98183"/>
                </a:cubicBezTo>
              </a:path>
            </a:pathLst>
          </a:custGeom>
          <a:solidFill>
            <a:schemeClr val="tx1">
              <a:lumMod val="75000"/>
              <a:lumOff val="25000"/>
            </a:schemeClr>
          </a:solidFill>
          <a:ln>
            <a:noFill/>
          </a:ln>
        </p:spPr>
        <p:txBody>
          <a:bodyPr lIns="38076" tIns="38076" rIns="38076" bIns="38076" anchor="ctr" anchorCtr="0">
            <a:noAutofit/>
          </a:bodyPr>
          <a:lstStyle/>
          <a:p>
            <a:endParaRPr sz="3000">
              <a:solidFill>
                <a:schemeClr val="dk1"/>
              </a:solidFill>
              <a:latin typeface="Lato"/>
              <a:ea typeface="Lato"/>
              <a:cs typeface="Lato"/>
              <a:sym typeface="Lato"/>
            </a:endParaRPr>
          </a:p>
        </p:txBody>
      </p:sp>
      <p:sp>
        <p:nvSpPr>
          <p:cNvPr id="4816" name="Shape 4816"/>
          <p:cNvSpPr/>
          <p:nvPr/>
        </p:nvSpPr>
        <p:spPr>
          <a:xfrm>
            <a:off x="9228959" y="7728617"/>
            <a:ext cx="558656" cy="558650"/>
          </a:xfrm>
          <a:custGeom>
            <a:avLst/>
            <a:gdLst/>
            <a:ahLst/>
            <a:cxnLst/>
            <a:rect l="0" t="0" r="0" b="0"/>
            <a:pathLst>
              <a:path w="120000" h="120000" extrusionOk="0">
                <a:moveTo>
                  <a:pt x="103522" y="34955"/>
                </a:moveTo>
                <a:cubicBezTo>
                  <a:pt x="103572" y="34216"/>
                  <a:pt x="103638" y="33477"/>
                  <a:pt x="103638" y="32727"/>
                </a:cubicBezTo>
                <a:cubicBezTo>
                  <a:pt x="103638" y="14655"/>
                  <a:pt x="88983" y="0"/>
                  <a:pt x="70911" y="0"/>
                </a:cubicBezTo>
                <a:cubicBezTo>
                  <a:pt x="58327" y="0"/>
                  <a:pt x="47422" y="7105"/>
                  <a:pt x="41944" y="17516"/>
                </a:cubicBezTo>
                <a:cubicBezTo>
                  <a:pt x="39916" y="16783"/>
                  <a:pt x="37738" y="16361"/>
                  <a:pt x="35455" y="16361"/>
                </a:cubicBezTo>
                <a:cubicBezTo>
                  <a:pt x="24911" y="16361"/>
                  <a:pt x="16361" y="24911"/>
                  <a:pt x="16361" y="35455"/>
                </a:cubicBezTo>
                <a:cubicBezTo>
                  <a:pt x="16361" y="36827"/>
                  <a:pt x="16516" y="38161"/>
                  <a:pt x="16788" y="39450"/>
                </a:cubicBezTo>
                <a:cubicBezTo>
                  <a:pt x="7038" y="42700"/>
                  <a:pt x="0" y="51883"/>
                  <a:pt x="0" y="62727"/>
                </a:cubicBezTo>
                <a:cubicBezTo>
                  <a:pt x="0" y="76283"/>
                  <a:pt x="10988" y="87272"/>
                  <a:pt x="24544" y="87272"/>
                </a:cubicBezTo>
                <a:lnTo>
                  <a:pt x="49088" y="87272"/>
                </a:lnTo>
                <a:cubicBezTo>
                  <a:pt x="50600" y="87272"/>
                  <a:pt x="51816" y="86050"/>
                  <a:pt x="51816" y="84544"/>
                </a:cubicBezTo>
                <a:cubicBezTo>
                  <a:pt x="51816" y="83038"/>
                  <a:pt x="50600" y="81816"/>
                  <a:pt x="49088" y="81816"/>
                </a:cubicBezTo>
                <a:lnTo>
                  <a:pt x="24544" y="81816"/>
                </a:lnTo>
                <a:cubicBezTo>
                  <a:pt x="14022" y="81816"/>
                  <a:pt x="5455" y="73250"/>
                  <a:pt x="5455" y="62727"/>
                </a:cubicBezTo>
                <a:cubicBezTo>
                  <a:pt x="5455" y="54500"/>
                  <a:pt x="10700" y="47233"/>
                  <a:pt x="18516" y="44627"/>
                </a:cubicBezTo>
                <a:lnTo>
                  <a:pt x="23138" y="43088"/>
                </a:lnTo>
                <a:lnTo>
                  <a:pt x="22122" y="38316"/>
                </a:lnTo>
                <a:cubicBezTo>
                  <a:pt x="21922" y="37361"/>
                  <a:pt x="21816" y="36394"/>
                  <a:pt x="21816" y="35455"/>
                </a:cubicBezTo>
                <a:cubicBezTo>
                  <a:pt x="21816" y="27933"/>
                  <a:pt x="27933" y="21816"/>
                  <a:pt x="35455" y="21816"/>
                </a:cubicBezTo>
                <a:cubicBezTo>
                  <a:pt x="37011" y="21816"/>
                  <a:pt x="38566" y="22094"/>
                  <a:pt x="40083" y="22650"/>
                </a:cubicBezTo>
                <a:lnTo>
                  <a:pt x="44550" y="24266"/>
                </a:lnTo>
                <a:lnTo>
                  <a:pt x="46766" y="20061"/>
                </a:lnTo>
                <a:cubicBezTo>
                  <a:pt x="51511" y="11050"/>
                  <a:pt x="60761" y="5455"/>
                  <a:pt x="70911" y="5455"/>
                </a:cubicBezTo>
                <a:cubicBezTo>
                  <a:pt x="85944" y="5455"/>
                  <a:pt x="98183" y="17688"/>
                  <a:pt x="98183" y="32727"/>
                </a:cubicBezTo>
                <a:cubicBezTo>
                  <a:pt x="98183" y="33205"/>
                  <a:pt x="98144" y="33666"/>
                  <a:pt x="98111" y="34138"/>
                </a:cubicBezTo>
                <a:lnTo>
                  <a:pt x="98083" y="34605"/>
                </a:lnTo>
                <a:lnTo>
                  <a:pt x="97833" y="38444"/>
                </a:lnTo>
                <a:lnTo>
                  <a:pt x="101361" y="39966"/>
                </a:lnTo>
                <a:cubicBezTo>
                  <a:pt x="109372" y="43422"/>
                  <a:pt x="114544" y="51288"/>
                  <a:pt x="114544" y="60000"/>
                </a:cubicBezTo>
                <a:cubicBezTo>
                  <a:pt x="114544" y="72027"/>
                  <a:pt x="104755" y="81816"/>
                  <a:pt x="92727" y="81816"/>
                </a:cubicBezTo>
                <a:lnTo>
                  <a:pt x="70911" y="81816"/>
                </a:lnTo>
                <a:cubicBezTo>
                  <a:pt x="69400" y="81816"/>
                  <a:pt x="68183" y="83038"/>
                  <a:pt x="68183" y="84544"/>
                </a:cubicBezTo>
                <a:cubicBezTo>
                  <a:pt x="68183" y="86050"/>
                  <a:pt x="69400" y="87272"/>
                  <a:pt x="70911" y="87272"/>
                </a:cubicBezTo>
                <a:lnTo>
                  <a:pt x="92727" y="87272"/>
                </a:lnTo>
                <a:cubicBezTo>
                  <a:pt x="107783" y="87272"/>
                  <a:pt x="120000" y="75061"/>
                  <a:pt x="120000" y="60000"/>
                </a:cubicBezTo>
                <a:cubicBezTo>
                  <a:pt x="120000" y="48777"/>
                  <a:pt x="113211" y="39138"/>
                  <a:pt x="103522" y="34955"/>
                </a:cubicBezTo>
                <a:moveTo>
                  <a:pt x="76361" y="65455"/>
                </a:moveTo>
                <a:cubicBezTo>
                  <a:pt x="77872" y="65455"/>
                  <a:pt x="79088" y="64233"/>
                  <a:pt x="79088" y="62727"/>
                </a:cubicBezTo>
                <a:cubicBezTo>
                  <a:pt x="79088" y="61977"/>
                  <a:pt x="78788" y="61294"/>
                  <a:pt x="78294" y="60800"/>
                </a:cubicBezTo>
                <a:lnTo>
                  <a:pt x="61927" y="44433"/>
                </a:lnTo>
                <a:cubicBezTo>
                  <a:pt x="61433" y="43944"/>
                  <a:pt x="60755" y="43638"/>
                  <a:pt x="60000" y="43638"/>
                </a:cubicBezTo>
                <a:cubicBezTo>
                  <a:pt x="59250" y="43638"/>
                  <a:pt x="58566" y="43944"/>
                  <a:pt x="58072" y="44433"/>
                </a:cubicBezTo>
                <a:lnTo>
                  <a:pt x="41705" y="60800"/>
                </a:lnTo>
                <a:cubicBezTo>
                  <a:pt x="41216" y="61294"/>
                  <a:pt x="40911" y="61977"/>
                  <a:pt x="40911" y="62727"/>
                </a:cubicBezTo>
                <a:cubicBezTo>
                  <a:pt x="40911" y="64233"/>
                  <a:pt x="42127" y="65455"/>
                  <a:pt x="43638" y="65455"/>
                </a:cubicBezTo>
                <a:cubicBezTo>
                  <a:pt x="44388" y="65455"/>
                  <a:pt x="45072" y="65150"/>
                  <a:pt x="45566" y="64655"/>
                </a:cubicBezTo>
                <a:lnTo>
                  <a:pt x="57272" y="52950"/>
                </a:lnTo>
                <a:lnTo>
                  <a:pt x="57272" y="117272"/>
                </a:lnTo>
                <a:cubicBezTo>
                  <a:pt x="57272" y="118777"/>
                  <a:pt x="58494" y="120000"/>
                  <a:pt x="60000" y="120000"/>
                </a:cubicBezTo>
                <a:cubicBezTo>
                  <a:pt x="61505" y="120000"/>
                  <a:pt x="62727" y="118777"/>
                  <a:pt x="62727" y="117272"/>
                </a:cubicBezTo>
                <a:lnTo>
                  <a:pt x="62727" y="52950"/>
                </a:lnTo>
                <a:lnTo>
                  <a:pt x="74433" y="64655"/>
                </a:lnTo>
                <a:cubicBezTo>
                  <a:pt x="74933" y="65150"/>
                  <a:pt x="75611" y="65455"/>
                  <a:pt x="76361" y="65455"/>
                </a:cubicBezTo>
              </a:path>
            </a:pathLst>
          </a:custGeom>
          <a:solidFill>
            <a:schemeClr val="tx1">
              <a:lumMod val="75000"/>
              <a:lumOff val="25000"/>
            </a:schemeClr>
          </a:solidFill>
          <a:ln>
            <a:noFill/>
          </a:ln>
        </p:spPr>
        <p:txBody>
          <a:bodyPr lIns="38076" tIns="38076" rIns="38076" bIns="38076" anchor="ctr" anchorCtr="0">
            <a:noAutofit/>
          </a:bodyPr>
          <a:lstStyle/>
          <a:p>
            <a:endParaRPr sz="3000">
              <a:solidFill>
                <a:schemeClr val="dk1"/>
              </a:solidFill>
              <a:latin typeface="Lato"/>
              <a:ea typeface="Lato"/>
              <a:cs typeface="Lato"/>
              <a:sym typeface="Lato"/>
            </a:endParaRPr>
          </a:p>
        </p:txBody>
      </p:sp>
      <p:sp>
        <p:nvSpPr>
          <p:cNvPr id="4817" name="Shape 4817"/>
          <p:cNvSpPr/>
          <p:nvPr/>
        </p:nvSpPr>
        <p:spPr>
          <a:xfrm>
            <a:off x="10295481" y="7766704"/>
            <a:ext cx="558656" cy="482932"/>
          </a:xfrm>
          <a:custGeom>
            <a:avLst/>
            <a:gdLst/>
            <a:ahLst/>
            <a:cxnLst/>
            <a:rect l="0" t="0" r="0" b="0"/>
            <a:pathLst>
              <a:path w="120000" h="120000" extrusionOk="0">
                <a:moveTo>
                  <a:pt x="74561" y="113794"/>
                </a:moveTo>
                <a:lnTo>
                  <a:pt x="70166" y="112432"/>
                </a:lnTo>
                <a:cubicBezTo>
                  <a:pt x="73916" y="109001"/>
                  <a:pt x="76361" y="103775"/>
                  <a:pt x="76361" y="97798"/>
                </a:cubicBezTo>
                <a:cubicBezTo>
                  <a:pt x="76361" y="90013"/>
                  <a:pt x="72294" y="83336"/>
                  <a:pt x="66483" y="80428"/>
                </a:cubicBezTo>
                <a:lnTo>
                  <a:pt x="65011" y="86655"/>
                </a:lnTo>
                <a:cubicBezTo>
                  <a:pt x="68500" y="88762"/>
                  <a:pt x="70911" y="92938"/>
                  <a:pt x="70911" y="97798"/>
                </a:cubicBezTo>
                <a:cubicBezTo>
                  <a:pt x="70911" y="101745"/>
                  <a:pt x="69316" y="105215"/>
                  <a:pt x="66861" y="107511"/>
                </a:cubicBezTo>
                <a:lnTo>
                  <a:pt x="68311" y="101267"/>
                </a:lnTo>
                <a:cubicBezTo>
                  <a:pt x="68483" y="100489"/>
                  <a:pt x="68411" y="99627"/>
                  <a:pt x="68033" y="98871"/>
                </a:cubicBezTo>
                <a:cubicBezTo>
                  <a:pt x="67283" y="97364"/>
                  <a:pt x="65616" y="96847"/>
                  <a:pt x="64311" y="97714"/>
                </a:cubicBezTo>
                <a:cubicBezTo>
                  <a:pt x="63661" y="98154"/>
                  <a:pt x="63222" y="98854"/>
                  <a:pt x="63038" y="99638"/>
                </a:cubicBezTo>
                <a:lnTo>
                  <a:pt x="60044" y="112560"/>
                </a:lnTo>
                <a:cubicBezTo>
                  <a:pt x="59866" y="113338"/>
                  <a:pt x="59938" y="114200"/>
                  <a:pt x="60316" y="114956"/>
                </a:cubicBezTo>
                <a:cubicBezTo>
                  <a:pt x="60666" y="115663"/>
                  <a:pt x="61227" y="116124"/>
                  <a:pt x="61850" y="116358"/>
                </a:cubicBezTo>
                <a:lnTo>
                  <a:pt x="61811" y="116519"/>
                </a:lnTo>
                <a:cubicBezTo>
                  <a:pt x="61900" y="116508"/>
                  <a:pt x="61988" y="116474"/>
                  <a:pt x="62072" y="116458"/>
                </a:cubicBezTo>
                <a:lnTo>
                  <a:pt x="73144" y="119888"/>
                </a:lnTo>
                <a:cubicBezTo>
                  <a:pt x="73822" y="120100"/>
                  <a:pt x="74566" y="120011"/>
                  <a:pt x="75216" y="119577"/>
                </a:cubicBezTo>
                <a:cubicBezTo>
                  <a:pt x="76522" y="118710"/>
                  <a:pt x="76972" y="116775"/>
                  <a:pt x="76216" y="115262"/>
                </a:cubicBezTo>
                <a:cubicBezTo>
                  <a:pt x="75838" y="114512"/>
                  <a:pt x="75233" y="114000"/>
                  <a:pt x="74561" y="113794"/>
                </a:cubicBezTo>
                <a:moveTo>
                  <a:pt x="103522" y="40439"/>
                </a:moveTo>
                <a:cubicBezTo>
                  <a:pt x="103572" y="39582"/>
                  <a:pt x="103638" y="38732"/>
                  <a:pt x="103638" y="37859"/>
                </a:cubicBezTo>
                <a:cubicBezTo>
                  <a:pt x="103638" y="16953"/>
                  <a:pt x="88983" y="0"/>
                  <a:pt x="70911" y="0"/>
                </a:cubicBezTo>
                <a:cubicBezTo>
                  <a:pt x="58327" y="0"/>
                  <a:pt x="47422" y="8223"/>
                  <a:pt x="41944" y="20266"/>
                </a:cubicBezTo>
                <a:cubicBezTo>
                  <a:pt x="39916" y="19416"/>
                  <a:pt x="37738" y="18926"/>
                  <a:pt x="35455" y="18926"/>
                </a:cubicBezTo>
                <a:cubicBezTo>
                  <a:pt x="24911" y="18926"/>
                  <a:pt x="16361" y="28818"/>
                  <a:pt x="16361" y="41011"/>
                </a:cubicBezTo>
                <a:cubicBezTo>
                  <a:pt x="16361" y="42602"/>
                  <a:pt x="16516" y="44147"/>
                  <a:pt x="16788" y="45638"/>
                </a:cubicBezTo>
                <a:cubicBezTo>
                  <a:pt x="7038" y="49396"/>
                  <a:pt x="0" y="60016"/>
                  <a:pt x="0" y="72560"/>
                </a:cubicBezTo>
                <a:cubicBezTo>
                  <a:pt x="0" y="88245"/>
                  <a:pt x="10988" y="100956"/>
                  <a:pt x="24544" y="100956"/>
                </a:cubicBezTo>
                <a:lnTo>
                  <a:pt x="35455" y="100956"/>
                </a:lnTo>
                <a:cubicBezTo>
                  <a:pt x="36961" y="100956"/>
                  <a:pt x="38183" y="99544"/>
                  <a:pt x="38183" y="97798"/>
                </a:cubicBezTo>
                <a:cubicBezTo>
                  <a:pt x="38183" y="96057"/>
                  <a:pt x="36961" y="94645"/>
                  <a:pt x="35455" y="94645"/>
                </a:cubicBezTo>
                <a:lnTo>
                  <a:pt x="24544" y="94645"/>
                </a:lnTo>
                <a:cubicBezTo>
                  <a:pt x="14022" y="94645"/>
                  <a:pt x="5455" y="84737"/>
                  <a:pt x="5455" y="72560"/>
                </a:cubicBezTo>
                <a:cubicBezTo>
                  <a:pt x="5455" y="63046"/>
                  <a:pt x="10700" y="54634"/>
                  <a:pt x="18516" y="51620"/>
                </a:cubicBezTo>
                <a:lnTo>
                  <a:pt x="23138" y="49841"/>
                </a:lnTo>
                <a:lnTo>
                  <a:pt x="22122" y="44320"/>
                </a:lnTo>
                <a:cubicBezTo>
                  <a:pt x="21922" y="43219"/>
                  <a:pt x="21816" y="42101"/>
                  <a:pt x="21816" y="41011"/>
                </a:cubicBezTo>
                <a:cubicBezTo>
                  <a:pt x="21816" y="32315"/>
                  <a:pt x="27933" y="25237"/>
                  <a:pt x="35455" y="25237"/>
                </a:cubicBezTo>
                <a:cubicBezTo>
                  <a:pt x="37005" y="25237"/>
                  <a:pt x="38566" y="25560"/>
                  <a:pt x="40083" y="26199"/>
                </a:cubicBezTo>
                <a:lnTo>
                  <a:pt x="44550" y="28073"/>
                </a:lnTo>
                <a:lnTo>
                  <a:pt x="46766" y="23202"/>
                </a:lnTo>
                <a:cubicBezTo>
                  <a:pt x="51511" y="12782"/>
                  <a:pt x="60761" y="6310"/>
                  <a:pt x="70911" y="6310"/>
                </a:cubicBezTo>
                <a:cubicBezTo>
                  <a:pt x="85944" y="6310"/>
                  <a:pt x="98183" y="20461"/>
                  <a:pt x="98183" y="37859"/>
                </a:cubicBezTo>
                <a:cubicBezTo>
                  <a:pt x="98183" y="38409"/>
                  <a:pt x="98144" y="38949"/>
                  <a:pt x="98111" y="39488"/>
                </a:cubicBezTo>
                <a:lnTo>
                  <a:pt x="98083" y="40027"/>
                </a:lnTo>
                <a:lnTo>
                  <a:pt x="97833" y="44470"/>
                </a:lnTo>
                <a:lnTo>
                  <a:pt x="101361" y="46232"/>
                </a:lnTo>
                <a:cubicBezTo>
                  <a:pt x="109372" y="50230"/>
                  <a:pt x="114544" y="59327"/>
                  <a:pt x="114544" y="69407"/>
                </a:cubicBezTo>
                <a:cubicBezTo>
                  <a:pt x="114544" y="83324"/>
                  <a:pt x="104755" y="94645"/>
                  <a:pt x="92727" y="94645"/>
                </a:cubicBezTo>
                <a:lnTo>
                  <a:pt x="84544" y="94645"/>
                </a:lnTo>
                <a:cubicBezTo>
                  <a:pt x="83038" y="94645"/>
                  <a:pt x="81816" y="96057"/>
                  <a:pt x="81816" y="97798"/>
                </a:cubicBezTo>
                <a:cubicBezTo>
                  <a:pt x="81816" y="99544"/>
                  <a:pt x="83038" y="100956"/>
                  <a:pt x="84544" y="100956"/>
                </a:cubicBezTo>
                <a:lnTo>
                  <a:pt x="92727" y="100956"/>
                </a:lnTo>
                <a:cubicBezTo>
                  <a:pt x="107788" y="100956"/>
                  <a:pt x="120000" y="86833"/>
                  <a:pt x="120000" y="69407"/>
                </a:cubicBezTo>
                <a:cubicBezTo>
                  <a:pt x="120000" y="56419"/>
                  <a:pt x="113211" y="45276"/>
                  <a:pt x="103522" y="40439"/>
                </a:cubicBezTo>
                <a:moveTo>
                  <a:pt x="59850" y="80745"/>
                </a:moveTo>
                <a:cubicBezTo>
                  <a:pt x="59505" y="80055"/>
                  <a:pt x="58961" y="79599"/>
                  <a:pt x="58355" y="79366"/>
                </a:cubicBezTo>
                <a:lnTo>
                  <a:pt x="58427" y="79054"/>
                </a:lnTo>
                <a:cubicBezTo>
                  <a:pt x="58244" y="79071"/>
                  <a:pt x="58061" y="79127"/>
                  <a:pt x="57877" y="79177"/>
                </a:cubicBezTo>
                <a:lnTo>
                  <a:pt x="47016" y="75807"/>
                </a:lnTo>
                <a:lnTo>
                  <a:pt x="47016" y="75813"/>
                </a:lnTo>
                <a:cubicBezTo>
                  <a:pt x="46350" y="75607"/>
                  <a:pt x="45605" y="75690"/>
                  <a:pt x="44950" y="76130"/>
                </a:cubicBezTo>
                <a:cubicBezTo>
                  <a:pt x="43644" y="76997"/>
                  <a:pt x="43200" y="78926"/>
                  <a:pt x="43950" y="80433"/>
                </a:cubicBezTo>
                <a:cubicBezTo>
                  <a:pt x="44327" y="81189"/>
                  <a:pt x="44933" y="81695"/>
                  <a:pt x="45611" y="81907"/>
                </a:cubicBezTo>
                <a:lnTo>
                  <a:pt x="49805" y="83202"/>
                </a:lnTo>
                <a:cubicBezTo>
                  <a:pt x="46066" y="86627"/>
                  <a:pt x="43638" y="91843"/>
                  <a:pt x="43638" y="97798"/>
                </a:cubicBezTo>
                <a:cubicBezTo>
                  <a:pt x="43638" y="105682"/>
                  <a:pt x="47800" y="112427"/>
                  <a:pt x="53727" y="115273"/>
                </a:cubicBezTo>
                <a:lnTo>
                  <a:pt x="55188" y="109074"/>
                </a:lnTo>
                <a:cubicBezTo>
                  <a:pt x="51588" y="107011"/>
                  <a:pt x="49088" y="102763"/>
                  <a:pt x="49088" y="97798"/>
                </a:cubicBezTo>
                <a:cubicBezTo>
                  <a:pt x="49088" y="93728"/>
                  <a:pt x="50788" y="90158"/>
                  <a:pt x="53383" y="87862"/>
                </a:cubicBezTo>
                <a:lnTo>
                  <a:pt x="51861" y="94434"/>
                </a:lnTo>
                <a:cubicBezTo>
                  <a:pt x="51683" y="95212"/>
                  <a:pt x="51761" y="96074"/>
                  <a:pt x="52133" y="96830"/>
                </a:cubicBezTo>
                <a:cubicBezTo>
                  <a:pt x="52888" y="98337"/>
                  <a:pt x="54555" y="98854"/>
                  <a:pt x="55861" y="97987"/>
                </a:cubicBezTo>
                <a:cubicBezTo>
                  <a:pt x="56511" y="97547"/>
                  <a:pt x="56950" y="96847"/>
                  <a:pt x="57127" y="96068"/>
                </a:cubicBezTo>
                <a:lnTo>
                  <a:pt x="60127" y="83135"/>
                </a:lnTo>
                <a:cubicBezTo>
                  <a:pt x="60305" y="82357"/>
                  <a:pt x="60227" y="81501"/>
                  <a:pt x="59850" y="80745"/>
                </a:cubicBezTo>
              </a:path>
            </a:pathLst>
          </a:custGeom>
          <a:solidFill>
            <a:schemeClr val="tx1">
              <a:lumMod val="75000"/>
              <a:lumOff val="25000"/>
            </a:schemeClr>
          </a:solidFill>
          <a:ln>
            <a:noFill/>
          </a:ln>
        </p:spPr>
        <p:txBody>
          <a:bodyPr lIns="38076" tIns="38076" rIns="38076" bIns="38076" anchor="ctr" anchorCtr="0">
            <a:noAutofit/>
          </a:bodyPr>
          <a:lstStyle/>
          <a:p>
            <a:endParaRPr sz="3000">
              <a:solidFill>
                <a:schemeClr val="dk1"/>
              </a:solidFill>
              <a:latin typeface="Lato"/>
              <a:ea typeface="Lato"/>
              <a:cs typeface="Lato"/>
              <a:sym typeface="Lato"/>
            </a:endParaRPr>
          </a:p>
        </p:txBody>
      </p:sp>
      <p:sp>
        <p:nvSpPr>
          <p:cNvPr id="4818" name="Shape 4818"/>
          <p:cNvSpPr/>
          <p:nvPr/>
        </p:nvSpPr>
        <p:spPr>
          <a:xfrm>
            <a:off x="11362003" y="7728616"/>
            <a:ext cx="558656" cy="558656"/>
          </a:xfrm>
          <a:custGeom>
            <a:avLst/>
            <a:gdLst/>
            <a:ahLst/>
            <a:cxnLst/>
            <a:rect l="0" t="0" r="0" b="0"/>
            <a:pathLst>
              <a:path w="120000" h="120000" extrusionOk="0">
                <a:moveTo>
                  <a:pt x="2727" y="0"/>
                </a:moveTo>
                <a:cubicBezTo>
                  <a:pt x="1222" y="0"/>
                  <a:pt x="0" y="1222"/>
                  <a:pt x="0" y="2727"/>
                </a:cubicBezTo>
                <a:cubicBezTo>
                  <a:pt x="0" y="4233"/>
                  <a:pt x="1222" y="5455"/>
                  <a:pt x="2727" y="5455"/>
                </a:cubicBezTo>
                <a:cubicBezTo>
                  <a:pt x="64483" y="5455"/>
                  <a:pt x="114544" y="55516"/>
                  <a:pt x="114544" y="117272"/>
                </a:cubicBezTo>
                <a:cubicBezTo>
                  <a:pt x="114544" y="118777"/>
                  <a:pt x="115766" y="120000"/>
                  <a:pt x="117272" y="120000"/>
                </a:cubicBezTo>
                <a:cubicBezTo>
                  <a:pt x="118777" y="120000"/>
                  <a:pt x="120000" y="118777"/>
                  <a:pt x="120000" y="117272"/>
                </a:cubicBezTo>
                <a:cubicBezTo>
                  <a:pt x="120000" y="52505"/>
                  <a:pt x="67494" y="0"/>
                  <a:pt x="2727" y="0"/>
                </a:cubicBezTo>
                <a:moveTo>
                  <a:pt x="2727" y="54544"/>
                </a:moveTo>
                <a:cubicBezTo>
                  <a:pt x="1222" y="54544"/>
                  <a:pt x="0" y="55766"/>
                  <a:pt x="0" y="57272"/>
                </a:cubicBezTo>
                <a:cubicBezTo>
                  <a:pt x="0" y="58783"/>
                  <a:pt x="1222" y="60000"/>
                  <a:pt x="2727" y="60000"/>
                </a:cubicBezTo>
                <a:cubicBezTo>
                  <a:pt x="34355" y="60000"/>
                  <a:pt x="60000" y="85644"/>
                  <a:pt x="60000" y="117272"/>
                </a:cubicBezTo>
                <a:cubicBezTo>
                  <a:pt x="60000" y="118777"/>
                  <a:pt x="61222" y="120000"/>
                  <a:pt x="62727" y="120000"/>
                </a:cubicBezTo>
                <a:cubicBezTo>
                  <a:pt x="64233" y="120000"/>
                  <a:pt x="65455" y="118777"/>
                  <a:pt x="65455" y="117272"/>
                </a:cubicBezTo>
                <a:cubicBezTo>
                  <a:pt x="65455" y="82627"/>
                  <a:pt x="37372" y="54544"/>
                  <a:pt x="2727" y="54544"/>
                </a:cubicBezTo>
                <a:moveTo>
                  <a:pt x="2727" y="27272"/>
                </a:moveTo>
                <a:cubicBezTo>
                  <a:pt x="1222" y="27272"/>
                  <a:pt x="0" y="28494"/>
                  <a:pt x="0" y="30000"/>
                </a:cubicBezTo>
                <a:cubicBezTo>
                  <a:pt x="0" y="31511"/>
                  <a:pt x="1222" y="32727"/>
                  <a:pt x="2727" y="32727"/>
                </a:cubicBezTo>
                <a:cubicBezTo>
                  <a:pt x="49422" y="32727"/>
                  <a:pt x="87272" y="70583"/>
                  <a:pt x="87272" y="117272"/>
                </a:cubicBezTo>
                <a:cubicBezTo>
                  <a:pt x="87272" y="118777"/>
                  <a:pt x="88494" y="120000"/>
                  <a:pt x="90000" y="120000"/>
                </a:cubicBezTo>
                <a:cubicBezTo>
                  <a:pt x="91505" y="120000"/>
                  <a:pt x="92727" y="118777"/>
                  <a:pt x="92727" y="117272"/>
                </a:cubicBezTo>
                <a:cubicBezTo>
                  <a:pt x="92727" y="67566"/>
                  <a:pt x="52433" y="27272"/>
                  <a:pt x="2727" y="27272"/>
                </a:cubicBezTo>
                <a:moveTo>
                  <a:pt x="16361" y="114544"/>
                </a:moveTo>
                <a:cubicBezTo>
                  <a:pt x="10338" y="114544"/>
                  <a:pt x="5455" y="109661"/>
                  <a:pt x="5455" y="103638"/>
                </a:cubicBezTo>
                <a:cubicBezTo>
                  <a:pt x="5455" y="97611"/>
                  <a:pt x="10338" y="92727"/>
                  <a:pt x="16361" y="92727"/>
                </a:cubicBezTo>
                <a:cubicBezTo>
                  <a:pt x="22388" y="92727"/>
                  <a:pt x="27272" y="97611"/>
                  <a:pt x="27272" y="103638"/>
                </a:cubicBezTo>
                <a:cubicBezTo>
                  <a:pt x="27272" y="109661"/>
                  <a:pt x="22388" y="114544"/>
                  <a:pt x="16361" y="114544"/>
                </a:cubicBezTo>
                <a:moveTo>
                  <a:pt x="16361" y="87272"/>
                </a:moveTo>
                <a:cubicBezTo>
                  <a:pt x="7327" y="87272"/>
                  <a:pt x="0" y="94600"/>
                  <a:pt x="0" y="103638"/>
                </a:cubicBezTo>
                <a:cubicBezTo>
                  <a:pt x="0" y="112672"/>
                  <a:pt x="7327" y="120000"/>
                  <a:pt x="16361" y="120000"/>
                </a:cubicBezTo>
                <a:cubicBezTo>
                  <a:pt x="25405" y="120000"/>
                  <a:pt x="32727" y="112672"/>
                  <a:pt x="32727" y="103638"/>
                </a:cubicBezTo>
                <a:cubicBezTo>
                  <a:pt x="32727" y="94600"/>
                  <a:pt x="25405" y="87272"/>
                  <a:pt x="16361" y="87272"/>
                </a:cubicBezTo>
              </a:path>
            </a:pathLst>
          </a:custGeom>
          <a:solidFill>
            <a:schemeClr val="tx1">
              <a:lumMod val="75000"/>
              <a:lumOff val="25000"/>
            </a:schemeClr>
          </a:solidFill>
          <a:ln>
            <a:noFill/>
          </a:ln>
        </p:spPr>
        <p:txBody>
          <a:bodyPr lIns="38076" tIns="38076" rIns="38076" bIns="38076" anchor="ctr" anchorCtr="0">
            <a:noAutofit/>
          </a:bodyPr>
          <a:lstStyle/>
          <a:p>
            <a:endParaRPr sz="3000">
              <a:solidFill>
                <a:schemeClr val="dk1"/>
              </a:solidFill>
              <a:latin typeface="Lato"/>
              <a:ea typeface="Lato"/>
              <a:cs typeface="Lato"/>
              <a:sym typeface="Lato"/>
            </a:endParaRPr>
          </a:p>
        </p:txBody>
      </p:sp>
      <p:sp>
        <p:nvSpPr>
          <p:cNvPr id="4819" name="Shape 4819"/>
          <p:cNvSpPr/>
          <p:nvPr/>
        </p:nvSpPr>
        <p:spPr>
          <a:xfrm>
            <a:off x="1763305" y="8795136"/>
            <a:ext cx="558656" cy="558656"/>
          </a:xfrm>
          <a:custGeom>
            <a:avLst/>
            <a:gdLst/>
            <a:ahLst/>
            <a:cxnLst/>
            <a:rect l="0" t="0" r="0" b="0"/>
            <a:pathLst>
              <a:path w="120000" h="120000" extrusionOk="0">
                <a:moveTo>
                  <a:pt x="32727" y="57272"/>
                </a:moveTo>
                <a:lnTo>
                  <a:pt x="27272" y="57272"/>
                </a:lnTo>
                <a:cubicBezTo>
                  <a:pt x="25766" y="57272"/>
                  <a:pt x="24544" y="58494"/>
                  <a:pt x="24544" y="60000"/>
                </a:cubicBezTo>
                <a:cubicBezTo>
                  <a:pt x="24544" y="61505"/>
                  <a:pt x="25766" y="62727"/>
                  <a:pt x="27272" y="62727"/>
                </a:cubicBezTo>
                <a:lnTo>
                  <a:pt x="32727" y="62727"/>
                </a:lnTo>
                <a:cubicBezTo>
                  <a:pt x="46283" y="62727"/>
                  <a:pt x="57272" y="73716"/>
                  <a:pt x="57272" y="87272"/>
                </a:cubicBezTo>
                <a:lnTo>
                  <a:pt x="57272" y="92727"/>
                </a:lnTo>
                <a:cubicBezTo>
                  <a:pt x="57272" y="94233"/>
                  <a:pt x="58494" y="95455"/>
                  <a:pt x="60000" y="95455"/>
                </a:cubicBezTo>
                <a:cubicBezTo>
                  <a:pt x="61505" y="95455"/>
                  <a:pt x="62727" y="94233"/>
                  <a:pt x="62727" y="92727"/>
                </a:cubicBezTo>
                <a:lnTo>
                  <a:pt x="62727" y="87272"/>
                </a:lnTo>
                <a:cubicBezTo>
                  <a:pt x="62727" y="70705"/>
                  <a:pt x="49294" y="57272"/>
                  <a:pt x="32727" y="57272"/>
                </a:cubicBezTo>
                <a:moveTo>
                  <a:pt x="32727" y="40911"/>
                </a:moveTo>
                <a:lnTo>
                  <a:pt x="27272" y="40911"/>
                </a:lnTo>
                <a:cubicBezTo>
                  <a:pt x="25766" y="40911"/>
                  <a:pt x="24544" y="42127"/>
                  <a:pt x="24544" y="43638"/>
                </a:cubicBezTo>
                <a:cubicBezTo>
                  <a:pt x="24544" y="45144"/>
                  <a:pt x="25766" y="46361"/>
                  <a:pt x="27272" y="46361"/>
                </a:cubicBezTo>
                <a:lnTo>
                  <a:pt x="32727" y="46361"/>
                </a:lnTo>
                <a:cubicBezTo>
                  <a:pt x="55322" y="46361"/>
                  <a:pt x="73638" y="64677"/>
                  <a:pt x="73638" y="87272"/>
                </a:cubicBezTo>
                <a:lnTo>
                  <a:pt x="73638" y="92727"/>
                </a:lnTo>
                <a:cubicBezTo>
                  <a:pt x="73638" y="94233"/>
                  <a:pt x="74861" y="95455"/>
                  <a:pt x="76361" y="95455"/>
                </a:cubicBezTo>
                <a:cubicBezTo>
                  <a:pt x="77866" y="95455"/>
                  <a:pt x="79088" y="94233"/>
                  <a:pt x="79088" y="92727"/>
                </a:cubicBezTo>
                <a:lnTo>
                  <a:pt x="79088" y="87272"/>
                </a:lnTo>
                <a:cubicBezTo>
                  <a:pt x="79088" y="61666"/>
                  <a:pt x="58333" y="40911"/>
                  <a:pt x="32727" y="40911"/>
                </a:cubicBezTo>
                <a:moveTo>
                  <a:pt x="35455" y="90000"/>
                </a:moveTo>
                <a:cubicBezTo>
                  <a:pt x="32444" y="90000"/>
                  <a:pt x="30000" y="87561"/>
                  <a:pt x="30000" y="84544"/>
                </a:cubicBezTo>
                <a:cubicBezTo>
                  <a:pt x="30000" y="81533"/>
                  <a:pt x="32444" y="79088"/>
                  <a:pt x="35455" y="79088"/>
                </a:cubicBezTo>
                <a:cubicBezTo>
                  <a:pt x="38466" y="79088"/>
                  <a:pt x="40911" y="81533"/>
                  <a:pt x="40911" y="84544"/>
                </a:cubicBezTo>
                <a:cubicBezTo>
                  <a:pt x="40911" y="87561"/>
                  <a:pt x="38466" y="90000"/>
                  <a:pt x="35455" y="90000"/>
                </a:cubicBezTo>
                <a:moveTo>
                  <a:pt x="35455" y="73638"/>
                </a:moveTo>
                <a:cubicBezTo>
                  <a:pt x="29427" y="73638"/>
                  <a:pt x="24544" y="78522"/>
                  <a:pt x="24544" y="84544"/>
                </a:cubicBezTo>
                <a:cubicBezTo>
                  <a:pt x="24544" y="90572"/>
                  <a:pt x="29427" y="95455"/>
                  <a:pt x="35455" y="95455"/>
                </a:cubicBezTo>
                <a:cubicBezTo>
                  <a:pt x="41477" y="95455"/>
                  <a:pt x="46361" y="90572"/>
                  <a:pt x="46361" y="84544"/>
                </a:cubicBezTo>
                <a:cubicBezTo>
                  <a:pt x="46361" y="78522"/>
                  <a:pt x="41477" y="73638"/>
                  <a:pt x="35455" y="73638"/>
                </a:cubicBezTo>
                <a:moveTo>
                  <a:pt x="32727" y="24544"/>
                </a:moveTo>
                <a:lnTo>
                  <a:pt x="27272" y="24544"/>
                </a:lnTo>
                <a:cubicBezTo>
                  <a:pt x="25766" y="24544"/>
                  <a:pt x="24544" y="25766"/>
                  <a:pt x="24544" y="27272"/>
                </a:cubicBezTo>
                <a:cubicBezTo>
                  <a:pt x="24544" y="28777"/>
                  <a:pt x="25766" y="30000"/>
                  <a:pt x="27272" y="30000"/>
                </a:cubicBezTo>
                <a:lnTo>
                  <a:pt x="32727" y="30000"/>
                </a:lnTo>
                <a:cubicBezTo>
                  <a:pt x="64361" y="30000"/>
                  <a:pt x="90000" y="55644"/>
                  <a:pt x="90000" y="87272"/>
                </a:cubicBezTo>
                <a:lnTo>
                  <a:pt x="90000" y="92727"/>
                </a:lnTo>
                <a:cubicBezTo>
                  <a:pt x="90000" y="94233"/>
                  <a:pt x="91222" y="95455"/>
                  <a:pt x="92727" y="95455"/>
                </a:cubicBezTo>
                <a:cubicBezTo>
                  <a:pt x="94233" y="95455"/>
                  <a:pt x="95455" y="94233"/>
                  <a:pt x="95455" y="92727"/>
                </a:cubicBezTo>
                <a:lnTo>
                  <a:pt x="95455" y="87272"/>
                </a:lnTo>
                <a:cubicBezTo>
                  <a:pt x="95455" y="52627"/>
                  <a:pt x="67372" y="24544"/>
                  <a:pt x="32727" y="24544"/>
                </a:cubicBezTo>
                <a:moveTo>
                  <a:pt x="114544" y="109088"/>
                </a:moveTo>
                <a:cubicBezTo>
                  <a:pt x="114544" y="112105"/>
                  <a:pt x="112100" y="114544"/>
                  <a:pt x="109088" y="114544"/>
                </a:cubicBezTo>
                <a:lnTo>
                  <a:pt x="10911" y="114544"/>
                </a:lnTo>
                <a:cubicBezTo>
                  <a:pt x="7900" y="114544"/>
                  <a:pt x="5455" y="112105"/>
                  <a:pt x="5455" y="109088"/>
                </a:cubicBezTo>
                <a:lnTo>
                  <a:pt x="5455" y="10911"/>
                </a:lnTo>
                <a:cubicBezTo>
                  <a:pt x="5455" y="7900"/>
                  <a:pt x="7900" y="5455"/>
                  <a:pt x="10911" y="5455"/>
                </a:cubicBezTo>
                <a:lnTo>
                  <a:pt x="109088" y="5455"/>
                </a:lnTo>
                <a:cubicBezTo>
                  <a:pt x="112100" y="5455"/>
                  <a:pt x="114544" y="7900"/>
                  <a:pt x="114544" y="10911"/>
                </a:cubicBezTo>
                <a:cubicBezTo>
                  <a:pt x="114544" y="10911"/>
                  <a:pt x="114544" y="109088"/>
                  <a:pt x="114544" y="109088"/>
                </a:cubicBezTo>
                <a:close/>
                <a:moveTo>
                  <a:pt x="109088" y="0"/>
                </a:moveTo>
                <a:lnTo>
                  <a:pt x="10911" y="0"/>
                </a:lnTo>
                <a:cubicBezTo>
                  <a:pt x="4883" y="0"/>
                  <a:pt x="0" y="4883"/>
                  <a:pt x="0" y="10911"/>
                </a:cubicBezTo>
                <a:lnTo>
                  <a:pt x="0" y="109088"/>
                </a:lnTo>
                <a:cubicBezTo>
                  <a:pt x="0" y="115116"/>
                  <a:pt x="4883" y="120000"/>
                  <a:pt x="10911" y="120000"/>
                </a:cubicBezTo>
                <a:lnTo>
                  <a:pt x="109088" y="120000"/>
                </a:lnTo>
                <a:cubicBezTo>
                  <a:pt x="115116" y="120000"/>
                  <a:pt x="120000" y="115116"/>
                  <a:pt x="120000" y="109088"/>
                </a:cubicBezTo>
                <a:lnTo>
                  <a:pt x="120000" y="10911"/>
                </a:lnTo>
                <a:cubicBezTo>
                  <a:pt x="120000" y="4883"/>
                  <a:pt x="115116" y="0"/>
                  <a:pt x="109088" y="0"/>
                </a:cubicBezTo>
              </a:path>
            </a:pathLst>
          </a:custGeom>
          <a:solidFill>
            <a:schemeClr val="tx1">
              <a:lumMod val="75000"/>
              <a:lumOff val="25000"/>
            </a:schemeClr>
          </a:solidFill>
          <a:ln>
            <a:noFill/>
          </a:ln>
        </p:spPr>
        <p:txBody>
          <a:bodyPr lIns="38076" tIns="38076" rIns="38076" bIns="38076" anchor="ctr" anchorCtr="0">
            <a:noAutofit/>
          </a:bodyPr>
          <a:lstStyle/>
          <a:p>
            <a:endParaRPr sz="3000">
              <a:solidFill>
                <a:schemeClr val="dk1"/>
              </a:solidFill>
              <a:latin typeface="Lato"/>
              <a:ea typeface="Lato"/>
              <a:cs typeface="Lato"/>
              <a:sym typeface="Lato"/>
            </a:endParaRPr>
          </a:p>
        </p:txBody>
      </p:sp>
      <p:sp>
        <p:nvSpPr>
          <p:cNvPr id="4820" name="Shape 4820"/>
          <p:cNvSpPr/>
          <p:nvPr/>
        </p:nvSpPr>
        <p:spPr>
          <a:xfrm>
            <a:off x="2855219" y="8795136"/>
            <a:ext cx="507868" cy="558656"/>
          </a:xfrm>
          <a:custGeom>
            <a:avLst/>
            <a:gdLst/>
            <a:ahLst/>
            <a:cxnLst/>
            <a:rect l="0" t="0" r="0" b="0"/>
            <a:pathLst>
              <a:path w="120000" h="120000" extrusionOk="0">
                <a:moveTo>
                  <a:pt x="79133" y="70094"/>
                </a:moveTo>
                <a:cubicBezTo>
                  <a:pt x="80327" y="71511"/>
                  <a:pt x="81300" y="73127"/>
                  <a:pt x="82061" y="74916"/>
                </a:cubicBezTo>
                <a:cubicBezTo>
                  <a:pt x="90527" y="68927"/>
                  <a:pt x="96000" y="59600"/>
                  <a:pt x="96000" y="49088"/>
                </a:cubicBezTo>
                <a:cubicBezTo>
                  <a:pt x="96000" y="31016"/>
                  <a:pt x="79883" y="16361"/>
                  <a:pt x="60000" y="16361"/>
                </a:cubicBezTo>
                <a:cubicBezTo>
                  <a:pt x="40116" y="16361"/>
                  <a:pt x="24000" y="31016"/>
                  <a:pt x="24000" y="49088"/>
                </a:cubicBezTo>
                <a:cubicBezTo>
                  <a:pt x="24000" y="59522"/>
                  <a:pt x="29383" y="68788"/>
                  <a:pt x="37744" y="74783"/>
                </a:cubicBezTo>
                <a:cubicBezTo>
                  <a:pt x="38488" y="72972"/>
                  <a:pt x="39477" y="71361"/>
                  <a:pt x="40683" y="69944"/>
                </a:cubicBezTo>
                <a:cubicBezTo>
                  <a:pt x="34155" y="64938"/>
                  <a:pt x="30000" y="57461"/>
                  <a:pt x="30000" y="49088"/>
                </a:cubicBezTo>
                <a:cubicBezTo>
                  <a:pt x="30000" y="34027"/>
                  <a:pt x="43433" y="21816"/>
                  <a:pt x="60000" y="21816"/>
                </a:cubicBezTo>
                <a:cubicBezTo>
                  <a:pt x="76566" y="21816"/>
                  <a:pt x="90000" y="34027"/>
                  <a:pt x="90000" y="49088"/>
                </a:cubicBezTo>
                <a:cubicBezTo>
                  <a:pt x="90000" y="57544"/>
                  <a:pt x="85772" y="65094"/>
                  <a:pt x="79133" y="70094"/>
                </a:cubicBezTo>
                <a:moveTo>
                  <a:pt x="60000" y="0"/>
                </a:moveTo>
                <a:cubicBezTo>
                  <a:pt x="26866" y="0"/>
                  <a:pt x="0" y="24422"/>
                  <a:pt x="0" y="54544"/>
                </a:cubicBezTo>
                <a:cubicBezTo>
                  <a:pt x="0" y="77816"/>
                  <a:pt x="16061" y="97627"/>
                  <a:pt x="38627" y="105461"/>
                </a:cubicBezTo>
                <a:cubicBezTo>
                  <a:pt x="38188" y="103383"/>
                  <a:pt x="37794" y="101238"/>
                  <a:pt x="37450" y="99111"/>
                </a:cubicBezTo>
                <a:cubicBezTo>
                  <a:pt x="18900" y="91338"/>
                  <a:pt x="6000" y="74327"/>
                  <a:pt x="6000" y="54544"/>
                </a:cubicBezTo>
                <a:cubicBezTo>
                  <a:pt x="6000" y="27433"/>
                  <a:pt x="30177" y="5455"/>
                  <a:pt x="60000" y="5455"/>
                </a:cubicBezTo>
                <a:cubicBezTo>
                  <a:pt x="89822" y="5455"/>
                  <a:pt x="114000" y="27433"/>
                  <a:pt x="114000" y="54544"/>
                </a:cubicBezTo>
                <a:cubicBezTo>
                  <a:pt x="114000" y="74300"/>
                  <a:pt x="101133" y="91283"/>
                  <a:pt x="82633" y="99072"/>
                </a:cubicBezTo>
                <a:cubicBezTo>
                  <a:pt x="82288" y="101200"/>
                  <a:pt x="81888" y="103350"/>
                  <a:pt x="81444" y="105438"/>
                </a:cubicBezTo>
                <a:cubicBezTo>
                  <a:pt x="103977" y="97583"/>
                  <a:pt x="120000" y="77788"/>
                  <a:pt x="120000" y="54544"/>
                </a:cubicBezTo>
                <a:cubicBezTo>
                  <a:pt x="120000" y="24422"/>
                  <a:pt x="93138" y="0"/>
                  <a:pt x="60000" y="0"/>
                </a:cubicBezTo>
                <a:moveTo>
                  <a:pt x="60000" y="40911"/>
                </a:moveTo>
                <a:cubicBezTo>
                  <a:pt x="64972" y="40911"/>
                  <a:pt x="69000" y="44572"/>
                  <a:pt x="69000" y="49088"/>
                </a:cubicBezTo>
                <a:cubicBezTo>
                  <a:pt x="69000" y="53605"/>
                  <a:pt x="64972" y="57272"/>
                  <a:pt x="60000" y="57272"/>
                </a:cubicBezTo>
                <a:cubicBezTo>
                  <a:pt x="55027" y="57272"/>
                  <a:pt x="51000" y="53605"/>
                  <a:pt x="51000" y="49088"/>
                </a:cubicBezTo>
                <a:cubicBezTo>
                  <a:pt x="51000" y="44572"/>
                  <a:pt x="55027" y="40911"/>
                  <a:pt x="60000" y="40911"/>
                </a:cubicBezTo>
                <a:moveTo>
                  <a:pt x="60000" y="62727"/>
                </a:moveTo>
                <a:cubicBezTo>
                  <a:pt x="68288" y="62727"/>
                  <a:pt x="75000" y="56622"/>
                  <a:pt x="75000" y="49088"/>
                </a:cubicBezTo>
                <a:cubicBezTo>
                  <a:pt x="75000" y="41561"/>
                  <a:pt x="68288" y="35455"/>
                  <a:pt x="60000" y="35455"/>
                </a:cubicBezTo>
                <a:cubicBezTo>
                  <a:pt x="51716" y="35455"/>
                  <a:pt x="45000" y="41561"/>
                  <a:pt x="45000" y="49088"/>
                </a:cubicBezTo>
                <a:cubicBezTo>
                  <a:pt x="45000" y="56622"/>
                  <a:pt x="51716" y="62727"/>
                  <a:pt x="60000" y="62727"/>
                </a:cubicBezTo>
                <a:moveTo>
                  <a:pt x="66633" y="112105"/>
                </a:moveTo>
                <a:cubicBezTo>
                  <a:pt x="65861" y="113516"/>
                  <a:pt x="65205" y="114222"/>
                  <a:pt x="64850" y="114544"/>
                </a:cubicBezTo>
                <a:lnTo>
                  <a:pt x="55150" y="114544"/>
                </a:lnTo>
                <a:cubicBezTo>
                  <a:pt x="54788" y="114222"/>
                  <a:pt x="54138" y="113516"/>
                  <a:pt x="53366" y="112105"/>
                </a:cubicBezTo>
                <a:cubicBezTo>
                  <a:pt x="51011" y="107822"/>
                  <a:pt x="48000" y="92366"/>
                  <a:pt x="48000" y="84544"/>
                </a:cubicBezTo>
                <a:cubicBezTo>
                  <a:pt x="48000" y="76488"/>
                  <a:pt x="51138" y="73638"/>
                  <a:pt x="60000" y="73638"/>
                </a:cubicBezTo>
                <a:cubicBezTo>
                  <a:pt x="68861" y="73638"/>
                  <a:pt x="72000" y="76488"/>
                  <a:pt x="72000" y="84544"/>
                </a:cubicBezTo>
                <a:cubicBezTo>
                  <a:pt x="72000" y="92366"/>
                  <a:pt x="68988" y="107822"/>
                  <a:pt x="66633" y="112105"/>
                </a:cubicBezTo>
                <a:moveTo>
                  <a:pt x="60000" y="68183"/>
                </a:moveTo>
                <a:cubicBezTo>
                  <a:pt x="45000" y="68183"/>
                  <a:pt x="42000" y="76361"/>
                  <a:pt x="42000" y="84544"/>
                </a:cubicBezTo>
                <a:cubicBezTo>
                  <a:pt x="42000" y="92727"/>
                  <a:pt x="45000" y="109088"/>
                  <a:pt x="48000" y="114544"/>
                </a:cubicBezTo>
                <a:cubicBezTo>
                  <a:pt x="51000" y="120000"/>
                  <a:pt x="54000" y="120000"/>
                  <a:pt x="54000" y="120000"/>
                </a:cubicBezTo>
                <a:lnTo>
                  <a:pt x="66000" y="120000"/>
                </a:lnTo>
                <a:cubicBezTo>
                  <a:pt x="66000" y="120000"/>
                  <a:pt x="69000" y="120000"/>
                  <a:pt x="72000" y="114544"/>
                </a:cubicBezTo>
                <a:cubicBezTo>
                  <a:pt x="75000" y="109088"/>
                  <a:pt x="78000" y="92727"/>
                  <a:pt x="78000" y="84544"/>
                </a:cubicBezTo>
                <a:cubicBezTo>
                  <a:pt x="78000" y="76361"/>
                  <a:pt x="75000" y="68183"/>
                  <a:pt x="60000" y="68183"/>
                </a:cubicBezTo>
              </a:path>
            </a:pathLst>
          </a:custGeom>
          <a:solidFill>
            <a:schemeClr val="tx1">
              <a:lumMod val="75000"/>
              <a:lumOff val="25000"/>
            </a:schemeClr>
          </a:solidFill>
          <a:ln>
            <a:noFill/>
          </a:ln>
        </p:spPr>
        <p:txBody>
          <a:bodyPr lIns="38076" tIns="38076" rIns="38076" bIns="38076" anchor="ctr" anchorCtr="0">
            <a:noAutofit/>
          </a:bodyPr>
          <a:lstStyle/>
          <a:p>
            <a:endParaRPr sz="3000">
              <a:solidFill>
                <a:schemeClr val="dk1"/>
              </a:solidFill>
              <a:latin typeface="Lato"/>
              <a:ea typeface="Lato"/>
              <a:cs typeface="Lato"/>
              <a:sym typeface="Lato"/>
            </a:endParaRPr>
          </a:p>
        </p:txBody>
      </p:sp>
      <p:sp>
        <p:nvSpPr>
          <p:cNvPr id="4821" name="Shape 4821"/>
          <p:cNvSpPr/>
          <p:nvPr/>
        </p:nvSpPr>
        <p:spPr>
          <a:xfrm>
            <a:off x="3947138" y="8795136"/>
            <a:ext cx="457082" cy="558656"/>
          </a:xfrm>
          <a:custGeom>
            <a:avLst/>
            <a:gdLst/>
            <a:ahLst/>
            <a:cxnLst/>
            <a:rect l="0" t="0" r="0" b="0"/>
            <a:pathLst>
              <a:path w="120000" h="120000" extrusionOk="0">
                <a:moveTo>
                  <a:pt x="53333" y="49088"/>
                </a:moveTo>
                <a:cubicBezTo>
                  <a:pt x="53333" y="46083"/>
                  <a:pt x="56322" y="43638"/>
                  <a:pt x="60000" y="43638"/>
                </a:cubicBezTo>
                <a:cubicBezTo>
                  <a:pt x="63677" y="43638"/>
                  <a:pt x="66666" y="46083"/>
                  <a:pt x="66666" y="49088"/>
                </a:cubicBezTo>
                <a:cubicBezTo>
                  <a:pt x="66666" y="52100"/>
                  <a:pt x="63677" y="54544"/>
                  <a:pt x="60000" y="54544"/>
                </a:cubicBezTo>
                <a:cubicBezTo>
                  <a:pt x="56322" y="54544"/>
                  <a:pt x="53333" y="52100"/>
                  <a:pt x="53333" y="49088"/>
                </a:cubicBezTo>
                <a:moveTo>
                  <a:pt x="73333" y="49088"/>
                </a:moveTo>
                <a:cubicBezTo>
                  <a:pt x="73333" y="43066"/>
                  <a:pt x="67361" y="38183"/>
                  <a:pt x="60000" y="38183"/>
                </a:cubicBezTo>
                <a:cubicBezTo>
                  <a:pt x="52638" y="38183"/>
                  <a:pt x="46666" y="43066"/>
                  <a:pt x="46666" y="49088"/>
                </a:cubicBezTo>
                <a:cubicBezTo>
                  <a:pt x="46666" y="55116"/>
                  <a:pt x="52638" y="60000"/>
                  <a:pt x="60000" y="60000"/>
                </a:cubicBezTo>
                <a:cubicBezTo>
                  <a:pt x="67361" y="60000"/>
                  <a:pt x="73333" y="55116"/>
                  <a:pt x="73333" y="49088"/>
                </a:cubicBezTo>
                <a:moveTo>
                  <a:pt x="96666" y="49088"/>
                </a:moveTo>
                <a:cubicBezTo>
                  <a:pt x="96666" y="32522"/>
                  <a:pt x="80250" y="19088"/>
                  <a:pt x="60000" y="19088"/>
                </a:cubicBezTo>
                <a:cubicBezTo>
                  <a:pt x="39750" y="19088"/>
                  <a:pt x="23333" y="32522"/>
                  <a:pt x="23333" y="49088"/>
                </a:cubicBezTo>
                <a:cubicBezTo>
                  <a:pt x="23333" y="57983"/>
                  <a:pt x="28088" y="65944"/>
                  <a:pt x="35600" y="71444"/>
                </a:cubicBezTo>
                <a:cubicBezTo>
                  <a:pt x="36500" y="69650"/>
                  <a:pt x="37655" y="68050"/>
                  <a:pt x="39083" y="66666"/>
                </a:cubicBezTo>
                <a:cubicBezTo>
                  <a:pt x="33488" y="62211"/>
                  <a:pt x="30000" y="55988"/>
                  <a:pt x="30000" y="49088"/>
                </a:cubicBezTo>
                <a:cubicBezTo>
                  <a:pt x="30000" y="35533"/>
                  <a:pt x="43433" y="24544"/>
                  <a:pt x="60000" y="24544"/>
                </a:cubicBezTo>
                <a:cubicBezTo>
                  <a:pt x="76572" y="24544"/>
                  <a:pt x="90000" y="35533"/>
                  <a:pt x="90000" y="49088"/>
                </a:cubicBezTo>
                <a:cubicBezTo>
                  <a:pt x="90000" y="56077"/>
                  <a:pt x="86416" y="62366"/>
                  <a:pt x="80688" y="66833"/>
                </a:cubicBezTo>
                <a:cubicBezTo>
                  <a:pt x="82111" y="68222"/>
                  <a:pt x="83272" y="69822"/>
                  <a:pt x="84188" y="71594"/>
                </a:cubicBezTo>
                <a:cubicBezTo>
                  <a:pt x="91822" y="66100"/>
                  <a:pt x="96666" y="58066"/>
                  <a:pt x="96666" y="49088"/>
                </a:cubicBezTo>
                <a:moveTo>
                  <a:pt x="60000" y="0"/>
                </a:moveTo>
                <a:cubicBezTo>
                  <a:pt x="26861" y="0"/>
                  <a:pt x="0" y="21983"/>
                  <a:pt x="0" y="49088"/>
                </a:cubicBezTo>
                <a:cubicBezTo>
                  <a:pt x="0" y="68683"/>
                  <a:pt x="14061" y="85538"/>
                  <a:pt x="34338" y="93416"/>
                </a:cubicBezTo>
                <a:cubicBezTo>
                  <a:pt x="34027" y="91116"/>
                  <a:pt x="33777" y="88938"/>
                  <a:pt x="33605" y="86977"/>
                </a:cubicBezTo>
                <a:cubicBezTo>
                  <a:pt x="17527" y="79461"/>
                  <a:pt x="6666" y="65327"/>
                  <a:pt x="6666" y="49088"/>
                </a:cubicBezTo>
                <a:cubicBezTo>
                  <a:pt x="6666" y="24994"/>
                  <a:pt x="30544" y="5455"/>
                  <a:pt x="60000" y="5455"/>
                </a:cubicBezTo>
                <a:cubicBezTo>
                  <a:pt x="89455" y="5455"/>
                  <a:pt x="113333" y="24994"/>
                  <a:pt x="113333" y="49088"/>
                </a:cubicBezTo>
                <a:cubicBezTo>
                  <a:pt x="113333" y="65311"/>
                  <a:pt x="102494" y="79433"/>
                  <a:pt x="86444" y="86955"/>
                </a:cubicBezTo>
                <a:cubicBezTo>
                  <a:pt x="86288" y="88888"/>
                  <a:pt x="86055" y="91066"/>
                  <a:pt x="85738" y="93383"/>
                </a:cubicBezTo>
                <a:cubicBezTo>
                  <a:pt x="105977" y="85500"/>
                  <a:pt x="120000" y="68655"/>
                  <a:pt x="120000" y="49088"/>
                </a:cubicBezTo>
                <a:cubicBezTo>
                  <a:pt x="120000" y="21983"/>
                  <a:pt x="93138" y="0"/>
                  <a:pt x="60000" y="0"/>
                </a:cubicBezTo>
                <a:moveTo>
                  <a:pt x="67372" y="112105"/>
                </a:moveTo>
                <a:cubicBezTo>
                  <a:pt x="66511" y="113511"/>
                  <a:pt x="65788" y="114222"/>
                  <a:pt x="65388" y="114544"/>
                </a:cubicBezTo>
                <a:lnTo>
                  <a:pt x="54611" y="114544"/>
                </a:lnTo>
                <a:cubicBezTo>
                  <a:pt x="54211" y="114222"/>
                  <a:pt x="53488" y="113511"/>
                  <a:pt x="52627" y="112105"/>
                </a:cubicBezTo>
                <a:cubicBezTo>
                  <a:pt x="50177" y="108094"/>
                  <a:pt x="46666" y="90261"/>
                  <a:pt x="46666" y="81816"/>
                </a:cubicBezTo>
                <a:cubicBezTo>
                  <a:pt x="46666" y="73766"/>
                  <a:pt x="50155" y="70911"/>
                  <a:pt x="60000" y="70911"/>
                </a:cubicBezTo>
                <a:cubicBezTo>
                  <a:pt x="69844" y="70911"/>
                  <a:pt x="73333" y="73766"/>
                  <a:pt x="73333" y="81816"/>
                </a:cubicBezTo>
                <a:cubicBezTo>
                  <a:pt x="73333" y="90261"/>
                  <a:pt x="69822" y="108094"/>
                  <a:pt x="67372" y="112105"/>
                </a:cubicBezTo>
                <a:moveTo>
                  <a:pt x="60000" y="65455"/>
                </a:moveTo>
                <a:cubicBezTo>
                  <a:pt x="43333" y="65455"/>
                  <a:pt x="40000" y="73638"/>
                  <a:pt x="40000" y="81816"/>
                </a:cubicBezTo>
                <a:cubicBezTo>
                  <a:pt x="40000" y="90000"/>
                  <a:pt x="43333" y="109088"/>
                  <a:pt x="46666" y="114544"/>
                </a:cubicBezTo>
                <a:cubicBezTo>
                  <a:pt x="50000" y="120000"/>
                  <a:pt x="53333" y="120000"/>
                  <a:pt x="53333" y="120000"/>
                </a:cubicBezTo>
                <a:lnTo>
                  <a:pt x="66666" y="120000"/>
                </a:lnTo>
                <a:cubicBezTo>
                  <a:pt x="66666" y="120000"/>
                  <a:pt x="70000" y="120000"/>
                  <a:pt x="73333" y="114544"/>
                </a:cubicBezTo>
                <a:cubicBezTo>
                  <a:pt x="76666" y="109088"/>
                  <a:pt x="80000" y="90000"/>
                  <a:pt x="80000" y="81816"/>
                </a:cubicBezTo>
                <a:cubicBezTo>
                  <a:pt x="80000" y="73638"/>
                  <a:pt x="76666" y="65455"/>
                  <a:pt x="60000" y="65455"/>
                </a:cubicBezTo>
              </a:path>
            </a:pathLst>
          </a:custGeom>
          <a:solidFill>
            <a:schemeClr val="tx1">
              <a:lumMod val="75000"/>
              <a:lumOff val="25000"/>
            </a:schemeClr>
          </a:solidFill>
          <a:ln>
            <a:noFill/>
          </a:ln>
        </p:spPr>
        <p:txBody>
          <a:bodyPr lIns="38076" tIns="38076" rIns="38076" bIns="38076" anchor="ctr" anchorCtr="0">
            <a:noAutofit/>
          </a:bodyPr>
          <a:lstStyle/>
          <a:p>
            <a:endParaRPr sz="3000">
              <a:solidFill>
                <a:schemeClr val="dk1"/>
              </a:solidFill>
              <a:latin typeface="Lato"/>
              <a:ea typeface="Lato"/>
              <a:cs typeface="Lato"/>
              <a:sym typeface="Lato"/>
            </a:endParaRPr>
          </a:p>
        </p:txBody>
      </p:sp>
      <p:sp>
        <p:nvSpPr>
          <p:cNvPr id="4822" name="Shape 4822"/>
          <p:cNvSpPr/>
          <p:nvPr/>
        </p:nvSpPr>
        <p:spPr>
          <a:xfrm>
            <a:off x="4962872" y="8795136"/>
            <a:ext cx="558526" cy="558532"/>
          </a:xfrm>
          <a:custGeom>
            <a:avLst/>
            <a:gdLst/>
            <a:ahLst/>
            <a:cxnLst/>
            <a:rect l="0" t="0" r="0" b="0"/>
            <a:pathLst>
              <a:path w="120000" h="120000" extrusionOk="0">
                <a:moveTo>
                  <a:pt x="106400" y="21783"/>
                </a:moveTo>
                <a:cubicBezTo>
                  <a:pt x="101877" y="21783"/>
                  <a:pt x="98216" y="18122"/>
                  <a:pt x="98216" y="13600"/>
                </a:cubicBezTo>
                <a:cubicBezTo>
                  <a:pt x="98216" y="9077"/>
                  <a:pt x="101877" y="5416"/>
                  <a:pt x="106400" y="5416"/>
                </a:cubicBezTo>
                <a:cubicBezTo>
                  <a:pt x="110922" y="5416"/>
                  <a:pt x="114583" y="9077"/>
                  <a:pt x="114583" y="13600"/>
                </a:cubicBezTo>
                <a:cubicBezTo>
                  <a:pt x="114583" y="18122"/>
                  <a:pt x="110922" y="21783"/>
                  <a:pt x="106400" y="21783"/>
                </a:cubicBezTo>
                <a:moveTo>
                  <a:pt x="60022" y="68161"/>
                </a:moveTo>
                <a:cubicBezTo>
                  <a:pt x="55505" y="68161"/>
                  <a:pt x="51838" y="64494"/>
                  <a:pt x="51838" y="59972"/>
                </a:cubicBezTo>
                <a:cubicBezTo>
                  <a:pt x="51838" y="55450"/>
                  <a:pt x="55505" y="51788"/>
                  <a:pt x="60022" y="51788"/>
                </a:cubicBezTo>
                <a:cubicBezTo>
                  <a:pt x="64544" y="51788"/>
                  <a:pt x="68211" y="55450"/>
                  <a:pt x="68211" y="59972"/>
                </a:cubicBezTo>
                <a:cubicBezTo>
                  <a:pt x="68211" y="64494"/>
                  <a:pt x="64544" y="68161"/>
                  <a:pt x="60022" y="68161"/>
                </a:cubicBezTo>
                <a:moveTo>
                  <a:pt x="21833" y="106350"/>
                </a:moveTo>
                <a:cubicBezTo>
                  <a:pt x="21833" y="110866"/>
                  <a:pt x="18172" y="114533"/>
                  <a:pt x="13650" y="114533"/>
                </a:cubicBezTo>
                <a:cubicBezTo>
                  <a:pt x="9127" y="114533"/>
                  <a:pt x="5466" y="110866"/>
                  <a:pt x="5466" y="106350"/>
                </a:cubicBezTo>
                <a:cubicBezTo>
                  <a:pt x="5466" y="101827"/>
                  <a:pt x="9127" y="98161"/>
                  <a:pt x="13650" y="98161"/>
                </a:cubicBezTo>
                <a:cubicBezTo>
                  <a:pt x="18172" y="98161"/>
                  <a:pt x="21833" y="101827"/>
                  <a:pt x="21833" y="106350"/>
                </a:cubicBezTo>
                <a:moveTo>
                  <a:pt x="106377" y="0"/>
                </a:moveTo>
                <a:cubicBezTo>
                  <a:pt x="98850" y="0"/>
                  <a:pt x="92750" y="6100"/>
                  <a:pt x="92750" y="13622"/>
                </a:cubicBezTo>
                <a:cubicBezTo>
                  <a:pt x="92750" y="20222"/>
                  <a:pt x="97438" y="25722"/>
                  <a:pt x="103666" y="26977"/>
                </a:cubicBezTo>
                <a:lnTo>
                  <a:pt x="103666" y="57255"/>
                </a:lnTo>
                <a:lnTo>
                  <a:pt x="73350" y="57255"/>
                </a:lnTo>
                <a:cubicBezTo>
                  <a:pt x="72077" y="51038"/>
                  <a:pt x="66583" y="46372"/>
                  <a:pt x="60000" y="46372"/>
                </a:cubicBezTo>
                <a:cubicBezTo>
                  <a:pt x="53416" y="46372"/>
                  <a:pt x="47922" y="51038"/>
                  <a:pt x="46655" y="57255"/>
                </a:cubicBezTo>
                <a:lnTo>
                  <a:pt x="13644" y="57255"/>
                </a:lnTo>
                <a:cubicBezTo>
                  <a:pt x="12133" y="57255"/>
                  <a:pt x="10916" y="58472"/>
                  <a:pt x="10916" y="59977"/>
                </a:cubicBezTo>
                <a:lnTo>
                  <a:pt x="10916" y="93022"/>
                </a:lnTo>
                <a:cubicBezTo>
                  <a:pt x="4688" y="94277"/>
                  <a:pt x="0" y="99777"/>
                  <a:pt x="0" y="106372"/>
                </a:cubicBezTo>
                <a:cubicBezTo>
                  <a:pt x="0" y="113900"/>
                  <a:pt x="6100" y="120000"/>
                  <a:pt x="13627" y="120000"/>
                </a:cubicBezTo>
                <a:cubicBezTo>
                  <a:pt x="21150" y="120000"/>
                  <a:pt x="27250" y="113900"/>
                  <a:pt x="27250" y="106372"/>
                </a:cubicBezTo>
                <a:cubicBezTo>
                  <a:pt x="27250" y="99783"/>
                  <a:pt x="22583" y="94294"/>
                  <a:pt x="16372" y="93022"/>
                </a:cubicBezTo>
                <a:lnTo>
                  <a:pt x="16372" y="62705"/>
                </a:lnTo>
                <a:lnTo>
                  <a:pt x="46650" y="62705"/>
                </a:lnTo>
                <a:cubicBezTo>
                  <a:pt x="47905" y="68933"/>
                  <a:pt x="53405" y="73627"/>
                  <a:pt x="60000" y="73627"/>
                </a:cubicBezTo>
                <a:cubicBezTo>
                  <a:pt x="66600" y="73627"/>
                  <a:pt x="72100" y="68933"/>
                  <a:pt x="73350" y="62705"/>
                </a:cubicBezTo>
                <a:lnTo>
                  <a:pt x="106394" y="62705"/>
                </a:lnTo>
                <a:cubicBezTo>
                  <a:pt x="107900" y="62705"/>
                  <a:pt x="109122" y="61488"/>
                  <a:pt x="109122" y="59977"/>
                </a:cubicBezTo>
                <a:lnTo>
                  <a:pt x="109122" y="26972"/>
                </a:lnTo>
                <a:cubicBezTo>
                  <a:pt x="115327" y="25700"/>
                  <a:pt x="120000" y="20211"/>
                  <a:pt x="120000" y="13622"/>
                </a:cubicBezTo>
                <a:cubicBezTo>
                  <a:pt x="120000" y="6100"/>
                  <a:pt x="113900" y="0"/>
                  <a:pt x="106377" y="0"/>
                </a:cubicBezTo>
              </a:path>
            </a:pathLst>
          </a:custGeom>
          <a:solidFill>
            <a:schemeClr val="tx1">
              <a:lumMod val="75000"/>
              <a:lumOff val="25000"/>
            </a:schemeClr>
          </a:solidFill>
          <a:ln>
            <a:noFill/>
          </a:ln>
        </p:spPr>
        <p:txBody>
          <a:bodyPr lIns="38076" tIns="38076" rIns="38076" bIns="38076" anchor="ctr" anchorCtr="0">
            <a:noAutofit/>
          </a:bodyPr>
          <a:lstStyle/>
          <a:p>
            <a:endParaRPr sz="3000">
              <a:solidFill>
                <a:schemeClr val="dk1"/>
              </a:solidFill>
              <a:latin typeface="Lato"/>
              <a:ea typeface="Lato"/>
              <a:cs typeface="Lato"/>
              <a:sym typeface="Lato"/>
            </a:endParaRPr>
          </a:p>
        </p:txBody>
      </p:sp>
      <p:sp>
        <p:nvSpPr>
          <p:cNvPr id="4823" name="Shape 4823"/>
          <p:cNvSpPr/>
          <p:nvPr/>
        </p:nvSpPr>
        <p:spPr>
          <a:xfrm>
            <a:off x="6054786" y="8795136"/>
            <a:ext cx="507738" cy="558532"/>
          </a:xfrm>
          <a:custGeom>
            <a:avLst/>
            <a:gdLst/>
            <a:ahLst/>
            <a:cxnLst/>
            <a:rect l="0" t="0" r="0" b="0"/>
            <a:pathLst>
              <a:path w="120000" h="120000" extrusionOk="0">
                <a:moveTo>
                  <a:pt x="105038" y="114533"/>
                </a:moveTo>
                <a:cubicBezTo>
                  <a:pt x="100066" y="114533"/>
                  <a:pt x="96038" y="110866"/>
                  <a:pt x="96038" y="106350"/>
                </a:cubicBezTo>
                <a:cubicBezTo>
                  <a:pt x="96038" y="101827"/>
                  <a:pt x="100066" y="98161"/>
                  <a:pt x="105038" y="98161"/>
                </a:cubicBezTo>
                <a:cubicBezTo>
                  <a:pt x="110011" y="98161"/>
                  <a:pt x="114038" y="101827"/>
                  <a:pt x="114038" y="106350"/>
                </a:cubicBezTo>
                <a:cubicBezTo>
                  <a:pt x="114038" y="110866"/>
                  <a:pt x="110011" y="114533"/>
                  <a:pt x="105038" y="114533"/>
                </a:cubicBezTo>
                <a:moveTo>
                  <a:pt x="15016" y="68161"/>
                </a:moveTo>
                <a:cubicBezTo>
                  <a:pt x="10044" y="68161"/>
                  <a:pt x="6011" y="64494"/>
                  <a:pt x="6011" y="59972"/>
                </a:cubicBezTo>
                <a:cubicBezTo>
                  <a:pt x="6011" y="55450"/>
                  <a:pt x="10044" y="51788"/>
                  <a:pt x="15016" y="51788"/>
                </a:cubicBezTo>
                <a:cubicBezTo>
                  <a:pt x="19988" y="51788"/>
                  <a:pt x="24016" y="55450"/>
                  <a:pt x="24016" y="59972"/>
                </a:cubicBezTo>
                <a:cubicBezTo>
                  <a:pt x="24016" y="64494"/>
                  <a:pt x="19988" y="68161"/>
                  <a:pt x="15016" y="68161"/>
                </a:cubicBezTo>
                <a:moveTo>
                  <a:pt x="105038" y="5416"/>
                </a:moveTo>
                <a:cubicBezTo>
                  <a:pt x="110011" y="5416"/>
                  <a:pt x="114038" y="9077"/>
                  <a:pt x="114038" y="13600"/>
                </a:cubicBezTo>
                <a:cubicBezTo>
                  <a:pt x="114038" y="18122"/>
                  <a:pt x="110011" y="21783"/>
                  <a:pt x="105038" y="21783"/>
                </a:cubicBezTo>
                <a:cubicBezTo>
                  <a:pt x="100066" y="21783"/>
                  <a:pt x="96038" y="18122"/>
                  <a:pt x="96038" y="13600"/>
                </a:cubicBezTo>
                <a:cubicBezTo>
                  <a:pt x="96038" y="9077"/>
                  <a:pt x="100066" y="5416"/>
                  <a:pt x="105038" y="5416"/>
                </a:cubicBezTo>
                <a:moveTo>
                  <a:pt x="105011" y="92750"/>
                </a:moveTo>
                <a:cubicBezTo>
                  <a:pt x="100511" y="92750"/>
                  <a:pt x="96522" y="94588"/>
                  <a:pt x="93772" y="97444"/>
                </a:cubicBezTo>
                <a:lnTo>
                  <a:pt x="29183" y="64172"/>
                </a:lnTo>
                <a:cubicBezTo>
                  <a:pt x="29655" y="62855"/>
                  <a:pt x="29977" y="61466"/>
                  <a:pt x="29977" y="60000"/>
                </a:cubicBezTo>
                <a:cubicBezTo>
                  <a:pt x="29977" y="58533"/>
                  <a:pt x="29655" y="57144"/>
                  <a:pt x="29183" y="55822"/>
                </a:cubicBezTo>
                <a:lnTo>
                  <a:pt x="93772" y="22550"/>
                </a:lnTo>
                <a:cubicBezTo>
                  <a:pt x="96516" y="25411"/>
                  <a:pt x="100511" y="27250"/>
                  <a:pt x="105011" y="27250"/>
                </a:cubicBezTo>
                <a:cubicBezTo>
                  <a:pt x="113288" y="27250"/>
                  <a:pt x="120000" y="21150"/>
                  <a:pt x="120000" y="13622"/>
                </a:cubicBezTo>
                <a:cubicBezTo>
                  <a:pt x="120000" y="6100"/>
                  <a:pt x="113288" y="0"/>
                  <a:pt x="105011" y="0"/>
                </a:cubicBezTo>
                <a:cubicBezTo>
                  <a:pt x="96733" y="0"/>
                  <a:pt x="90022" y="6100"/>
                  <a:pt x="90022" y="13622"/>
                </a:cubicBezTo>
                <a:cubicBezTo>
                  <a:pt x="90022" y="15088"/>
                  <a:pt x="90344" y="16477"/>
                  <a:pt x="90816" y="17800"/>
                </a:cubicBezTo>
                <a:lnTo>
                  <a:pt x="26233" y="51072"/>
                </a:lnTo>
                <a:cubicBezTo>
                  <a:pt x="23483" y="48216"/>
                  <a:pt x="19494" y="46372"/>
                  <a:pt x="14988" y="46372"/>
                </a:cubicBezTo>
                <a:cubicBezTo>
                  <a:pt x="6711" y="46372"/>
                  <a:pt x="0" y="52472"/>
                  <a:pt x="0" y="60000"/>
                </a:cubicBezTo>
                <a:cubicBezTo>
                  <a:pt x="0" y="67527"/>
                  <a:pt x="6711" y="73627"/>
                  <a:pt x="14988" y="73627"/>
                </a:cubicBezTo>
                <a:cubicBezTo>
                  <a:pt x="19494" y="73627"/>
                  <a:pt x="23483" y="71783"/>
                  <a:pt x="26233" y="68922"/>
                </a:cubicBezTo>
                <a:lnTo>
                  <a:pt x="90816" y="102194"/>
                </a:lnTo>
                <a:cubicBezTo>
                  <a:pt x="90344" y="103516"/>
                  <a:pt x="90022" y="104905"/>
                  <a:pt x="90022" y="106372"/>
                </a:cubicBezTo>
                <a:cubicBezTo>
                  <a:pt x="90022" y="113900"/>
                  <a:pt x="96733" y="120000"/>
                  <a:pt x="105011" y="120000"/>
                </a:cubicBezTo>
                <a:cubicBezTo>
                  <a:pt x="113288" y="120000"/>
                  <a:pt x="120000" y="113900"/>
                  <a:pt x="120000" y="106372"/>
                </a:cubicBezTo>
                <a:cubicBezTo>
                  <a:pt x="120000" y="98844"/>
                  <a:pt x="113288" y="92750"/>
                  <a:pt x="105011" y="92750"/>
                </a:cubicBezTo>
              </a:path>
            </a:pathLst>
          </a:custGeom>
          <a:solidFill>
            <a:schemeClr val="tx1">
              <a:lumMod val="75000"/>
              <a:lumOff val="25000"/>
            </a:schemeClr>
          </a:solidFill>
          <a:ln>
            <a:noFill/>
          </a:ln>
        </p:spPr>
        <p:txBody>
          <a:bodyPr lIns="38076" tIns="38076" rIns="38076" bIns="38076" anchor="ctr" anchorCtr="0">
            <a:noAutofit/>
          </a:bodyPr>
          <a:lstStyle/>
          <a:p>
            <a:endParaRPr sz="3000">
              <a:solidFill>
                <a:schemeClr val="dk1"/>
              </a:solidFill>
              <a:latin typeface="Lato"/>
              <a:ea typeface="Lato"/>
              <a:cs typeface="Lato"/>
              <a:sym typeface="Lato"/>
            </a:endParaRPr>
          </a:p>
        </p:txBody>
      </p:sp>
      <p:sp>
        <p:nvSpPr>
          <p:cNvPr id="4824" name="Shape 4824"/>
          <p:cNvSpPr/>
          <p:nvPr/>
        </p:nvSpPr>
        <p:spPr>
          <a:xfrm>
            <a:off x="7095915" y="8795136"/>
            <a:ext cx="558928" cy="558704"/>
          </a:xfrm>
          <a:custGeom>
            <a:avLst/>
            <a:gdLst/>
            <a:ahLst/>
            <a:cxnLst/>
            <a:rect l="0" t="0" r="0" b="0"/>
            <a:pathLst>
              <a:path w="120000" h="120000" extrusionOk="0">
                <a:moveTo>
                  <a:pt x="68750" y="81861"/>
                </a:moveTo>
                <a:cubicBezTo>
                  <a:pt x="66711" y="84322"/>
                  <a:pt x="64561" y="86283"/>
                  <a:pt x="62366" y="87683"/>
                </a:cubicBezTo>
                <a:cubicBezTo>
                  <a:pt x="60188" y="89083"/>
                  <a:pt x="57894" y="90050"/>
                  <a:pt x="55566" y="90566"/>
                </a:cubicBezTo>
                <a:cubicBezTo>
                  <a:pt x="50150" y="91761"/>
                  <a:pt x="45027" y="91627"/>
                  <a:pt x="40788" y="89883"/>
                </a:cubicBezTo>
                <a:cubicBezTo>
                  <a:pt x="38400" y="88905"/>
                  <a:pt x="36316" y="87527"/>
                  <a:pt x="34594" y="85788"/>
                </a:cubicBezTo>
                <a:cubicBezTo>
                  <a:pt x="32861" y="84050"/>
                  <a:pt x="31494" y="81988"/>
                  <a:pt x="30516" y="79666"/>
                </a:cubicBezTo>
                <a:cubicBezTo>
                  <a:pt x="29538" y="77355"/>
                  <a:pt x="29044" y="74772"/>
                  <a:pt x="29044" y="71988"/>
                </a:cubicBezTo>
                <a:cubicBezTo>
                  <a:pt x="29044" y="67561"/>
                  <a:pt x="29922" y="62788"/>
                  <a:pt x="31655" y="57811"/>
                </a:cubicBezTo>
                <a:cubicBezTo>
                  <a:pt x="33388" y="52827"/>
                  <a:pt x="35855" y="48138"/>
                  <a:pt x="38988" y="43888"/>
                </a:cubicBezTo>
                <a:cubicBezTo>
                  <a:pt x="42105" y="39666"/>
                  <a:pt x="45916" y="36100"/>
                  <a:pt x="50322" y="33294"/>
                </a:cubicBezTo>
                <a:cubicBezTo>
                  <a:pt x="54661" y="30533"/>
                  <a:pt x="59477" y="29138"/>
                  <a:pt x="64644" y="29138"/>
                </a:cubicBezTo>
                <a:cubicBezTo>
                  <a:pt x="66744" y="29138"/>
                  <a:pt x="68961" y="29377"/>
                  <a:pt x="71227" y="29850"/>
                </a:cubicBezTo>
                <a:cubicBezTo>
                  <a:pt x="73466" y="30316"/>
                  <a:pt x="75627" y="31105"/>
                  <a:pt x="77655" y="32194"/>
                </a:cubicBezTo>
                <a:cubicBezTo>
                  <a:pt x="79650" y="33272"/>
                  <a:pt x="81433" y="34700"/>
                  <a:pt x="82950" y="36450"/>
                </a:cubicBezTo>
                <a:cubicBezTo>
                  <a:pt x="84383" y="38100"/>
                  <a:pt x="85494" y="40211"/>
                  <a:pt x="86255" y="42733"/>
                </a:cubicBezTo>
                <a:lnTo>
                  <a:pt x="74183" y="72416"/>
                </a:lnTo>
                <a:cubicBezTo>
                  <a:pt x="72622" y="76222"/>
                  <a:pt x="70794" y="79400"/>
                  <a:pt x="68750" y="81861"/>
                </a:cubicBezTo>
                <a:moveTo>
                  <a:pt x="112305" y="89488"/>
                </a:moveTo>
                <a:cubicBezTo>
                  <a:pt x="109716" y="93005"/>
                  <a:pt x="106644" y="96355"/>
                  <a:pt x="103161" y="99444"/>
                </a:cubicBezTo>
                <a:cubicBezTo>
                  <a:pt x="99683" y="102533"/>
                  <a:pt x="95788" y="105255"/>
                  <a:pt x="91577" y="107550"/>
                </a:cubicBezTo>
                <a:cubicBezTo>
                  <a:pt x="87383" y="109833"/>
                  <a:pt x="82855" y="111644"/>
                  <a:pt x="78133" y="112927"/>
                </a:cubicBezTo>
                <a:cubicBezTo>
                  <a:pt x="73427" y="114200"/>
                  <a:pt x="68422" y="114850"/>
                  <a:pt x="63266" y="114850"/>
                </a:cubicBezTo>
                <a:cubicBezTo>
                  <a:pt x="55505" y="114850"/>
                  <a:pt x="48038" y="113655"/>
                  <a:pt x="41072" y="111311"/>
                </a:cubicBezTo>
                <a:cubicBezTo>
                  <a:pt x="34127" y="108972"/>
                  <a:pt x="27938" y="105450"/>
                  <a:pt x="22683" y="100827"/>
                </a:cubicBezTo>
                <a:cubicBezTo>
                  <a:pt x="17433" y="96222"/>
                  <a:pt x="13211" y="90411"/>
                  <a:pt x="10127" y="83561"/>
                </a:cubicBezTo>
                <a:cubicBezTo>
                  <a:pt x="7050" y="76716"/>
                  <a:pt x="5494" y="68650"/>
                  <a:pt x="5494" y="59594"/>
                </a:cubicBezTo>
                <a:cubicBezTo>
                  <a:pt x="5494" y="52055"/>
                  <a:pt x="6966" y="44922"/>
                  <a:pt x="9872" y="38394"/>
                </a:cubicBezTo>
                <a:cubicBezTo>
                  <a:pt x="12783" y="31866"/>
                  <a:pt x="16872" y="26072"/>
                  <a:pt x="22022" y="21188"/>
                </a:cubicBezTo>
                <a:cubicBezTo>
                  <a:pt x="27177" y="16294"/>
                  <a:pt x="33344" y="12388"/>
                  <a:pt x="40355" y="9566"/>
                </a:cubicBezTo>
                <a:cubicBezTo>
                  <a:pt x="47366" y="6750"/>
                  <a:pt x="55077" y="5322"/>
                  <a:pt x="63266" y="5322"/>
                </a:cubicBezTo>
                <a:cubicBezTo>
                  <a:pt x="70555" y="5322"/>
                  <a:pt x="77444" y="6422"/>
                  <a:pt x="83733" y="8605"/>
                </a:cubicBezTo>
                <a:cubicBezTo>
                  <a:pt x="90000" y="10788"/>
                  <a:pt x="95472" y="13872"/>
                  <a:pt x="99988" y="17794"/>
                </a:cubicBezTo>
                <a:cubicBezTo>
                  <a:pt x="104494" y="21700"/>
                  <a:pt x="108083" y="26472"/>
                  <a:pt x="110650" y="31966"/>
                </a:cubicBezTo>
                <a:cubicBezTo>
                  <a:pt x="113205" y="37461"/>
                  <a:pt x="114505" y="43572"/>
                  <a:pt x="114505" y="50127"/>
                </a:cubicBezTo>
                <a:cubicBezTo>
                  <a:pt x="114505" y="55944"/>
                  <a:pt x="113433" y="61438"/>
                  <a:pt x="111322" y="66455"/>
                </a:cubicBezTo>
                <a:cubicBezTo>
                  <a:pt x="109200" y="71494"/>
                  <a:pt x="106505" y="75905"/>
                  <a:pt x="103322" y="79555"/>
                </a:cubicBezTo>
                <a:cubicBezTo>
                  <a:pt x="100155" y="83200"/>
                  <a:pt x="96627" y="86122"/>
                  <a:pt x="92855" y="88222"/>
                </a:cubicBezTo>
                <a:cubicBezTo>
                  <a:pt x="89133" y="90305"/>
                  <a:pt x="85544" y="91355"/>
                  <a:pt x="82177" y="91355"/>
                </a:cubicBezTo>
                <a:cubicBezTo>
                  <a:pt x="80133" y="91355"/>
                  <a:pt x="78616" y="90966"/>
                  <a:pt x="77666" y="90194"/>
                </a:cubicBezTo>
                <a:cubicBezTo>
                  <a:pt x="76722" y="89433"/>
                  <a:pt x="76166" y="88422"/>
                  <a:pt x="75972" y="87094"/>
                </a:cubicBezTo>
                <a:cubicBezTo>
                  <a:pt x="75766" y="85666"/>
                  <a:pt x="75927" y="83938"/>
                  <a:pt x="76466" y="81966"/>
                </a:cubicBezTo>
                <a:cubicBezTo>
                  <a:pt x="77022" y="79916"/>
                  <a:pt x="77816" y="77683"/>
                  <a:pt x="78833" y="75311"/>
                </a:cubicBezTo>
                <a:lnTo>
                  <a:pt x="98494" y="26916"/>
                </a:lnTo>
                <a:lnTo>
                  <a:pt x="92650" y="26916"/>
                </a:lnTo>
                <a:lnTo>
                  <a:pt x="89033" y="36355"/>
                </a:lnTo>
                <a:cubicBezTo>
                  <a:pt x="87305" y="32722"/>
                  <a:pt x="84483" y="29794"/>
                  <a:pt x="80622" y="27622"/>
                </a:cubicBezTo>
                <a:cubicBezTo>
                  <a:pt x="76127" y="25094"/>
                  <a:pt x="70983" y="23816"/>
                  <a:pt x="65327" y="23816"/>
                </a:cubicBezTo>
                <a:cubicBezTo>
                  <a:pt x="59094" y="23816"/>
                  <a:pt x="53311" y="25377"/>
                  <a:pt x="48127" y="28450"/>
                </a:cubicBezTo>
                <a:cubicBezTo>
                  <a:pt x="42994" y="31494"/>
                  <a:pt x="38555" y="35450"/>
                  <a:pt x="34938" y="40211"/>
                </a:cubicBezTo>
                <a:cubicBezTo>
                  <a:pt x="31338" y="44950"/>
                  <a:pt x="28511" y="50177"/>
                  <a:pt x="26538" y="55744"/>
                </a:cubicBezTo>
                <a:cubicBezTo>
                  <a:pt x="24555" y="61316"/>
                  <a:pt x="23555" y="66783"/>
                  <a:pt x="23555" y="71988"/>
                </a:cubicBezTo>
                <a:cubicBezTo>
                  <a:pt x="23555" y="75377"/>
                  <a:pt x="24188" y="78616"/>
                  <a:pt x="25438" y="81605"/>
                </a:cubicBezTo>
                <a:cubicBezTo>
                  <a:pt x="26688" y="84594"/>
                  <a:pt x="28405" y="87227"/>
                  <a:pt x="30550" y="89427"/>
                </a:cubicBezTo>
                <a:cubicBezTo>
                  <a:pt x="32705" y="91638"/>
                  <a:pt x="35300" y="93416"/>
                  <a:pt x="38272" y="94711"/>
                </a:cubicBezTo>
                <a:cubicBezTo>
                  <a:pt x="44794" y="97561"/>
                  <a:pt x="52716" y="97133"/>
                  <a:pt x="60577" y="94583"/>
                </a:cubicBezTo>
                <a:cubicBezTo>
                  <a:pt x="64233" y="93394"/>
                  <a:pt x="67555" y="91177"/>
                  <a:pt x="70494" y="87972"/>
                </a:cubicBezTo>
                <a:cubicBezTo>
                  <a:pt x="70638" y="90144"/>
                  <a:pt x="71522" y="92005"/>
                  <a:pt x="73133" y="93538"/>
                </a:cubicBezTo>
                <a:cubicBezTo>
                  <a:pt x="75327" y="95616"/>
                  <a:pt x="78255" y="96677"/>
                  <a:pt x="81838" y="96677"/>
                </a:cubicBezTo>
                <a:cubicBezTo>
                  <a:pt x="86116" y="96677"/>
                  <a:pt x="90594" y="95422"/>
                  <a:pt x="95133" y="92961"/>
                </a:cubicBezTo>
                <a:cubicBezTo>
                  <a:pt x="99633" y="90522"/>
                  <a:pt x="103777" y="87150"/>
                  <a:pt x="107455" y="82944"/>
                </a:cubicBezTo>
                <a:cubicBezTo>
                  <a:pt x="111116" y="78755"/>
                  <a:pt x="114155" y="73800"/>
                  <a:pt x="116483" y="68227"/>
                </a:cubicBezTo>
                <a:cubicBezTo>
                  <a:pt x="118816" y="62633"/>
                  <a:pt x="120000" y="56544"/>
                  <a:pt x="120000" y="50127"/>
                </a:cubicBezTo>
                <a:cubicBezTo>
                  <a:pt x="120000" y="42505"/>
                  <a:pt x="118488" y="35494"/>
                  <a:pt x="115516" y="29300"/>
                </a:cubicBezTo>
                <a:cubicBezTo>
                  <a:pt x="112544" y="23100"/>
                  <a:pt x="108433" y="17772"/>
                  <a:pt x="103300" y="13455"/>
                </a:cubicBezTo>
                <a:cubicBezTo>
                  <a:pt x="98177" y="9150"/>
                  <a:pt x="92105" y="5794"/>
                  <a:pt x="85255" y="3483"/>
                </a:cubicBezTo>
                <a:cubicBezTo>
                  <a:pt x="78422" y="1172"/>
                  <a:pt x="71022" y="0"/>
                  <a:pt x="63266" y="0"/>
                </a:cubicBezTo>
                <a:cubicBezTo>
                  <a:pt x="54694" y="0"/>
                  <a:pt x="46472" y="1505"/>
                  <a:pt x="38827" y="4472"/>
                </a:cubicBezTo>
                <a:cubicBezTo>
                  <a:pt x="31177" y="7444"/>
                  <a:pt x="24383" y="11627"/>
                  <a:pt x="18644" y="16916"/>
                </a:cubicBezTo>
                <a:cubicBezTo>
                  <a:pt x="12894" y="22200"/>
                  <a:pt x="8305" y="28538"/>
                  <a:pt x="4994" y="35755"/>
                </a:cubicBezTo>
                <a:cubicBezTo>
                  <a:pt x="1677" y="42983"/>
                  <a:pt x="0" y="51005"/>
                  <a:pt x="0" y="59594"/>
                </a:cubicBezTo>
                <a:cubicBezTo>
                  <a:pt x="0" y="70027"/>
                  <a:pt x="1855" y="79177"/>
                  <a:pt x="5516" y="86788"/>
                </a:cubicBezTo>
                <a:cubicBezTo>
                  <a:pt x="9177" y="94400"/>
                  <a:pt x="14044" y="100744"/>
                  <a:pt x="19972" y="105655"/>
                </a:cubicBezTo>
                <a:cubicBezTo>
                  <a:pt x="25894" y="110555"/>
                  <a:pt x="32722" y="114216"/>
                  <a:pt x="40272" y="116527"/>
                </a:cubicBezTo>
                <a:cubicBezTo>
                  <a:pt x="47783" y="118833"/>
                  <a:pt x="55522" y="120000"/>
                  <a:pt x="63266" y="120000"/>
                </a:cubicBezTo>
                <a:cubicBezTo>
                  <a:pt x="68600" y="120000"/>
                  <a:pt x="73983" y="119300"/>
                  <a:pt x="79261" y="117933"/>
                </a:cubicBezTo>
                <a:cubicBezTo>
                  <a:pt x="84522" y="116561"/>
                  <a:pt x="89600" y="114577"/>
                  <a:pt x="94350" y="112050"/>
                </a:cubicBezTo>
                <a:cubicBezTo>
                  <a:pt x="99105" y="109516"/>
                  <a:pt x="103566" y="106400"/>
                  <a:pt x="107622" y="102772"/>
                </a:cubicBezTo>
                <a:cubicBezTo>
                  <a:pt x="111688" y="99138"/>
                  <a:pt x="115161" y="95055"/>
                  <a:pt x="117955" y="90644"/>
                </a:cubicBezTo>
                <a:lnTo>
                  <a:pt x="118950" y="89072"/>
                </a:lnTo>
                <a:lnTo>
                  <a:pt x="112611" y="89072"/>
                </a:lnTo>
                <a:cubicBezTo>
                  <a:pt x="112611" y="89072"/>
                  <a:pt x="112305" y="89488"/>
                  <a:pt x="112305" y="89488"/>
                </a:cubicBezTo>
                <a:close/>
              </a:path>
            </a:pathLst>
          </a:custGeom>
          <a:solidFill>
            <a:schemeClr val="tx1">
              <a:lumMod val="75000"/>
              <a:lumOff val="25000"/>
            </a:schemeClr>
          </a:solidFill>
          <a:ln>
            <a:noFill/>
          </a:ln>
        </p:spPr>
        <p:txBody>
          <a:bodyPr lIns="38076" tIns="38076" rIns="38076" bIns="38076" anchor="ctr" anchorCtr="0">
            <a:noAutofit/>
          </a:bodyPr>
          <a:lstStyle/>
          <a:p>
            <a:endParaRPr sz="3000">
              <a:solidFill>
                <a:schemeClr val="dk1"/>
              </a:solidFill>
              <a:latin typeface="Lato"/>
              <a:ea typeface="Lato"/>
              <a:cs typeface="Lato"/>
              <a:sym typeface="Lato"/>
            </a:endParaRPr>
          </a:p>
        </p:txBody>
      </p:sp>
      <p:sp>
        <p:nvSpPr>
          <p:cNvPr id="4825" name="Shape 4825"/>
          <p:cNvSpPr/>
          <p:nvPr/>
        </p:nvSpPr>
        <p:spPr>
          <a:xfrm>
            <a:off x="8162439" y="8795136"/>
            <a:ext cx="558656" cy="558656"/>
          </a:xfrm>
          <a:custGeom>
            <a:avLst/>
            <a:gdLst/>
            <a:ahLst/>
            <a:cxnLst/>
            <a:rect l="0" t="0" r="0" b="0"/>
            <a:pathLst>
              <a:path w="120000" h="120000" extrusionOk="0">
                <a:moveTo>
                  <a:pt x="102383" y="78488"/>
                </a:moveTo>
                <a:cubicBezTo>
                  <a:pt x="94672" y="74611"/>
                  <a:pt x="87650" y="69572"/>
                  <a:pt x="81577" y="63555"/>
                </a:cubicBezTo>
                <a:cubicBezTo>
                  <a:pt x="84522" y="58988"/>
                  <a:pt x="87022" y="54105"/>
                  <a:pt x="89077" y="49000"/>
                </a:cubicBezTo>
                <a:cubicBezTo>
                  <a:pt x="89383" y="49033"/>
                  <a:pt x="89683" y="49088"/>
                  <a:pt x="90000" y="49088"/>
                </a:cubicBezTo>
                <a:cubicBezTo>
                  <a:pt x="94516" y="49088"/>
                  <a:pt x="98183" y="45427"/>
                  <a:pt x="98183" y="40911"/>
                </a:cubicBezTo>
                <a:cubicBezTo>
                  <a:pt x="98183" y="37705"/>
                  <a:pt x="96327" y="34966"/>
                  <a:pt x="93644" y="33622"/>
                </a:cubicBezTo>
                <a:cubicBezTo>
                  <a:pt x="94627" y="28722"/>
                  <a:pt x="95244" y="23688"/>
                  <a:pt x="95372" y="18533"/>
                </a:cubicBezTo>
                <a:cubicBezTo>
                  <a:pt x="107094" y="28533"/>
                  <a:pt x="114544" y="43383"/>
                  <a:pt x="114544" y="60000"/>
                </a:cubicBezTo>
                <a:cubicBezTo>
                  <a:pt x="114544" y="65355"/>
                  <a:pt x="113716" y="70494"/>
                  <a:pt x="112272" y="75377"/>
                </a:cubicBezTo>
                <a:cubicBezTo>
                  <a:pt x="109044" y="76572"/>
                  <a:pt x="105744" y="77616"/>
                  <a:pt x="102383" y="78488"/>
                </a:cubicBezTo>
                <a:moveTo>
                  <a:pt x="60000" y="114544"/>
                </a:moveTo>
                <a:cubicBezTo>
                  <a:pt x="46700" y="114544"/>
                  <a:pt x="34516" y="109772"/>
                  <a:pt x="25050" y="101861"/>
                </a:cubicBezTo>
                <a:cubicBezTo>
                  <a:pt x="36400" y="99633"/>
                  <a:pt x="46944" y="95194"/>
                  <a:pt x="56266" y="89061"/>
                </a:cubicBezTo>
                <a:cubicBezTo>
                  <a:pt x="57388" y="89638"/>
                  <a:pt x="58644" y="90000"/>
                  <a:pt x="60000" y="90000"/>
                </a:cubicBezTo>
                <a:cubicBezTo>
                  <a:pt x="62627" y="90000"/>
                  <a:pt x="64938" y="88738"/>
                  <a:pt x="66438" y="86816"/>
                </a:cubicBezTo>
                <a:cubicBezTo>
                  <a:pt x="69705" y="87111"/>
                  <a:pt x="73011" y="87272"/>
                  <a:pt x="76361" y="87272"/>
                </a:cubicBezTo>
                <a:cubicBezTo>
                  <a:pt x="85127" y="87272"/>
                  <a:pt x="93622" y="86155"/>
                  <a:pt x="101788" y="84200"/>
                </a:cubicBezTo>
                <a:cubicBezTo>
                  <a:pt x="103666" y="85094"/>
                  <a:pt x="105544" y="86000"/>
                  <a:pt x="107500" y="86766"/>
                </a:cubicBezTo>
                <a:cubicBezTo>
                  <a:pt x="98138" y="103338"/>
                  <a:pt x="80388" y="114544"/>
                  <a:pt x="60000" y="114544"/>
                </a:cubicBezTo>
                <a:moveTo>
                  <a:pt x="19661" y="96622"/>
                </a:moveTo>
                <a:cubicBezTo>
                  <a:pt x="19311" y="93555"/>
                  <a:pt x="19088" y="90438"/>
                  <a:pt x="19088" y="87272"/>
                </a:cubicBezTo>
                <a:cubicBezTo>
                  <a:pt x="19088" y="82016"/>
                  <a:pt x="19644" y="76900"/>
                  <a:pt x="20594" y="71922"/>
                </a:cubicBezTo>
                <a:cubicBezTo>
                  <a:pt x="30305" y="77711"/>
                  <a:pt x="40983" y="82038"/>
                  <a:pt x="52338" y="84588"/>
                </a:cubicBezTo>
                <a:cubicBezTo>
                  <a:pt x="52394" y="84738"/>
                  <a:pt x="52422" y="84900"/>
                  <a:pt x="52483" y="85044"/>
                </a:cubicBezTo>
                <a:cubicBezTo>
                  <a:pt x="42911" y="91227"/>
                  <a:pt x="32005" y="95516"/>
                  <a:pt x="20238" y="97255"/>
                </a:cubicBezTo>
                <a:cubicBezTo>
                  <a:pt x="20044" y="97050"/>
                  <a:pt x="19850" y="96833"/>
                  <a:pt x="19661" y="96622"/>
                </a:cubicBezTo>
                <a:moveTo>
                  <a:pt x="17083" y="63161"/>
                </a:moveTo>
                <a:cubicBezTo>
                  <a:pt x="13116" y="60383"/>
                  <a:pt x="9350" y="57338"/>
                  <a:pt x="5811" y="54050"/>
                </a:cubicBezTo>
                <a:cubicBezTo>
                  <a:pt x="8488" y="29438"/>
                  <a:pt x="27527" y="9788"/>
                  <a:pt x="51838" y="6133"/>
                </a:cubicBezTo>
                <a:cubicBezTo>
                  <a:pt x="51861" y="9050"/>
                  <a:pt x="52016" y="11933"/>
                  <a:pt x="52316" y="14777"/>
                </a:cubicBezTo>
                <a:cubicBezTo>
                  <a:pt x="47622" y="17927"/>
                  <a:pt x="43261" y="21550"/>
                  <a:pt x="39272" y="25533"/>
                </a:cubicBezTo>
                <a:cubicBezTo>
                  <a:pt x="38127" y="24922"/>
                  <a:pt x="36844" y="24544"/>
                  <a:pt x="35455" y="24544"/>
                </a:cubicBezTo>
                <a:cubicBezTo>
                  <a:pt x="30938" y="24544"/>
                  <a:pt x="27272" y="28211"/>
                  <a:pt x="27272" y="32727"/>
                </a:cubicBezTo>
                <a:cubicBezTo>
                  <a:pt x="27272" y="34644"/>
                  <a:pt x="27961" y="36383"/>
                  <a:pt x="29061" y="37777"/>
                </a:cubicBezTo>
                <a:cubicBezTo>
                  <a:pt x="23772" y="45438"/>
                  <a:pt x="19722" y="53994"/>
                  <a:pt x="17083" y="63161"/>
                </a:cubicBezTo>
                <a:moveTo>
                  <a:pt x="13700" y="88738"/>
                </a:moveTo>
                <a:cubicBezTo>
                  <a:pt x="8683" y="80672"/>
                  <a:pt x="5694" y="71227"/>
                  <a:pt x="5494" y="61083"/>
                </a:cubicBezTo>
                <a:cubicBezTo>
                  <a:pt x="8722" y="63844"/>
                  <a:pt x="12111" y="66416"/>
                  <a:pt x="15650" y="68794"/>
                </a:cubicBezTo>
                <a:cubicBezTo>
                  <a:pt x="14361" y="74755"/>
                  <a:pt x="13638" y="80927"/>
                  <a:pt x="13638" y="87272"/>
                </a:cubicBezTo>
                <a:cubicBezTo>
                  <a:pt x="13638" y="87766"/>
                  <a:pt x="13688" y="88250"/>
                  <a:pt x="13700" y="88738"/>
                </a:cubicBezTo>
                <a:moveTo>
                  <a:pt x="74600" y="64111"/>
                </a:moveTo>
                <a:cubicBezTo>
                  <a:pt x="71705" y="68133"/>
                  <a:pt x="68416" y="71838"/>
                  <a:pt x="64855" y="75266"/>
                </a:cubicBezTo>
                <a:cubicBezTo>
                  <a:pt x="63494" y="74255"/>
                  <a:pt x="61827" y="73638"/>
                  <a:pt x="60000" y="73638"/>
                </a:cubicBezTo>
                <a:cubicBezTo>
                  <a:pt x="56477" y="73638"/>
                  <a:pt x="53505" y="75872"/>
                  <a:pt x="52350" y="78988"/>
                </a:cubicBezTo>
                <a:cubicBezTo>
                  <a:pt x="41416" y="76394"/>
                  <a:pt x="31150" y="72072"/>
                  <a:pt x="21866" y="66316"/>
                </a:cubicBezTo>
                <a:cubicBezTo>
                  <a:pt x="24327" y="57033"/>
                  <a:pt x="28333" y="48377"/>
                  <a:pt x="33666" y="40700"/>
                </a:cubicBezTo>
                <a:cubicBezTo>
                  <a:pt x="34244" y="40827"/>
                  <a:pt x="34838" y="40911"/>
                  <a:pt x="35455" y="40911"/>
                </a:cubicBezTo>
                <a:cubicBezTo>
                  <a:pt x="39972" y="40911"/>
                  <a:pt x="43638" y="37244"/>
                  <a:pt x="43638" y="32727"/>
                </a:cubicBezTo>
                <a:cubicBezTo>
                  <a:pt x="43638" y="31600"/>
                  <a:pt x="43405" y="30516"/>
                  <a:pt x="42994" y="29538"/>
                </a:cubicBezTo>
                <a:cubicBezTo>
                  <a:pt x="46150" y="26372"/>
                  <a:pt x="49555" y="23450"/>
                  <a:pt x="53194" y="20827"/>
                </a:cubicBezTo>
                <a:cubicBezTo>
                  <a:pt x="56133" y="37350"/>
                  <a:pt x="63772" y="52205"/>
                  <a:pt x="74600" y="64111"/>
                </a:cubicBezTo>
                <a:moveTo>
                  <a:pt x="60000" y="5455"/>
                </a:moveTo>
                <a:cubicBezTo>
                  <a:pt x="63038" y="5455"/>
                  <a:pt x="66005" y="5766"/>
                  <a:pt x="68905" y="6250"/>
                </a:cubicBezTo>
                <a:cubicBezTo>
                  <a:pt x="64977" y="7777"/>
                  <a:pt x="61138" y="9483"/>
                  <a:pt x="57522" y="11561"/>
                </a:cubicBezTo>
                <a:cubicBezTo>
                  <a:pt x="57377" y="9588"/>
                  <a:pt x="57283" y="7600"/>
                  <a:pt x="57277" y="5594"/>
                </a:cubicBezTo>
                <a:cubicBezTo>
                  <a:pt x="58188" y="5550"/>
                  <a:pt x="59083" y="5455"/>
                  <a:pt x="60000" y="5455"/>
                </a:cubicBezTo>
                <a:moveTo>
                  <a:pt x="78444" y="68122"/>
                </a:moveTo>
                <a:cubicBezTo>
                  <a:pt x="83233" y="72761"/>
                  <a:pt x="88611" y="76772"/>
                  <a:pt x="94366" y="80222"/>
                </a:cubicBezTo>
                <a:cubicBezTo>
                  <a:pt x="88516" y="81255"/>
                  <a:pt x="82511" y="81816"/>
                  <a:pt x="76361" y="81816"/>
                </a:cubicBezTo>
                <a:cubicBezTo>
                  <a:pt x="73588" y="81816"/>
                  <a:pt x="70855" y="81677"/>
                  <a:pt x="68138" y="81466"/>
                </a:cubicBezTo>
                <a:cubicBezTo>
                  <a:pt x="68105" y="80938"/>
                  <a:pt x="68055" y="80416"/>
                  <a:pt x="67938" y="79916"/>
                </a:cubicBezTo>
                <a:cubicBezTo>
                  <a:pt x="71783" y="76316"/>
                  <a:pt x="75305" y="72372"/>
                  <a:pt x="78444" y="68122"/>
                </a:cubicBezTo>
                <a:moveTo>
                  <a:pt x="89933" y="14427"/>
                </a:moveTo>
                <a:cubicBezTo>
                  <a:pt x="89950" y="15072"/>
                  <a:pt x="90000" y="15711"/>
                  <a:pt x="90000" y="16361"/>
                </a:cubicBezTo>
                <a:cubicBezTo>
                  <a:pt x="90000" y="22038"/>
                  <a:pt x="89400" y="27566"/>
                  <a:pt x="88300" y="32911"/>
                </a:cubicBezTo>
                <a:cubicBezTo>
                  <a:pt x="84594" y="33694"/>
                  <a:pt x="81816" y="36977"/>
                  <a:pt x="81816" y="40911"/>
                </a:cubicBezTo>
                <a:cubicBezTo>
                  <a:pt x="81816" y="43138"/>
                  <a:pt x="82711" y="45150"/>
                  <a:pt x="84161" y="46627"/>
                </a:cubicBezTo>
                <a:cubicBezTo>
                  <a:pt x="82372" y="51105"/>
                  <a:pt x="80238" y="55405"/>
                  <a:pt x="77727" y="59450"/>
                </a:cubicBezTo>
                <a:cubicBezTo>
                  <a:pt x="67550" y="47888"/>
                  <a:pt x="60522" y="33472"/>
                  <a:pt x="58161" y="17511"/>
                </a:cubicBezTo>
                <a:cubicBezTo>
                  <a:pt x="64388" y="13683"/>
                  <a:pt x="71183" y="10744"/>
                  <a:pt x="78366" y="8694"/>
                </a:cubicBezTo>
                <a:cubicBezTo>
                  <a:pt x="82466" y="10161"/>
                  <a:pt x="86355" y="12072"/>
                  <a:pt x="89933" y="14427"/>
                </a:cubicBezTo>
                <a:moveTo>
                  <a:pt x="60000" y="0"/>
                </a:moveTo>
                <a:cubicBezTo>
                  <a:pt x="26861" y="0"/>
                  <a:pt x="0" y="26861"/>
                  <a:pt x="0" y="60000"/>
                </a:cubicBezTo>
                <a:cubicBezTo>
                  <a:pt x="0" y="93138"/>
                  <a:pt x="26861" y="120000"/>
                  <a:pt x="60000" y="120000"/>
                </a:cubicBezTo>
                <a:cubicBezTo>
                  <a:pt x="93138" y="120000"/>
                  <a:pt x="120000" y="93138"/>
                  <a:pt x="120000" y="60000"/>
                </a:cubicBezTo>
                <a:cubicBezTo>
                  <a:pt x="120000" y="26861"/>
                  <a:pt x="93138" y="0"/>
                  <a:pt x="60000" y="0"/>
                </a:cubicBezTo>
              </a:path>
            </a:pathLst>
          </a:custGeom>
          <a:solidFill>
            <a:schemeClr val="tx1">
              <a:lumMod val="75000"/>
              <a:lumOff val="25000"/>
            </a:schemeClr>
          </a:solidFill>
          <a:ln>
            <a:noFill/>
          </a:ln>
        </p:spPr>
        <p:txBody>
          <a:bodyPr lIns="38076" tIns="38076" rIns="38076" bIns="38076" anchor="ctr" anchorCtr="0">
            <a:noAutofit/>
          </a:bodyPr>
          <a:lstStyle/>
          <a:p>
            <a:endParaRPr sz="3000">
              <a:solidFill>
                <a:schemeClr val="dk1"/>
              </a:solidFill>
              <a:latin typeface="Lato"/>
              <a:ea typeface="Lato"/>
              <a:cs typeface="Lato"/>
              <a:sym typeface="Lato"/>
            </a:endParaRPr>
          </a:p>
        </p:txBody>
      </p:sp>
      <p:sp>
        <p:nvSpPr>
          <p:cNvPr id="4826" name="Shape 4826"/>
          <p:cNvSpPr/>
          <p:nvPr/>
        </p:nvSpPr>
        <p:spPr>
          <a:xfrm>
            <a:off x="9279746" y="8795136"/>
            <a:ext cx="457082" cy="558656"/>
          </a:xfrm>
          <a:custGeom>
            <a:avLst/>
            <a:gdLst/>
            <a:ahLst/>
            <a:cxnLst/>
            <a:rect l="0" t="0" r="0" b="0"/>
            <a:pathLst>
              <a:path w="120000" h="120000" extrusionOk="0">
                <a:moveTo>
                  <a:pt x="60000" y="27272"/>
                </a:moveTo>
                <a:cubicBezTo>
                  <a:pt x="30544" y="27272"/>
                  <a:pt x="6666" y="22388"/>
                  <a:pt x="6666" y="16361"/>
                </a:cubicBezTo>
                <a:cubicBezTo>
                  <a:pt x="6666" y="10338"/>
                  <a:pt x="30544" y="5455"/>
                  <a:pt x="60000" y="5455"/>
                </a:cubicBezTo>
                <a:cubicBezTo>
                  <a:pt x="89455" y="5455"/>
                  <a:pt x="113333" y="10338"/>
                  <a:pt x="113333" y="16361"/>
                </a:cubicBezTo>
                <a:cubicBezTo>
                  <a:pt x="113333" y="22388"/>
                  <a:pt x="89455" y="27272"/>
                  <a:pt x="60000" y="27272"/>
                </a:cubicBezTo>
                <a:moveTo>
                  <a:pt x="113333" y="38183"/>
                </a:moveTo>
                <a:cubicBezTo>
                  <a:pt x="113333" y="44205"/>
                  <a:pt x="89455" y="49088"/>
                  <a:pt x="60000" y="49088"/>
                </a:cubicBezTo>
                <a:cubicBezTo>
                  <a:pt x="30544" y="49088"/>
                  <a:pt x="6666" y="44205"/>
                  <a:pt x="6666" y="38183"/>
                </a:cubicBezTo>
                <a:lnTo>
                  <a:pt x="6666" y="23838"/>
                </a:lnTo>
                <a:cubicBezTo>
                  <a:pt x="16627" y="29111"/>
                  <a:pt x="36750" y="32727"/>
                  <a:pt x="60000" y="32727"/>
                </a:cubicBezTo>
                <a:cubicBezTo>
                  <a:pt x="83255" y="32727"/>
                  <a:pt x="103372" y="29111"/>
                  <a:pt x="113333" y="23838"/>
                </a:cubicBezTo>
                <a:cubicBezTo>
                  <a:pt x="113333" y="23838"/>
                  <a:pt x="113333" y="38183"/>
                  <a:pt x="113333" y="38183"/>
                </a:cubicBezTo>
                <a:close/>
                <a:moveTo>
                  <a:pt x="60000" y="60000"/>
                </a:moveTo>
                <a:cubicBezTo>
                  <a:pt x="30544" y="60000"/>
                  <a:pt x="6666" y="55116"/>
                  <a:pt x="6666" y="49088"/>
                </a:cubicBezTo>
                <a:cubicBezTo>
                  <a:pt x="6666" y="48177"/>
                  <a:pt x="7272" y="47300"/>
                  <a:pt x="8300" y="46455"/>
                </a:cubicBezTo>
                <a:cubicBezTo>
                  <a:pt x="18722" y="51288"/>
                  <a:pt x="37944" y="54544"/>
                  <a:pt x="60000" y="54544"/>
                </a:cubicBezTo>
                <a:cubicBezTo>
                  <a:pt x="82055" y="54544"/>
                  <a:pt x="101277" y="51288"/>
                  <a:pt x="111700" y="46455"/>
                </a:cubicBezTo>
                <a:cubicBezTo>
                  <a:pt x="112727" y="47300"/>
                  <a:pt x="113333" y="48177"/>
                  <a:pt x="113333" y="49088"/>
                </a:cubicBezTo>
                <a:cubicBezTo>
                  <a:pt x="113333" y="55116"/>
                  <a:pt x="89455" y="60000"/>
                  <a:pt x="60000" y="60000"/>
                </a:cubicBezTo>
                <a:moveTo>
                  <a:pt x="113333" y="70911"/>
                </a:moveTo>
                <a:cubicBezTo>
                  <a:pt x="113333" y="76933"/>
                  <a:pt x="89455" y="81816"/>
                  <a:pt x="60000" y="81816"/>
                </a:cubicBezTo>
                <a:cubicBezTo>
                  <a:pt x="30544" y="81816"/>
                  <a:pt x="6666" y="76933"/>
                  <a:pt x="6666" y="70911"/>
                </a:cubicBezTo>
                <a:lnTo>
                  <a:pt x="6666" y="56566"/>
                </a:lnTo>
                <a:cubicBezTo>
                  <a:pt x="16627" y="61838"/>
                  <a:pt x="36750" y="65455"/>
                  <a:pt x="60000" y="65455"/>
                </a:cubicBezTo>
                <a:cubicBezTo>
                  <a:pt x="83255" y="65455"/>
                  <a:pt x="103372" y="61838"/>
                  <a:pt x="113333" y="56566"/>
                </a:cubicBezTo>
                <a:cubicBezTo>
                  <a:pt x="113333" y="56566"/>
                  <a:pt x="113333" y="70911"/>
                  <a:pt x="113333" y="70911"/>
                </a:cubicBezTo>
                <a:close/>
                <a:moveTo>
                  <a:pt x="60000" y="92727"/>
                </a:moveTo>
                <a:cubicBezTo>
                  <a:pt x="30544" y="92727"/>
                  <a:pt x="6666" y="87844"/>
                  <a:pt x="6666" y="81816"/>
                </a:cubicBezTo>
                <a:cubicBezTo>
                  <a:pt x="6666" y="80905"/>
                  <a:pt x="7272" y="80027"/>
                  <a:pt x="8300" y="79183"/>
                </a:cubicBezTo>
                <a:cubicBezTo>
                  <a:pt x="18722" y="84016"/>
                  <a:pt x="37944" y="87272"/>
                  <a:pt x="60000" y="87272"/>
                </a:cubicBezTo>
                <a:cubicBezTo>
                  <a:pt x="82055" y="87272"/>
                  <a:pt x="101277" y="84016"/>
                  <a:pt x="111700" y="79183"/>
                </a:cubicBezTo>
                <a:cubicBezTo>
                  <a:pt x="112727" y="80027"/>
                  <a:pt x="113333" y="80905"/>
                  <a:pt x="113333" y="81816"/>
                </a:cubicBezTo>
                <a:cubicBezTo>
                  <a:pt x="113333" y="87844"/>
                  <a:pt x="89455" y="92727"/>
                  <a:pt x="60000" y="92727"/>
                </a:cubicBezTo>
                <a:moveTo>
                  <a:pt x="113333" y="103638"/>
                </a:moveTo>
                <a:cubicBezTo>
                  <a:pt x="113333" y="109661"/>
                  <a:pt x="89455" y="114544"/>
                  <a:pt x="60000" y="114544"/>
                </a:cubicBezTo>
                <a:cubicBezTo>
                  <a:pt x="30544" y="114544"/>
                  <a:pt x="6666" y="109661"/>
                  <a:pt x="6666" y="103638"/>
                </a:cubicBezTo>
                <a:lnTo>
                  <a:pt x="6666" y="89294"/>
                </a:lnTo>
                <a:cubicBezTo>
                  <a:pt x="16627" y="94566"/>
                  <a:pt x="36750" y="98183"/>
                  <a:pt x="60000" y="98183"/>
                </a:cubicBezTo>
                <a:cubicBezTo>
                  <a:pt x="83255" y="98183"/>
                  <a:pt x="103372" y="94566"/>
                  <a:pt x="113333" y="89294"/>
                </a:cubicBezTo>
                <a:cubicBezTo>
                  <a:pt x="113333" y="89294"/>
                  <a:pt x="113333" y="103638"/>
                  <a:pt x="113333" y="103638"/>
                </a:cubicBezTo>
                <a:close/>
                <a:moveTo>
                  <a:pt x="120000" y="16361"/>
                </a:moveTo>
                <a:cubicBezTo>
                  <a:pt x="120000" y="7327"/>
                  <a:pt x="93138" y="0"/>
                  <a:pt x="60000" y="0"/>
                </a:cubicBezTo>
                <a:cubicBezTo>
                  <a:pt x="26861" y="0"/>
                  <a:pt x="0" y="7327"/>
                  <a:pt x="0" y="16361"/>
                </a:cubicBezTo>
                <a:lnTo>
                  <a:pt x="0" y="38183"/>
                </a:lnTo>
                <a:cubicBezTo>
                  <a:pt x="0" y="40100"/>
                  <a:pt x="1272" y="41927"/>
                  <a:pt x="3488" y="43638"/>
                </a:cubicBezTo>
                <a:cubicBezTo>
                  <a:pt x="1272" y="45344"/>
                  <a:pt x="0" y="47177"/>
                  <a:pt x="0" y="49088"/>
                </a:cubicBezTo>
                <a:lnTo>
                  <a:pt x="0" y="70911"/>
                </a:lnTo>
                <a:cubicBezTo>
                  <a:pt x="0" y="72827"/>
                  <a:pt x="1272" y="74655"/>
                  <a:pt x="3488" y="76361"/>
                </a:cubicBezTo>
                <a:cubicBezTo>
                  <a:pt x="1272" y="78072"/>
                  <a:pt x="0" y="79905"/>
                  <a:pt x="0" y="81816"/>
                </a:cubicBezTo>
                <a:lnTo>
                  <a:pt x="0" y="103638"/>
                </a:lnTo>
                <a:cubicBezTo>
                  <a:pt x="0" y="112672"/>
                  <a:pt x="26861" y="120000"/>
                  <a:pt x="60000" y="120000"/>
                </a:cubicBezTo>
                <a:cubicBezTo>
                  <a:pt x="93138" y="120000"/>
                  <a:pt x="120000" y="112672"/>
                  <a:pt x="120000" y="103638"/>
                </a:cubicBezTo>
                <a:lnTo>
                  <a:pt x="120000" y="81816"/>
                </a:lnTo>
                <a:cubicBezTo>
                  <a:pt x="120000" y="79905"/>
                  <a:pt x="118727" y="78072"/>
                  <a:pt x="116511" y="76361"/>
                </a:cubicBezTo>
                <a:cubicBezTo>
                  <a:pt x="118727" y="74655"/>
                  <a:pt x="120000" y="72827"/>
                  <a:pt x="120000" y="70911"/>
                </a:cubicBezTo>
                <a:lnTo>
                  <a:pt x="120000" y="49088"/>
                </a:lnTo>
                <a:cubicBezTo>
                  <a:pt x="120000" y="47177"/>
                  <a:pt x="118727" y="45344"/>
                  <a:pt x="116511" y="43638"/>
                </a:cubicBezTo>
                <a:cubicBezTo>
                  <a:pt x="118727" y="41927"/>
                  <a:pt x="120000" y="40100"/>
                  <a:pt x="120000" y="38183"/>
                </a:cubicBezTo>
                <a:cubicBezTo>
                  <a:pt x="120000" y="38183"/>
                  <a:pt x="120000" y="16361"/>
                  <a:pt x="120000" y="16361"/>
                </a:cubicBezTo>
                <a:close/>
              </a:path>
            </a:pathLst>
          </a:custGeom>
          <a:solidFill>
            <a:schemeClr val="tx1">
              <a:lumMod val="75000"/>
              <a:lumOff val="25000"/>
            </a:schemeClr>
          </a:solidFill>
          <a:ln>
            <a:noFill/>
          </a:ln>
        </p:spPr>
        <p:txBody>
          <a:bodyPr lIns="38076" tIns="38076" rIns="38076" bIns="38076" anchor="ctr" anchorCtr="0">
            <a:noAutofit/>
          </a:bodyPr>
          <a:lstStyle/>
          <a:p>
            <a:endParaRPr sz="3000">
              <a:solidFill>
                <a:schemeClr val="dk1"/>
              </a:solidFill>
              <a:latin typeface="Lato"/>
              <a:ea typeface="Lato"/>
              <a:cs typeface="Lato"/>
              <a:sym typeface="Lato"/>
            </a:endParaRPr>
          </a:p>
        </p:txBody>
      </p:sp>
      <p:sp>
        <p:nvSpPr>
          <p:cNvPr id="4827" name="Shape 4827"/>
          <p:cNvSpPr/>
          <p:nvPr/>
        </p:nvSpPr>
        <p:spPr>
          <a:xfrm>
            <a:off x="10295481" y="8795136"/>
            <a:ext cx="558656" cy="558656"/>
          </a:xfrm>
          <a:custGeom>
            <a:avLst/>
            <a:gdLst/>
            <a:ahLst/>
            <a:cxnLst/>
            <a:rect l="0" t="0" r="0" b="0"/>
            <a:pathLst>
              <a:path w="120000" h="120000" extrusionOk="0">
                <a:moveTo>
                  <a:pt x="60000" y="114544"/>
                </a:moveTo>
                <a:cubicBezTo>
                  <a:pt x="29872" y="114544"/>
                  <a:pt x="5455" y="90127"/>
                  <a:pt x="5455" y="60000"/>
                </a:cubicBezTo>
                <a:cubicBezTo>
                  <a:pt x="5455" y="29877"/>
                  <a:pt x="29872" y="5455"/>
                  <a:pt x="60000" y="5455"/>
                </a:cubicBezTo>
                <a:cubicBezTo>
                  <a:pt x="90127" y="5455"/>
                  <a:pt x="114544" y="29877"/>
                  <a:pt x="114544" y="60000"/>
                </a:cubicBezTo>
                <a:cubicBezTo>
                  <a:pt x="114544" y="90127"/>
                  <a:pt x="90127" y="114544"/>
                  <a:pt x="60000" y="114544"/>
                </a:cubicBezTo>
                <a:moveTo>
                  <a:pt x="60000" y="0"/>
                </a:moveTo>
                <a:cubicBezTo>
                  <a:pt x="26861" y="0"/>
                  <a:pt x="0" y="26861"/>
                  <a:pt x="0" y="60000"/>
                </a:cubicBezTo>
                <a:cubicBezTo>
                  <a:pt x="0" y="93138"/>
                  <a:pt x="26861" y="120000"/>
                  <a:pt x="60000" y="120000"/>
                </a:cubicBezTo>
                <a:cubicBezTo>
                  <a:pt x="93138" y="120000"/>
                  <a:pt x="120000" y="93138"/>
                  <a:pt x="120000" y="60000"/>
                </a:cubicBezTo>
                <a:cubicBezTo>
                  <a:pt x="120000" y="26861"/>
                  <a:pt x="93138" y="0"/>
                  <a:pt x="60000" y="0"/>
                </a:cubicBezTo>
                <a:moveTo>
                  <a:pt x="88494" y="38988"/>
                </a:moveTo>
                <a:cubicBezTo>
                  <a:pt x="86327" y="40255"/>
                  <a:pt x="83933" y="41172"/>
                  <a:pt x="81388" y="41666"/>
                </a:cubicBezTo>
                <a:cubicBezTo>
                  <a:pt x="79344" y="39522"/>
                  <a:pt x="76438" y="38188"/>
                  <a:pt x="73216" y="38188"/>
                </a:cubicBezTo>
                <a:cubicBezTo>
                  <a:pt x="67038" y="38188"/>
                  <a:pt x="62027" y="43122"/>
                  <a:pt x="62027" y="49200"/>
                </a:cubicBezTo>
                <a:cubicBezTo>
                  <a:pt x="62027" y="50061"/>
                  <a:pt x="62127" y="50900"/>
                  <a:pt x="62316" y="51711"/>
                </a:cubicBezTo>
                <a:cubicBezTo>
                  <a:pt x="53016" y="51250"/>
                  <a:pt x="44772" y="46866"/>
                  <a:pt x="39250" y="40200"/>
                </a:cubicBezTo>
                <a:cubicBezTo>
                  <a:pt x="38288" y="41833"/>
                  <a:pt x="37738" y="43716"/>
                  <a:pt x="37738" y="45738"/>
                </a:cubicBezTo>
                <a:cubicBezTo>
                  <a:pt x="37738" y="49561"/>
                  <a:pt x="39711" y="52933"/>
                  <a:pt x="42716" y="54905"/>
                </a:cubicBezTo>
                <a:cubicBezTo>
                  <a:pt x="40883" y="54850"/>
                  <a:pt x="39155" y="54355"/>
                  <a:pt x="37644" y="53527"/>
                </a:cubicBezTo>
                <a:cubicBezTo>
                  <a:pt x="37644" y="53577"/>
                  <a:pt x="37644" y="53616"/>
                  <a:pt x="37644" y="53666"/>
                </a:cubicBezTo>
                <a:cubicBezTo>
                  <a:pt x="37644" y="59005"/>
                  <a:pt x="41505" y="63455"/>
                  <a:pt x="46622" y="64466"/>
                </a:cubicBezTo>
                <a:cubicBezTo>
                  <a:pt x="45683" y="64722"/>
                  <a:pt x="44694" y="64850"/>
                  <a:pt x="43672" y="64850"/>
                </a:cubicBezTo>
                <a:cubicBezTo>
                  <a:pt x="42955" y="64850"/>
                  <a:pt x="42250" y="64783"/>
                  <a:pt x="41572" y="64655"/>
                </a:cubicBezTo>
                <a:cubicBezTo>
                  <a:pt x="42994" y="69033"/>
                  <a:pt x="47127" y="72216"/>
                  <a:pt x="52022" y="72305"/>
                </a:cubicBezTo>
                <a:cubicBezTo>
                  <a:pt x="48188" y="75261"/>
                  <a:pt x="43366" y="77016"/>
                  <a:pt x="38122" y="77016"/>
                </a:cubicBezTo>
                <a:cubicBezTo>
                  <a:pt x="37216" y="77016"/>
                  <a:pt x="36333" y="76972"/>
                  <a:pt x="35455" y="76872"/>
                </a:cubicBezTo>
                <a:cubicBezTo>
                  <a:pt x="40411" y="79988"/>
                  <a:pt x="46288" y="81816"/>
                  <a:pt x="52611" y="81816"/>
                </a:cubicBezTo>
                <a:cubicBezTo>
                  <a:pt x="73194" y="81816"/>
                  <a:pt x="84450" y="65033"/>
                  <a:pt x="84450" y="50477"/>
                </a:cubicBezTo>
                <a:cubicBezTo>
                  <a:pt x="84450" y="50000"/>
                  <a:pt x="84438" y="49527"/>
                  <a:pt x="84416" y="49055"/>
                </a:cubicBezTo>
                <a:cubicBezTo>
                  <a:pt x="86600" y="47500"/>
                  <a:pt x="88500" y="45561"/>
                  <a:pt x="90000" y="43355"/>
                </a:cubicBezTo>
                <a:cubicBezTo>
                  <a:pt x="87994" y="44227"/>
                  <a:pt x="85838" y="44816"/>
                  <a:pt x="83572" y="45083"/>
                </a:cubicBezTo>
                <a:cubicBezTo>
                  <a:pt x="85883" y="43722"/>
                  <a:pt x="87655" y="41566"/>
                  <a:pt x="88494" y="38988"/>
                </a:cubicBezTo>
              </a:path>
            </a:pathLst>
          </a:custGeom>
          <a:solidFill>
            <a:schemeClr val="tx1">
              <a:lumMod val="75000"/>
              <a:lumOff val="25000"/>
            </a:schemeClr>
          </a:solidFill>
          <a:ln>
            <a:noFill/>
          </a:ln>
        </p:spPr>
        <p:txBody>
          <a:bodyPr lIns="38076" tIns="38076" rIns="38076" bIns="38076" anchor="ctr" anchorCtr="0">
            <a:noAutofit/>
          </a:bodyPr>
          <a:lstStyle/>
          <a:p>
            <a:endParaRPr sz="3000">
              <a:solidFill>
                <a:schemeClr val="dk1"/>
              </a:solidFill>
              <a:latin typeface="Lato"/>
              <a:ea typeface="Lato"/>
              <a:cs typeface="Lato"/>
              <a:sym typeface="Lato"/>
            </a:endParaRPr>
          </a:p>
        </p:txBody>
      </p:sp>
      <p:sp>
        <p:nvSpPr>
          <p:cNvPr id="4828" name="Shape 4828"/>
          <p:cNvSpPr/>
          <p:nvPr/>
        </p:nvSpPr>
        <p:spPr>
          <a:xfrm>
            <a:off x="11362003" y="8795136"/>
            <a:ext cx="558656" cy="558656"/>
          </a:xfrm>
          <a:custGeom>
            <a:avLst/>
            <a:gdLst/>
            <a:ahLst/>
            <a:cxnLst/>
            <a:rect l="0" t="0" r="0" b="0"/>
            <a:pathLst>
              <a:path w="120000" h="120000" extrusionOk="0">
                <a:moveTo>
                  <a:pt x="65422" y="47044"/>
                </a:moveTo>
                <a:cubicBezTo>
                  <a:pt x="65422" y="44838"/>
                  <a:pt x="65650" y="43655"/>
                  <a:pt x="69044" y="43655"/>
                </a:cubicBezTo>
                <a:lnTo>
                  <a:pt x="73577" y="43655"/>
                </a:lnTo>
                <a:lnTo>
                  <a:pt x="73577" y="35450"/>
                </a:lnTo>
                <a:lnTo>
                  <a:pt x="66322" y="35450"/>
                </a:lnTo>
                <a:cubicBezTo>
                  <a:pt x="57605" y="35450"/>
                  <a:pt x="54533" y="39555"/>
                  <a:pt x="54533" y="46461"/>
                </a:cubicBezTo>
                <a:lnTo>
                  <a:pt x="54533" y="51788"/>
                </a:lnTo>
                <a:lnTo>
                  <a:pt x="49094" y="51788"/>
                </a:lnTo>
                <a:lnTo>
                  <a:pt x="49094" y="60000"/>
                </a:lnTo>
                <a:lnTo>
                  <a:pt x="54533" y="60000"/>
                </a:lnTo>
                <a:lnTo>
                  <a:pt x="54533" y="84550"/>
                </a:lnTo>
                <a:lnTo>
                  <a:pt x="65411" y="84550"/>
                </a:lnTo>
                <a:lnTo>
                  <a:pt x="65411" y="60000"/>
                </a:lnTo>
                <a:lnTo>
                  <a:pt x="72672" y="60000"/>
                </a:lnTo>
                <a:lnTo>
                  <a:pt x="73633" y="51788"/>
                </a:lnTo>
                <a:lnTo>
                  <a:pt x="65411" y="51788"/>
                </a:lnTo>
                <a:cubicBezTo>
                  <a:pt x="65411" y="51788"/>
                  <a:pt x="65422" y="47044"/>
                  <a:pt x="65422" y="47044"/>
                </a:cubicBezTo>
                <a:close/>
                <a:moveTo>
                  <a:pt x="60000" y="114544"/>
                </a:moveTo>
                <a:cubicBezTo>
                  <a:pt x="29872" y="114544"/>
                  <a:pt x="5455" y="90127"/>
                  <a:pt x="5455" y="60000"/>
                </a:cubicBezTo>
                <a:cubicBezTo>
                  <a:pt x="5455" y="29877"/>
                  <a:pt x="29872" y="5455"/>
                  <a:pt x="60000" y="5455"/>
                </a:cubicBezTo>
                <a:cubicBezTo>
                  <a:pt x="90127" y="5455"/>
                  <a:pt x="114544" y="29877"/>
                  <a:pt x="114544" y="60000"/>
                </a:cubicBezTo>
                <a:cubicBezTo>
                  <a:pt x="114544" y="90127"/>
                  <a:pt x="90127" y="114544"/>
                  <a:pt x="60000" y="114544"/>
                </a:cubicBezTo>
                <a:moveTo>
                  <a:pt x="60000" y="0"/>
                </a:moveTo>
                <a:cubicBezTo>
                  <a:pt x="26861" y="0"/>
                  <a:pt x="0" y="26861"/>
                  <a:pt x="0" y="60000"/>
                </a:cubicBezTo>
                <a:cubicBezTo>
                  <a:pt x="0" y="93138"/>
                  <a:pt x="26861" y="120000"/>
                  <a:pt x="60000" y="120000"/>
                </a:cubicBezTo>
                <a:cubicBezTo>
                  <a:pt x="93138" y="120000"/>
                  <a:pt x="120000" y="93138"/>
                  <a:pt x="120000" y="60000"/>
                </a:cubicBezTo>
                <a:cubicBezTo>
                  <a:pt x="120000" y="26861"/>
                  <a:pt x="93138" y="0"/>
                  <a:pt x="60000" y="0"/>
                </a:cubicBezTo>
              </a:path>
            </a:pathLst>
          </a:custGeom>
          <a:solidFill>
            <a:schemeClr val="tx1">
              <a:lumMod val="75000"/>
              <a:lumOff val="25000"/>
            </a:schemeClr>
          </a:solidFill>
          <a:ln>
            <a:noFill/>
          </a:ln>
        </p:spPr>
        <p:txBody>
          <a:bodyPr lIns="38076" tIns="38076" rIns="38076" bIns="38076" anchor="ctr" anchorCtr="0">
            <a:noAutofit/>
          </a:bodyPr>
          <a:lstStyle/>
          <a:p>
            <a:endParaRPr sz="3000">
              <a:solidFill>
                <a:schemeClr val="dk1"/>
              </a:solidFill>
              <a:latin typeface="Lato"/>
              <a:ea typeface="Lato"/>
              <a:cs typeface="Lato"/>
              <a:sym typeface="Lato"/>
            </a:endParaRPr>
          </a:p>
        </p:txBody>
      </p:sp>
      <p:sp>
        <p:nvSpPr>
          <p:cNvPr id="4829" name="Shape 4829"/>
          <p:cNvSpPr/>
          <p:nvPr/>
        </p:nvSpPr>
        <p:spPr>
          <a:xfrm>
            <a:off x="12504707" y="6662094"/>
            <a:ext cx="558656" cy="558656"/>
          </a:xfrm>
          <a:custGeom>
            <a:avLst/>
            <a:gdLst/>
            <a:ahLst/>
            <a:cxnLst/>
            <a:rect l="0" t="0" r="0" b="0"/>
            <a:pathLst>
              <a:path w="120000" h="120000" extrusionOk="0">
                <a:moveTo>
                  <a:pt x="79577" y="67166"/>
                </a:moveTo>
                <a:cubicBezTo>
                  <a:pt x="77883" y="67166"/>
                  <a:pt x="77883" y="69044"/>
                  <a:pt x="77883" y="69044"/>
                </a:cubicBezTo>
                <a:lnTo>
                  <a:pt x="77883" y="71461"/>
                </a:lnTo>
                <a:lnTo>
                  <a:pt x="81266" y="71461"/>
                </a:lnTo>
                <a:lnTo>
                  <a:pt x="81266" y="69044"/>
                </a:lnTo>
                <a:cubicBezTo>
                  <a:pt x="81266" y="69044"/>
                  <a:pt x="81266" y="67166"/>
                  <a:pt x="79577" y="67166"/>
                </a:cubicBezTo>
                <a:moveTo>
                  <a:pt x="84927" y="68777"/>
                </a:moveTo>
                <a:lnTo>
                  <a:pt x="84927" y="74155"/>
                </a:lnTo>
                <a:lnTo>
                  <a:pt x="77883" y="74155"/>
                </a:lnTo>
                <a:lnTo>
                  <a:pt x="77883" y="78177"/>
                </a:lnTo>
                <a:cubicBezTo>
                  <a:pt x="77883" y="78177"/>
                  <a:pt x="77883" y="80061"/>
                  <a:pt x="79577" y="80061"/>
                </a:cubicBezTo>
                <a:cubicBezTo>
                  <a:pt x="81266" y="80061"/>
                  <a:pt x="81266" y="78177"/>
                  <a:pt x="81266" y="78177"/>
                </a:cubicBezTo>
                <a:lnTo>
                  <a:pt x="81266" y="76300"/>
                </a:lnTo>
                <a:lnTo>
                  <a:pt x="84927" y="76300"/>
                </a:lnTo>
                <a:lnTo>
                  <a:pt x="84927" y="79255"/>
                </a:lnTo>
                <a:cubicBezTo>
                  <a:pt x="84927" y="79255"/>
                  <a:pt x="84366" y="83016"/>
                  <a:pt x="79861" y="83016"/>
                </a:cubicBezTo>
                <a:cubicBezTo>
                  <a:pt x="75355" y="83016"/>
                  <a:pt x="74505" y="79255"/>
                  <a:pt x="74505" y="79255"/>
                </a:cubicBezTo>
                <a:lnTo>
                  <a:pt x="74505" y="68777"/>
                </a:lnTo>
                <a:cubicBezTo>
                  <a:pt x="74505" y="68777"/>
                  <a:pt x="74505" y="64211"/>
                  <a:pt x="79861" y="64211"/>
                </a:cubicBezTo>
                <a:cubicBezTo>
                  <a:pt x="85211" y="64211"/>
                  <a:pt x="84927" y="68777"/>
                  <a:pt x="84927" y="68777"/>
                </a:cubicBezTo>
                <a:moveTo>
                  <a:pt x="71688" y="78716"/>
                </a:moveTo>
                <a:cubicBezTo>
                  <a:pt x="71688" y="78716"/>
                  <a:pt x="71688" y="83016"/>
                  <a:pt x="68594" y="83016"/>
                </a:cubicBezTo>
                <a:cubicBezTo>
                  <a:pt x="66694" y="83016"/>
                  <a:pt x="65544" y="82011"/>
                  <a:pt x="64927" y="81227"/>
                </a:cubicBezTo>
                <a:lnTo>
                  <a:pt x="64927" y="82750"/>
                </a:lnTo>
                <a:lnTo>
                  <a:pt x="61266" y="82750"/>
                </a:lnTo>
                <a:lnTo>
                  <a:pt x="61266" y="58033"/>
                </a:lnTo>
                <a:lnTo>
                  <a:pt x="64927" y="58033"/>
                </a:lnTo>
                <a:lnTo>
                  <a:pt x="64927" y="66044"/>
                </a:lnTo>
                <a:cubicBezTo>
                  <a:pt x="65488" y="65455"/>
                  <a:pt x="66866" y="64211"/>
                  <a:pt x="68594" y="64211"/>
                </a:cubicBezTo>
                <a:cubicBezTo>
                  <a:pt x="70844" y="64211"/>
                  <a:pt x="71688" y="66088"/>
                  <a:pt x="71688" y="68511"/>
                </a:cubicBezTo>
                <a:cubicBezTo>
                  <a:pt x="71688" y="68511"/>
                  <a:pt x="71688" y="78716"/>
                  <a:pt x="71688" y="78716"/>
                </a:cubicBezTo>
                <a:close/>
                <a:moveTo>
                  <a:pt x="58450" y="82750"/>
                </a:moveTo>
                <a:lnTo>
                  <a:pt x="55072" y="82750"/>
                </a:lnTo>
                <a:lnTo>
                  <a:pt x="55072" y="81138"/>
                </a:lnTo>
                <a:cubicBezTo>
                  <a:pt x="55072" y="81138"/>
                  <a:pt x="53100" y="83016"/>
                  <a:pt x="50844" y="83016"/>
                </a:cubicBezTo>
                <a:cubicBezTo>
                  <a:pt x="48594" y="83016"/>
                  <a:pt x="48311" y="80866"/>
                  <a:pt x="48311" y="80866"/>
                </a:cubicBezTo>
                <a:lnTo>
                  <a:pt x="48311" y="64211"/>
                </a:lnTo>
                <a:lnTo>
                  <a:pt x="51688" y="64211"/>
                </a:lnTo>
                <a:lnTo>
                  <a:pt x="51688" y="79788"/>
                </a:lnTo>
                <a:cubicBezTo>
                  <a:pt x="51688" y="79788"/>
                  <a:pt x="51688" y="80600"/>
                  <a:pt x="52816" y="80600"/>
                </a:cubicBezTo>
                <a:cubicBezTo>
                  <a:pt x="53944" y="80600"/>
                  <a:pt x="55072" y="79255"/>
                  <a:pt x="55072" y="79255"/>
                </a:cubicBezTo>
                <a:lnTo>
                  <a:pt x="55072" y="64211"/>
                </a:lnTo>
                <a:lnTo>
                  <a:pt x="58450" y="64211"/>
                </a:lnTo>
                <a:cubicBezTo>
                  <a:pt x="58450" y="64211"/>
                  <a:pt x="58450" y="82750"/>
                  <a:pt x="58450" y="82750"/>
                </a:cubicBezTo>
                <a:close/>
                <a:moveTo>
                  <a:pt x="47750" y="61522"/>
                </a:moveTo>
                <a:lnTo>
                  <a:pt x="43522" y="61522"/>
                </a:lnTo>
                <a:lnTo>
                  <a:pt x="43522" y="82750"/>
                </a:lnTo>
                <a:lnTo>
                  <a:pt x="39577" y="82750"/>
                </a:lnTo>
                <a:lnTo>
                  <a:pt x="39577" y="61522"/>
                </a:lnTo>
                <a:lnTo>
                  <a:pt x="35350" y="61522"/>
                </a:lnTo>
                <a:lnTo>
                  <a:pt x="35350" y="58033"/>
                </a:lnTo>
                <a:lnTo>
                  <a:pt x="47750" y="58033"/>
                </a:lnTo>
                <a:cubicBezTo>
                  <a:pt x="47750" y="58033"/>
                  <a:pt x="47750" y="61522"/>
                  <a:pt x="47750" y="61522"/>
                </a:cubicBezTo>
                <a:close/>
                <a:moveTo>
                  <a:pt x="80705" y="52388"/>
                </a:moveTo>
                <a:cubicBezTo>
                  <a:pt x="80705" y="52388"/>
                  <a:pt x="70372" y="51855"/>
                  <a:pt x="60000" y="51855"/>
                </a:cubicBezTo>
                <a:cubicBezTo>
                  <a:pt x="49666" y="51855"/>
                  <a:pt x="39300" y="52388"/>
                  <a:pt x="39300" y="52388"/>
                </a:cubicBezTo>
                <a:cubicBezTo>
                  <a:pt x="34627" y="52388"/>
                  <a:pt x="30844" y="56000"/>
                  <a:pt x="30844" y="60450"/>
                </a:cubicBezTo>
                <a:cubicBezTo>
                  <a:pt x="30844" y="60450"/>
                  <a:pt x="30000" y="65677"/>
                  <a:pt x="30000" y="70927"/>
                </a:cubicBezTo>
                <a:cubicBezTo>
                  <a:pt x="30000" y="76155"/>
                  <a:pt x="30844" y="81400"/>
                  <a:pt x="30844" y="81400"/>
                </a:cubicBezTo>
                <a:cubicBezTo>
                  <a:pt x="30844" y="85855"/>
                  <a:pt x="34627" y="89461"/>
                  <a:pt x="39300" y="89461"/>
                </a:cubicBezTo>
                <a:cubicBezTo>
                  <a:pt x="39300" y="89461"/>
                  <a:pt x="49472" y="90000"/>
                  <a:pt x="60000" y="90000"/>
                </a:cubicBezTo>
                <a:cubicBezTo>
                  <a:pt x="70166" y="90000"/>
                  <a:pt x="80705" y="89461"/>
                  <a:pt x="80705" y="89461"/>
                </a:cubicBezTo>
                <a:cubicBezTo>
                  <a:pt x="85372" y="89461"/>
                  <a:pt x="89155" y="85855"/>
                  <a:pt x="89155" y="81400"/>
                </a:cubicBezTo>
                <a:cubicBezTo>
                  <a:pt x="89155" y="81400"/>
                  <a:pt x="90000" y="76111"/>
                  <a:pt x="90000" y="70927"/>
                </a:cubicBezTo>
                <a:cubicBezTo>
                  <a:pt x="90000" y="65633"/>
                  <a:pt x="89155" y="60450"/>
                  <a:pt x="89155" y="60450"/>
                </a:cubicBezTo>
                <a:cubicBezTo>
                  <a:pt x="89155" y="56000"/>
                  <a:pt x="85372" y="52388"/>
                  <a:pt x="80705" y="52388"/>
                </a:cubicBezTo>
                <a:moveTo>
                  <a:pt x="60000" y="114544"/>
                </a:moveTo>
                <a:cubicBezTo>
                  <a:pt x="29872" y="114544"/>
                  <a:pt x="5455" y="90127"/>
                  <a:pt x="5455" y="60000"/>
                </a:cubicBezTo>
                <a:cubicBezTo>
                  <a:pt x="5455" y="29877"/>
                  <a:pt x="29872" y="5455"/>
                  <a:pt x="60000" y="5455"/>
                </a:cubicBezTo>
                <a:cubicBezTo>
                  <a:pt x="90127" y="5455"/>
                  <a:pt x="114544" y="29877"/>
                  <a:pt x="114544" y="60000"/>
                </a:cubicBezTo>
                <a:cubicBezTo>
                  <a:pt x="114544" y="90127"/>
                  <a:pt x="90127" y="114544"/>
                  <a:pt x="60000" y="114544"/>
                </a:cubicBezTo>
                <a:moveTo>
                  <a:pt x="60000" y="0"/>
                </a:moveTo>
                <a:cubicBezTo>
                  <a:pt x="26861" y="0"/>
                  <a:pt x="0" y="26861"/>
                  <a:pt x="0" y="60000"/>
                </a:cubicBezTo>
                <a:cubicBezTo>
                  <a:pt x="0" y="93138"/>
                  <a:pt x="26861" y="120000"/>
                  <a:pt x="60000" y="120000"/>
                </a:cubicBezTo>
                <a:cubicBezTo>
                  <a:pt x="93138" y="120000"/>
                  <a:pt x="120000" y="93138"/>
                  <a:pt x="120000" y="60000"/>
                </a:cubicBezTo>
                <a:cubicBezTo>
                  <a:pt x="120000" y="26861"/>
                  <a:pt x="93138" y="0"/>
                  <a:pt x="60000" y="0"/>
                </a:cubicBezTo>
                <a:moveTo>
                  <a:pt x="66622" y="67166"/>
                </a:moveTo>
                <a:cubicBezTo>
                  <a:pt x="65888" y="67166"/>
                  <a:pt x="65316" y="67600"/>
                  <a:pt x="64927" y="68016"/>
                </a:cubicBezTo>
                <a:lnTo>
                  <a:pt x="64927" y="79311"/>
                </a:lnTo>
                <a:cubicBezTo>
                  <a:pt x="65283" y="79694"/>
                  <a:pt x="65816" y="80061"/>
                  <a:pt x="66622" y="80061"/>
                </a:cubicBezTo>
                <a:cubicBezTo>
                  <a:pt x="68311" y="80061"/>
                  <a:pt x="68311" y="78177"/>
                  <a:pt x="68311" y="78177"/>
                </a:cubicBezTo>
                <a:lnTo>
                  <a:pt x="68311" y="69044"/>
                </a:lnTo>
                <a:cubicBezTo>
                  <a:pt x="68311" y="69044"/>
                  <a:pt x="68027" y="67166"/>
                  <a:pt x="66622" y="67166"/>
                </a:cubicBezTo>
                <a:moveTo>
                  <a:pt x="44366" y="48616"/>
                </a:moveTo>
                <a:lnTo>
                  <a:pt x="48311" y="48616"/>
                </a:lnTo>
                <a:lnTo>
                  <a:pt x="48311" y="39933"/>
                </a:lnTo>
                <a:lnTo>
                  <a:pt x="52816" y="27611"/>
                </a:lnTo>
                <a:lnTo>
                  <a:pt x="49155" y="27611"/>
                </a:lnTo>
                <a:lnTo>
                  <a:pt x="46338" y="35738"/>
                </a:lnTo>
                <a:lnTo>
                  <a:pt x="43522" y="27611"/>
                </a:lnTo>
                <a:lnTo>
                  <a:pt x="39577" y="27611"/>
                </a:lnTo>
                <a:lnTo>
                  <a:pt x="44366" y="39933"/>
                </a:lnTo>
                <a:cubicBezTo>
                  <a:pt x="44366" y="39933"/>
                  <a:pt x="44366" y="48616"/>
                  <a:pt x="44366" y="48616"/>
                </a:cubicBezTo>
                <a:close/>
                <a:moveTo>
                  <a:pt x="68872" y="48894"/>
                </a:moveTo>
                <a:cubicBezTo>
                  <a:pt x="71122" y="48894"/>
                  <a:pt x="73100" y="46938"/>
                  <a:pt x="73100" y="46938"/>
                </a:cubicBezTo>
                <a:lnTo>
                  <a:pt x="73100" y="48616"/>
                </a:lnTo>
                <a:lnTo>
                  <a:pt x="76477" y="48616"/>
                </a:lnTo>
                <a:lnTo>
                  <a:pt x="76477" y="32655"/>
                </a:lnTo>
                <a:lnTo>
                  <a:pt x="73100" y="32655"/>
                </a:lnTo>
                <a:lnTo>
                  <a:pt x="73100" y="44977"/>
                </a:lnTo>
                <a:cubicBezTo>
                  <a:pt x="73100" y="44977"/>
                  <a:pt x="71972" y="46377"/>
                  <a:pt x="70844" y="46377"/>
                </a:cubicBezTo>
                <a:cubicBezTo>
                  <a:pt x="69716" y="46377"/>
                  <a:pt x="69716" y="45533"/>
                  <a:pt x="69716" y="45533"/>
                </a:cubicBezTo>
                <a:lnTo>
                  <a:pt x="69716" y="32655"/>
                </a:lnTo>
                <a:lnTo>
                  <a:pt x="66338" y="32655"/>
                </a:lnTo>
                <a:lnTo>
                  <a:pt x="66338" y="46655"/>
                </a:lnTo>
                <a:cubicBezTo>
                  <a:pt x="66338" y="46655"/>
                  <a:pt x="66622" y="48894"/>
                  <a:pt x="68872" y="48894"/>
                </a:cubicBezTo>
                <a:moveTo>
                  <a:pt x="56477" y="36855"/>
                </a:moveTo>
                <a:cubicBezTo>
                  <a:pt x="56477" y="35927"/>
                  <a:pt x="57233" y="35177"/>
                  <a:pt x="58166" y="35177"/>
                </a:cubicBezTo>
                <a:cubicBezTo>
                  <a:pt x="59105" y="35177"/>
                  <a:pt x="59861" y="35927"/>
                  <a:pt x="59861" y="36855"/>
                </a:cubicBezTo>
                <a:lnTo>
                  <a:pt x="59861" y="44694"/>
                </a:lnTo>
                <a:cubicBezTo>
                  <a:pt x="59861" y="45622"/>
                  <a:pt x="59105" y="46377"/>
                  <a:pt x="58166" y="46377"/>
                </a:cubicBezTo>
                <a:cubicBezTo>
                  <a:pt x="57233" y="46377"/>
                  <a:pt x="56477" y="45622"/>
                  <a:pt x="56477" y="44694"/>
                </a:cubicBezTo>
                <a:cubicBezTo>
                  <a:pt x="56477" y="44694"/>
                  <a:pt x="56477" y="36855"/>
                  <a:pt x="56477" y="36855"/>
                </a:cubicBezTo>
                <a:close/>
                <a:moveTo>
                  <a:pt x="57605" y="48894"/>
                </a:moveTo>
                <a:lnTo>
                  <a:pt x="58733" y="48894"/>
                </a:lnTo>
                <a:cubicBezTo>
                  <a:pt x="61222" y="48894"/>
                  <a:pt x="63238" y="46888"/>
                  <a:pt x="63238" y="44416"/>
                </a:cubicBezTo>
                <a:lnTo>
                  <a:pt x="63238" y="37133"/>
                </a:lnTo>
                <a:cubicBezTo>
                  <a:pt x="63238" y="34661"/>
                  <a:pt x="61222" y="32655"/>
                  <a:pt x="58733" y="32655"/>
                </a:cubicBezTo>
                <a:lnTo>
                  <a:pt x="57605" y="32655"/>
                </a:lnTo>
                <a:cubicBezTo>
                  <a:pt x="55116" y="32655"/>
                  <a:pt x="53100" y="34661"/>
                  <a:pt x="53100" y="37133"/>
                </a:cubicBezTo>
                <a:lnTo>
                  <a:pt x="53100" y="44416"/>
                </a:lnTo>
                <a:cubicBezTo>
                  <a:pt x="53100" y="46888"/>
                  <a:pt x="55116" y="48894"/>
                  <a:pt x="57605" y="48894"/>
                </a:cubicBezTo>
              </a:path>
            </a:pathLst>
          </a:custGeom>
          <a:solidFill>
            <a:schemeClr val="tx1">
              <a:lumMod val="75000"/>
              <a:lumOff val="25000"/>
            </a:schemeClr>
          </a:solidFill>
          <a:ln>
            <a:noFill/>
          </a:ln>
        </p:spPr>
        <p:txBody>
          <a:bodyPr lIns="38076" tIns="38076" rIns="38076" bIns="38076" anchor="ctr" anchorCtr="0">
            <a:noAutofit/>
          </a:bodyPr>
          <a:lstStyle/>
          <a:p>
            <a:endParaRPr sz="3000">
              <a:solidFill>
                <a:schemeClr val="dk1"/>
              </a:solidFill>
              <a:latin typeface="Lato"/>
              <a:ea typeface="Lato"/>
              <a:cs typeface="Lato"/>
              <a:sym typeface="Lato"/>
            </a:endParaRPr>
          </a:p>
        </p:txBody>
      </p:sp>
      <p:sp>
        <p:nvSpPr>
          <p:cNvPr id="4830" name="Shape 4830"/>
          <p:cNvSpPr/>
          <p:nvPr/>
        </p:nvSpPr>
        <p:spPr>
          <a:xfrm>
            <a:off x="13571229" y="6662094"/>
            <a:ext cx="558656" cy="558656"/>
          </a:xfrm>
          <a:custGeom>
            <a:avLst/>
            <a:gdLst/>
            <a:ahLst/>
            <a:cxnLst/>
            <a:rect l="0" t="0" r="0" b="0"/>
            <a:pathLst>
              <a:path w="120000" h="120000" extrusionOk="0">
                <a:moveTo>
                  <a:pt x="60000" y="114544"/>
                </a:moveTo>
                <a:cubicBezTo>
                  <a:pt x="29872" y="114544"/>
                  <a:pt x="5455" y="90127"/>
                  <a:pt x="5455" y="60000"/>
                </a:cubicBezTo>
                <a:cubicBezTo>
                  <a:pt x="5455" y="29877"/>
                  <a:pt x="29872" y="5455"/>
                  <a:pt x="60000" y="5455"/>
                </a:cubicBezTo>
                <a:cubicBezTo>
                  <a:pt x="90127" y="5455"/>
                  <a:pt x="114544" y="29877"/>
                  <a:pt x="114544" y="60000"/>
                </a:cubicBezTo>
                <a:cubicBezTo>
                  <a:pt x="114544" y="90127"/>
                  <a:pt x="90127" y="114544"/>
                  <a:pt x="60000" y="114544"/>
                </a:cubicBezTo>
                <a:moveTo>
                  <a:pt x="60000" y="0"/>
                </a:moveTo>
                <a:cubicBezTo>
                  <a:pt x="26866" y="0"/>
                  <a:pt x="0" y="26861"/>
                  <a:pt x="0" y="60000"/>
                </a:cubicBezTo>
                <a:cubicBezTo>
                  <a:pt x="0" y="93138"/>
                  <a:pt x="26866" y="120000"/>
                  <a:pt x="60000" y="120000"/>
                </a:cubicBezTo>
                <a:cubicBezTo>
                  <a:pt x="93133" y="120000"/>
                  <a:pt x="120000" y="93138"/>
                  <a:pt x="120000" y="60000"/>
                </a:cubicBezTo>
                <a:cubicBezTo>
                  <a:pt x="120000" y="26861"/>
                  <a:pt x="93133" y="0"/>
                  <a:pt x="60000" y="0"/>
                </a:cubicBezTo>
                <a:moveTo>
                  <a:pt x="59288" y="35455"/>
                </a:moveTo>
                <a:cubicBezTo>
                  <a:pt x="58133" y="35605"/>
                  <a:pt x="56972" y="35750"/>
                  <a:pt x="55805" y="35888"/>
                </a:cubicBezTo>
                <a:cubicBezTo>
                  <a:pt x="53622" y="36433"/>
                  <a:pt x="51238" y="36944"/>
                  <a:pt x="49472" y="37977"/>
                </a:cubicBezTo>
                <a:cubicBezTo>
                  <a:pt x="44750" y="40738"/>
                  <a:pt x="41483" y="43961"/>
                  <a:pt x="39294" y="49200"/>
                </a:cubicBezTo>
                <a:cubicBezTo>
                  <a:pt x="38938" y="50050"/>
                  <a:pt x="38927" y="50872"/>
                  <a:pt x="38666" y="51811"/>
                </a:cubicBezTo>
                <a:cubicBezTo>
                  <a:pt x="36988" y="57916"/>
                  <a:pt x="39966" y="64238"/>
                  <a:pt x="43577" y="66422"/>
                </a:cubicBezTo>
                <a:cubicBezTo>
                  <a:pt x="44272" y="66844"/>
                  <a:pt x="45855" y="67588"/>
                  <a:pt x="46433" y="66594"/>
                </a:cubicBezTo>
                <a:cubicBezTo>
                  <a:pt x="46755" y="66050"/>
                  <a:pt x="46683" y="65322"/>
                  <a:pt x="46883" y="64683"/>
                </a:cubicBezTo>
                <a:cubicBezTo>
                  <a:pt x="47011" y="64266"/>
                  <a:pt x="47422" y="63472"/>
                  <a:pt x="47327" y="62944"/>
                </a:cubicBezTo>
                <a:cubicBezTo>
                  <a:pt x="47166" y="62055"/>
                  <a:pt x="46211" y="61488"/>
                  <a:pt x="45811" y="60772"/>
                </a:cubicBezTo>
                <a:cubicBezTo>
                  <a:pt x="44994" y="59316"/>
                  <a:pt x="44955" y="58022"/>
                  <a:pt x="44555" y="56072"/>
                </a:cubicBezTo>
                <a:cubicBezTo>
                  <a:pt x="44588" y="55811"/>
                  <a:pt x="44616" y="55550"/>
                  <a:pt x="44650" y="55288"/>
                </a:cubicBezTo>
                <a:cubicBezTo>
                  <a:pt x="44766" y="53105"/>
                  <a:pt x="45133" y="51533"/>
                  <a:pt x="45811" y="49983"/>
                </a:cubicBezTo>
                <a:cubicBezTo>
                  <a:pt x="47783" y="45427"/>
                  <a:pt x="50955" y="42888"/>
                  <a:pt x="56077" y="41372"/>
                </a:cubicBezTo>
                <a:cubicBezTo>
                  <a:pt x="57222" y="41033"/>
                  <a:pt x="60455" y="40488"/>
                  <a:pt x="62150" y="40850"/>
                </a:cubicBezTo>
                <a:cubicBezTo>
                  <a:pt x="63161" y="41027"/>
                  <a:pt x="64172" y="41194"/>
                  <a:pt x="65183" y="41372"/>
                </a:cubicBezTo>
                <a:cubicBezTo>
                  <a:pt x="68850" y="42527"/>
                  <a:pt x="71522" y="44655"/>
                  <a:pt x="72950" y="47983"/>
                </a:cubicBezTo>
                <a:cubicBezTo>
                  <a:pt x="73844" y="50055"/>
                  <a:pt x="74105" y="54022"/>
                  <a:pt x="73483" y="56683"/>
                </a:cubicBezTo>
                <a:cubicBezTo>
                  <a:pt x="73188" y="57938"/>
                  <a:pt x="73238" y="59022"/>
                  <a:pt x="72861" y="60161"/>
                </a:cubicBezTo>
                <a:cubicBezTo>
                  <a:pt x="71472" y="64383"/>
                  <a:pt x="69433" y="68294"/>
                  <a:pt x="64822" y="69377"/>
                </a:cubicBezTo>
                <a:cubicBezTo>
                  <a:pt x="61783" y="70100"/>
                  <a:pt x="59505" y="68244"/>
                  <a:pt x="58755" y="66338"/>
                </a:cubicBezTo>
                <a:cubicBezTo>
                  <a:pt x="58544" y="65811"/>
                  <a:pt x="58188" y="64872"/>
                  <a:pt x="58400" y="63988"/>
                </a:cubicBezTo>
                <a:cubicBezTo>
                  <a:pt x="59200" y="60561"/>
                  <a:pt x="60361" y="57494"/>
                  <a:pt x="61255" y="54072"/>
                </a:cubicBezTo>
                <a:cubicBezTo>
                  <a:pt x="62105" y="50811"/>
                  <a:pt x="60488" y="48238"/>
                  <a:pt x="57950" y="47638"/>
                </a:cubicBezTo>
                <a:cubicBezTo>
                  <a:pt x="54794" y="46883"/>
                  <a:pt x="52355" y="49811"/>
                  <a:pt x="51522" y="51722"/>
                </a:cubicBezTo>
                <a:cubicBezTo>
                  <a:pt x="50861" y="53244"/>
                  <a:pt x="50461" y="56050"/>
                  <a:pt x="50983" y="58072"/>
                </a:cubicBezTo>
                <a:cubicBezTo>
                  <a:pt x="51150" y="58716"/>
                  <a:pt x="51927" y="60433"/>
                  <a:pt x="51788" y="61033"/>
                </a:cubicBezTo>
                <a:cubicBezTo>
                  <a:pt x="51183" y="63677"/>
                  <a:pt x="50488" y="66522"/>
                  <a:pt x="49738" y="69122"/>
                </a:cubicBezTo>
                <a:cubicBezTo>
                  <a:pt x="48955" y="71827"/>
                  <a:pt x="48533" y="74594"/>
                  <a:pt x="47772" y="77211"/>
                </a:cubicBezTo>
                <a:cubicBezTo>
                  <a:pt x="47422" y="78411"/>
                  <a:pt x="47438" y="79700"/>
                  <a:pt x="47150" y="80950"/>
                </a:cubicBezTo>
                <a:lnTo>
                  <a:pt x="47150" y="82777"/>
                </a:lnTo>
                <a:cubicBezTo>
                  <a:pt x="46888" y="83933"/>
                  <a:pt x="47083" y="85988"/>
                  <a:pt x="47327" y="87127"/>
                </a:cubicBezTo>
                <a:cubicBezTo>
                  <a:pt x="47483" y="87861"/>
                  <a:pt x="47233" y="88766"/>
                  <a:pt x="47594" y="89300"/>
                </a:cubicBezTo>
                <a:cubicBezTo>
                  <a:pt x="47600" y="89688"/>
                  <a:pt x="47650" y="89777"/>
                  <a:pt x="47772" y="90000"/>
                </a:cubicBezTo>
                <a:cubicBezTo>
                  <a:pt x="48888" y="89966"/>
                  <a:pt x="50433" y="87027"/>
                  <a:pt x="50983" y="86172"/>
                </a:cubicBezTo>
                <a:cubicBezTo>
                  <a:pt x="52050" y="84533"/>
                  <a:pt x="53033" y="82783"/>
                  <a:pt x="53844" y="80866"/>
                </a:cubicBezTo>
                <a:cubicBezTo>
                  <a:pt x="54572" y="79138"/>
                  <a:pt x="54688" y="77227"/>
                  <a:pt x="55272" y="75383"/>
                </a:cubicBezTo>
                <a:cubicBezTo>
                  <a:pt x="55694" y="74050"/>
                  <a:pt x="56294" y="72494"/>
                  <a:pt x="56433" y="71033"/>
                </a:cubicBezTo>
                <a:lnTo>
                  <a:pt x="56522" y="71033"/>
                </a:lnTo>
                <a:cubicBezTo>
                  <a:pt x="56755" y="71833"/>
                  <a:pt x="57594" y="72416"/>
                  <a:pt x="58222" y="72861"/>
                </a:cubicBezTo>
                <a:cubicBezTo>
                  <a:pt x="60183" y="74261"/>
                  <a:pt x="63561" y="75555"/>
                  <a:pt x="67233" y="74688"/>
                </a:cubicBezTo>
                <a:cubicBezTo>
                  <a:pt x="71388" y="73705"/>
                  <a:pt x="74700" y="71755"/>
                  <a:pt x="76877" y="68855"/>
                </a:cubicBezTo>
                <a:cubicBezTo>
                  <a:pt x="78483" y="66727"/>
                  <a:pt x="79694" y="64261"/>
                  <a:pt x="80627" y="61466"/>
                </a:cubicBezTo>
                <a:cubicBezTo>
                  <a:pt x="81088" y="60094"/>
                  <a:pt x="81183" y="58572"/>
                  <a:pt x="81522" y="57116"/>
                </a:cubicBezTo>
                <a:cubicBezTo>
                  <a:pt x="82372" y="53466"/>
                  <a:pt x="81238" y="49072"/>
                  <a:pt x="80183" y="46677"/>
                </a:cubicBezTo>
                <a:cubicBezTo>
                  <a:pt x="76977" y="39433"/>
                  <a:pt x="70166" y="35300"/>
                  <a:pt x="59288" y="35455"/>
                </a:cubicBezTo>
              </a:path>
            </a:pathLst>
          </a:custGeom>
          <a:solidFill>
            <a:schemeClr val="tx1">
              <a:lumMod val="75000"/>
              <a:lumOff val="25000"/>
            </a:schemeClr>
          </a:solidFill>
          <a:ln>
            <a:noFill/>
          </a:ln>
        </p:spPr>
        <p:txBody>
          <a:bodyPr lIns="38076" tIns="38076" rIns="38076" bIns="38076" anchor="ctr" anchorCtr="0">
            <a:noAutofit/>
          </a:bodyPr>
          <a:lstStyle/>
          <a:p>
            <a:endParaRPr sz="3000">
              <a:solidFill>
                <a:schemeClr val="dk1"/>
              </a:solidFill>
              <a:latin typeface="Lato"/>
              <a:ea typeface="Lato"/>
              <a:cs typeface="Lato"/>
              <a:sym typeface="Lato"/>
            </a:endParaRPr>
          </a:p>
        </p:txBody>
      </p:sp>
      <p:sp>
        <p:nvSpPr>
          <p:cNvPr id="4831" name="Shape 4831"/>
          <p:cNvSpPr/>
          <p:nvPr/>
        </p:nvSpPr>
        <p:spPr>
          <a:xfrm>
            <a:off x="14637751" y="6662094"/>
            <a:ext cx="558656" cy="558656"/>
          </a:xfrm>
          <a:custGeom>
            <a:avLst/>
            <a:gdLst/>
            <a:ahLst/>
            <a:cxnLst/>
            <a:rect l="0" t="0" r="0" b="0"/>
            <a:pathLst>
              <a:path w="120000" h="120000" extrusionOk="0">
                <a:moveTo>
                  <a:pt x="60000" y="114544"/>
                </a:moveTo>
                <a:cubicBezTo>
                  <a:pt x="29872" y="114544"/>
                  <a:pt x="5455" y="90127"/>
                  <a:pt x="5455" y="60000"/>
                </a:cubicBezTo>
                <a:cubicBezTo>
                  <a:pt x="5455" y="29877"/>
                  <a:pt x="29872" y="5455"/>
                  <a:pt x="60000" y="5455"/>
                </a:cubicBezTo>
                <a:cubicBezTo>
                  <a:pt x="90127" y="5455"/>
                  <a:pt x="114544" y="29877"/>
                  <a:pt x="114544" y="60000"/>
                </a:cubicBezTo>
                <a:cubicBezTo>
                  <a:pt x="114544" y="90127"/>
                  <a:pt x="90127" y="114544"/>
                  <a:pt x="60000" y="114544"/>
                </a:cubicBezTo>
                <a:moveTo>
                  <a:pt x="60000" y="0"/>
                </a:moveTo>
                <a:cubicBezTo>
                  <a:pt x="26866" y="0"/>
                  <a:pt x="0" y="26861"/>
                  <a:pt x="0" y="60000"/>
                </a:cubicBezTo>
                <a:cubicBezTo>
                  <a:pt x="0" y="93138"/>
                  <a:pt x="26866" y="120000"/>
                  <a:pt x="60000" y="120000"/>
                </a:cubicBezTo>
                <a:cubicBezTo>
                  <a:pt x="93133" y="120000"/>
                  <a:pt x="120000" y="93138"/>
                  <a:pt x="120000" y="60000"/>
                </a:cubicBezTo>
                <a:cubicBezTo>
                  <a:pt x="120000" y="26861"/>
                  <a:pt x="93133" y="0"/>
                  <a:pt x="60000" y="0"/>
                </a:cubicBezTo>
                <a:moveTo>
                  <a:pt x="79338" y="38172"/>
                </a:moveTo>
                <a:cubicBezTo>
                  <a:pt x="71750" y="37944"/>
                  <a:pt x="66611" y="41872"/>
                  <a:pt x="63916" y="49955"/>
                </a:cubicBezTo>
                <a:cubicBezTo>
                  <a:pt x="65305" y="49427"/>
                  <a:pt x="66650" y="49161"/>
                  <a:pt x="67955" y="49161"/>
                </a:cubicBezTo>
                <a:cubicBezTo>
                  <a:pt x="70733" y="49161"/>
                  <a:pt x="71955" y="50600"/>
                  <a:pt x="71627" y="53466"/>
                </a:cubicBezTo>
                <a:cubicBezTo>
                  <a:pt x="71466" y="55205"/>
                  <a:pt x="70238" y="57738"/>
                  <a:pt x="67955" y="61061"/>
                </a:cubicBezTo>
                <a:cubicBezTo>
                  <a:pt x="65672" y="64383"/>
                  <a:pt x="63961" y="66044"/>
                  <a:pt x="62816" y="66044"/>
                </a:cubicBezTo>
                <a:cubicBezTo>
                  <a:pt x="61350" y="66044"/>
                  <a:pt x="60000" y="63477"/>
                  <a:pt x="58777" y="58344"/>
                </a:cubicBezTo>
                <a:cubicBezTo>
                  <a:pt x="58366" y="56833"/>
                  <a:pt x="57633" y="52977"/>
                  <a:pt x="56572" y="46783"/>
                </a:cubicBezTo>
                <a:cubicBezTo>
                  <a:pt x="55594" y="41044"/>
                  <a:pt x="52983" y="38361"/>
                  <a:pt x="48744" y="38738"/>
                </a:cubicBezTo>
                <a:cubicBezTo>
                  <a:pt x="46944" y="38888"/>
                  <a:pt x="44255" y="40400"/>
                  <a:pt x="40666" y="43272"/>
                </a:cubicBezTo>
                <a:cubicBezTo>
                  <a:pt x="38050" y="45461"/>
                  <a:pt x="35400" y="47650"/>
                  <a:pt x="32711" y="49844"/>
                </a:cubicBezTo>
                <a:lnTo>
                  <a:pt x="35277" y="52900"/>
                </a:lnTo>
                <a:cubicBezTo>
                  <a:pt x="37722" y="51316"/>
                  <a:pt x="39150" y="50522"/>
                  <a:pt x="39561" y="50522"/>
                </a:cubicBezTo>
                <a:cubicBezTo>
                  <a:pt x="41438" y="50522"/>
                  <a:pt x="43188" y="53238"/>
                  <a:pt x="44822" y="58677"/>
                </a:cubicBezTo>
                <a:cubicBezTo>
                  <a:pt x="46294" y="63666"/>
                  <a:pt x="47761" y="68655"/>
                  <a:pt x="49227" y="73638"/>
                </a:cubicBezTo>
                <a:cubicBezTo>
                  <a:pt x="51433" y="79077"/>
                  <a:pt x="54127" y="81794"/>
                  <a:pt x="57311" y="81794"/>
                </a:cubicBezTo>
                <a:cubicBezTo>
                  <a:pt x="62450" y="81794"/>
                  <a:pt x="68733" y="77338"/>
                  <a:pt x="76161" y="68427"/>
                </a:cubicBezTo>
                <a:cubicBezTo>
                  <a:pt x="83338" y="59888"/>
                  <a:pt x="87050" y="53166"/>
                  <a:pt x="87294" y="48255"/>
                </a:cubicBezTo>
                <a:cubicBezTo>
                  <a:pt x="87622" y="41683"/>
                  <a:pt x="84972" y="38322"/>
                  <a:pt x="79338" y="38172"/>
                </a:cubicBezTo>
              </a:path>
            </a:pathLst>
          </a:custGeom>
          <a:solidFill>
            <a:schemeClr val="tx1">
              <a:lumMod val="75000"/>
              <a:lumOff val="25000"/>
            </a:schemeClr>
          </a:solidFill>
          <a:ln>
            <a:noFill/>
          </a:ln>
        </p:spPr>
        <p:txBody>
          <a:bodyPr lIns="38076" tIns="38076" rIns="38076" bIns="38076" anchor="ctr" anchorCtr="0">
            <a:noAutofit/>
          </a:bodyPr>
          <a:lstStyle/>
          <a:p>
            <a:endParaRPr sz="3000">
              <a:solidFill>
                <a:schemeClr val="dk1"/>
              </a:solidFill>
              <a:latin typeface="Lato"/>
              <a:ea typeface="Lato"/>
              <a:cs typeface="Lato"/>
              <a:sym typeface="Lato"/>
            </a:endParaRPr>
          </a:p>
        </p:txBody>
      </p:sp>
      <p:sp>
        <p:nvSpPr>
          <p:cNvPr id="4832" name="Shape 4832"/>
          <p:cNvSpPr/>
          <p:nvPr/>
        </p:nvSpPr>
        <p:spPr>
          <a:xfrm>
            <a:off x="15704273" y="6662094"/>
            <a:ext cx="558656" cy="558656"/>
          </a:xfrm>
          <a:custGeom>
            <a:avLst/>
            <a:gdLst/>
            <a:ahLst/>
            <a:cxnLst/>
            <a:rect l="0" t="0" r="0" b="0"/>
            <a:pathLst>
              <a:path w="120000" h="120000" extrusionOk="0">
                <a:moveTo>
                  <a:pt x="81805" y="40883"/>
                </a:moveTo>
                <a:lnTo>
                  <a:pt x="76350" y="40883"/>
                </a:lnTo>
                <a:lnTo>
                  <a:pt x="76350" y="49072"/>
                </a:lnTo>
                <a:lnTo>
                  <a:pt x="68138" y="49072"/>
                </a:lnTo>
                <a:lnTo>
                  <a:pt x="68138" y="54533"/>
                </a:lnTo>
                <a:lnTo>
                  <a:pt x="76350" y="54533"/>
                </a:lnTo>
                <a:lnTo>
                  <a:pt x="76350" y="62683"/>
                </a:lnTo>
                <a:lnTo>
                  <a:pt x="81805" y="62683"/>
                </a:lnTo>
                <a:lnTo>
                  <a:pt x="81805" y="54533"/>
                </a:lnTo>
                <a:lnTo>
                  <a:pt x="90027" y="54533"/>
                </a:lnTo>
                <a:lnTo>
                  <a:pt x="90027" y="49072"/>
                </a:lnTo>
                <a:lnTo>
                  <a:pt x="81805" y="49072"/>
                </a:lnTo>
                <a:cubicBezTo>
                  <a:pt x="81805" y="49072"/>
                  <a:pt x="81805" y="40883"/>
                  <a:pt x="81805" y="40883"/>
                </a:cubicBezTo>
                <a:close/>
                <a:moveTo>
                  <a:pt x="51783" y="77477"/>
                </a:moveTo>
                <a:cubicBezTo>
                  <a:pt x="47888" y="77477"/>
                  <a:pt x="44838" y="74972"/>
                  <a:pt x="44838" y="71772"/>
                </a:cubicBezTo>
                <a:cubicBezTo>
                  <a:pt x="44838" y="68844"/>
                  <a:pt x="48405" y="66272"/>
                  <a:pt x="52477" y="66272"/>
                </a:cubicBezTo>
                <a:lnTo>
                  <a:pt x="52477" y="65127"/>
                </a:lnTo>
                <a:lnTo>
                  <a:pt x="52483" y="65127"/>
                </a:lnTo>
                <a:lnTo>
                  <a:pt x="52583" y="66272"/>
                </a:lnTo>
                <a:cubicBezTo>
                  <a:pt x="53466" y="66277"/>
                  <a:pt x="54316" y="66411"/>
                  <a:pt x="55122" y="66666"/>
                </a:cubicBezTo>
                <a:lnTo>
                  <a:pt x="55927" y="67244"/>
                </a:lnTo>
                <a:cubicBezTo>
                  <a:pt x="58000" y="68727"/>
                  <a:pt x="59094" y="69561"/>
                  <a:pt x="59416" y="70911"/>
                </a:cubicBezTo>
                <a:cubicBezTo>
                  <a:pt x="59500" y="71261"/>
                  <a:pt x="59538" y="71616"/>
                  <a:pt x="59538" y="71966"/>
                </a:cubicBezTo>
                <a:cubicBezTo>
                  <a:pt x="59538" y="75622"/>
                  <a:pt x="56927" y="77477"/>
                  <a:pt x="51783" y="77477"/>
                </a:cubicBezTo>
                <a:moveTo>
                  <a:pt x="47455" y="48550"/>
                </a:moveTo>
                <a:cubicBezTo>
                  <a:pt x="47194" y="46455"/>
                  <a:pt x="47633" y="44522"/>
                  <a:pt x="48633" y="43366"/>
                </a:cubicBezTo>
                <a:cubicBezTo>
                  <a:pt x="49244" y="42666"/>
                  <a:pt x="50033" y="42294"/>
                  <a:pt x="50911" y="42294"/>
                </a:cubicBezTo>
                <a:lnTo>
                  <a:pt x="50911" y="41161"/>
                </a:lnTo>
                <a:lnTo>
                  <a:pt x="51011" y="42294"/>
                </a:lnTo>
                <a:cubicBezTo>
                  <a:pt x="53627" y="42377"/>
                  <a:pt x="56138" y="45472"/>
                  <a:pt x="56605" y="49194"/>
                </a:cubicBezTo>
                <a:cubicBezTo>
                  <a:pt x="56872" y="51327"/>
                  <a:pt x="56416" y="53311"/>
                  <a:pt x="55388" y="54494"/>
                </a:cubicBezTo>
                <a:cubicBezTo>
                  <a:pt x="54777" y="55194"/>
                  <a:pt x="54011" y="55566"/>
                  <a:pt x="53055" y="55561"/>
                </a:cubicBezTo>
                <a:lnTo>
                  <a:pt x="53050" y="55561"/>
                </a:lnTo>
                <a:cubicBezTo>
                  <a:pt x="50483" y="55488"/>
                  <a:pt x="47922" y="52272"/>
                  <a:pt x="47455" y="48550"/>
                </a:cubicBezTo>
                <a:moveTo>
                  <a:pt x="60211" y="62200"/>
                </a:moveTo>
                <a:cubicBezTo>
                  <a:pt x="58811" y="61161"/>
                  <a:pt x="57505" y="59622"/>
                  <a:pt x="57455" y="59144"/>
                </a:cubicBezTo>
                <a:cubicBezTo>
                  <a:pt x="57455" y="58327"/>
                  <a:pt x="57455" y="57950"/>
                  <a:pt x="59383" y="56377"/>
                </a:cubicBezTo>
                <a:cubicBezTo>
                  <a:pt x="61877" y="54333"/>
                  <a:pt x="63255" y="51638"/>
                  <a:pt x="63255" y="48800"/>
                </a:cubicBezTo>
                <a:cubicBezTo>
                  <a:pt x="63255" y="46344"/>
                  <a:pt x="62566" y="44150"/>
                  <a:pt x="61388" y="42550"/>
                </a:cubicBezTo>
                <a:lnTo>
                  <a:pt x="62433" y="42550"/>
                </a:lnTo>
                <a:lnTo>
                  <a:pt x="68200" y="38183"/>
                </a:lnTo>
                <a:lnTo>
                  <a:pt x="52572" y="38183"/>
                </a:lnTo>
                <a:cubicBezTo>
                  <a:pt x="46305" y="38183"/>
                  <a:pt x="40805" y="43105"/>
                  <a:pt x="40805" y="48716"/>
                </a:cubicBezTo>
                <a:cubicBezTo>
                  <a:pt x="40805" y="54511"/>
                  <a:pt x="45050" y="58916"/>
                  <a:pt x="50761" y="59155"/>
                </a:cubicBezTo>
                <a:cubicBezTo>
                  <a:pt x="50672" y="59566"/>
                  <a:pt x="50627" y="59972"/>
                  <a:pt x="50627" y="60377"/>
                </a:cubicBezTo>
                <a:cubicBezTo>
                  <a:pt x="50627" y="61211"/>
                  <a:pt x="50816" y="62011"/>
                  <a:pt x="51200" y="62777"/>
                </a:cubicBezTo>
                <a:cubicBezTo>
                  <a:pt x="44127" y="62827"/>
                  <a:pt x="38166" y="67561"/>
                  <a:pt x="38166" y="73150"/>
                </a:cubicBezTo>
                <a:cubicBezTo>
                  <a:pt x="38166" y="78172"/>
                  <a:pt x="43905" y="81816"/>
                  <a:pt x="51805" y="81816"/>
                </a:cubicBezTo>
                <a:cubicBezTo>
                  <a:pt x="60338" y="81816"/>
                  <a:pt x="64944" y="76477"/>
                  <a:pt x="64944" y="71444"/>
                </a:cubicBezTo>
                <a:cubicBezTo>
                  <a:pt x="64944" y="67266"/>
                  <a:pt x="63661" y="64755"/>
                  <a:pt x="60211" y="62200"/>
                </a:cubicBezTo>
                <a:moveTo>
                  <a:pt x="60000" y="114544"/>
                </a:moveTo>
                <a:cubicBezTo>
                  <a:pt x="29877" y="114544"/>
                  <a:pt x="5455" y="90127"/>
                  <a:pt x="5455" y="60000"/>
                </a:cubicBezTo>
                <a:cubicBezTo>
                  <a:pt x="5455" y="29877"/>
                  <a:pt x="29877" y="5455"/>
                  <a:pt x="60000" y="5455"/>
                </a:cubicBezTo>
                <a:cubicBezTo>
                  <a:pt x="90127" y="5455"/>
                  <a:pt x="114544" y="29877"/>
                  <a:pt x="114544" y="60000"/>
                </a:cubicBezTo>
                <a:cubicBezTo>
                  <a:pt x="114544" y="90127"/>
                  <a:pt x="90127" y="114544"/>
                  <a:pt x="60000" y="114544"/>
                </a:cubicBezTo>
                <a:moveTo>
                  <a:pt x="60000" y="0"/>
                </a:moveTo>
                <a:cubicBezTo>
                  <a:pt x="26866" y="0"/>
                  <a:pt x="0" y="26861"/>
                  <a:pt x="0" y="60000"/>
                </a:cubicBezTo>
                <a:cubicBezTo>
                  <a:pt x="0" y="93138"/>
                  <a:pt x="26866" y="120000"/>
                  <a:pt x="60000" y="120000"/>
                </a:cubicBezTo>
                <a:cubicBezTo>
                  <a:pt x="93138" y="120000"/>
                  <a:pt x="120000" y="93138"/>
                  <a:pt x="120000" y="60000"/>
                </a:cubicBezTo>
                <a:cubicBezTo>
                  <a:pt x="120000" y="26861"/>
                  <a:pt x="93138" y="0"/>
                  <a:pt x="60000" y="0"/>
                </a:cubicBezTo>
              </a:path>
            </a:pathLst>
          </a:custGeom>
          <a:solidFill>
            <a:schemeClr val="tx1">
              <a:lumMod val="75000"/>
              <a:lumOff val="25000"/>
            </a:schemeClr>
          </a:solidFill>
          <a:ln>
            <a:noFill/>
          </a:ln>
        </p:spPr>
        <p:txBody>
          <a:bodyPr lIns="38076" tIns="38076" rIns="38076" bIns="38076" anchor="ctr" anchorCtr="0">
            <a:noAutofit/>
          </a:bodyPr>
          <a:lstStyle/>
          <a:p>
            <a:endParaRPr sz="3000">
              <a:solidFill>
                <a:schemeClr val="dk1"/>
              </a:solidFill>
              <a:latin typeface="Lato"/>
              <a:ea typeface="Lato"/>
              <a:cs typeface="Lato"/>
              <a:sym typeface="Lato"/>
            </a:endParaRPr>
          </a:p>
        </p:txBody>
      </p:sp>
      <p:sp>
        <p:nvSpPr>
          <p:cNvPr id="4833" name="Shape 4833"/>
          <p:cNvSpPr/>
          <p:nvPr/>
        </p:nvSpPr>
        <p:spPr>
          <a:xfrm>
            <a:off x="16770795" y="6662094"/>
            <a:ext cx="558656" cy="558656"/>
          </a:xfrm>
          <a:custGeom>
            <a:avLst/>
            <a:gdLst/>
            <a:ahLst/>
            <a:cxnLst/>
            <a:rect l="0" t="0" r="0" b="0"/>
            <a:pathLst>
              <a:path w="120000" h="120000" extrusionOk="0">
                <a:moveTo>
                  <a:pt x="60000" y="114544"/>
                </a:moveTo>
                <a:cubicBezTo>
                  <a:pt x="29872" y="114544"/>
                  <a:pt x="5455" y="90127"/>
                  <a:pt x="5455" y="60000"/>
                </a:cubicBezTo>
                <a:cubicBezTo>
                  <a:pt x="5455" y="29877"/>
                  <a:pt x="29872" y="5455"/>
                  <a:pt x="60000" y="5455"/>
                </a:cubicBezTo>
                <a:cubicBezTo>
                  <a:pt x="90127" y="5455"/>
                  <a:pt x="114544" y="29877"/>
                  <a:pt x="114544" y="60000"/>
                </a:cubicBezTo>
                <a:cubicBezTo>
                  <a:pt x="114544" y="90127"/>
                  <a:pt x="90127" y="114544"/>
                  <a:pt x="60000" y="114544"/>
                </a:cubicBezTo>
                <a:moveTo>
                  <a:pt x="60000" y="0"/>
                </a:moveTo>
                <a:cubicBezTo>
                  <a:pt x="26866" y="0"/>
                  <a:pt x="0" y="26861"/>
                  <a:pt x="0" y="60000"/>
                </a:cubicBezTo>
                <a:cubicBezTo>
                  <a:pt x="0" y="93138"/>
                  <a:pt x="26866" y="120000"/>
                  <a:pt x="60000" y="120000"/>
                </a:cubicBezTo>
                <a:cubicBezTo>
                  <a:pt x="93133" y="120000"/>
                  <a:pt x="120000" y="93138"/>
                  <a:pt x="120000" y="60000"/>
                </a:cubicBezTo>
                <a:cubicBezTo>
                  <a:pt x="120000" y="26861"/>
                  <a:pt x="93133" y="0"/>
                  <a:pt x="60000" y="0"/>
                </a:cubicBezTo>
                <a:moveTo>
                  <a:pt x="74611" y="51777"/>
                </a:moveTo>
                <a:cubicBezTo>
                  <a:pt x="66527" y="51777"/>
                  <a:pt x="65444" y="56644"/>
                  <a:pt x="65444" y="56644"/>
                </a:cubicBezTo>
                <a:lnTo>
                  <a:pt x="65455" y="51816"/>
                </a:lnTo>
                <a:lnTo>
                  <a:pt x="54544" y="51816"/>
                </a:lnTo>
                <a:lnTo>
                  <a:pt x="54544" y="81816"/>
                </a:lnTo>
                <a:lnTo>
                  <a:pt x="65455" y="81816"/>
                </a:lnTo>
                <a:lnTo>
                  <a:pt x="65455" y="65455"/>
                </a:lnTo>
                <a:cubicBezTo>
                  <a:pt x="65455" y="65455"/>
                  <a:pt x="65455" y="59961"/>
                  <a:pt x="70088" y="59961"/>
                </a:cubicBezTo>
                <a:cubicBezTo>
                  <a:pt x="72700" y="59961"/>
                  <a:pt x="73638" y="62400"/>
                  <a:pt x="73638" y="65455"/>
                </a:cubicBezTo>
                <a:lnTo>
                  <a:pt x="73638" y="81816"/>
                </a:lnTo>
                <a:lnTo>
                  <a:pt x="84544" y="81816"/>
                </a:lnTo>
                <a:lnTo>
                  <a:pt x="84544" y="65455"/>
                </a:lnTo>
                <a:cubicBezTo>
                  <a:pt x="84544" y="56916"/>
                  <a:pt x="80833" y="51777"/>
                  <a:pt x="74611" y="51777"/>
                </a:cubicBezTo>
                <a:moveTo>
                  <a:pt x="38183" y="81816"/>
                </a:moveTo>
                <a:lnTo>
                  <a:pt x="49050" y="81816"/>
                </a:lnTo>
                <a:lnTo>
                  <a:pt x="49050" y="51777"/>
                </a:lnTo>
                <a:lnTo>
                  <a:pt x="38183" y="51777"/>
                </a:lnTo>
                <a:cubicBezTo>
                  <a:pt x="38183" y="51777"/>
                  <a:pt x="38183" y="81816"/>
                  <a:pt x="38183" y="81816"/>
                </a:cubicBezTo>
                <a:close/>
                <a:moveTo>
                  <a:pt x="43616" y="38183"/>
                </a:moveTo>
                <a:cubicBezTo>
                  <a:pt x="40616" y="38183"/>
                  <a:pt x="38183" y="40627"/>
                  <a:pt x="38183" y="43644"/>
                </a:cubicBezTo>
                <a:cubicBezTo>
                  <a:pt x="38183" y="46661"/>
                  <a:pt x="40616" y="49105"/>
                  <a:pt x="43616" y="49105"/>
                </a:cubicBezTo>
                <a:cubicBezTo>
                  <a:pt x="46616" y="49105"/>
                  <a:pt x="49050" y="46661"/>
                  <a:pt x="49050" y="43644"/>
                </a:cubicBezTo>
                <a:cubicBezTo>
                  <a:pt x="49050" y="40627"/>
                  <a:pt x="46616" y="38183"/>
                  <a:pt x="43616" y="38183"/>
                </a:cubicBezTo>
              </a:path>
            </a:pathLst>
          </a:custGeom>
          <a:solidFill>
            <a:schemeClr val="tx1">
              <a:lumMod val="75000"/>
              <a:lumOff val="25000"/>
            </a:schemeClr>
          </a:solidFill>
          <a:ln>
            <a:noFill/>
          </a:ln>
        </p:spPr>
        <p:txBody>
          <a:bodyPr lIns="38076" tIns="38076" rIns="38076" bIns="38076" anchor="ctr" anchorCtr="0">
            <a:noAutofit/>
          </a:bodyPr>
          <a:lstStyle/>
          <a:p>
            <a:endParaRPr sz="3000">
              <a:solidFill>
                <a:schemeClr val="dk1"/>
              </a:solidFill>
              <a:latin typeface="Lato"/>
              <a:ea typeface="Lato"/>
              <a:cs typeface="Lato"/>
              <a:sym typeface="Lato"/>
            </a:endParaRPr>
          </a:p>
        </p:txBody>
      </p:sp>
      <p:sp>
        <p:nvSpPr>
          <p:cNvPr id="4834" name="Shape 4834"/>
          <p:cNvSpPr/>
          <p:nvPr/>
        </p:nvSpPr>
        <p:spPr>
          <a:xfrm>
            <a:off x="17837317" y="6662094"/>
            <a:ext cx="558656" cy="558656"/>
          </a:xfrm>
          <a:custGeom>
            <a:avLst/>
            <a:gdLst/>
            <a:ahLst/>
            <a:cxnLst/>
            <a:rect l="0" t="0" r="0" b="0"/>
            <a:pathLst>
              <a:path w="120000" h="120000" extrusionOk="0">
                <a:moveTo>
                  <a:pt x="60000" y="114544"/>
                </a:moveTo>
                <a:cubicBezTo>
                  <a:pt x="29872" y="114544"/>
                  <a:pt x="5455" y="90127"/>
                  <a:pt x="5455" y="60000"/>
                </a:cubicBezTo>
                <a:cubicBezTo>
                  <a:pt x="5455" y="29877"/>
                  <a:pt x="29872" y="5455"/>
                  <a:pt x="60000" y="5455"/>
                </a:cubicBezTo>
                <a:cubicBezTo>
                  <a:pt x="90127" y="5455"/>
                  <a:pt x="114544" y="29877"/>
                  <a:pt x="114544" y="60000"/>
                </a:cubicBezTo>
                <a:cubicBezTo>
                  <a:pt x="114544" y="90127"/>
                  <a:pt x="90127" y="114544"/>
                  <a:pt x="60000" y="114544"/>
                </a:cubicBezTo>
                <a:moveTo>
                  <a:pt x="60000" y="0"/>
                </a:moveTo>
                <a:cubicBezTo>
                  <a:pt x="26861" y="0"/>
                  <a:pt x="0" y="26861"/>
                  <a:pt x="0" y="60000"/>
                </a:cubicBezTo>
                <a:cubicBezTo>
                  <a:pt x="0" y="93138"/>
                  <a:pt x="26861" y="120000"/>
                  <a:pt x="60000" y="120000"/>
                </a:cubicBezTo>
                <a:cubicBezTo>
                  <a:pt x="93138" y="120000"/>
                  <a:pt x="120000" y="93138"/>
                  <a:pt x="120000" y="60000"/>
                </a:cubicBezTo>
                <a:cubicBezTo>
                  <a:pt x="120000" y="26861"/>
                  <a:pt x="93138" y="0"/>
                  <a:pt x="60000" y="0"/>
                </a:cubicBezTo>
                <a:moveTo>
                  <a:pt x="64394" y="73838"/>
                </a:moveTo>
                <a:cubicBezTo>
                  <a:pt x="63622" y="73411"/>
                  <a:pt x="63011" y="72822"/>
                  <a:pt x="62727" y="72100"/>
                </a:cubicBezTo>
                <a:cubicBezTo>
                  <a:pt x="62688" y="71977"/>
                  <a:pt x="62722" y="57216"/>
                  <a:pt x="62722" y="57216"/>
                </a:cubicBezTo>
                <a:lnTo>
                  <a:pt x="73644" y="57216"/>
                </a:lnTo>
                <a:lnTo>
                  <a:pt x="73644" y="49088"/>
                </a:lnTo>
                <a:lnTo>
                  <a:pt x="62733" y="49088"/>
                </a:lnTo>
                <a:lnTo>
                  <a:pt x="62733" y="38183"/>
                </a:lnTo>
                <a:lnTo>
                  <a:pt x="55788" y="38216"/>
                </a:lnTo>
                <a:cubicBezTo>
                  <a:pt x="55488" y="40466"/>
                  <a:pt x="54950" y="42322"/>
                  <a:pt x="54166" y="43772"/>
                </a:cubicBezTo>
                <a:cubicBezTo>
                  <a:pt x="53377" y="45233"/>
                  <a:pt x="52333" y="46477"/>
                  <a:pt x="51038" y="47516"/>
                </a:cubicBezTo>
                <a:cubicBezTo>
                  <a:pt x="49738" y="48555"/>
                  <a:pt x="48177" y="49350"/>
                  <a:pt x="46355" y="49911"/>
                </a:cubicBezTo>
                <a:lnTo>
                  <a:pt x="46361" y="57272"/>
                </a:lnTo>
                <a:lnTo>
                  <a:pt x="51822" y="57216"/>
                </a:lnTo>
                <a:lnTo>
                  <a:pt x="51822" y="71366"/>
                </a:lnTo>
                <a:cubicBezTo>
                  <a:pt x="51822" y="73355"/>
                  <a:pt x="52050" y="74877"/>
                  <a:pt x="52488" y="75927"/>
                </a:cubicBezTo>
                <a:cubicBezTo>
                  <a:pt x="52933" y="76977"/>
                  <a:pt x="53727" y="77966"/>
                  <a:pt x="54883" y="78900"/>
                </a:cubicBezTo>
                <a:cubicBezTo>
                  <a:pt x="56033" y="79833"/>
                  <a:pt x="57422" y="80544"/>
                  <a:pt x="59050" y="81050"/>
                </a:cubicBezTo>
                <a:cubicBezTo>
                  <a:pt x="60677" y="81550"/>
                  <a:pt x="62433" y="81816"/>
                  <a:pt x="64555" y="81816"/>
                </a:cubicBezTo>
                <a:cubicBezTo>
                  <a:pt x="66416" y="81816"/>
                  <a:pt x="67933" y="81627"/>
                  <a:pt x="69538" y="81272"/>
                </a:cubicBezTo>
                <a:cubicBezTo>
                  <a:pt x="71144" y="80922"/>
                  <a:pt x="73450" y="80305"/>
                  <a:pt x="75433" y="79427"/>
                </a:cubicBezTo>
                <a:lnTo>
                  <a:pt x="75461" y="72727"/>
                </a:lnTo>
                <a:cubicBezTo>
                  <a:pt x="73138" y="74161"/>
                  <a:pt x="70266" y="74705"/>
                  <a:pt x="67916" y="74705"/>
                </a:cubicBezTo>
                <a:cubicBezTo>
                  <a:pt x="66594" y="74705"/>
                  <a:pt x="65422" y="74416"/>
                  <a:pt x="64394" y="73838"/>
                </a:cubicBezTo>
              </a:path>
            </a:pathLst>
          </a:custGeom>
          <a:solidFill>
            <a:schemeClr val="tx1">
              <a:lumMod val="75000"/>
              <a:lumOff val="25000"/>
            </a:schemeClr>
          </a:solidFill>
          <a:ln>
            <a:noFill/>
          </a:ln>
        </p:spPr>
        <p:txBody>
          <a:bodyPr lIns="38076" tIns="38076" rIns="38076" bIns="38076" anchor="ctr" anchorCtr="0">
            <a:noAutofit/>
          </a:bodyPr>
          <a:lstStyle/>
          <a:p>
            <a:endParaRPr sz="3000">
              <a:solidFill>
                <a:schemeClr val="dk1"/>
              </a:solidFill>
              <a:latin typeface="Lato"/>
              <a:ea typeface="Lato"/>
              <a:cs typeface="Lato"/>
              <a:sym typeface="Lato"/>
            </a:endParaRPr>
          </a:p>
        </p:txBody>
      </p:sp>
      <p:sp>
        <p:nvSpPr>
          <p:cNvPr id="4835" name="Shape 4835"/>
          <p:cNvSpPr/>
          <p:nvPr/>
        </p:nvSpPr>
        <p:spPr>
          <a:xfrm>
            <a:off x="18903839" y="6662094"/>
            <a:ext cx="558656" cy="558656"/>
          </a:xfrm>
          <a:custGeom>
            <a:avLst/>
            <a:gdLst/>
            <a:ahLst/>
            <a:cxnLst/>
            <a:rect l="0" t="0" r="0" b="0"/>
            <a:pathLst>
              <a:path w="120000" h="120000" extrusionOk="0">
                <a:moveTo>
                  <a:pt x="79394" y="38811"/>
                </a:moveTo>
                <a:cubicBezTo>
                  <a:pt x="79116" y="38755"/>
                  <a:pt x="78816" y="38727"/>
                  <a:pt x="78522" y="38727"/>
                </a:cubicBezTo>
                <a:cubicBezTo>
                  <a:pt x="76711" y="38727"/>
                  <a:pt x="75544" y="39811"/>
                  <a:pt x="75400" y="41633"/>
                </a:cubicBezTo>
                <a:cubicBezTo>
                  <a:pt x="73566" y="65022"/>
                  <a:pt x="72466" y="71716"/>
                  <a:pt x="72455" y="71783"/>
                </a:cubicBezTo>
                <a:lnTo>
                  <a:pt x="72477" y="72333"/>
                </a:lnTo>
                <a:lnTo>
                  <a:pt x="73011" y="72400"/>
                </a:lnTo>
                <a:lnTo>
                  <a:pt x="73177" y="72400"/>
                </a:lnTo>
                <a:cubicBezTo>
                  <a:pt x="73783" y="72400"/>
                  <a:pt x="74366" y="72500"/>
                  <a:pt x="74850" y="72694"/>
                </a:cubicBezTo>
                <a:lnTo>
                  <a:pt x="75438" y="72922"/>
                </a:lnTo>
                <a:lnTo>
                  <a:pt x="75544" y="72288"/>
                </a:lnTo>
                <a:cubicBezTo>
                  <a:pt x="76872" y="64011"/>
                  <a:pt x="79422" y="52916"/>
                  <a:pt x="80788" y="46961"/>
                </a:cubicBezTo>
                <a:cubicBezTo>
                  <a:pt x="81211" y="45116"/>
                  <a:pt x="81527" y="43761"/>
                  <a:pt x="81655" y="43127"/>
                </a:cubicBezTo>
                <a:cubicBezTo>
                  <a:pt x="81916" y="41833"/>
                  <a:pt x="81800" y="40794"/>
                  <a:pt x="81316" y="40033"/>
                </a:cubicBezTo>
                <a:cubicBezTo>
                  <a:pt x="80905" y="39400"/>
                  <a:pt x="80261" y="38988"/>
                  <a:pt x="79394" y="38811"/>
                </a:cubicBezTo>
                <a:moveTo>
                  <a:pt x="73777" y="75588"/>
                </a:moveTo>
                <a:cubicBezTo>
                  <a:pt x="71783" y="75133"/>
                  <a:pt x="70333" y="76011"/>
                  <a:pt x="69827" y="77944"/>
                </a:cubicBezTo>
                <a:cubicBezTo>
                  <a:pt x="69600" y="78816"/>
                  <a:pt x="69722" y="79638"/>
                  <a:pt x="70172" y="80327"/>
                </a:cubicBezTo>
                <a:cubicBezTo>
                  <a:pt x="70588" y="80966"/>
                  <a:pt x="71283" y="81450"/>
                  <a:pt x="72122" y="81672"/>
                </a:cubicBezTo>
                <a:cubicBezTo>
                  <a:pt x="72472" y="81772"/>
                  <a:pt x="72827" y="81822"/>
                  <a:pt x="73177" y="81822"/>
                </a:cubicBezTo>
                <a:cubicBezTo>
                  <a:pt x="74655" y="81822"/>
                  <a:pt x="75772" y="80988"/>
                  <a:pt x="76100" y="79655"/>
                </a:cubicBezTo>
                <a:cubicBezTo>
                  <a:pt x="76338" y="78644"/>
                  <a:pt x="76233" y="77722"/>
                  <a:pt x="75794" y="76983"/>
                </a:cubicBezTo>
                <a:cubicBezTo>
                  <a:pt x="75372" y="76288"/>
                  <a:pt x="74661" y="75800"/>
                  <a:pt x="73777" y="75588"/>
                </a:cubicBezTo>
                <a:moveTo>
                  <a:pt x="60000" y="114544"/>
                </a:moveTo>
                <a:cubicBezTo>
                  <a:pt x="29872" y="114544"/>
                  <a:pt x="5455" y="90127"/>
                  <a:pt x="5455" y="60000"/>
                </a:cubicBezTo>
                <a:cubicBezTo>
                  <a:pt x="5455" y="29877"/>
                  <a:pt x="29872" y="5455"/>
                  <a:pt x="60000" y="5455"/>
                </a:cubicBezTo>
                <a:cubicBezTo>
                  <a:pt x="90127" y="5455"/>
                  <a:pt x="114544" y="29877"/>
                  <a:pt x="114544" y="60000"/>
                </a:cubicBezTo>
                <a:cubicBezTo>
                  <a:pt x="114544" y="90127"/>
                  <a:pt x="90127" y="114544"/>
                  <a:pt x="60000" y="114544"/>
                </a:cubicBezTo>
                <a:moveTo>
                  <a:pt x="60000" y="0"/>
                </a:moveTo>
                <a:cubicBezTo>
                  <a:pt x="26861" y="0"/>
                  <a:pt x="0" y="26861"/>
                  <a:pt x="0" y="60000"/>
                </a:cubicBezTo>
                <a:cubicBezTo>
                  <a:pt x="0" y="93138"/>
                  <a:pt x="26861" y="120000"/>
                  <a:pt x="60000" y="120000"/>
                </a:cubicBezTo>
                <a:cubicBezTo>
                  <a:pt x="93138" y="120000"/>
                  <a:pt x="120000" y="93138"/>
                  <a:pt x="120000" y="60000"/>
                </a:cubicBezTo>
                <a:cubicBezTo>
                  <a:pt x="120000" y="26861"/>
                  <a:pt x="93138" y="0"/>
                  <a:pt x="60000" y="0"/>
                </a:cubicBezTo>
                <a:moveTo>
                  <a:pt x="72766" y="38244"/>
                </a:moveTo>
                <a:lnTo>
                  <a:pt x="71833" y="38244"/>
                </a:lnTo>
                <a:lnTo>
                  <a:pt x="71700" y="38261"/>
                </a:lnTo>
                <a:cubicBezTo>
                  <a:pt x="70255" y="38672"/>
                  <a:pt x="68022" y="38672"/>
                  <a:pt x="66572" y="38261"/>
                </a:cubicBezTo>
                <a:lnTo>
                  <a:pt x="66122" y="38244"/>
                </a:lnTo>
                <a:lnTo>
                  <a:pt x="55488" y="56422"/>
                </a:lnTo>
                <a:lnTo>
                  <a:pt x="44816" y="38183"/>
                </a:lnTo>
                <a:lnTo>
                  <a:pt x="44444" y="38283"/>
                </a:lnTo>
                <a:cubicBezTo>
                  <a:pt x="42994" y="38677"/>
                  <a:pt x="40816" y="38666"/>
                  <a:pt x="39377" y="38261"/>
                </a:cubicBezTo>
                <a:lnTo>
                  <a:pt x="38211" y="38244"/>
                </a:lnTo>
                <a:lnTo>
                  <a:pt x="52677" y="63288"/>
                </a:lnTo>
                <a:lnTo>
                  <a:pt x="52244" y="81255"/>
                </a:lnTo>
                <a:lnTo>
                  <a:pt x="52261" y="81788"/>
                </a:lnTo>
                <a:lnTo>
                  <a:pt x="52788" y="81788"/>
                </a:lnTo>
                <a:lnTo>
                  <a:pt x="52922" y="81772"/>
                </a:lnTo>
                <a:cubicBezTo>
                  <a:pt x="54366" y="81366"/>
                  <a:pt x="56611" y="81366"/>
                  <a:pt x="58050" y="81772"/>
                </a:cubicBezTo>
                <a:lnTo>
                  <a:pt x="58738" y="81788"/>
                </a:lnTo>
                <a:lnTo>
                  <a:pt x="58400" y="63283"/>
                </a:lnTo>
                <a:cubicBezTo>
                  <a:pt x="58888" y="62383"/>
                  <a:pt x="61944" y="56694"/>
                  <a:pt x="65211" y="51000"/>
                </a:cubicBezTo>
                <a:cubicBezTo>
                  <a:pt x="68566" y="45144"/>
                  <a:pt x="72266" y="39111"/>
                  <a:pt x="72305" y="39050"/>
                </a:cubicBezTo>
                <a:cubicBezTo>
                  <a:pt x="72305" y="39050"/>
                  <a:pt x="72766" y="38244"/>
                  <a:pt x="72766" y="38244"/>
                </a:cubicBezTo>
                <a:close/>
              </a:path>
            </a:pathLst>
          </a:custGeom>
          <a:solidFill>
            <a:schemeClr val="tx1">
              <a:lumMod val="75000"/>
              <a:lumOff val="25000"/>
            </a:schemeClr>
          </a:solidFill>
          <a:ln>
            <a:noFill/>
          </a:ln>
        </p:spPr>
        <p:txBody>
          <a:bodyPr lIns="38076" tIns="38076" rIns="38076" bIns="38076" anchor="ctr" anchorCtr="0">
            <a:noAutofit/>
          </a:bodyPr>
          <a:lstStyle/>
          <a:p>
            <a:endParaRPr sz="3000">
              <a:solidFill>
                <a:schemeClr val="dk1"/>
              </a:solidFill>
              <a:latin typeface="Lato"/>
              <a:ea typeface="Lato"/>
              <a:cs typeface="Lato"/>
              <a:sym typeface="Lato"/>
            </a:endParaRPr>
          </a:p>
        </p:txBody>
      </p:sp>
      <p:sp>
        <p:nvSpPr>
          <p:cNvPr id="4836" name="Shape 4836"/>
          <p:cNvSpPr/>
          <p:nvPr/>
        </p:nvSpPr>
        <p:spPr>
          <a:xfrm>
            <a:off x="19970361" y="6662094"/>
            <a:ext cx="558656" cy="558656"/>
          </a:xfrm>
          <a:custGeom>
            <a:avLst/>
            <a:gdLst/>
            <a:ahLst/>
            <a:cxnLst/>
            <a:rect l="0" t="0" r="0" b="0"/>
            <a:pathLst>
              <a:path w="120000" h="120000" extrusionOk="0">
                <a:moveTo>
                  <a:pt x="60000" y="114544"/>
                </a:moveTo>
                <a:cubicBezTo>
                  <a:pt x="29872" y="114544"/>
                  <a:pt x="5455" y="90127"/>
                  <a:pt x="5455" y="60000"/>
                </a:cubicBezTo>
                <a:cubicBezTo>
                  <a:pt x="5455" y="29877"/>
                  <a:pt x="29872" y="5455"/>
                  <a:pt x="60000" y="5455"/>
                </a:cubicBezTo>
                <a:cubicBezTo>
                  <a:pt x="90127" y="5455"/>
                  <a:pt x="114544" y="29877"/>
                  <a:pt x="114544" y="60000"/>
                </a:cubicBezTo>
                <a:cubicBezTo>
                  <a:pt x="114544" y="90127"/>
                  <a:pt x="90127" y="114544"/>
                  <a:pt x="60000" y="114544"/>
                </a:cubicBezTo>
                <a:moveTo>
                  <a:pt x="60000" y="0"/>
                </a:moveTo>
                <a:cubicBezTo>
                  <a:pt x="26861" y="0"/>
                  <a:pt x="0" y="26861"/>
                  <a:pt x="0" y="60000"/>
                </a:cubicBezTo>
                <a:cubicBezTo>
                  <a:pt x="0" y="93138"/>
                  <a:pt x="26861" y="120000"/>
                  <a:pt x="60000" y="120000"/>
                </a:cubicBezTo>
                <a:cubicBezTo>
                  <a:pt x="93138" y="120000"/>
                  <a:pt x="120000" y="93138"/>
                  <a:pt x="120000" y="60000"/>
                </a:cubicBezTo>
                <a:cubicBezTo>
                  <a:pt x="120000" y="26861"/>
                  <a:pt x="93138" y="0"/>
                  <a:pt x="60000" y="0"/>
                </a:cubicBezTo>
                <a:moveTo>
                  <a:pt x="72566" y="32722"/>
                </a:moveTo>
                <a:lnTo>
                  <a:pt x="59922" y="43200"/>
                </a:lnTo>
                <a:lnTo>
                  <a:pt x="77361" y="54027"/>
                </a:lnTo>
                <a:lnTo>
                  <a:pt x="90000" y="44033"/>
                </a:lnTo>
                <a:cubicBezTo>
                  <a:pt x="90000" y="44033"/>
                  <a:pt x="72566" y="32722"/>
                  <a:pt x="72566" y="32722"/>
                </a:cubicBezTo>
                <a:close/>
                <a:moveTo>
                  <a:pt x="30000" y="44594"/>
                </a:moveTo>
                <a:lnTo>
                  <a:pt x="42483" y="54238"/>
                </a:lnTo>
                <a:lnTo>
                  <a:pt x="59922" y="43200"/>
                </a:lnTo>
                <a:lnTo>
                  <a:pt x="47944" y="32727"/>
                </a:lnTo>
                <a:cubicBezTo>
                  <a:pt x="47944" y="32727"/>
                  <a:pt x="30000" y="44594"/>
                  <a:pt x="30000" y="44594"/>
                </a:cubicBezTo>
                <a:close/>
                <a:moveTo>
                  <a:pt x="72027" y="81661"/>
                </a:moveTo>
                <a:lnTo>
                  <a:pt x="71988" y="81705"/>
                </a:lnTo>
                <a:lnTo>
                  <a:pt x="60005" y="72777"/>
                </a:lnTo>
                <a:lnTo>
                  <a:pt x="48505" y="81583"/>
                </a:lnTo>
                <a:lnTo>
                  <a:pt x="48400" y="81750"/>
                </a:lnTo>
                <a:lnTo>
                  <a:pt x="42061" y="77916"/>
                </a:lnTo>
                <a:lnTo>
                  <a:pt x="42061" y="81261"/>
                </a:lnTo>
                <a:lnTo>
                  <a:pt x="59994" y="92733"/>
                </a:lnTo>
                <a:lnTo>
                  <a:pt x="77777" y="81261"/>
                </a:lnTo>
                <a:lnTo>
                  <a:pt x="77777" y="78150"/>
                </a:lnTo>
                <a:lnTo>
                  <a:pt x="72027" y="81661"/>
                </a:lnTo>
                <a:cubicBezTo>
                  <a:pt x="72027" y="81661"/>
                  <a:pt x="72027" y="81661"/>
                  <a:pt x="72027" y="81661"/>
                </a:cubicBezTo>
                <a:close/>
                <a:moveTo>
                  <a:pt x="42455" y="54255"/>
                </a:moveTo>
                <a:lnTo>
                  <a:pt x="30022" y="64316"/>
                </a:lnTo>
                <a:lnTo>
                  <a:pt x="40833" y="70811"/>
                </a:lnTo>
                <a:lnTo>
                  <a:pt x="40838" y="70805"/>
                </a:lnTo>
                <a:lnTo>
                  <a:pt x="43194" y="72233"/>
                </a:lnTo>
                <a:lnTo>
                  <a:pt x="47950" y="75088"/>
                </a:lnTo>
                <a:lnTo>
                  <a:pt x="55905" y="69050"/>
                </a:lnTo>
                <a:lnTo>
                  <a:pt x="59888" y="66000"/>
                </a:lnTo>
                <a:lnTo>
                  <a:pt x="59900" y="66011"/>
                </a:lnTo>
                <a:lnTo>
                  <a:pt x="59922" y="66000"/>
                </a:lnTo>
                <a:lnTo>
                  <a:pt x="59988" y="66044"/>
                </a:lnTo>
                <a:lnTo>
                  <a:pt x="60027" y="66000"/>
                </a:lnTo>
                <a:lnTo>
                  <a:pt x="69494" y="73044"/>
                </a:lnTo>
                <a:lnTo>
                  <a:pt x="72261" y="75083"/>
                </a:lnTo>
                <a:lnTo>
                  <a:pt x="89988" y="64305"/>
                </a:lnTo>
                <a:lnTo>
                  <a:pt x="77361" y="54038"/>
                </a:lnTo>
                <a:lnTo>
                  <a:pt x="59933" y="65083"/>
                </a:lnTo>
                <a:cubicBezTo>
                  <a:pt x="59933" y="65083"/>
                  <a:pt x="42455" y="54255"/>
                  <a:pt x="42455" y="54255"/>
                </a:cubicBezTo>
                <a:close/>
                <a:moveTo>
                  <a:pt x="77361" y="54038"/>
                </a:moveTo>
                <a:lnTo>
                  <a:pt x="77361" y="54027"/>
                </a:lnTo>
                <a:lnTo>
                  <a:pt x="77361" y="54027"/>
                </a:lnTo>
                <a:lnTo>
                  <a:pt x="77355" y="54027"/>
                </a:lnTo>
                <a:cubicBezTo>
                  <a:pt x="77355" y="54027"/>
                  <a:pt x="77361" y="54038"/>
                  <a:pt x="77361" y="54038"/>
                </a:cubicBezTo>
                <a:close/>
              </a:path>
            </a:pathLst>
          </a:custGeom>
          <a:solidFill>
            <a:schemeClr val="tx1">
              <a:lumMod val="75000"/>
              <a:lumOff val="25000"/>
            </a:schemeClr>
          </a:solidFill>
          <a:ln>
            <a:noFill/>
          </a:ln>
        </p:spPr>
        <p:txBody>
          <a:bodyPr lIns="38076" tIns="38076" rIns="38076" bIns="38076" anchor="ctr" anchorCtr="0">
            <a:noAutofit/>
          </a:bodyPr>
          <a:lstStyle/>
          <a:p>
            <a:endParaRPr sz="3000">
              <a:solidFill>
                <a:schemeClr val="dk1"/>
              </a:solidFill>
              <a:latin typeface="Lato"/>
              <a:ea typeface="Lato"/>
              <a:cs typeface="Lato"/>
              <a:sym typeface="Lato"/>
            </a:endParaRPr>
          </a:p>
        </p:txBody>
      </p:sp>
      <p:sp>
        <p:nvSpPr>
          <p:cNvPr id="4837" name="Shape 4837"/>
          <p:cNvSpPr/>
          <p:nvPr/>
        </p:nvSpPr>
        <p:spPr>
          <a:xfrm>
            <a:off x="21036883" y="6662094"/>
            <a:ext cx="558656" cy="558656"/>
          </a:xfrm>
          <a:custGeom>
            <a:avLst/>
            <a:gdLst/>
            <a:ahLst/>
            <a:cxnLst/>
            <a:rect l="0" t="0" r="0" b="0"/>
            <a:pathLst>
              <a:path w="120000" h="120000" extrusionOk="0">
                <a:moveTo>
                  <a:pt x="81816" y="76361"/>
                </a:moveTo>
                <a:cubicBezTo>
                  <a:pt x="81816" y="79372"/>
                  <a:pt x="79372" y="81816"/>
                  <a:pt x="76361" y="81816"/>
                </a:cubicBezTo>
                <a:lnTo>
                  <a:pt x="43638" y="81816"/>
                </a:lnTo>
                <a:cubicBezTo>
                  <a:pt x="40627" y="81816"/>
                  <a:pt x="38183" y="79372"/>
                  <a:pt x="38183" y="76361"/>
                </a:cubicBezTo>
                <a:lnTo>
                  <a:pt x="38183" y="57272"/>
                </a:lnTo>
                <a:lnTo>
                  <a:pt x="43911" y="57272"/>
                </a:lnTo>
                <a:cubicBezTo>
                  <a:pt x="43761" y="58166"/>
                  <a:pt x="43638" y="59066"/>
                  <a:pt x="43638" y="60000"/>
                </a:cubicBezTo>
                <a:cubicBezTo>
                  <a:pt x="43638" y="69038"/>
                  <a:pt x="50961" y="76361"/>
                  <a:pt x="60000" y="76361"/>
                </a:cubicBezTo>
                <a:cubicBezTo>
                  <a:pt x="69033" y="76361"/>
                  <a:pt x="76361" y="69038"/>
                  <a:pt x="76361" y="60000"/>
                </a:cubicBezTo>
                <a:cubicBezTo>
                  <a:pt x="76361" y="59066"/>
                  <a:pt x="76238" y="58166"/>
                  <a:pt x="76088" y="57272"/>
                </a:cubicBezTo>
                <a:lnTo>
                  <a:pt x="81816" y="57272"/>
                </a:lnTo>
                <a:cubicBezTo>
                  <a:pt x="81816" y="57272"/>
                  <a:pt x="81816" y="76361"/>
                  <a:pt x="81816" y="76361"/>
                </a:cubicBezTo>
                <a:close/>
                <a:moveTo>
                  <a:pt x="60000" y="49088"/>
                </a:moveTo>
                <a:cubicBezTo>
                  <a:pt x="66022" y="49088"/>
                  <a:pt x="70911" y="53977"/>
                  <a:pt x="70911" y="60000"/>
                </a:cubicBezTo>
                <a:cubicBezTo>
                  <a:pt x="70911" y="66022"/>
                  <a:pt x="66022" y="70911"/>
                  <a:pt x="60000" y="70911"/>
                </a:cubicBezTo>
                <a:cubicBezTo>
                  <a:pt x="53977" y="70911"/>
                  <a:pt x="49088" y="66022"/>
                  <a:pt x="49088" y="60000"/>
                </a:cubicBezTo>
                <a:cubicBezTo>
                  <a:pt x="49088" y="53977"/>
                  <a:pt x="53977" y="49088"/>
                  <a:pt x="60000" y="49088"/>
                </a:cubicBezTo>
                <a:moveTo>
                  <a:pt x="70911" y="40911"/>
                </a:moveTo>
                <a:lnTo>
                  <a:pt x="79088" y="40911"/>
                </a:lnTo>
                <a:lnTo>
                  <a:pt x="79088" y="49088"/>
                </a:lnTo>
                <a:lnTo>
                  <a:pt x="70911" y="49088"/>
                </a:lnTo>
                <a:cubicBezTo>
                  <a:pt x="70911" y="49088"/>
                  <a:pt x="70911" y="40911"/>
                  <a:pt x="70911" y="40911"/>
                </a:cubicBezTo>
                <a:close/>
                <a:moveTo>
                  <a:pt x="76361" y="32727"/>
                </a:moveTo>
                <a:lnTo>
                  <a:pt x="43638" y="32727"/>
                </a:lnTo>
                <a:cubicBezTo>
                  <a:pt x="37611" y="32727"/>
                  <a:pt x="32727" y="37611"/>
                  <a:pt x="32727" y="43638"/>
                </a:cubicBezTo>
                <a:lnTo>
                  <a:pt x="32727" y="76361"/>
                </a:lnTo>
                <a:cubicBezTo>
                  <a:pt x="32727" y="82388"/>
                  <a:pt x="37611" y="87272"/>
                  <a:pt x="43638" y="87272"/>
                </a:cubicBezTo>
                <a:lnTo>
                  <a:pt x="76361" y="87272"/>
                </a:lnTo>
                <a:cubicBezTo>
                  <a:pt x="82388" y="87272"/>
                  <a:pt x="87272" y="82388"/>
                  <a:pt x="87272" y="76361"/>
                </a:cubicBezTo>
                <a:lnTo>
                  <a:pt x="87272" y="43638"/>
                </a:lnTo>
                <a:cubicBezTo>
                  <a:pt x="87272" y="37611"/>
                  <a:pt x="82388" y="32727"/>
                  <a:pt x="76361" y="32727"/>
                </a:cubicBezTo>
                <a:moveTo>
                  <a:pt x="60000" y="114544"/>
                </a:moveTo>
                <a:cubicBezTo>
                  <a:pt x="29872" y="114544"/>
                  <a:pt x="5455" y="90127"/>
                  <a:pt x="5455" y="60000"/>
                </a:cubicBezTo>
                <a:cubicBezTo>
                  <a:pt x="5455" y="29877"/>
                  <a:pt x="29872" y="5455"/>
                  <a:pt x="60000" y="5455"/>
                </a:cubicBezTo>
                <a:cubicBezTo>
                  <a:pt x="90127" y="5455"/>
                  <a:pt x="114544" y="29877"/>
                  <a:pt x="114544" y="60000"/>
                </a:cubicBezTo>
                <a:cubicBezTo>
                  <a:pt x="114544" y="90127"/>
                  <a:pt x="90127" y="114544"/>
                  <a:pt x="60000" y="114544"/>
                </a:cubicBezTo>
                <a:moveTo>
                  <a:pt x="60000" y="0"/>
                </a:moveTo>
                <a:cubicBezTo>
                  <a:pt x="26861" y="0"/>
                  <a:pt x="0" y="26861"/>
                  <a:pt x="0" y="60000"/>
                </a:cubicBezTo>
                <a:cubicBezTo>
                  <a:pt x="0" y="93138"/>
                  <a:pt x="26861" y="120000"/>
                  <a:pt x="60000" y="120000"/>
                </a:cubicBezTo>
                <a:cubicBezTo>
                  <a:pt x="93138" y="120000"/>
                  <a:pt x="120000" y="93138"/>
                  <a:pt x="120000" y="60000"/>
                </a:cubicBezTo>
                <a:cubicBezTo>
                  <a:pt x="120000" y="26861"/>
                  <a:pt x="93138" y="0"/>
                  <a:pt x="60000" y="0"/>
                </a:cubicBezTo>
              </a:path>
            </a:pathLst>
          </a:custGeom>
          <a:solidFill>
            <a:schemeClr val="tx1">
              <a:lumMod val="75000"/>
              <a:lumOff val="25000"/>
            </a:schemeClr>
          </a:solidFill>
          <a:ln>
            <a:noFill/>
          </a:ln>
        </p:spPr>
        <p:txBody>
          <a:bodyPr lIns="38076" tIns="38076" rIns="38076" bIns="38076" anchor="ctr" anchorCtr="0">
            <a:noAutofit/>
          </a:bodyPr>
          <a:lstStyle/>
          <a:p>
            <a:endParaRPr sz="3000">
              <a:solidFill>
                <a:schemeClr val="dk1"/>
              </a:solidFill>
              <a:latin typeface="Lato"/>
              <a:ea typeface="Lato"/>
              <a:cs typeface="Lato"/>
              <a:sym typeface="Lato"/>
            </a:endParaRPr>
          </a:p>
        </p:txBody>
      </p:sp>
      <p:sp>
        <p:nvSpPr>
          <p:cNvPr id="4838" name="Shape 4838"/>
          <p:cNvSpPr/>
          <p:nvPr/>
        </p:nvSpPr>
        <p:spPr>
          <a:xfrm>
            <a:off x="22103407" y="6662094"/>
            <a:ext cx="558656" cy="558656"/>
          </a:xfrm>
          <a:custGeom>
            <a:avLst/>
            <a:gdLst/>
            <a:ahLst/>
            <a:cxnLst/>
            <a:rect l="0" t="0" r="0" b="0"/>
            <a:pathLst>
              <a:path w="120000" h="120000" extrusionOk="0">
                <a:moveTo>
                  <a:pt x="87272" y="60000"/>
                </a:moveTo>
                <a:cubicBezTo>
                  <a:pt x="87272" y="69861"/>
                  <a:pt x="82022" y="78472"/>
                  <a:pt x="74183" y="83261"/>
                </a:cubicBezTo>
                <a:lnTo>
                  <a:pt x="82411" y="59483"/>
                </a:lnTo>
                <a:cubicBezTo>
                  <a:pt x="83988" y="55527"/>
                  <a:pt x="84516" y="52361"/>
                  <a:pt x="84516" y="49550"/>
                </a:cubicBezTo>
                <a:cubicBezTo>
                  <a:pt x="84516" y="48955"/>
                  <a:pt x="84450" y="48433"/>
                  <a:pt x="84411" y="47888"/>
                </a:cubicBezTo>
                <a:cubicBezTo>
                  <a:pt x="86227" y="51538"/>
                  <a:pt x="87272" y="55644"/>
                  <a:pt x="87272" y="60000"/>
                </a:cubicBezTo>
                <a:moveTo>
                  <a:pt x="63816" y="47000"/>
                </a:moveTo>
                <a:cubicBezTo>
                  <a:pt x="65488" y="46911"/>
                  <a:pt x="66994" y="46738"/>
                  <a:pt x="66994" y="46738"/>
                </a:cubicBezTo>
                <a:cubicBezTo>
                  <a:pt x="68488" y="46555"/>
                  <a:pt x="68311" y="44366"/>
                  <a:pt x="66816" y="44450"/>
                </a:cubicBezTo>
                <a:cubicBezTo>
                  <a:pt x="66816" y="44450"/>
                  <a:pt x="62327" y="44805"/>
                  <a:pt x="59427" y="44805"/>
                </a:cubicBezTo>
                <a:cubicBezTo>
                  <a:pt x="56700" y="44805"/>
                  <a:pt x="52122" y="44450"/>
                  <a:pt x="52122" y="44450"/>
                </a:cubicBezTo>
                <a:cubicBezTo>
                  <a:pt x="50627" y="44366"/>
                  <a:pt x="50455" y="46644"/>
                  <a:pt x="51950" y="46738"/>
                </a:cubicBezTo>
                <a:cubicBezTo>
                  <a:pt x="51950" y="46738"/>
                  <a:pt x="53361" y="46911"/>
                  <a:pt x="54855" y="47000"/>
                </a:cubicBezTo>
                <a:lnTo>
                  <a:pt x="59172" y="58833"/>
                </a:lnTo>
                <a:lnTo>
                  <a:pt x="53105" y="77033"/>
                </a:lnTo>
                <a:lnTo>
                  <a:pt x="43011" y="47000"/>
                </a:lnTo>
                <a:cubicBezTo>
                  <a:pt x="44677" y="46911"/>
                  <a:pt x="46183" y="46738"/>
                  <a:pt x="46183" y="46738"/>
                </a:cubicBezTo>
                <a:cubicBezTo>
                  <a:pt x="47672" y="46555"/>
                  <a:pt x="47500" y="44366"/>
                  <a:pt x="46005" y="44450"/>
                </a:cubicBezTo>
                <a:cubicBezTo>
                  <a:pt x="46005" y="44450"/>
                  <a:pt x="41516" y="44805"/>
                  <a:pt x="38616" y="44805"/>
                </a:cubicBezTo>
                <a:cubicBezTo>
                  <a:pt x="38250" y="44805"/>
                  <a:pt x="37805" y="44794"/>
                  <a:pt x="37366" y="44777"/>
                </a:cubicBezTo>
                <a:cubicBezTo>
                  <a:pt x="42266" y="37511"/>
                  <a:pt x="50572" y="32727"/>
                  <a:pt x="60000" y="32727"/>
                </a:cubicBezTo>
                <a:cubicBezTo>
                  <a:pt x="66916" y="32727"/>
                  <a:pt x="73211" y="35322"/>
                  <a:pt x="78022" y="39566"/>
                </a:cubicBezTo>
                <a:cubicBezTo>
                  <a:pt x="75500" y="39761"/>
                  <a:pt x="73883" y="42016"/>
                  <a:pt x="73883" y="44450"/>
                </a:cubicBezTo>
                <a:cubicBezTo>
                  <a:pt x="73883" y="46738"/>
                  <a:pt x="75027" y="48672"/>
                  <a:pt x="76433" y="50955"/>
                </a:cubicBezTo>
                <a:cubicBezTo>
                  <a:pt x="77488" y="52800"/>
                  <a:pt x="78716" y="55172"/>
                  <a:pt x="78716" y="58600"/>
                </a:cubicBezTo>
                <a:cubicBezTo>
                  <a:pt x="78716" y="60972"/>
                  <a:pt x="77805" y="63727"/>
                  <a:pt x="76611" y="67566"/>
                </a:cubicBezTo>
                <a:lnTo>
                  <a:pt x="73838" y="76805"/>
                </a:lnTo>
                <a:cubicBezTo>
                  <a:pt x="73838" y="76805"/>
                  <a:pt x="63816" y="47000"/>
                  <a:pt x="63816" y="47000"/>
                </a:cubicBezTo>
                <a:close/>
                <a:moveTo>
                  <a:pt x="60000" y="87272"/>
                </a:moveTo>
                <a:cubicBezTo>
                  <a:pt x="57333" y="87272"/>
                  <a:pt x="54761" y="86872"/>
                  <a:pt x="52316" y="86155"/>
                </a:cubicBezTo>
                <a:lnTo>
                  <a:pt x="60483" y="62427"/>
                </a:lnTo>
                <a:cubicBezTo>
                  <a:pt x="60483" y="62427"/>
                  <a:pt x="67838" y="82577"/>
                  <a:pt x="69033" y="85711"/>
                </a:cubicBezTo>
                <a:cubicBezTo>
                  <a:pt x="66200" y="86705"/>
                  <a:pt x="63166" y="87272"/>
                  <a:pt x="60000" y="87272"/>
                </a:cubicBezTo>
                <a:moveTo>
                  <a:pt x="32727" y="60000"/>
                </a:moveTo>
                <a:cubicBezTo>
                  <a:pt x="32727" y="56211"/>
                  <a:pt x="33500" y="52611"/>
                  <a:pt x="34894" y="49333"/>
                </a:cubicBezTo>
                <a:lnTo>
                  <a:pt x="47655" y="84300"/>
                </a:lnTo>
                <a:cubicBezTo>
                  <a:pt x="38805" y="79788"/>
                  <a:pt x="32727" y="70616"/>
                  <a:pt x="32727" y="60000"/>
                </a:cubicBezTo>
                <a:moveTo>
                  <a:pt x="60000" y="27272"/>
                </a:moveTo>
                <a:cubicBezTo>
                  <a:pt x="41927" y="27272"/>
                  <a:pt x="27272" y="41927"/>
                  <a:pt x="27272" y="60000"/>
                </a:cubicBezTo>
                <a:cubicBezTo>
                  <a:pt x="27272" y="78077"/>
                  <a:pt x="41927" y="92727"/>
                  <a:pt x="60000" y="92727"/>
                </a:cubicBezTo>
                <a:cubicBezTo>
                  <a:pt x="78077" y="92727"/>
                  <a:pt x="92727" y="78077"/>
                  <a:pt x="92727" y="60000"/>
                </a:cubicBezTo>
                <a:cubicBezTo>
                  <a:pt x="92727" y="41927"/>
                  <a:pt x="78077" y="27272"/>
                  <a:pt x="60000" y="27272"/>
                </a:cubicBezTo>
                <a:moveTo>
                  <a:pt x="60000" y="114544"/>
                </a:moveTo>
                <a:cubicBezTo>
                  <a:pt x="29872" y="114544"/>
                  <a:pt x="5455" y="90127"/>
                  <a:pt x="5455" y="60000"/>
                </a:cubicBezTo>
                <a:cubicBezTo>
                  <a:pt x="5455" y="29877"/>
                  <a:pt x="29872" y="5455"/>
                  <a:pt x="60000" y="5455"/>
                </a:cubicBezTo>
                <a:cubicBezTo>
                  <a:pt x="90127" y="5455"/>
                  <a:pt x="114544" y="29877"/>
                  <a:pt x="114544" y="60000"/>
                </a:cubicBezTo>
                <a:cubicBezTo>
                  <a:pt x="114544" y="90127"/>
                  <a:pt x="90127" y="114544"/>
                  <a:pt x="60000" y="114544"/>
                </a:cubicBezTo>
                <a:moveTo>
                  <a:pt x="60000" y="0"/>
                </a:moveTo>
                <a:cubicBezTo>
                  <a:pt x="26861" y="0"/>
                  <a:pt x="0" y="26861"/>
                  <a:pt x="0" y="60000"/>
                </a:cubicBezTo>
                <a:cubicBezTo>
                  <a:pt x="0" y="93138"/>
                  <a:pt x="26861" y="120000"/>
                  <a:pt x="60000" y="120000"/>
                </a:cubicBezTo>
                <a:cubicBezTo>
                  <a:pt x="93138" y="120000"/>
                  <a:pt x="120000" y="93138"/>
                  <a:pt x="120000" y="60000"/>
                </a:cubicBezTo>
                <a:cubicBezTo>
                  <a:pt x="120000" y="26861"/>
                  <a:pt x="93138" y="0"/>
                  <a:pt x="60000" y="0"/>
                </a:cubicBezTo>
              </a:path>
            </a:pathLst>
          </a:custGeom>
          <a:solidFill>
            <a:schemeClr val="tx1">
              <a:lumMod val="75000"/>
              <a:lumOff val="25000"/>
            </a:schemeClr>
          </a:solidFill>
          <a:ln>
            <a:noFill/>
          </a:ln>
        </p:spPr>
        <p:txBody>
          <a:bodyPr lIns="38076" tIns="38076" rIns="38076" bIns="38076" anchor="ctr" anchorCtr="0">
            <a:noAutofit/>
          </a:bodyPr>
          <a:lstStyle/>
          <a:p>
            <a:endParaRPr sz="3000">
              <a:solidFill>
                <a:schemeClr val="dk1"/>
              </a:solidFill>
              <a:latin typeface="Lato"/>
              <a:ea typeface="Lato"/>
              <a:cs typeface="Lato"/>
              <a:sym typeface="Lato"/>
            </a:endParaRPr>
          </a:p>
        </p:txBody>
      </p:sp>
      <p:sp>
        <p:nvSpPr>
          <p:cNvPr id="4839" name="Shape 4839"/>
          <p:cNvSpPr/>
          <p:nvPr/>
        </p:nvSpPr>
        <p:spPr>
          <a:xfrm>
            <a:off x="12504707" y="7728616"/>
            <a:ext cx="558656" cy="558656"/>
          </a:xfrm>
          <a:custGeom>
            <a:avLst/>
            <a:gdLst/>
            <a:ahLst/>
            <a:cxnLst/>
            <a:rect l="0" t="0" r="0" b="0"/>
            <a:pathLst>
              <a:path w="120000" h="120000" extrusionOk="0">
                <a:moveTo>
                  <a:pt x="60000" y="114544"/>
                </a:moveTo>
                <a:cubicBezTo>
                  <a:pt x="29872" y="114544"/>
                  <a:pt x="5455" y="90127"/>
                  <a:pt x="5455" y="60000"/>
                </a:cubicBezTo>
                <a:cubicBezTo>
                  <a:pt x="5455" y="29872"/>
                  <a:pt x="29872" y="5455"/>
                  <a:pt x="60000" y="5455"/>
                </a:cubicBezTo>
                <a:cubicBezTo>
                  <a:pt x="90127" y="5455"/>
                  <a:pt x="114544" y="29872"/>
                  <a:pt x="114544" y="60000"/>
                </a:cubicBezTo>
                <a:cubicBezTo>
                  <a:pt x="114544" y="90127"/>
                  <a:pt x="90127" y="114544"/>
                  <a:pt x="60000" y="114544"/>
                </a:cubicBezTo>
                <a:moveTo>
                  <a:pt x="60000" y="0"/>
                </a:moveTo>
                <a:cubicBezTo>
                  <a:pt x="26866" y="0"/>
                  <a:pt x="0" y="26861"/>
                  <a:pt x="0" y="60000"/>
                </a:cubicBezTo>
                <a:cubicBezTo>
                  <a:pt x="0" y="93138"/>
                  <a:pt x="26866" y="120000"/>
                  <a:pt x="60000" y="120000"/>
                </a:cubicBezTo>
                <a:cubicBezTo>
                  <a:pt x="93133" y="120000"/>
                  <a:pt x="120000" y="93138"/>
                  <a:pt x="120000" y="60000"/>
                </a:cubicBezTo>
                <a:cubicBezTo>
                  <a:pt x="120000" y="26861"/>
                  <a:pt x="93133" y="0"/>
                  <a:pt x="60000" y="0"/>
                </a:cubicBezTo>
                <a:moveTo>
                  <a:pt x="79088" y="57272"/>
                </a:moveTo>
                <a:cubicBezTo>
                  <a:pt x="75288" y="57272"/>
                  <a:pt x="71605" y="57783"/>
                  <a:pt x="68066" y="58644"/>
                </a:cubicBezTo>
                <a:cubicBezTo>
                  <a:pt x="67244" y="56616"/>
                  <a:pt x="66338" y="54633"/>
                  <a:pt x="65350" y="52688"/>
                </a:cubicBezTo>
                <a:cubicBezTo>
                  <a:pt x="71016" y="50005"/>
                  <a:pt x="76266" y="46611"/>
                  <a:pt x="81066" y="42677"/>
                </a:cubicBezTo>
                <a:cubicBezTo>
                  <a:pt x="84566" y="46933"/>
                  <a:pt x="86772" y="52261"/>
                  <a:pt x="87177" y="58094"/>
                </a:cubicBezTo>
                <a:cubicBezTo>
                  <a:pt x="84544" y="57611"/>
                  <a:pt x="81866" y="57272"/>
                  <a:pt x="79088" y="57272"/>
                </a:cubicBezTo>
                <a:moveTo>
                  <a:pt x="73477" y="83694"/>
                </a:moveTo>
                <a:cubicBezTo>
                  <a:pt x="73155" y="76783"/>
                  <a:pt x="71983" y="70100"/>
                  <a:pt x="69944" y="63794"/>
                </a:cubicBezTo>
                <a:cubicBezTo>
                  <a:pt x="72888" y="63116"/>
                  <a:pt x="75938" y="62727"/>
                  <a:pt x="79088" y="62727"/>
                </a:cubicBezTo>
                <a:cubicBezTo>
                  <a:pt x="81811" y="62727"/>
                  <a:pt x="84438" y="63100"/>
                  <a:pt x="87005" y="63616"/>
                </a:cubicBezTo>
                <a:cubicBezTo>
                  <a:pt x="85861" y="72227"/>
                  <a:pt x="80716" y="79566"/>
                  <a:pt x="73477" y="83694"/>
                </a:cubicBezTo>
                <a:moveTo>
                  <a:pt x="60000" y="87272"/>
                </a:moveTo>
                <a:cubicBezTo>
                  <a:pt x="54144" y="87272"/>
                  <a:pt x="48733" y="85411"/>
                  <a:pt x="44283" y="82266"/>
                </a:cubicBezTo>
                <a:cubicBezTo>
                  <a:pt x="49011" y="74605"/>
                  <a:pt x="56155" y="68600"/>
                  <a:pt x="64700" y="65383"/>
                </a:cubicBezTo>
                <a:cubicBezTo>
                  <a:pt x="66816" y="71905"/>
                  <a:pt x="68005" y="78838"/>
                  <a:pt x="68133" y="86038"/>
                </a:cubicBezTo>
                <a:cubicBezTo>
                  <a:pt x="65561" y="86838"/>
                  <a:pt x="62833" y="87272"/>
                  <a:pt x="60000" y="87272"/>
                </a:cubicBezTo>
                <a:moveTo>
                  <a:pt x="32727" y="60000"/>
                </a:moveTo>
                <a:cubicBezTo>
                  <a:pt x="42450" y="60000"/>
                  <a:pt x="51738" y="58166"/>
                  <a:pt x="60288" y="54850"/>
                </a:cubicBezTo>
                <a:cubicBezTo>
                  <a:pt x="61200" y="56622"/>
                  <a:pt x="62061" y="58416"/>
                  <a:pt x="62827" y="60266"/>
                </a:cubicBezTo>
                <a:cubicBezTo>
                  <a:pt x="53411" y="63800"/>
                  <a:pt x="45500" y="70322"/>
                  <a:pt x="40138" y="78650"/>
                </a:cubicBezTo>
                <a:cubicBezTo>
                  <a:pt x="35555" y="73772"/>
                  <a:pt x="32727" y="67222"/>
                  <a:pt x="32727" y="60000"/>
                </a:cubicBezTo>
                <a:moveTo>
                  <a:pt x="46433" y="36366"/>
                </a:moveTo>
                <a:cubicBezTo>
                  <a:pt x="50650" y="40438"/>
                  <a:pt x="54405" y="44994"/>
                  <a:pt x="57516" y="50000"/>
                </a:cubicBezTo>
                <a:cubicBezTo>
                  <a:pt x="49950" y="52827"/>
                  <a:pt x="41811" y="54450"/>
                  <a:pt x="33277" y="54516"/>
                </a:cubicBezTo>
                <a:cubicBezTo>
                  <a:pt x="34866" y="46744"/>
                  <a:pt x="39766" y="40200"/>
                  <a:pt x="46433" y="36366"/>
                </a:cubicBezTo>
                <a:moveTo>
                  <a:pt x="60000" y="32727"/>
                </a:moveTo>
                <a:cubicBezTo>
                  <a:pt x="66488" y="32727"/>
                  <a:pt x="72444" y="35000"/>
                  <a:pt x="77122" y="38788"/>
                </a:cubicBezTo>
                <a:cubicBezTo>
                  <a:pt x="72705" y="42344"/>
                  <a:pt x="67872" y="45411"/>
                  <a:pt x="62677" y="47844"/>
                </a:cubicBezTo>
                <a:cubicBezTo>
                  <a:pt x="59622" y="42788"/>
                  <a:pt x="55961" y="38161"/>
                  <a:pt x="51850" y="33966"/>
                </a:cubicBezTo>
                <a:cubicBezTo>
                  <a:pt x="54427" y="33166"/>
                  <a:pt x="57161" y="32727"/>
                  <a:pt x="60000" y="32727"/>
                </a:cubicBezTo>
                <a:moveTo>
                  <a:pt x="60000" y="27272"/>
                </a:moveTo>
                <a:cubicBezTo>
                  <a:pt x="41927" y="27272"/>
                  <a:pt x="27272" y="41927"/>
                  <a:pt x="27272" y="60000"/>
                </a:cubicBezTo>
                <a:cubicBezTo>
                  <a:pt x="27272" y="78072"/>
                  <a:pt x="41927" y="92727"/>
                  <a:pt x="60000" y="92727"/>
                </a:cubicBezTo>
                <a:cubicBezTo>
                  <a:pt x="78072" y="92727"/>
                  <a:pt x="92727" y="78072"/>
                  <a:pt x="92727" y="60000"/>
                </a:cubicBezTo>
                <a:cubicBezTo>
                  <a:pt x="92727" y="41927"/>
                  <a:pt x="78072" y="27272"/>
                  <a:pt x="60000" y="27272"/>
                </a:cubicBezTo>
              </a:path>
            </a:pathLst>
          </a:custGeom>
          <a:solidFill>
            <a:schemeClr val="tx1">
              <a:lumMod val="75000"/>
              <a:lumOff val="25000"/>
            </a:schemeClr>
          </a:solidFill>
          <a:ln>
            <a:noFill/>
          </a:ln>
        </p:spPr>
        <p:txBody>
          <a:bodyPr lIns="38076" tIns="38076" rIns="38076" bIns="38076" anchor="ctr" anchorCtr="0">
            <a:noAutofit/>
          </a:bodyPr>
          <a:lstStyle/>
          <a:p>
            <a:endParaRPr sz="3000">
              <a:solidFill>
                <a:schemeClr val="dk1"/>
              </a:solidFill>
              <a:latin typeface="Lato"/>
              <a:ea typeface="Lato"/>
              <a:cs typeface="Lato"/>
              <a:sym typeface="Lato"/>
            </a:endParaRPr>
          </a:p>
        </p:txBody>
      </p:sp>
      <p:sp>
        <p:nvSpPr>
          <p:cNvPr id="4840" name="Shape 4840"/>
          <p:cNvSpPr/>
          <p:nvPr/>
        </p:nvSpPr>
        <p:spPr>
          <a:xfrm>
            <a:off x="13571229" y="7728616"/>
            <a:ext cx="558656" cy="558656"/>
          </a:xfrm>
          <a:custGeom>
            <a:avLst/>
            <a:gdLst/>
            <a:ahLst/>
            <a:cxnLst/>
            <a:rect l="0" t="0" r="0" b="0"/>
            <a:pathLst>
              <a:path w="120000" h="120000" extrusionOk="0">
                <a:moveTo>
                  <a:pt x="114544" y="109088"/>
                </a:moveTo>
                <a:cubicBezTo>
                  <a:pt x="114544" y="112105"/>
                  <a:pt x="112100" y="114544"/>
                  <a:pt x="109088" y="114544"/>
                </a:cubicBezTo>
                <a:lnTo>
                  <a:pt x="10911" y="114544"/>
                </a:lnTo>
                <a:cubicBezTo>
                  <a:pt x="7900" y="114544"/>
                  <a:pt x="5455" y="112105"/>
                  <a:pt x="5455" y="109088"/>
                </a:cubicBezTo>
                <a:lnTo>
                  <a:pt x="5455" y="10911"/>
                </a:lnTo>
                <a:cubicBezTo>
                  <a:pt x="5455" y="7900"/>
                  <a:pt x="7900" y="5455"/>
                  <a:pt x="10911" y="5455"/>
                </a:cubicBezTo>
                <a:lnTo>
                  <a:pt x="109088" y="5455"/>
                </a:lnTo>
                <a:cubicBezTo>
                  <a:pt x="112100" y="5455"/>
                  <a:pt x="114544" y="7900"/>
                  <a:pt x="114544" y="10911"/>
                </a:cubicBezTo>
                <a:cubicBezTo>
                  <a:pt x="114544" y="10911"/>
                  <a:pt x="114544" y="109088"/>
                  <a:pt x="114544" y="109088"/>
                </a:cubicBezTo>
                <a:close/>
                <a:moveTo>
                  <a:pt x="109088" y="0"/>
                </a:moveTo>
                <a:lnTo>
                  <a:pt x="10911" y="0"/>
                </a:lnTo>
                <a:cubicBezTo>
                  <a:pt x="4883" y="0"/>
                  <a:pt x="0" y="4883"/>
                  <a:pt x="0" y="10911"/>
                </a:cubicBezTo>
                <a:lnTo>
                  <a:pt x="0" y="109088"/>
                </a:lnTo>
                <a:cubicBezTo>
                  <a:pt x="0" y="115116"/>
                  <a:pt x="4883" y="120000"/>
                  <a:pt x="10911" y="120000"/>
                </a:cubicBezTo>
                <a:lnTo>
                  <a:pt x="109088" y="120000"/>
                </a:lnTo>
                <a:cubicBezTo>
                  <a:pt x="115116" y="120000"/>
                  <a:pt x="120000" y="115116"/>
                  <a:pt x="120000" y="109088"/>
                </a:cubicBezTo>
                <a:lnTo>
                  <a:pt x="120000" y="10911"/>
                </a:lnTo>
                <a:cubicBezTo>
                  <a:pt x="120000" y="4883"/>
                  <a:pt x="115116" y="0"/>
                  <a:pt x="109088" y="0"/>
                </a:cubicBezTo>
                <a:moveTo>
                  <a:pt x="88494" y="38988"/>
                </a:moveTo>
                <a:cubicBezTo>
                  <a:pt x="86333" y="40255"/>
                  <a:pt x="83933" y="41172"/>
                  <a:pt x="81388" y="41661"/>
                </a:cubicBezTo>
                <a:cubicBezTo>
                  <a:pt x="79344" y="39522"/>
                  <a:pt x="76438" y="38188"/>
                  <a:pt x="73222" y="38188"/>
                </a:cubicBezTo>
                <a:cubicBezTo>
                  <a:pt x="67038" y="38188"/>
                  <a:pt x="62027" y="43122"/>
                  <a:pt x="62027" y="49200"/>
                </a:cubicBezTo>
                <a:cubicBezTo>
                  <a:pt x="62027" y="50061"/>
                  <a:pt x="62127" y="50900"/>
                  <a:pt x="62316" y="51711"/>
                </a:cubicBezTo>
                <a:cubicBezTo>
                  <a:pt x="53016" y="51250"/>
                  <a:pt x="44772" y="46866"/>
                  <a:pt x="39255" y="40200"/>
                </a:cubicBezTo>
                <a:cubicBezTo>
                  <a:pt x="38288" y="41827"/>
                  <a:pt x="37738" y="43722"/>
                  <a:pt x="37738" y="45738"/>
                </a:cubicBezTo>
                <a:cubicBezTo>
                  <a:pt x="37738" y="49561"/>
                  <a:pt x="39711" y="52933"/>
                  <a:pt x="42716" y="54905"/>
                </a:cubicBezTo>
                <a:cubicBezTo>
                  <a:pt x="40883" y="54850"/>
                  <a:pt x="39155" y="54355"/>
                  <a:pt x="37650" y="53527"/>
                </a:cubicBezTo>
                <a:cubicBezTo>
                  <a:pt x="37644" y="53577"/>
                  <a:pt x="37644" y="53622"/>
                  <a:pt x="37644" y="53666"/>
                </a:cubicBezTo>
                <a:cubicBezTo>
                  <a:pt x="37644" y="59005"/>
                  <a:pt x="41505" y="63455"/>
                  <a:pt x="46622" y="64466"/>
                </a:cubicBezTo>
                <a:cubicBezTo>
                  <a:pt x="45683" y="64722"/>
                  <a:pt x="44694" y="64850"/>
                  <a:pt x="43672" y="64850"/>
                </a:cubicBezTo>
                <a:cubicBezTo>
                  <a:pt x="42955" y="64850"/>
                  <a:pt x="42255" y="64783"/>
                  <a:pt x="41572" y="64655"/>
                </a:cubicBezTo>
                <a:cubicBezTo>
                  <a:pt x="42994" y="69033"/>
                  <a:pt x="47122" y="72216"/>
                  <a:pt x="52022" y="72305"/>
                </a:cubicBezTo>
                <a:cubicBezTo>
                  <a:pt x="48188" y="75261"/>
                  <a:pt x="43366" y="77016"/>
                  <a:pt x="38122" y="77016"/>
                </a:cubicBezTo>
                <a:cubicBezTo>
                  <a:pt x="37216" y="77016"/>
                  <a:pt x="36327" y="76972"/>
                  <a:pt x="35455" y="76872"/>
                </a:cubicBezTo>
                <a:cubicBezTo>
                  <a:pt x="40405" y="79988"/>
                  <a:pt x="46288" y="81816"/>
                  <a:pt x="52611" y="81816"/>
                </a:cubicBezTo>
                <a:cubicBezTo>
                  <a:pt x="73188" y="81816"/>
                  <a:pt x="84444" y="65033"/>
                  <a:pt x="84444" y="50477"/>
                </a:cubicBezTo>
                <a:cubicBezTo>
                  <a:pt x="84444" y="50000"/>
                  <a:pt x="84438" y="49522"/>
                  <a:pt x="84416" y="49050"/>
                </a:cubicBezTo>
                <a:cubicBezTo>
                  <a:pt x="86600" y="47500"/>
                  <a:pt x="88500" y="45561"/>
                  <a:pt x="90000" y="43355"/>
                </a:cubicBezTo>
                <a:cubicBezTo>
                  <a:pt x="87994" y="44222"/>
                  <a:pt x="85838" y="44816"/>
                  <a:pt x="83572" y="45083"/>
                </a:cubicBezTo>
                <a:cubicBezTo>
                  <a:pt x="85883" y="43722"/>
                  <a:pt x="87655" y="41566"/>
                  <a:pt x="88494" y="38988"/>
                </a:cubicBezTo>
              </a:path>
            </a:pathLst>
          </a:custGeom>
          <a:solidFill>
            <a:schemeClr val="tx1">
              <a:lumMod val="75000"/>
              <a:lumOff val="25000"/>
            </a:schemeClr>
          </a:solidFill>
          <a:ln>
            <a:noFill/>
          </a:ln>
        </p:spPr>
        <p:txBody>
          <a:bodyPr lIns="38076" tIns="38076" rIns="38076" bIns="38076" anchor="ctr" anchorCtr="0">
            <a:noAutofit/>
          </a:bodyPr>
          <a:lstStyle/>
          <a:p>
            <a:endParaRPr sz="3000">
              <a:solidFill>
                <a:schemeClr val="dk1"/>
              </a:solidFill>
              <a:latin typeface="Lato"/>
              <a:ea typeface="Lato"/>
              <a:cs typeface="Lato"/>
              <a:sym typeface="Lato"/>
            </a:endParaRPr>
          </a:p>
        </p:txBody>
      </p:sp>
      <p:sp>
        <p:nvSpPr>
          <p:cNvPr id="4841" name="Shape 4841"/>
          <p:cNvSpPr/>
          <p:nvPr/>
        </p:nvSpPr>
        <p:spPr>
          <a:xfrm>
            <a:off x="14637751" y="7728616"/>
            <a:ext cx="558656" cy="558656"/>
          </a:xfrm>
          <a:custGeom>
            <a:avLst/>
            <a:gdLst/>
            <a:ahLst/>
            <a:cxnLst/>
            <a:rect l="0" t="0" r="0" b="0"/>
            <a:pathLst>
              <a:path w="120000" h="120000" extrusionOk="0">
                <a:moveTo>
                  <a:pt x="65422" y="47044"/>
                </a:moveTo>
                <a:cubicBezTo>
                  <a:pt x="65422" y="44838"/>
                  <a:pt x="65650" y="43655"/>
                  <a:pt x="69044" y="43655"/>
                </a:cubicBezTo>
                <a:lnTo>
                  <a:pt x="73583" y="43655"/>
                </a:lnTo>
                <a:lnTo>
                  <a:pt x="73583" y="35450"/>
                </a:lnTo>
                <a:lnTo>
                  <a:pt x="66322" y="35450"/>
                </a:lnTo>
                <a:cubicBezTo>
                  <a:pt x="57600" y="35450"/>
                  <a:pt x="54533" y="39555"/>
                  <a:pt x="54533" y="46461"/>
                </a:cubicBezTo>
                <a:lnTo>
                  <a:pt x="54533" y="51788"/>
                </a:lnTo>
                <a:lnTo>
                  <a:pt x="49094" y="51788"/>
                </a:lnTo>
                <a:lnTo>
                  <a:pt x="49094" y="60000"/>
                </a:lnTo>
                <a:lnTo>
                  <a:pt x="54533" y="60000"/>
                </a:lnTo>
                <a:lnTo>
                  <a:pt x="54533" y="84550"/>
                </a:lnTo>
                <a:lnTo>
                  <a:pt x="65411" y="84550"/>
                </a:lnTo>
                <a:lnTo>
                  <a:pt x="65411" y="60000"/>
                </a:lnTo>
                <a:lnTo>
                  <a:pt x="72672" y="60000"/>
                </a:lnTo>
                <a:lnTo>
                  <a:pt x="73633" y="51788"/>
                </a:lnTo>
                <a:lnTo>
                  <a:pt x="65411" y="51788"/>
                </a:lnTo>
                <a:cubicBezTo>
                  <a:pt x="65411" y="51788"/>
                  <a:pt x="65422" y="47044"/>
                  <a:pt x="65422" y="47044"/>
                </a:cubicBezTo>
                <a:close/>
                <a:moveTo>
                  <a:pt x="114544" y="109088"/>
                </a:moveTo>
                <a:cubicBezTo>
                  <a:pt x="114544" y="112105"/>
                  <a:pt x="112105" y="114544"/>
                  <a:pt x="109088" y="114544"/>
                </a:cubicBezTo>
                <a:lnTo>
                  <a:pt x="10911" y="114544"/>
                </a:lnTo>
                <a:cubicBezTo>
                  <a:pt x="7900" y="114544"/>
                  <a:pt x="5455" y="112105"/>
                  <a:pt x="5455" y="109088"/>
                </a:cubicBezTo>
                <a:lnTo>
                  <a:pt x="5455" y="10911"/>
                </a:lnTo>
                <a:cubicBezTo>
                  <a:pt x="5455" y="7900"/>
                  <a:pt x="7900" y="5455"/>
                  <a:pt x="10911" y="5455"/>
                </a:cubicBezTo>
                <a:lnTo>
                  <a:pt x="109088" y="5455"/>
                </a:lnTo>
                <a:cubicBezTo>
                  <a:pt x="112105" y="5455"/>
                  <a:pt x="114544" y="7900"/>
                  <a:pt x="114544" y="10911"/>
                </a:cubicBezTo>
                <a:cubicBezTo>
                  <a:pt x="114544" y="10911"/>
                  <a:pt x="114544" y="109088"/>
                  <a:pt x="114544" y="109088"/>
                </a:cubicBezTo>
                <a:close/>
                <a:moveTo>
                  <a:pt x="109088" y="0"/>
                </a:moveTo>
                <a:lnTo>
                  <a:pt x="10911" y="0"/>
                </a:lnTo>
                <a:cubicBezTo>
                  <a:pt x="4883" y="0"/>
                  <a:pt x="0" y="4883"/>
                  <a:pt x="0" y="10911"/>
                </a:cubicBezTo>
                <a:lnTo>
                  <a:pt x="0" y="109088"/>
                </a:lnTo>
                <a:cubicBezTo>
                  <a:pt x="0" y="115116"/>
                  <a:pt x="4883" y="120000"/>
                  <a:pt x="10911" y="120000"/>
                </a:cubicBezTo>
                <a:lnTo>
                  <a:pt x="109088" y="120000"/>
                </a:lnTo>
                <a:cubicBezTo>
                  <a:pt x="115116" y="120000"/>
                  <a:pt x="120000" y="115116"/>
                  <a:pt x="120000" y="109088"/>
                </a:cubicBezTo>
                <a:lnTo>
                  <a:pt x="120000" y="10911"/>
                </a:lnTo>
                <a:cubicBezTo>
                  <a:pt x="120000" y="4883"/>
                  <a:pt x="115116" y="0"/>
                  <a:pt x="109088" y="0"/>
                </a:cubicBezTo>
              </a:path>
            </a:pathLst>
          </a:custGeom>
          <a:solidFill>
            <a:schemeClr val="tx1">
              <a:lumMod val="75000"/>
              <a:lumOff val="25000"/>
            </a:schemeClr>
          </a:solidFill>
          <a:ln>
            <a:noFill/>
          </a:ln>
        </p:spPr>
        <p:txBody>
          <a:bodyPr lIns="38076" tIns="38076" rIns="38076" bIns="38076" anchor="ctr" anchorCtr="0">
            <a:noAutofit/>
          </a:bodyPr>
          <a:lstStyle/>
          <a:p>
            <a:endParaRPr sz="3000">
              <a:solidFill>
                <a:schemeClr val="dk1"/>
              </a:solidFill>
              <a:latin typeface="Lato"/>
              <a:ea typeface="Lato"/>
              <a:cs typeface="Lato"/>
              <a:sym typeface="Lato"/>
            </a:endParaRPr>
          </a:p>
        </p:txBody>
      </p:sp>
      <p:sp>
        <p:nvSpPr>
          <p:cNvPr id="4842" name="Shape 4842"/>
          <p:cNvSpPr/>
          <p:nvPr/>
        </p:nvSpPr>
        <p:spPr>
          <a:xfrm>
            <a:off x="15704273" y="7728616"/>
            <a:ext cx="558656" cy="558656"/>
          </a:xfrm>
          <a:custGeom>
            <a:avLst/>
            <a:gdLst/>
            <a:ahLst/>
            <a:cxnLst/>
            <a:rect l="0" t="0" r="0" b="0"/>
            <a:pathLst>
              <a:path w="120000" h="120000" extrusionOk="0">
                <a:moveTo>
                  <a:pt x="79577" y="67166"/>
                </a:moveTo>
                <a:cubicBezTo>
                  <a:pt x="77888" y="67166"/>
                  <a:pt x="77888" y="69050"/>
                  <a:pt x="77888" y="69050"/>
                </a:cubicBezTo>
                <a:lnTo>
                  <a:pt x="77888" y="71461"/>
                </a:lnTo>
                <a:lnTo>
                  <a:pt x="81272" y="71461"/>
                </a:lnTo>
                <a:lnTo>
                  <a:pt x="81272" y="69050"/>
                </a:lnTo>
                <a:cubicBezTo>
                  <a:pt x="81272" y="69050"/>
                  <a:pt x="81272" y="67166"/>
                  <a:pt x="79577" y="67166"/>
                </a:cubicBezTo>
                <a:moveTo>
                  <a:pt x="84927" y="68777"/>
                </a:moveTo>
                <a:lnTo>
                  <a:pt x="84927" y="74155"/>
                </a:lnTo>
                <a:lnTo>
                  <a:pt x="77888" y="74155"/>
                </a:lnTo>
                <a:lnTo>
                  <a:pt x="77888" y="78177"/>
                </a:lnTo>
                <a:cubicBezTo>
                  <a:pt x="77888" y="78177"/>
                  <a:pt x="77888" y="80061"/>
                  <a:pt x="79577" y="80061"/>
                </a:cubicBezTo>
                <a:cubicBezTo>
                  <a:pt x="81272" y="80061"/>
                  <a:pt x="81272" y="78177"/>
                  <a:pt x="81272" y="78177"/>
                </a:cubicBezTo>
                <a:lnTo>
                  <a:pt x="81272" y="76300"/>
                </a:lnTo>
                <a:lnTo>
                  <a:pt x="84927" y="76300"/>
                </a:lnTo>
                <a:lnTo>
                  <a:pt x="84927" y="79255"/>
                </a:lnTo>
                <a:cubicBezTo>
                  <a:pt x="84927" y="79255"/>
                  <a:pt x="84366" y="83016"/>
                  <a:pt x="79861" y="83016"/>
                </a:cubicBezTo>
                <a:cubicBezTo>
                  <a:pt x="75355" y="83016"/>
                  <a:pt x="74511" y="79255"/>
                  <a:pt x="74511" y="79255"/>
                </a:cubicBezTo>
                <a:lnTo>
                  <a:pt x="74511" y="68777"/>
                </a:lnTo>
                <a:cubicBezTo>
                  <a:pt x="74511" y="68777"/>
                  <a:pt x="74511" y="64211"/>
                  <a:pt x="79861" y="64211"/>
                </a:cubicBezTo>
                <a:cubicBezTo>
                  <a:pt x="85211" y="64211"/>
                  <a:pt x="84927" y="68777"/>
                  <a:pt x="84927" y="68777"/>
                </a:cubicBezTo>
                <a:moveTo>
                  <a:pt x="71694" y="78716"/>
                </a:moveTo>
                <a:cubicBezTo>
                  <a:pt x="71694" y="78716"/>
                  <a:pt x="71694" y="83016"/>
                  <a:pt x="68594" y="83016"/>
                </a:cubicBezTo>
                <a:cubicBezTo>
                  <a:pt x="66694" y="83016"/>
                  <a:pt x="65544" y="82011"/>
                  <a:pt x="64933" y="81227"/>
                </a:cubicBezTo>
                <a:lnTo>
                  <a:pt x="64933" y="82750"/>
                </a:lnTo>
                <a:lnTo>
                  <a:pt x="61266" y="82750"/>
                </a:lnTo>
                <a:lnTo>
                  <a:pt x="61266" y="58033"/>
                </a:lnTo>
                <a:lnTo>
                  <a:pt x="64933" y="58033"/>
                </a:lnTo>
                <a:lnTo>
                  <a:pt x="64933" y="66044"/>
                </a:lnTo>
                <a:cubicBezTo>
                  <a:pt x="65488" y="65455"/>
                  <a:pt x="66872" y="64211"/>
                  <a:pt x="68594" y="64211"/>
                </a:cubicBezTo>
                <a:cubicBezTo>
                  <a:pt x="70844" y="64211"/>
                  <a:pt x="71694" y="66088"/>
                  <a:pt x="71694" y="68511"/>
                </a:cubicBezTo>
                <a:cubicBezTo>
                  <a:pt x="71694" y="68511"/>
                  <a:pt x="71694" y="78716"/>
                  <a:pt x="71694" y="78716"/>
                </a:cubicBezTo>
                <a:close/>
                <a:moveTo>
                  <a:pt x="58450" y="82750"/>
                </a:moveTo>
                <a:lnTo>
                  <a:pt x="55072" y="82750"/>
                </a:lnTo>
                <a:lnTo>
                  <a:pt x="55072" y="81138"/>
                </a:lnTo>
                <a:cubicBezTo>
                  <a:pt x="55072" y="81138"/>
                  <a:pt x="53100" y="83016"/>
                  <a:pt x="50844" y="83016"/>
                </a:cubicBezTo>
                <a:cubicBezTo>
                  <a:pt x="48594" y="83016"/>
                  <a:pt x="48311" y="80866"/>
                  <a:pt x="48311" y="80866"/>
                </a:cubicBezTo>
                <a:lnTo>
                  <a:pt x="48311" y="64211"/>
                </a:lnTo>
                <a:lnTo>
                  <a:pt x="51688" y="64211"/>
                </a:lnTo>
                <a:lnTo>
                  <a:pt x="51688" y="79788"/>
                </a:lnTo>
                <a:cubicBezTo>
                  <a:pt x="51688" y="79788"/>
                  <a:pt x="51688" y="80600"/>
                  <a:pt x="52816" y="80600"/>
                </a:cubicBezTo>
                <a:cubicBezTo>
                  <a:pt x="53944" y="80600"/>
                  <a:pt x="55072" y="79255"/>
                  <a:pt x="55072" y="79255"/>
                </a:cubicBezTo>
                <a:lnTo>
                  <a:pt x="55072" y="64211"/>
                </a:lnTo>
                <a:lnTo>
                  <a:pt x="58450" y="64211"/>
                </a:lnTo>
                <a:cubicBezTo>
                  <a:pt x="58450" y="64211"/>
                  <a:pt x="58450" y="82750"/>
                  <a:pt x="58450" y="82750"/>
                </a:cubicBezTo>
                <a:close/>
                <a:moveTo>
                  <a:pt x="47750" y="61522"/>
                </a:moveTo>
                <a:lnTo>
                  <a:pt x="43522" y="61522"/>
                </a:lnTo>
                <a:lnTo>
                  <a:pt x="43522" y="82750"/>
                </a:lnTo>
                <a:lnTo>
                  <a:pt x="39577" y="82750"/>
                </a:lnTo>
                <a:lnTo>
                  <a:pt x="39577" y="61522"/>
                </a:lnTo>
                <a:lnTo>
                  <a:pt x="35355" y="61522"/>
                </a:lnTo>
                <a:lnTo>
                  <a:pt x="35355" y="58033"/>
                </a:lnTo>
                <a:lnTo>
                  <a:pt x="47750" y="58033"/>
                </a:lnTo>
                <a:cubicBezTo>
                  <a:pt x="47750" y="58033"/>
                  <a:pt x="47750" y="61522"/>
                  <a:pt x="47750" y="61522"/>
                </a:cubicBezTo>
                <a:close/>
                <a:moveTo>
                  <a:pt x="80705" y="52388"/>
                </a:moveTo>
                <a:cubicBezTo>
                  <a:pt x="80705" y="52388"/>
                  <a:pt x="70372" y="51855"/>
                  <a:pt x="60000" y="51855"/>
                </a:cubicBezTo>
                <a:cubicBezTo>
                  <a:pt x="49672" y="51855"/>
                  <a:pt x="39300" y="52388"/>
                  <a:pt x="39300" y="52388"/>
                </a:cubicBezTo>
                <a:cubicBezTo>
                  <a:pt x="34633" y="52388"/>
                  <a:pt x="30844" y="56000"/>
                  <a:pt x="30844" y="60450"/>
                </a:cubicBezTo>
                <a:cubicBezTo>
                  <a:pt x="30844" y="60450"/>
                  <a:pt x="30000" y="65677"/>
                  <a:pt x="30000" y="70927"/>
                </a:cubicBezTo>
                <a:cubicBezTo>
                  <a:pt x="30000" y="76155"/>
                  <a:pt x="30844" y="81400"/>
                  <a:pt x="30844" y="81400"/>
                </a:cubicBezTo>
                <a:cubicBezTo>
                  <a:pt x="30844" y="85855"/>
                  <a:pt x="34633" y="89466"/>
                  <a:pt x="39300" y="89466"/>
                </a:cubicBezTo>
                <a:cubicBezTo>
                  <a:pt x="39300" y="89466"/>
                  <a:pt x="49472" y="90000"/>
                  <a:pt x="60000" y="90000"/>
                </a:cubicBezTo>
                <a:cubicBezTo>
                  <a:pt x="70172" y="90000"/>
                  <a:pt x="80705" y="89466"/>
                  <a:pt x="80705" y="89466"/>
                </a:cubicBezTo>
                <a:cubicBezTo>
                  <a:pt x="85372" y="89466"/>
                  <a:pt x="89161" y="85855"/>
                  <a:pt x="89161" y="81400"/>
                </a:cubicBezTo>
                <a:cubicBezTo>
                  <a:pt x="89161" y="81400"/>
                  <a:pt x="90000" y="76111"/>
                  <a:pt x="90000" y="70927"/>
                </a:cubicBezTo>
                <a:cubicBezTo>
                  <a:pt x="90000" y="65633"/>
                  <a:pt x="89161" y="60450"/>
                  <a:pt x="89161" y="60450"/>
                </a:cubicBezTo>
                <a:cubicBezTo>
                  <a:pt x="89161" y="56000"/>
                  <a:pt x="85372" y="52388"/>
                  <a:pt x="80705" y="52388"/>
                </a:cubicBezTo>
                <a:moveTo>
                  <a:pt x="66622" y="67166"/>
                </a:moveTo>
                <a:cubicBezTo>
                  <a:pt x="65888" y="67166"/>
                  <a:pt x="65316" y="67594"/>
                  <a:pt x="64933" y="68016"/>
                </a:cubicBezTo>
                <a:lnTo>
                  <a:pt x="64933" y="79311"/>
                </a:lnTo>
                <a:cubicBezTo>
                  <a:pt x="65283" y="79694"/>
                  <a:pt x="65822" y="80061"/>
                  <a:pt x="66622" y="80061"/>
                </a:cubicBezTo>
                <a:cubicBezTo>
                  <a:pt x="68311" y="80061"/>
                  <a:pt x="68311" y="78177"/>
                  <a:pt x="68311" y="78177"/>
                </a:cubicBezTo>
                <a:lnTo>
                  <a:pt x="68311" y="69050"/>
                </a:lnTo>
                <a:cubicBezTo>
                  <a:pt x="68311" y="69050"/>
                  <a:pt x="68027" y="67166"/>
                  <a:pt x="66622" y="67166"/>
                </a:cubicBezTo>
                <a:moveTo>
                  <a:pt x="114544" y="109088"/>
                </a:moveTo>
                <a:cubicBezTo>
                  <a:pt x="114544" y="112105"/>
                  <a:pt x="112105" y="114544"/>
                  <a:pt x="109088" y="114544"/>
                </a:cubicBezTo>
                <a:lnTo>
                  <a:pt x="10911" y="114544"/>
                </a:lnTo>
                <a:cubicBezTo>
                  <a:pt x="7900" y="114544"/>
                  <a:pt x="5455" y="112105"/>
                  <a:pt x="5455" y="109088"/>
                </a:cubicBezTo>
                <a:lnTo>
                  <a:pt x="5455" y="10911"/>
                </a:lnTo>
                <a:cubicBezTo>
                  <a:pt x="5455" y="7900"/>
                  <a:pt x="7900" y="5455"/>
                  <a:pt x="10911" y="5455"/>
                </a:cubicBezTo>
                <a:lnTo>
                  <a:pt x="109088" y="5455"/>
                </a:lnTo>
                <a:cubicBezTo>
                  <a:pt x="112105" y="5455"/>
                  <a:pt x="114544" y="7900"/>
                  <a:pt x="114544" y="10911"/>
                </a:cubicBezTo>
                <a:cubicBezTo>
                  <a:pt x="114544" y="10911"/>
                  <a:pt x="114544" y="109088"/>
                  <a:pt x="114544" y="109088"/>
                </a:cubicBezTo>
                <a:close/>
                <a:moveTo>
                  <a:pt x="109088" y="0"/>
                </a:moveTo>
                <a:lnTo>
                  <a:pt x="10911" y="0"/>
                </a:lnTo>
                <a:cubicBezTo>
                  <a:pt x="4883" y="0"/>
                  <a:pt x="0" y="4883"/>
                  <a:pt x="0" y="10911"/>
                </a:cubicBezTo>
                <a:lnTo>
                  <a:pt x="0" y="109088"/>
                </a:lnTo>
                <a:cubicBezTo>
                  <a:pt x="0" y="115116"/>
                  <a:pt x="4883" y="120000"/>
                  <a:pt x="10911" y="120000"/>
                </a:cubicBezTo>
                <a:lnTo>
                  <a:pt x="109088" y="120000"/>
                </a:lnTo>
                <a:cubicBezTo>
                  <a:pt x="115116" y="120000"/>
                  <a:pt x="120000" y="115116"/>
                  <a:pt x="120000" y="109088"/>
                </a:cubicBezTo>
                <a:lnTo>
                  <a:pt x="120000" y="10911"/>
                </a:lnTo>
                <a:cubicBezTo>
                  <a:pt x="120000" y="4883"/>
                  <a:pt x="115116" y="0"/>
                  <a:pt x="109088" y="0"/>
                </a:cubicBezTo>
                <a:moveTo>
                  <a:pt x="44366" y="48616"/>
                </a:moveTo>
                <a:lnTo>
                  <a:pt x="48311" y="48616"/>
                </a:lnTo>
                <a:lnTo>
                  <a:pt x="48311" y="39933"/>
                </a:lnTo>
                <a:lnTo>
                  <a:pt x="52816" y="27611"/>
                </a:lnTo>
                <a:lnTo>
                  <a:pt x="49155" y="27611"/>
                </a:lnTo>
                <a:lnTo>
                  <a:pt x="46338" y="35738"/>
                </a:lnTo>
                <a:lnTo>
                  <a:pt x="43522" y="27611"/>
                </a:lnTo>
                <a:lnTo>
                  <a:pt x="39577" y="27611"/>
                </a:lnTo>
                <a:lnTo>
                  <a:pt x="44366" y="39933"/>
                </a:lnTo>
                <a:cubicBezTo>
                  <a:pt x="44366" y="39933"/>
                  <a:pt x="44366" y="48616"/>
                  <a:pt x="44366" y="48616"/>
                </a:cubicBezTo>
                <a:close/>
                <a:moveTo>
                  <a:pt x="56477" y="36855"/>
                </a:moveTo>
                <a:cubicBezTo>
                  <a:pt x="56477" y="35927"/>
                  <a:pt x="57238" y="35177"/>
                  <a:pt x="58172" y="35177"/>
                </a:cubicBezTo>
                <a:cubicBezTo>
                  <a:pt x="59105" y="35177"/>
                  <a:pt x="59861" y="35927"/>
                  <a:pt x="59861" y="36855"/>
                </a:cubicBezTo>
                <a:lnTo>
                  <a:pt x="59861" y="44694"/>
                </a:lnTo>
                <a:cubicBezTo>
                  <a:pt x="59861" y="45622"/>
                  <a:pt x="59105" y="46377"/>
                  <a:pt x="58172" y="46377"/>
                </a:cubicBezTo>
                <a:cubicBezTo>
                  <a:pt x="57238" y="46377"/>
                  <a:pt x="56477" y="45622"/>
                  <a:pt x="56477" y="44694"/>
                </a:cubicBezTo>
                <a:cubicBezTo>
                  <a:pt x="56477" y="44694"/>
                  <a:pt x="56477" y="36855"/>
                  <a:pt x="56477" y="36855"/>
                </a:cubicBezTo>
                <a:close/>
                <a:moveTo>
                  <a:pt x="57605" y="48894"/>
                </a:moveTo>
                <a:lnTo>
                  <a:pt x="58733" y="48894"/>
                </a:lnTo>
                <a:cubicBezTo>
                  <a:pt x="61222" y="48894"/>
                  <a:pt x="63238" y="46888"/>
                  <a:pt x="63238" y="44416"/>
                </a:cubicBezTo>
                <a:lnTo>
                  <a:pt x="63238" y="37133"/>
                </a:lnTo>
                <a:cubicBezTo>
                  <a:pt x="63238" y="34661"/>
                  <a:pt x="61222" y="32650"/>
                  <a:pt x="58733" y="32650"/>
                </a:cubicBezTo>
                <a:lnTo>
                  <a:pt x="57605" y="32650"/>
                </a:lnTo>
                <a:cubicBezTo>
                  <a:pt x="55116" y="32650"/>
                  <a:pt x="53100" y="34661"/>
                  <a:pt x="53100" y="37133"/>
                </a:cubicBezTo>
                <a:lnTo>
                  <a:pt x="53100" y="44416"/>
                </a:lnTo>
                <a:cubicBezTo>
                  <a:pt x="53100" y="46888"/>
                  <a:pt x="55116" y="48894"/>
                  <a:pt x="57605" y="48894"/>
                </a:cubicBezTo>
                <a:moveTo>
                  <a:pt x="68877" y="48894"/>
                </a:moveTo>
                <a:cubicBezTo>
                  <a:pt x="71127" y="48894"/>
                  <a:pt x="73100" y="46938"/>
                  <a:pt x="73100" y="46938"/>
                </a:cubicBezTo>
                <a:lnTo>
                  <a:pt x="73100" y="48616"/>
                </a:lnTo>
                <a:lnTo>
                  <a:pt x="76483" y="48616"/>
                </a:lnTo>
                <a:lnTo>
                  <a:pt x="76483" y="32650"/>
                </a:lnTo>
                <a:lnTo>
                  <a:pt x="73100" y="32650"/>
                </a:lnTo>
                <a:lnTo>
                  <a:pt x="73100" y="44977"/>
                </a:lnTo>
                <a:cubicBezTo>
                  <a:pt x="73100" y="44977"/>
                  <a:pt x="71972" y="46377"/>
                  <a:pt x="70844" y="46377"/>
                </a:cubicBezTo>
                <a:cubicBezTo>
                  <a:pt x="69722" y="46377"/>
                  <a:pt x="69722" y="45538"/>
                  <a:pt x="69722" y="45538"/>
                </a:cubicBezTo>
                <a:lnTo>
                  <a:pt x="69722" y="32650"/>
                </a:lnTo>
                <a:lnTo>
                  <a:pt x="66338" y="32650"/>
                </a:lnTo>
                <a:lnTo>
                  <a:pt x="66338" y="46655"/>
                </a:lnTo>
                <a:cubicBezTo>
                  <a:pt x="66338" y="46655"/>
                  <a:pt x="66622" y="48894"/>
                  <a:pt x="68877" y="48894"/>
                </a:cubicBezTo>
              </a:path>
            </a:pathLst>
          </a:custGeom>
          <a:solidFill>
            <a:schemeClr val="tx1">
              <a:lumMod val="75000"/>
              <a:lumOff val="25000"/>
            </a:schemeClr>
          </a:solidFill>
          <a:ln>
            <a:noFill/>
          </a:ln>
        </p:spPr>
        <p:txBody>
          <a:bodyPr lIns="38076" tIns="38076" rIns="38076" bIns="38076" anchor="ctr" anchorCtr="0">
            <a:noAutofit/>
          </a:bodyPr>
          <a:lstStyle/>
          <a:p>
            <a:endParaRPr sz="3000">
              <a:solidFill>
                <a:schemeClr val="dk1"/>
              </a:solidFill>
              <a:latin typeface="Lato"/>
              <a:ea typeface="Lato"/>
              <a:cs typeface="Lato"/>
              <a:sym typeface="Lato"/>
            </a:endParaRPr>
          </a:p>
        </p:txBody>
      </p:sp>
      <p:sp>
        <p:nvSpPr>
          <p:cNvPr id="4843" name="Shape 4843"/>
          <p:cNvSpPr/>
          <p:nvPr/>
        </p:nvSpPr>
        <p:spPr>
          <a:xfrm>
            <a:off x="16770795" y="7728616"/>
            <a:ext cx="558656" cy="558656"/>
          </a:xfrm>
          <a:custGeom>
            <a:avLst/>
            <a:gdLst/>
            <a:ahLst/>
            <a:cxnLst/>
            <a:rect l="0" t="0" r="0" b="0"/>
            <a:pathLst>
              <a:path w="120000" h="120000" extrusionOk="0">
                <a:moveTo>
                  <a:pt x="114544" y="109088"/>
                </a:moveTo>
                <a:cubicBezTo>
                  <a:pt x="114544" y="112105"/>
                  <a:pt x="112100" y="114544"/>
                  <a:pt x="109088" y="114544"/>
                </a:cubicBezTo>
                <a:lnTo>
                  <a:pt x="10911" y="114544"/>
                </a:lnTo>
                <a:cubicBezTo>
                  <a:pt x="7900" y="114544"/>
                  <a:pt x="5455" y="112105"/>
                  <a:pt x="5455" y="109088"/>
                </a:cubicBezTo>
                <a:lnTo>
                  <a:pt x="5455" y="10911"/>
                </a:lnTo>
                <a:cubicBezTo>
                  <a:pt x="5455" y="7900"/>
                  <a:pt x="7900" y="5455"/>
                  <a:pt x="10911" y="5455"/>
                </a:cubicBezTo>
                <a:lnTo>
                  <a:pt x="109088" y="5455"/>
                </a:lnTo>
                <a:cubicBezTo>
                  <a:pt x="112100" y="5455"/>
                  <a:pt x="114544" y="7900"/>
                  <a:pt x="114544" y="10911"/>
                </a:cubicBezTo>
                <a:cubicBezTo>
                  <a:pt x="114544" y="10911"/>
                  <a:pt x="114544" y="109088"/>
                  <a:pt x="114544" y="109088"/>
                </a:cubicBezTo>
                <a:close/>
                <a:moveTo>
                  <a:pt x="109088" y="0"/>
                </a:moveTo>
                <a:lnTo>
                  <a:pt x="10911" y="0"/>
                </a:lnTo>
                <a:cubicBezTo>
                  <a:pt x="4883" y="0"/>
                  <a:pt x="0" y="4883"/>
                  <a:pt x="0" y="10911"/>
                </a:cubicBezTo>
                <a:lnTo>
                  <a:pt x="0" y="109088"/>
                </a:lnTo>
                <a:cubicBezTo>
                  <a:pt x="0" y="115116"/>
                  <a:pt x="4883" y="120000"/>
                  <a:pt x="10911" y="120000"/>
                </a:cubicBezTo>
                <a:lnTo>
                  <a:pt x="109088" y="120000"/>
                </a:lnTo>
                <a:cubicBezTo>
                  <a:pt x="115116" y="120000"/>
                  <a:pt x="120000" y="115116"/>
                  <a:pt x="120000" y="109088"/>
                </a:cubicBezTo>
                <a:lnTo>
                  <a:pt x="120000" y="10911"/>
                </a:lnTo>
                <a:cubicBezTo>
                  <a:pt x="120000" y="4883"/>
                  <a:pt x="115116" y="0"/>
                  <a:pt x="109088" y="0"/>
                </a:cubicBezTo>
                <a:moveTo>
                  <a:pt x="59288" y="35455"/>
                </a:moveTo>
                <a:cubicBezTo>
                  <a:pt x="58127" y="35605"/>
                  <a:pt x="56972" y="35750"/>
                  <a:pt x="55805" y="35888"/>
                </a:cubicBezTo>
                <a:cubicBezTo>
                  <a:pt x="53622" y="36433"/>
                  <a:pt x="51238" y="36944"/>
                  <a:pt x="49472" y="37977"/>
                </a:cubicBezTo>
                <a:cubicBezTo>
                  <a:pt x="44750" y="40738"/>
                  <a:pt x="41483" y="43961"/>
                  <a:pt x="39294" y="49200"/>
                </a:cubicBezTo>
                <a:cubicBezTo>
                  <a:pt x="38938" y="50050"/>
                  <a:pt x="38927" y="50872"/>
                  <a:pt x="38666" y="51811"/>
                </a:cubicBezTo>
                <a:cubicBezTo>
                  <a:pt x="36988" y="57916"/>
                  <a:pt x="39966" y="64238"/>
                  <a:pt x="43577" y="66422"/>
                </a:cubicBezTo>
                <a:cubicBezTo>
                  <a:pt x="44272" y="66844"/>
                  <a:pt x="45855" y="67588"/>
                  <a:pt x="46433" y="66594"/>
                </a:cubicBezTo>
                <a:cubicBezTo>
                  <a:pt x="46755" y="66050"/>
                  <a:pt x="46683" y="65322"/>
                  <a:pt x="46877" y="64683"/>
                </a:cubicBezTo>
                <a:cubicBezTo>
                  <a:pt x="47011" y="64266"/>
                  <a:pt x="47422" y="63466"/>
                  <a:pt x="47327" y="62944"/>
                </a:cubicBezTo>
                <a:cubicBezTo>
                  <a:pt x="47166" y="62055"/>
                  <a:pt x="46211" y="61488"/>
                  <a:pt x="45811" y="60772"/>
                </a:cubicBezTo>
                <a:cubicBezTo>
                  <a:pt x="44994" y="59311"/>
                  <a:pt x="44955" y="58022"/>
                  <a:pt x="44555" y="56072"/>
                </a:cubicBezTo>
                <a:cubicBezTo>
                  <a:pt x="44588" y="55811"/>
                  <a:pt x="44616" y="55550"/>
                  <a:pt x="44650" y="55288"/>
                </a:cubicBezTo>
                <a:cubicBezTo>
                  <a:pt x="44766" y="53105"/>
                  <a:pt x="45133" y="51533"/>
                  <a:pt x="45811" y="49983"/>
                </a:cubicBezTo>
                <a:cubicBezTo>
                  <a:pt x="47783" y="45427"/>
                  <a:pt x="50955" y="42888"/>
                  <a:pt x="56077" y="41372"/>
                </a:cubicBezTo>
                <a:cubicBezTo>
                  <a:pt x="57222" y="41033"/>
                  <a:pt x="60455" y="40488"/>
                  <a:pt x="62150" y="40850"/>
                </a:cubicBezTo>
                <a:cubicBezTo>
                  <a:pt x="63161" y="41027"/>
                  <a:pt x="64172" y="41194"/>
                  <a:pt x="65183" y="41372"/>
                </a:cubicBezTo>
                <a:cubicBezTo>
                  <a:pt x="68850" y="42527"/>
                  <a:pt x="71522" y="44655"/>
                  <a:pt x="72950" y="47983"/>
                </a:cubicBezTo>
                <a:cubicBezTo>
                  <a:pt x="73844" y="50055"/>
                  <a:pt x="74105" y="54022"/>
                  <a:pt x="73483" y="56683"/>
                </a:cubicBezTo>
                <a:cubicBezTo>
                  <a:pt x="73188" y="57938"/>
                  <a:pt x="73238" y="59022"/>
                  <a:pt x="72861" y="60161"/>
                </a:cubicBezTo>
                <a:cubicBezTo>
                  <a:pt x="71472" y="64383"/>
                  <a:pt x="69433" y="68294"/>
                  <a:pt x="64822" y="69377"/>
                </a:cubicBezTo>
                <a:cubicBezTo>
                  <a:pt x="61783" y="70100"/>
                  <a:pt x="59505" y="68244"/>
                  <a:pt x="58755" y="66338"/>
                </a:cubicBezTo>
                <a:cubicBezTo>
                  <a:pt x="58544" y="65811"/>
                  <a:pt x="58188" y="64866"/>
                  <a:pt x="58400" y="63988"/>
                </a:cubicBezTo>
                <a:cubicBezTo>
                  <a:pt x="59200" y="60561"/>
                  <a:pt x="60361" y="57494"/>
                  <a:pt x="61255" y="54072"/>
                </a:cubicBezTo>
                <a:cubicBezTo>
                  <a:pt x="62105" y="50811"/>
                  <a:pt x="60488" y="48238"/>
                  <a:pt x="57950" y="47638"/>
                </a:cubicBezTo>
                <a:cubicBezTo>
                  <a:pt x="54794" y="46883"/>
                  <a:pt x="52355" y="49811"/>
                  <a:pt x="51522" y="51722"/>
                </a:cubicBezTo>
                <a:cubicBezTo>
                  <a:pt x="50861" y="53244"/>
                  <a:pt x="50461" y="56050"/>
                  <a:pt x="50983" y="58072"/>
                </a:cubicBezTo>
                <a:cubicBezTo>
                  <a:pt x="51155" y="58716"/>
                  <a:pt x="51927" y="60433"/>
                  <a:pt x="51788" y="61033"/>
                </a:cubicBezTo>
                <a:cubicBezTo>
                  <a:pt x="51183" y="63677"/>
                  <a:pt x="50488" y="66522"/>
                  <a:pt x="49738" y="69116"/>
                </a:cubicBezTo>
                <a:cubicBezTo>
                  <a:pt x="48955" y="71827"/>
                  <a:pt x="48533" y="74594"/>
                  <a:pt x="47772" y="77211"/>
                </a:cubicBezTo>
                <a:cubicBezTo>
                  <a:pt x="47422" y="78411"/>
                  <a:pt x="47438" y="79700"/>
                  <a:pt x="47150" y="80950"/>
                </a:cubicBezTo>
                <a:lnTo>
                  <a:pt x="47150" y="82777"/>
                </a:lnTo>
                <a:cubicBezTo>
                  <a:pt x="46888" y="83933"/>
                  <a:pt x="47083" y="85988"/>
                  <a:pt x="47327" y="87127"/>
                </a:cubicBezTo>
                <a:cubicBezTo>
                  <a:pt x="47488" y="87861"/>
                  <a:pt x="47233" y="88766"/>
                  <a:pt x="47594" y="89300"/>
                </a:cubicBezTo>
                <a:cubicBezTo>
                  <a:pt x="47600" y="89688"/>
                  <a:pt x="47650" y="89777"/>
                  <a:pt x="47772" y="90000"/>
                </a:cubicBezTo>
                <a:cubicBezTo>
                  <a:pt x="48888" y="89966"/>
                  <a:pt x="50433" y="87027"/>
                  <a:pt x="50983" y="86172"/>
                </a:cubicBezTo>
                <a:cubicBezTo>
                  <a:pt x="52050" y="84533"/>
                  <a:pt x="53033" y="82783"/>
                  <a:pt x="53844" y="80866"/>
                </a:cubicBezTo>
                <a:cubicBezTo>
                  <a:pt x="54572" y="79138"/>
                  <a:pt x="54688" y="77227"/>
                  <a:pt x="55272" y="75383"/>
                </a:cubicBezTo>
                <a:cubicBezTo>
                  <a:pt x="55694" y="74050"/>
                  <a:pt x="56294" y="72494"/>
                  <a:pt x="56433" y="71033"/>
                </a:cubicBezTo>
                <a:lnTo>
                  <a:pt x="56522" y="71033"/>
                </a:lnTo>
                <a:cubicBezTo>
                  <a:pt x="56755" y="71833"/>
                  <a:pt x="57594" y="72416"/>
                  <a:pt x="58222" y="72861"/>
                </a:cubicBezTo>
                <a:cubicBezTo>
                  <a:pt x="60183" y="74261"/>
                  <a:pt x="63566" y="75555"/>
                  <a:pt x="67233" y="74688"/>
                </a:cubicBezTo>
                <a:cubicBezTo>
                  <a:pt x="71388" y="73705"/>
                  <a:pt x="74700" y="71755"/>
                  <a:pt x="76877" y="68855"/>
                </a:cubicBezTo>
                <a:cubicBezTo>
                  <a:pt x="78483" y="66727"/>
                  <a:pt x="79694" y="64261"/>
                  <a:pt x="80627" y="61466"/>
                </a:cubicBezTo>
                <a:cubicBezTo>
                  <a:pt x="81088" y="60094"/>
                  <a:pt x="81183" y="58572"/>
                  <a:pt x="81522" y="57116"/>
                </a:cubicBezTo>
                <a:cubicBezTo>
                  <a:pt x="82372" y="53466"/>
                  <a:pt x="81238" y="49072"/>
                  <a:pt x="80183" y="46677"/>
                </a:cubicBezTo>
                <a:cubicBezTo>
                  <a:pt x="76977" y="39433"/>
                  <a:pt x="70166" y="35300"/>
                  <a:pt x="59288" y="35455"/>
                </a:cubicBezTo>
              </a:path>
            </a:pathLst>
          </a:custGeom>
          <a:solidFill>
            <a:schemeClr val="tx1">
              <a:lumMod val="75000"/>
              <a:lumOff val="25000"/>
            </a:schemeClr>
          </a:solidFill>
          <a:ln>
            <a:noFill/>
          </a:ln>
        </p:spPr>
        <p:txBody>
          <a:bodyPr lIns="38076" tIns="38076" rIns="38076" bIns="38076" anchor="ctr" anchorCtr="0">
            <a:noAutofit/>
          </a:bodyPr>
          <a:lstStyle/>
          <a:p>
            <a:endParaRPr sz="3000">
              <a:solidFill>
                <a:schemeClr val="dk1"/>
              </a:solidFill>
              <a:latin typeface="Lato"/>
              <a:ea typeface="Lato"/>
              <a:cs typeface="Lato"/>
              <a:sym typeface="Lato"/>
            </a:endParaRPr>
          </a:p>
        </p:txBody>
      </p:sp>
      <p:sp>
        <p:nvSpPr>
          <p:cNvPr id="4844" name="Shape 4844"/>
          <p:cNvSpPr/>
          <p:nvPr/>
        </p:nvSpPr>
        <p:spPr>
          <a:xfrm>
            <a:off x="17837317" y="7728616"/>
            <a:ext cx="558656" cy="558656"/>
          </a:xfrm>
          <a:custGeom>
            <a:avLst/>
            <a:gdLst/>
            <a:ahLst/>
            <a:cxnLst/>
            <a:rect l="0" t="0" r="0" b="0"/>
            <a:pathLst>
              <a:path w="120000" h="120000" extrusionOk="0">
                <a:moveTo>
                  <a:pt x="79338" y="38172"/>
                </a:moveTo>
                <a:cubicBezTo>
                  <a:pt x="71750" y="37944"/>
                  <a:pt x="66611" y="41872"/>
                  <a:pt x="63916" y="49955"/>
                </a:cubicBezTo>
                <a:cubicBezTo>
                  <a:pt x="65300" y="49427"/>
                  <a:pt x="66655" y="49161"/>
                  <a:pt x="67955" y="49161"/>
                </a:cubicBezTo>
                <a:cubicBezTo>
                  <a:pt x="70733" y="49161"/>
                  <a:pt x="71955" y="50600"/>
                  <a:pt x="71627" y="53466"/>
                </a:cubicBezTo>
                <a:cubicBezTo>
                  <a:pt x="71461" y="55205"/>
                  <a:pt x="70238" y="57738"/>
                  <a:pt x="67955" y="61061"/>
                </a:cubicBezTo>
                <a:cubicBezTo>
                  <a:pt x="65672" y="64383"/>
                  <a:pt x="63955" y="66044"/>
                  <a:pt x="62816" y="66044"/>
                </a:cubicBezTo>
                <a:cubicBezTo>
                  <a:pt x="61350" y="66044"/>
                  <a:pt x="60000" y="63477"/>
                  <a:pt x="58777" y="58344"/>
                </a:cubicBezTo>
                <a:cubicBezTo>
                  <a:pt x="58366" y="56833"/>
                  <a:pt x="57633" y="52977"/>
                  <a:pt x="56572" y="46783"/>
                </a:cubicBezTo>
                <a:cubicBezTo>
                  <a:pt x="55594" y="41044"/>
                  <a:pt x="52983" y="38355"/>
                  <a:pt x="48738" y="38733"/>
                </a:cubicBezTo>
                <a:cubicBezTo>
                  <a:pt x="46944" y="38888"/>
                  <a:pt x="44255" y="40400"/>
                  <a:pt x="40666" y="43266"/>
                </a:cubicBezTo>
                <a:cubicBezTo>
                  <a:pt x="38050" y="45461"/>
                  <a:pt x="35400" y="47650"/>
                  <a:pt x="32705" y="49844"/>
                </a:cubicBezTo>
                <a:lnTo>
                  <a:pt x="35277" y="52900"/>
                </a:lnTo>
                <a:cubicBezTo>
                  <a:pt x="37722" y="51316"/>
                  <a:pt x="39150" y="50522"/>
                  <a:pt x="39561" y="50522"/>
                </a:cubicBezTo>
                <a:cubicBezTo>
                  <a:pt x="41438" y="50522"/>
                  <a:pt x="43188" y="53238"/>
                  <a:pt x="44822" y="58683"/>
                </a:cubicBezTo>
                <a:cubicBezTo>
                  <a:pt x="46294" y="63672"/>
                  <a:pt x="47761" y="68655"/>
                  <a:pt x="49227" y="73638"/>
                </a:cubicBezTo>
                <a:cubicBezTo>
                  <a:pt x="51433" y="79077"/>
                  <a:pt x="54127" y="81794"/>
                  <a:pt x="57311" y="81794"/>
                </a:cubicBezTo>
                <a:cubicBezTo>
                  <a:pt x="62450" y="81794"/>
                  <a:pt x="68727" y="77338"/>
                  <a:pt x="76161" y="68427"/>
                </a:cubicBezTo>
                <a:cubicBezTo>
                  <a:pt x="83338" y="59888"/>
                  <a:pt x="87050" y="53166"/>
                  <a:pt x="87294" y="48255"/>
                </a:cubicBezTo>
                <a:cubicBezTo>
                  <a:pt x="87622" y="41683"/>
                  <a:pt x="84972" y="38327"/>
                  <a:pt x="79338" y="38172"/>
                </a:cubicBezTo>
                <a:moveTo>
                  <a:pt x="114544" y="109088"/>
                </a:moveTo>
                <a:cubicBezTo>
                  <a:pt x="114544" y="112105"/>
                  <a:pt x="112105" y="114544"/>
                  <a:pt x="109088" y="114544"/>
                </a:cubicBezTo>
                <a:lnTo>
                  <a:pt x="10911" y="114544"/>
                </a:lnTo>
                <a:cubicBezTo>
                  <a:pt x="7894" y="114544"/>
                  <a:pt x="5455" y="112105"/>
                  <a:pt x="5455" y="109088"/>
                </a:cubicBezTo>
                <a:lnTo>
                  <a:pt x="5455" y="10911"/>
                </a:lnTo>
                <a:cubicBezTo>
                  <a:pt x="5455" y="7894"/>
                  <a:pt x="7894" y="5455"/>
                  <a:pt x="10911" y="5455"/>
                </a:cubicBezTo>
                <a:lnTo>
                  <a:pt x="109088" y="5455"/>
                </a:lnTo>
                <a:cubicBezTo>
                  <a:pt x="112105" y="5455"/>
                  <a:pt x="114544" y="7894"/>
                  <a:pt x="114544" y="10911"/>
                </a:cubicBezTo>
                <a:cubicBezTo>
                  <a:pt x="114544" y="10911"/>
                  <a:pt x="114544" y="109088"/>
                  <a:pt x="114544" y="109088"/>
                </a:cubicBezTo>
                <a:close/>
                <a:moveTo>
                  <a:pt x="109088" y="0"/>
                </a:moveTo>
                <a:lnTo>
                  <a:pt x="10911" y="0"/>
                </a:lnTo>
                <a:cubicBezTo>
                  <a:pt x="4883" y="0"/>
                  <a:pt x="0" y="4883"/>
                  <a:pt x="0" y="10911"/>
                </a:cubicBezTo>
                <a:lnTo>
                  <a:pt x="0" y="109088"/>
                </a:lnTo>
                <a:cubicBezTo>
                  <a:pt x="0" y="115116"/>
                  <a:pt x="4883" y="120000"/>
                  <a:pt x="10911" y="120000"/>
                </a:cubicBezTo>
                <a:lnTo>
                  <a:pt x="109088" y="120000"/>
                </a:lnTo>
                <a:cubicBezTo>
                  <a:pt x="115116" y="120000"/>
                  <a:pt x="120000" y="115116"/>
                  <a:pt x="120000" y="109088"/>
                </a:cubicBezTo>
                <a:lnTo>
                  <a:pt x="120000" y="10911"/>
                </a:lnTo>
                <a:cubicBezTo>
                  <a:pt x="120000" y="4883"/>
                  <a:pt x="115116" y="0"/>
                  <a:pt x="109088" y="0"/>
                </a:cubicBezTo>
              </a:path>
            </a:pathLst>
          </a:custGeom>
          <a:solidFill>
            <a:schemeClr val="tx1">
              <a:lumMod val="75000"/>
              <a:lumOff val="25000"/>
            </a:schemeClr>
          </a:solidFill>
          <a:ln>
            <a:noFill/>
          </a:ln>
        </p:spPr>
        <p:txBody>
          <a:bodyPr lIns="38076" tIns="38076" rIns="38076" bIns="38076" anchor="ctr" anchorCtr="0">
            <a:noAutofit/>
          </a:bodyPr>
          <a:lstStyle/>
          <a:p>
            <a:endParaRPr sz="3000">
              <a:solidFill>
                <a:schemeClr val="dk1"/>
              </a:solidFill>
              <a:latin typeface="Lato"/>
              <a:ea typeface="Lato"/>
              <a:cs typeface="Lato"/>
              <a:sym typeface="Lato"/>
            </a:endParaRPr>
          </a:p>
        </p:txBody>
      </p:sp>
      <p:sp>
        <p:nvSpPr>
          <p:cNvPr id="4845" name="Shape 4845"/>
          <p:cNvSpPr/>
          <p:nvPr/>
        </p:nvSpPr>
        <p:spPr>
          <a:xfrm>
            <a:off x="18903839" y="7728616"/>
            <a:ext cx="558656" cy="558656"/>
          </a:xfrm>
          <a:custGeom>
            <a:avLst/>
            <a:gdLst/>
            <a:ahLst/>
            <a:cxnLst/>
            <a:rect l="0" t="0" r="0" b="0"/>
            <a:pathLst>
              <a:path w="120000" h="120000" extrusionOk="0">
                <a:moveTo>
                  <a:pt x="114544" y="109088"/>
                </a:moveTo>
                <a:cubicBezTo>
                  <a:pt x="114544" y="112105"/>
                  <a:pt x="112100" y="114544"/>
                  <a:pt x="109088" y="114544"/>
                </a:cubicBezTo>
                <a:lnTo>
                  <a:pt x="10911" y="114544"/>
                </a:lnTo>
                <a:cubicBezTo>
                  <a:pt x="7894" y="114544"/>
                  <a:pt x="5455" y="112105"/>
                  <a:pt x="5455" y="109088"/>
                </a:cubicBezTo>
                <a:lnTo>
                  <a:pt x="5455" y="10911"/>
                </a:lnTo>
                <a:cubicBezTo>
                  <a:pt x="5455" y="7900"/>
                  <a:pt x="7894" y="5455"/>
                  <a:pt x="10911" y="5455"/>
                </a:cubicBezTo>
                <a:lnTo>
                  <a:pt x="109088" y="5455"/>
                </a:lnTo>
                <a:cubicBezTo>
                  <a:pt x="112100" y="5455"/>
                  <a:pt x="114544" y="7900"/>
                  <a:pt x="114544" y="10911"/>
                </a:cubicBezTo>
                <a:cubicBezTo>
                  <a:pt x="114544" y="10911"/>
                  <a:pt x="114544" y="109088"/>
                  <a:pt x="114544" y="109088"/>
                </a:cubicBezTo>
                <a:close/>
                <a:moveTo>
                  <a:pt x="109088" y="0"/>
                </a:moveTo>
                <a:lnTo>
                  <a:pt x="10911" y="0"/>
                </a:lnTo>
                <a:cubicBezTo>
                  <a:pt x="4883" y="0"/>
                  <a:pt x="0" y="4883"/>
                  <a:pt x="0" y="10911"/>
                </a:cubicBezTo>
                <a:lnTo>
                  <a:pt x="0" y="109088"/>
                </a:lnTo>
                <a:cubicBezTo>
                  <a:pt x="0" y="115116"/>
                  <a:pt x="4883" y="120000"/>
                  <a:pt x="10911" y="120000"/>
                </a:cubicBezTo>
                <a:lnTo>
                  <a:pt x="109088" y="120000"/>
                </a:lnTo>
                <a:cubicBezTo>
                  <a:pt x="115116" y="120000"/>
                  <a:pt x="120000" y="115116"/>
                  <a:pt x="120000" y="109088"/>
                </a:cubicBezTo>
                <a:lnTo>
                  <a:pt x="120000" y="10911"/>
                </a:lnTo>
                <a:cubicBezTo>
                  <a:pt x="120000" y="4883"/>
                  <a:pt x="115116" y="0"/>
                  <a:pt x="109088" y="0"/>
                </a:cubicBezTo>
                <a:moveTo>
                  <a:pt x="81800" y="40888"/>
                </a:moveTo>
                <a:lnTo>
                  <a:pt x="76344" y="40888"/>
                </a:lnTo>
                <a:lnTo>
                  <a:pt x="76344" y="49072"/>
                </a:lnTo>
                <a:lnTo>
                  <a:pt x="68138" y="49072"/>
                </a:lnTo>
                <a:lnTo>
                  <a:pt x="68138" y="54527"/>
                </a:lnTo>
                <a:lnTo>
                  <a:pt x="76344" y="54527"/>
                </a:lnTo>
                <a:lnTo>
                  <a:pt x="76344" y="62683"/>
                </a:lnTo>
                <a:lnTo>
                  <a:pt x="81800" y="62683"/>
                </a:lnTo>
                <a:lnTo>
                  <a:pt x="81800" y="54527"/>
                </a:lnTo>
                <a:lnTo>
                  <a:pt x="90022" y="54527"/>
                </a:lnTo>
                <a:lnTo>
                  <a:pt x="90022" y="49072"/>
                </a:lnTo>
                <a:lnTo>
                  <a:pt x="81800" y="49072"/>
                </a:lnTo>
                <a:cubicBezTo>
                  <a:pt x="81800" y="49072"/>
                  <a:pt x="81800" y="40888"/>
                  <a:pt x="81800" y="40888"/>
                </a:cubicBezTo>
                <a:close/>
                <a:moveTo>
                  <a:pt x="51783" y="77477"/>
                </a:moveTo>
                <a:cubicBezTo>
                  <a:pt x="47888" y="77477"/>
                  <a:pt x="44833" y="74972"/>
                  <a:pt x="44833" y="71772"/>
                </a:cubicBezTo>
                <a:cubicBezTo>
                  <a:pt x="44833" y="68844"/>
                  <a:pt x="48405" y="66272"/>
                  <a:pt x="52477" y="66272"/>
                </a:cubicBezTo>
                <a:lnTo>
                  <a:pt x="52477" y="65127"/>
                </a:lnTo>
                <a:lnTo>
                  <a:pt x="52583" y="66272"/>
                </a:lnTo>
                <a:cubicBezTo>
                  <a:pt x="53461" y="66277"/>
                  <a:pt x="54316" y="66411"/>
                  <a:pt x="55122" y="66666"/>
                </a:cubicBezTo>
                <a:lnTo>
                  <a:pt x="55927" y="67244"/>
                </a:lnTo>
                <a:cubicBezTo>
                  <a:pt x="57994" y="68727"/>
                  <a:pt x="59094" y="69561"/>
                  <a:pt x="59416" y="70911"/>
                </a:cubicBezTo>
                <a:cubicBezTo>
                  <a:pt x="59500" y="71261"/>
                  <a:pt x="59538" y="71616"/>
                  <a:pt x="59538" y="71966"/>
                </a:cubicBezTo>
                <a:cubicBezTo>
                  <a:pt x="59538" y="75622"/>
                  <a:pt x="56927" y="77477"/>
                  <a:pt x="51783" y="77477"/>
                </a:cubicBezTo>
                <a:moveTo>
                  <a:pt x="47455" y="48550"/>
                </a:moveTo>
                <a:cubicBezTo>
                  <a:pt x="47188" y="46455"/>
                  <a:pt x="47633" y="44522"/>
                  <a:pt x="48633" y="43366"/>
                </a:cubicBezTo>
                <a:cubicBezTo>
                  <a:pt x="49244" y="42666"/>
                  <a:pt x="50033" y="42288"/>
                  <a:pt x="50905" y="42288"/>
                </a:cubicBezTo>
                <a:lnTo>
                  <a:pt x="50905" y="41161"/>
                </a:lnTo>
                <a:lnTo>
                  <a:pt x="50911" y="41161"/>
                </a:lnTo>
                <a:lnTo>
                  <a:pt x="51011" y="42294"/>
                </a:lnTo>
                <a:cubicBezTo>
                  <a:pt x="53627" y="42377"/>
                  <a:pt x="56138" y="45472"/>
                  <a:pt x="56605" y="49194"/>
                </a:cubicBezTo>
                <a:cubicBezTo>
                  <a:pt x="56872" y="51327"/>
                  <a:pt x="56411" y="53305"/>
                  <a:pt x="55383" y="54494"/>
                </a:cubicBezTo>
                <a:cubicBezTo>
                  <a:pt x="54777" y="55194"/>
                  <a:pt x="54005" y="55566"/>
                  <a:pt x="53055" y="55561"/>
                </a:cubicBezTo>
                <a:lnTo>
                  <a:pt x="53050" y="55561"/>
                </a:lnTo>
                <a:cubicBezTo>
                  <a:pt x="50483" y="55488"/>
                  <a:pt x="47916" y="52272"/>
                  <a:pt x="47455" y="48550"/>
                </a:cubicBezTo>
                <a:moveTo>
                  <a:pt x="60211" y="62200"/>
                </a:moveTo>
                <a:cubicBezTo>
                  <a:pt x="58811" y="61161"/>
                  <a:pt x="57505" y="59622"/>
                  <a:pt x="57455" y="59150"/>
                </a:cubicBezTo>
                <a:cubicBezTo>
                  <a:pt x="57455" y="58327"/>
                  <a:pt x="57455" y="57950"/>
                  <a:pt x="59383" y="56377"/>
                </a:cubicBezTo>
                <a:cubicBezTo>
                  <a:pt x="61877" y="54333"/>
                  <a:pt x="63255" y="51644"/>
                  <a:pt x="63255" y="48800"/>
                </a:cubicBezTo>
                <a:cubicBezTo>
                  <a:pt x="63255" y="46344"/>
                  <a:pt x="62566" y="44150"/>
                  <a:pt x="61383" y="42555"/>
                </a:cubicBezTo>
                <a:lnTo>
                  <a:pt x="62433" y="42555"/>
                </a:lnTo>
                <a:lnTo>
                  <a:pt x="68200" y="38183"/>
                </a:lnTo>
                <a:lnTo>
                  <a:pt x="52572" y="38183"/>
                </a:lnTo>
                <a:cubicBezTo>
                  <a:pt x="46300" y="38183"/>
                  <a:pt x="40805" y="43111"/>
                  <a:pt x="40805" y="48716"/>
                </a:cubicBezTo>
                <a:cubicBezTo>
                  <a:pt x="40805" y="54511"/>
                  <a:pt x="45050" y="58916"/>
                  <a:pt x="50755" y="59155"/>
                </a:cubicBezTo>
                <a:cubicBezTo>
                  <a:pt x="50672" y="59566"/>
                  <a:pt x="50627" y="59972"/>
                  <a:pt x="50627" y="60372"/>
                </a:cubicBezTo>
                <a:cubicBezTo>
                  <a:pt x="50627" y="61211"/>
                  <a:pt x="50816" y="62011"/>
                  <a:pt x="51200" y="62777"/>
                </a:cubicBezTo>
                <a:cubicBezTo>
                  <a:pt x="44122" y="62827"/>
                  <a:pt x="38161" y="67561"/>
                  <a:pt x="38161" y="73150"/>
                </a:cubicBezTo>
                <a:cubicBezTo>
                  <a:pt x="38161" y="78172"/>
                  <a:pt x="43900" y="81816"/>
                  <a:pt x="51805" y="81816"/>
                </a:cubicBezTo>
                <a:cubicBezTo>
                  <a:pt x="60338" y="81816"/>
                  <a:pt x="64944" y="76477"/>
                  <a:pt x="64944" y="71444"/>
                </a:cubicBezTo>
                <a:cubicBezTo>
                  <a:pt x="64944" y="67266"/>
                  <a:pt x="63661" y="64755"/>
                  <a:pt x="60211" y="62200"/>
                </a:cubicBezTo>
              </a:path>
            </a:pathLst>
          </a:custGeom>
          <a:solidFill>
            <a:schemeClr val="tx1">
              <a:lumMod val="75000"/>
              <a:lumOff val="25000"/>
            </a:schemeClr>
          </a:solidFill>
          <a:ln>
            <a:noFill/>
          </a:ln>
        </p:spPr>
        <p:txBody>
          <a:bodyPr lIns="38076" tIns="38076" rIns="38076" bIns="38076" anchor="ctr" anchorCtr="0">
            <a:noAutofit/>
          </a:bodyPr>
          <a:lstStyle/>
          <a:p>
            <a:endParaRPr sz="3000">
              <a:solidFill>
                <a:schemeClr val="dk1"/>
              </a:solidFill>
              <a:latin typeface="Lato"/>
              <a:ea typeface="Lato"/>
              <a:cs typeface="Lato"/>
              <a:sym typeface="Lato"/>
            </a:endParaRPr>
          </a:p>
        </p:txBody>
      </p:sp>
      <p:sp>
        <p:nvSpPr>
          <p:cNvPr id="4846" name="Shape 4846"/>
          <p:cNvSpPr/>
          <p:nvPr/>
        </p:nvSpPr>
        <p:spPr>
          <a:xfrm>
            <a:off x="19970361" y="7728616"/>
            <a:ext cx="558656" cy="558656"/>
          </a:xfrm>
          <a:custGeom>
            <a:avLst/>
            <a:gdLst/>
            <a:ahLst/>
            <a:cxnLst/>
            <a:rect l="0" t="0" r="0" b="0"/>
            <a:pathLst>
              <a:path w="120000" h="120000" extrusionOk="0">
                <a:moveTo>
                  <a:pt x="74611" y="51783"/>
                </a:moveTo>
                <a:cubicBezTo>
                  <a:pt x="66527" y="51783"/>
                  <a:pt x="65444" y="56644"/>
                  <a:pt x="65444" y="56644"/>
                </a:cubicBezTo>
                <a:lnTo>
                  <a:pt x="65455" y="51816"/>
                </a:lnTo>
                <a:lnTo>
                  <a:pt x="54544" y="51816"/>
                </a:lnTo>
                <a:lnTo>
                  <a:pt x="54544" y="81816"/>
                </a:lnTo>
                <a:lnTo>
                  <a:pt x="65455" y="81816"/>
                </a:lnTo>
                <a:lnTo>
                  <a:pt x="65455" y="65455"/>
                </a:lnTo>
                <a:cubicBezTo>
                  <a:pt x="65455" y="65455"/>
                  <a:pt x="65455" y="59961"/>
                  <a:pt x="70088" y="59961"/>
                </a:cubicBezTo>
                <a:cubicBezTo>
                  <a:pt x="72700" y="59961"/>
                  <a:pt x="73638" y="62400"/>
                  <a:pt x="73638" y="65455"/>
                </a:cubicBezTo>
                <a:lnTo>
                  <a:pt x="73638" y="81816"/>
                </a:lnTo>
                <a:lnTo>
                  <a:pt x="84544" y="81816"/>
                </a:lnTo>
                <a:lnTo>
                  <a:pt x="84544" y="65455"/>
                </a:lnTo>
                <a:cubicBezTo>
                  <a:pt x="84544" y="56916"/>
                  <a:pt x="80833" y="51783"/>
                  <a:pt x="74611" y="51783"/>
                </a:cubicBezTo>
                <a:moveTo>
                  <a:pt x="38183" y="81816"/>
                </a:moveTo>
                <a:lnTo>
                  <a:pt x="49050" y="81816"/>
                </a:lnTo>
                <a:lnTo>
                  <a:pt x="49050" y="51783"/>
                </a:lnTo>
                <a:lnTo>
                  <a:pt x="38183" y="51783"/>
                </a:lnTo>
                <a:cubicBezTo>
                  <a:pt x="38183" y="51783"/>
                  <a:pt x="38183" y="81816"/>
                  <a:pt x="38183" y="81816"/>
                </a:cubicBezTo>
                <a:close/>
                <a:moveTo>
                  <a:pt x="114544" y="109088"/>
                </a:moveTo>
                <a:cubicBezTo>
                  <a:pt x="114544" y="112105"/>
                  <a:pt x="112105" y="114544"/>
                  <a:pt x="109088" y="114544"/>
                </a:cubicBezTo>
                <a:lnTo>
                  <a:pt x="10911" y="114544"/>
                </a:lnTo>
                <a:cubicBezTo>
                  <a:pt x="7894" y="114544"/>
                  <a:pt x="5455" y="112105"/>
                  <a:pt x="5455" y="109088"/>
                </a:cubicBezTo>
                <a:lnTo>
                  <a:pt x="5455" y="10911"/>
                </a:lnTo>
                <a:cubicBezTo>
                  <a:pt x="5455" y="7894"/>
                  <a:pt x="7894" y="5455"/>
                  <a:pt x="10911" y="5455"/>
                </a:cubicBezTo>
                <a:lnTo>
                  <a:pt x="109088" y="5455"/>
                </a:lnTo>
                <a:cubicBezTo>
                  <a:pt x="112105" y="5455"/>
                  <a:pt x="114544" y="7894"/>
                  <a:pt x="114544" y="10911"/>
                </a:cubicBezTo>
                <a:cubicBezTo>
                  <a:pt x="114544" y="10911"/>
                  <a:pt x="114544" y="109088"/>
                  <a:pt x="114544" y="109088"/>
                </a:cubicBezTo>
                <a:close/>
                <a:moveTo>
                  <a:pt x="109088" y="0"/>
                </a:moveTo>
                <a:lnTo>
                  <a:pt x="10911" y="0"/>
                </a:lnTo>
                <a:cubicBezTo>
                  <a:pt x="4883" y="0"/>
                  <a:pt x="0" y="4883"/>
                  <a:pt x="0" y="10911"/>
                </a:cubicBezTo>
                <a:lnTo>
                  <a:pt x="0" y="109088"/>
                </a:lnTo>
                <a:cubicBezTo>
                  <a:pt x="0" y="115116"/>
                  <a:pt x="4883" y="120000"/>
                  <a:pt x="10911" y="120000"/>
                </a:cubicBezTo>
                <a:lnTo>
                  <a:pt x="109088" y="120000"/>
                </a:lnTo>
                <a:cubicBezTo>
                  <a:pt x="115116" y="120000"/>
                  <a:pt x="120000" y="115116"/>
                  <a:pt x="120000" y="109088"/>
                </a:cubicBezTo>
                <a:lnTo>
                  <a:pt x="120000" y="10911"/>
                </a:lnTo>
                <a:cubicBezTo>
                  <a:pt x="120000" y="4883"/>
                  <a:pt x="115116" y="0"/>
                  <a:pt x="109088" y="0"/>
                </a:cubicBezTo>
                <a:moveTo>
                  <a:pt x="43616" y="38183"/>
                </a:moveTo>
                <a:cubicBezTo>
                  <a:pt x="40616" y="38183"/>
                  <a:pt x="38183" y="40627"/>
                  <a:pt x="38183" y="43644"/>
                </a:cubicBezTo>
                <a:cubicBezTo>
                  <a:pt x="38183" y="46661"/>
                  <a:pt x="40616" y="49105"/>
                  <a:pt x="43616" y="49105"/>
                </a:cubicBezTo>
                <a:cubicBezTo>
                  <a:pt x="46616" y="49105"/>
                  <a:pt x="49050" y="46661"/>
                  <a:pt x="49050" y="43644"/>
                </a:cubicBezTo>
                <a:cubicBezTo>
                  <a:pt x="49050" y="40627"/>
                  <a:pt x="46616" y="38183"/>
                  <a:pt x="43616" y="38183"/>
                </a:cubicBezTo>
              </a:path>
            </a:pathLst>
          </a:custGeom>
          <a:solidFill>
            <a:schemeClr val="tx1">
              <a:lumMod val="75000"/>
              <a:lumOff val="25000"/>
            </a:schemeClr>
          </a:solidFill>
          <a:ln>
            <a:noFill/>
          </a:ln>
        </p:spPr>
        <p:txBody>
          <a:bodyPr lIns="38076" tIns="38076" rIns="38076" bIns="38076" anchor="ctr" anchorCtr="0">
            <a:noAutofit/>
          </a:bodyPr>
          <a:lstStyle/>
          <a:p>
            <a:endParaRPr sz="3000">
              <a:solidFill>
                <a:schemeClr val="dk1"/>
              </a:solidFill>
              <a:latin typeface="Lato"/>
              <a:ea typeface="Lato"/>
              <a:cs typeface="Lato"/>
              <a:sym typeface="Lato"/>
            </a:endParaRPr>
          </a:p>
        </p:txBody>
      </p:sp>
      <p:sp>
        <p:nvSpPr>
          <p:cNvPr id="4847" name="Shape 4847"/>
          <p:cNvSpPr/>
          <p:nvPr/>
        </p:nvSpPr>
        <p:spPr>
          <a:xfrm>
            <a:off x="21036883" y="7728616"/>
            <a:ext cx="558656" cy="558656"/>
          </a:xfrm>
          <a:custGeom>
            <a:avLst/>
            <a:gdLst/>
            <a:ahLst/>
            <a:cxnLst/>
            <a:rect l="0" t="0" r="0" b="0"/>
            <a:pathLst>
              <a:path w="120000" h="120000" extrusionOk="0">
                <a:moveTo>
                  <a:pt x="114544" y="109088"/>
                </a:moveTo>
                <a:cubicBezTo>
                  <a:pt x="114544" y="112105"/>
                  <a:pt x="112100" y="114544"/>
                  <a:pt x="109088" y="114544"/>
                </a:cubicBezTo>
                <a:lnTo>
                  <a:pt x="10911" y="114544"/>
                </a:lnTo>
                <a:cubicBezTo>
                  <a:pt x="7900" y="114544"/>
                  <a:pt x="5455" y="112105"/>
                  <a:pt x="5455" y="109088"/>
                </a:cubicBezTo>
                <a:lnTo>
                  <a:pt x="5455" y="10911"/>
                </a:lnTo>
                <a:cubicBezTo>
                  <a:pt x="5455" y="7900"/>
                  <a:pt x="7900" y="5455"/>
                  <a:pt x="10911" y="5455"/>
                </a:cubicBezTo>
                <a:lnTo>
                  <a:pt x="109088" y="5455"/>
                </a:lnTo>
                <a:cubicBezTo>
                  <a:pt x="112100" y="5455"/>
                  <a:pt x="114544" y="7900"/>
                  <a:pt x="114544" y="10911"/>
                </a:cubicBezTo>
                <a:cubicBezTo>
                  <a:pt x="114544" y="10911"/>
                  <a:pt x="114544" y="109088"/>
                  <a:pt x="114544" y="109088"/>
                </a:cubicBezTo>
                <a:close/>
                <a:moveTo>
                  <a:pt x="109088" y="0"/>
                </a:moveTo>
                <a:lnTo>
                  <a:pt x="10911" y="0"/>
                </a:lnTo>
                <a:cubicBezTo>
                  <a:pt x="4883" y="0"/>
                  <a:pt x="0" y="4883"/>
                  <a:pt x="0" y="10911"/>
                </a:cubicBezTo>
                <a:lnTo>
                  <a:pt x="0" y="109088"/>
                </a:lnTo>
                <a:cubicBezTo>
                  <a:pt x="0" y="115116"/>
                  <a:pt x="4883" y="120000"/>
                  <a:pt x="10911" y="120000"/>
                </a:cubicBezTo>
                <a:lnTo>
                  <a:pt x="109088" y="120000"/>
                </a:lnTo>
                <a:cubicBezTo>
                  <a:pt x="115116" y="120000"/>
                  <a:pt x="120000" y="115116"/>
                  <a:pt x="120000" y="109088"/>
                </a:cubicBezTo>
                <a:lnTo>
                  <a:pt x="120000" y="10911"/>
                </a:lnTo>
                <a:cubicBezTo>
                  <a:pt x="120000" y="4883"/>
                  <a:pt x="115116" y="0"/>
                  <a:pt x="109088" y="0"/>
                </a:cubicBezTo>
                <a:moveTo>
                  <a:pt x="64400" y="73838"/>
                </a:moveTo>
                <a:cubicBezTo>
                  <a:pt x="63622" y="73405"/>
                  <a:pt x="63011" y="72822"/>
                  <a:pt x="62727" y="72100"/>
                </a:cubicBezTo>
                <a:cubicBezTo>
                  <a:pt x="62688" y="71977"/>
                  <a:pt x="62722" y="57216"/>
                  <a:pt x="62722" y="57216"/>
                </a:cubicBezTo>
                <a:lnTo>
                  <a:pt x="73644" y="57216"/>
                </a:lnTo>
                <a:lnTo>
                  <a:pt x="73644" y="49088"/>
                </a:lnTo>
                <a:lnTo>
                  <a:pt x="62733" y="49088"/>
                </a:lnTo>
                <a:lnTo>
                  <a:pt x="62733" y="38183"/>
                </a:lnTo>
                <a:lnTo>
                  <a:pt x="55788" y="38216"/>
                </a:lnTo>
                <a:cubicBezTo>
                  <a:pt x="55488" y="40466"/>
                  <a:pt x="54950" y="42322"/>
                  <a:pt x="54166" y="43772"/>
                </a:cubicBezTo>
                <a:cubicBezTo>
                  <a:pt x="53377" y="45233"/>
                  <a:pt x="52333" y="46477"/>
                  <a:pt x="51038" y="47516"/>
                </a:cubicBezTo>
                <a:cubicBezTo>
                  <a:pt x="49738" y="48555"/>
                  <a:pt x="48177" y="49350"/>
                  <a:pt x="46355" y="49911"/>
                </a:cubicBezTo>
                <a:lnTo>
                  <a:pt x="46361" y="57272"/>
                </a:lnTo>
                <a:lnTo>
                  <a:pt x="51822" y="57216"/>
                </a:lnTo>
                <a:lnTo>
                  <a:pt x="51822" y="71366"/>
                </a:lnTo>
                <a:cubicBezTo>
                  <a:pt x="51822" y="73355"/>
                  <a:pt x="52044" y="74877"/>
                  <a:pt x="52488" y="75922"/>
                </a:cubicBezTo>
                <a:cubicBezTo>
                  <a:pt x="52933" y="76977"/>
                  <a:pt x="53727" y="77966"/>
                  <a:pt x="54883" y="78900"/>
                </a:cubicBezTo>
                <a:cubicBezTo>
                  <a:pt x="56033" y="79833"/>
                  <a:pt x="57422" y="80544"/>
                  <a:pt x="59050" y="81050"/>
                </a:cubicBezTo>
                <a:cubicBezTo>
                  <a:pt x="60677" y="81550"/>
                  <a:pt x="62433" y="81816"/>
                  <a:pt x="64550" y="81816"/>
                </a:cubicBezTo>
                <a:cubicBezTo>
                  <a:pt x="66416" y="81816"/>
                  <a:pt x="67933" y="81627"/>
                  <a:pt x="69538" y="81272"/>
                </a:cubicBezTo>
                <a:cubicBezTo>
                  <a:pt x="71144" y="80916"/>
                  <a:pt x="73450" y="80305"/>
                  <a:pt x="75433" y="79427"/>
                </a:cubicBezTo>
                <a:lnTo>
                  <a:pt x="75461" y="72727"/>
                </a:lnTo>
                <a:cubicBezTo>
                  <a:pt x="73138" y="74161"/>
                  <a:pt x="70266" y="74705"/>
                  <a:pt x="67916" y="74705"/>
                </a:cubicBezTo>
                <a:cubicBezTo>
                  <a:pt x="66594" y="74705"/>
                  <a:pt x="65422" y="74416"/>
                  <a:pt x="64400" y="73838"/>
                </a:cubicBezTo>
              </a:path>
            </a:pathLst>
          </a:custGeom>
          <a:solidFill>
            <a:schemeClr val="tx1">
              <a:lumMod val="75000"/>
              <a:lumOff val="25000"/>
            </a:schemeClr>
          </a:solidFill>
          <a:ln>
            <a:noFill/>
          </a:ln>
        </p:spPr>
        <p:txBody>
          <a:bodyPr lIns="38076" tIns="38076" rIns="38076" bIns="38076" anchor="ctr" anchorCtr="0">
            <a:noAutofit/>
          </a:bodyPr>
          <a:lstStyle/>
          <a:p>
            <a:endParaRPr sz="3000">
              <a:solidFill>
                <a:schemeClr val="dk1"/>
              </a:solidFill>
              <a:latin typeface="Lato"/>
              <a:ea typeface="Lato"/>
              <a:cs typeface="Lato"/>
              <a:sym typeface="Lato"/>
            </a:endParaRPr>
          </a:p>
        </p:txBody>
      </p:sp>
      <p:sp>
        <p:nvSpPr>
          <p:cNvPr id="4848" name="Shape 4848"/>
          <p:cNvSpPr/>
          <p:nvPr/>
        </p:nvSpPr>
        <p:spPr>
          <a:xfrm>
            <a:off x="22103407" y="7728616"/>
            <a:ext cx="558656" cy="558656"/>
          </a:xfrm>
          <a:custGeom>
            <a:avLst/>
            <a:gdLst/>
            <a:ahLst/>
            <a:cxnLst/>
            <a:rect l="0" t="0" r="0" b="0"/>
            <a:pathLst>
              <a:path w="120000" h="120000" extrusionOk="0">
                <a:moveTo>
                  <a:pt x="114544" y="109088"/>
                </a:moveTo>
                <a:cubicBezTo>
                  <a:pt x="114544" y="112105"/>
                  <a:pt x="112100" y="114544"/>
                  <a:pt x="109088" y="114544"/>
                </a:cubicBezTo>
                <a:lnTo>
                  <a:pt x="10911" y="114544"/>
                </a:lnTo>
                <a:cubicBezTo>
                  <a:pt x="7900" y="114544"/>
                  <a:pt x="5455" y="112105"/>
                  <a:pt x="5455" y="109088"/>
                </a:cubicBezTo>
                <a:lnTo>
                  <a:pt x="5455" y="10911"/>
                </a:lnTo>
                <a:cubicBezTo>
                  <a:pt x="5455" y="7900"/>
                  <a:pt x="7900" y="5455"/>
                  <a:pt x="10911" y="5455"/>
                </a:cubicBezTo>
                <a:lnTo>
                  <a:pt x="109088" y="5455"/>
                </a:lnTo>
                <a:cubicBezTo>
                  <a:pt x="112100" y="5455"/>
                  <a:pt x="114544" y="7900"/>
                  <a:pt x="114544" y="10911"/>
                </a:cubicBezTo>
                <a:cubicBezTo>
                  <a:pt x="114544" y="10911"/>
                  <a:pt x="114544" y="109088"/>
                  <a:pt x="114544" y="109088"/>
                </a:cubicBezTo>
                <a:close/>
                <a:moveTo>
                  <a:pt x="109088" y="0"/>
                </a:moveTo>
                <a:lnTo>
                  <a:pt x="10911" y="0"/>
                </a:lnTo>
                <a:cubicBezTo>
                  <a:pt x="4883" y="0"/>
                  <a:pt x="0" y="4883"/>
                  <a:pt x="0" y="10911"/>
                </a:cubicBezTo>
                <a:lnTo>
                  <a:pt x="0" y="109088"/>
                </a:lnTo>
                <a:cubicBezTo>
                  <a:pt x="0" y="115116"/>
                  <a:pt x="4883" y="120000"/>
                  <a:pt x="10911" y="120000"/>
                </a:cubicBezTo>
                <a:lnTo>
                  <a:pt x="109088" y="120000"/>
                </a:lnTo>
                <a:cubicBezTo>
                  <a:pt x="115116" y="120000"/>
                  <a:pt x="120000" y="115116"/>
                  <a:pt x="120000" y="109088"/>
                </a:cubicBezTo>
                <a:lnTo>
                  <a:pt x="120000" y="10911"/>
                </a:lnTo>
                <a:cubicBezTo>
                  <a:pt x="120000" y="4883"/>
                  <a:pt x="115116" y="0"/>
                  <a:pt x="109088" y="0"/>
                </a:cubicBezTo>
                <a:moveTo>
                  <a:pt x="79394" y="38811"/>
                </a:moveTo>
                <a:cubicBezTo>
                  <a:pt x="79116" y="38755"/>
                  <a:pt x="78816" y="38727"/>
                  <a:pt x="78522" y="38727"/>
                </a:cubicBezTo>
                <a:cubicBezTo>
                  <a:pt x="76711" y="38727"/>
                  <a:pt x="75544" y="39811"/>
                  <a:pt x="75400" y="41633"/>
                </a:cubicBezTo>
                <a:cubicBezTo>
                  <a:pt x="73566" y="65022"/>
                  <a:pt x="72466" y="71716"/>
                  <a:pt x="72455" y="71783"/>
                </a:cubicBezTo>
                <a:lnTo>
                  <a:pt x="72477" y="72333"/>
                </a:lnTo>
                <a:lnTo>
                  <a:pt x="73011" y="72400"/>
                </a:lnTo>
                <a:lnTo>
                  <a:pt x="73177" y="72394"/>
                </a:lnTo>
                <a:cubicBezTo>
                  <a:pt x="73783" y="72394"/>
                  <a:pt x="74366" y="72500"/>
                  <a:pt x="74850" y="72688"/>
                </a:cubicBezTo>
                <a:lnTo>
                  <a:pt x="75438" y="72922"/>
                </a:lnTo>
                <a:lnTo>
                  <a:pt x="75544" y="72288"/>
                </a:lnTo>
                <a:cubicBezTo>
                  <a:pt x="76872" y="64011"/>
                  <a:pt x="79422" y="52916"/>
                  <a:pt x="80788" y="46961"/>
                </a:cubicBezTo>
                <a:cubicBezTo>
                  <a:pt x="81211" y="45116"/>
                  <a:pt x="81527" y="43761"/>
                  <a:pt x="81655" y="43127"/>
                </a:cubicBezTo>
                <a:cubicBezTo>
                  <a:pt x="81916" y="41833"/>
                  <a:pt x="81800" y="40794"/>
                  <a:pt x="81311" y="40033"/>
                </a:cubicBezTo>
                <a:cubicBezTo>
                  <a:pt x="80905" y="39400"/>
                  <a:pt x="80261" y="38988"/>
                  <a:pt x="79394" y="38811"/>
                </a:cubicBezTo>
                <a:moveTo>
                  <a:pt x="73777" y="75588"/>
                </a:moveTo>
                <a:cubicBezTo>
                  <a:pt x="71783" y="75133"/>
                  <a:pt x="70333" y="76011"/>
                  <a:pt x="69827" y="77944"/>
                </a:cubicBezTo>
                <a:cubicBezTo>
                  <a:pt x="69605" y="78816"/>
                  <a:pt x="69716" y="79638"/>
                  <a:pt x="70166" y="80327"/>
                </a:cubicBezTo>
                <a:cubicBezTo>
                  <a:pt x="70588" y="80966"/>
                  <a:pt x="71283" y="81444"/>
                  <a:pt x="72122" y="81672"/>
                </a:cubicBezTo>
                <a:cubicBezTo>
                  <a:pt x="72472" y="81772"/>
                  <a:pt x="72827" y="81822"/>
                  <a:pt x="73177" y="81822"/>
                </a:cubicBezTo>
                <a:cubicBezTo>
                  <a:pt x="74655" y="81822"/>
                  <a:pt x="75772" y="80988"/>
                  <a:pt x="76100" y="79655"/>
                </a:cubicBezTo>
                <a:cubicBezTo>
                  <a:pt x="76338" y="78638"/>
                  <a:pt x="76233" y="77716"/>
                  <a:pt x="75788" y="76988"/>
                </a:cubicBezTo>
                <a:cubicBezTo>
                  <a:pt x="75372" y="76294"/>
                  <a:pt x="74661" y="75794"/>
                  <a:pt x="73777" y="75588"/>
                </a:cubicBezTo>
                <a:moveTo>
                  <a:pt x="72300" y="39044"/>
                </a:moveTo>
                <a:lnTo>
                  <a:pt x="72766" y="38244"/>
                </a:lnTo>
                <a:lnTo>
                  <a:pt x="71838" y="38244"/>
                </a:lnTo>
                <a:lnTo>
                  <a:pt x="71700" y="38261"/>
                </a:lnTo>
                <a:cubicBezTo>
                  <a:pt x="70255" y="38672"/>
                  <a:pt x="68022" y="38672"/>
                  <a:pt x="66572" y="38261"/>
                </a:cubicBezTo>
                <a:lnTo>
                  <a:pt x="66116" y="38244"/>
                </a:lnTo>
                <a:lnTo>
                  <a:pt x="55488" y="56422"/>
                </a:lnTo>
                <a:lnTo>
                  <a:pt x="44816" y="38177"/>
                </a:lnTo>
                <a:lnTo>
                  <a:pt x="44444" y="38277"/>
                </a:lnTo>
                <a:cubicBezTo>
                  <a:pt x="42994" y="38677"/>
                  <a:pt x="40816" y="38672"/>
                  <a:pt x="39377" y="38261"/>
                </a:cubicBezTo>
                <a:lnTo>
                  <a:pt x="38211" y="38244"/>
                </a:lnTo>
                <a:lnTo>
                  <a:pt x="52677" y="63288"/>
                </a:lnTo>
                <a:lnTo>
                  <a:pt x="52244" y="81255"/>
                </a:lnTo>
                <a:lnTo>
                  <a:pt x="52261" y="81788"/>
                </a:lnTo>
                <a:lnTo>
                  <a:pt x="52788" y="81788"/>
                </a:lnTo>
                <a:lnTo>
                  <a:pt x="52922" y="81772"/>
                </a:lnTo>
                <a:cubicBezTo>
                  <a:pt x="54366" y="81361"/>
                  <a:pt x="56611" y="81361"/>
                  <a:pt x="58050" y="81772"/>
                </a:cubicBezTo>
                <a:lnTo>
                  <a:pt x="58738" y="81788"/>
                </a:lnTo>
                <a:lnTo>
                  <a:pt x="58400" y="63277"/>
                </a:lnTo>
                <a:cubicBezTo>
                  <a:pt x="58888" y="62383"/>
                  <a:pt x="61944" y="56694"/>
                  <a:pt x="65211" y="51000"/>
                </a:cubicBezTo>
                <a:cubicBezTo>
                  <a:pt x="68566" y="45144"/>
                  <a:pt x="72266" y="39111"/>
                  <a:pt x="72300" y="39044"/>
                </a:cubicBezTo>
              </a:path>
            </a:pathLst>
          </a:custGeom>
          <a:solidFill>
            <a:schemeClr val="tx1">
              <a:lumMod val="75000"/>
              <a:lumOff val="25000"/>
            </a:schemeClr>
          </a:solidFill>
          <a:ln>
            <a:noFill/>
          </a:ln>
        </p:spPr>
        <p:txBody>
          <a:bodyPr lIns="38076" tIns="38076" rIns="38076" bIns="38076" anchor="ctr" anchorCtr="0">
            <a:noAutofit/>
          </a:bodyPr>
          <a:lstStyle/>
          <a:p>
            <a:endParaRPr sz="3000">
              <a:solidFill>
                <a:schemeClr val="dk1"/>
              </a:solidFill>
              <a:latin typeface="Lato"/>
              <a:ea typeface="Lato"/>
              <a:cs typeface="Lato"/>
              <a:sym typeface="Lato"/>
            </a:endParaRPr>
          </a:p>
        </p:txBody>
      </p:sp>
      <p:sp>
        <p:nvSpPr>
          <p:cNvPr id="4849" name="Shape 4849"/>
          <p:cNvSpPr/>
          <p:nvPr/>
        </p:nvSpPr>
        <p:spPr>
          <a:xfrm>
            <a:off x="12504707" y="8795136"/>
            <a:ext cx="558656" cy="558656"/>
          </a:xfrm>
          <a:custGeom>
            <a:avLst/>
            <a:gdLst/>
            <a:ahLst/>
            <a:cxnLst/>
            <a:rect l="0" t="0" r="0" b="0"/>
            <a:pathLst>
              <a:path w="120000" h="120000" extrusionOk="0">
                <a:moveTo>
                  <a:pt x="72566" y="32722"/>
                </a:moveTo>
                <a:lnTo>
                  <a:pt x="59922" y="43200"/>
                </a:lnTo>
                <a:lnTo>
                  <a:pt x="77361" y="54027"/>
                </a:lnTo>
                <a:lnTo>
                  <a:pt x="90000" y="44033"/>
                </a:lnTo>
                <a:cubicBezTo>
                  <a:pt x="90000" y="44033"/>
                  <a:pt x="72566" y="32722"/>
                  <a:pt x="72566" y="32722"/>
                </a:cubicBezTo>
                <a:close/>
                <a:moveTo>
                  <a:pt x="114544" y="109088"/>
                </a:moveTo>
                <a:cubicBezTo>
                  <a:pt x="114544" y="112105"/>
                  <a:pt x="112105" y="114544"/>
                  <a:pt x="109088" y="114544"/>
                </a:cubicBezTo>
                <a:lnTo>
                  <a:pt x="10911" y="114544"/>
                </a:lnTo>
                <a:cubicBezTo>
                  <a:pt x="7900" y="114544"/>
                  <a:pt x="5455" y="112105"/>
                  <a:pt x="5455" y="109088"/>
                </a:cubicBezTo>
                <a:lnTo>
                  <a:pt x="5455" y="10911"/>
                </a:lnTo>
                <a:cubicBezTo>
                  <a:pt x="5455" y="7894"/>
                  <a:pt x="7900" y="5455"/>
                  <a:pt x="10911" y="5455"/>
                </a:cubicBezTo>
                <a:lnTo>
                  <a:pt x="109088" y="5455"/>
                </a:lnTo>
                <a:cubicBezTo>
                  <a:pt x="112105" y="5455"/>
                  <a:pt x="114544" y="7894"/>
                  <a:pt x="114544" y="10911"/>
                </a:cubicBezTo>
                <a:cubicBezTo>
                  <a:pt x="114544" y="10911"/>
                  <a:pt x="114544" y="109088"/>
                  <a:pt x="114544" y="109088"/>
                </a:cubicBezTo>
                <a:close/>
                <a:moveTo>
                  <a:pt x="109088" y="0"/>
                </a:moveTo>
                <a:lnTo>
                  <a:pt x="10911" y="0"/>
                </a:lnTo>
                <a:cubicBezTo>
                  <a:pt x="4883" y="0"/>
                  <a:pt x="0" y="4883"/>
                  <a:pt x="0" y="10911"/>
                </a:cubicBezTo>
                <a:lnTo>
                  <a:pt x="0" y="109088"/>
                </a:lnTo>
                <a:cubicBezTo>
                  <a:pt x="0" y="115116"/>
                  <a:pt x="4883" y="120000"/>
                  <a:pt x="10911" y="120000"/>
                </a:cubicBezTo>
                <a:lnTo>
                  <a:pt x="109088" y="120000"/>
                </a:lnTo>
                <a:cubicBezTo>
                  <a:pt x="115116" y="120000"/>
                  <a:pt x="120000" y="115116"/>
                  <a:pt x="120000" y="109088"/>
                </a:cubicBezTo>
                <a:lnTo>
                  <a:pt x="120000" y="10911"/>
                </a:lnTo>
                <a:cubicBezTo>
                  <a:pt x="120000" y="4883"/>
                  <a:pt x="115116" y="0"/>
                  <a:pt x="109088" y="0"/>
                </a:cubicBezTo>
                <a:moveTo>
                  <a:pt x="30000" y="44594"/>
                </a:moveTo>
                <a:lnTo>
                  <a:pt x="42483" y="54238"/>
                </a:lnTo>
                <a:lnTo>
                  <a:pt x="59922" y="43200"/>
                </a:lnTo>
                <a:lnTo>
                  <a:pt x="47944" y="32727"/>
                </a:lnTo>
                <a:cubicBezTo>
                  <a:pt x="47944" y="32727"/>
                  <a:pt x="30000" y="44594"/>
                  <a:pt x="30000" y="44594"/>
                </a:cubicBezTo>
                <a:close/>
                <a:moveTo>
                  <a:pt x="77361" y="54033"/>
                </a:moveTo>
                <a:lnTo>
                  <a:pt x="77361" y="54027"/>
                </a:lnTo>
                <a:lnTo>
                  <a:pt x="77361" y="54027"/>
                </a:lnTo>
                <a:lnTo>
                  <a:pt x="77355" y="54027"/>
                </a:lnTo>
                <a:cubicBezTo>
                  <a:pt x="77355" y="54027"/>
                  <a:pt x="77361" y="54033"/>
                  <a:pt x="77361" y="54033"/>
                </a:cubicBezTo>
                <a:close/>
                <a:moveTo>
                  <a:pt x="72027" y="81661"/>
                </a:moveTo>
                <a:lnTo>
                  <a:pt x="71994" y="81705"/>
                </a:lnTo>
                <a:lnTo>
                  <a:pt x="60005" y="72783"/>
                </a:lnTo>
                <a:lnTo>
                  <a:pt x="48505" y="81583"/>
                </a:lnTo>
                <a:lnTo>
                  <a:pt x="48400" y="81750"/>
                </a:lnTo>
                <a:lnTo>
                  <a:pt x="42061" y="77916"/>
                </a:lnTo>
                <a:lnTo>
                  <a:pt x="42061" y="81261"/>
                </a:lnTo>
                <a:lnTo>
                  <a:pt x="59994" y="92733"/>
                </a:lnTo>
                <a:lnTo>
                  <a:pt x="77783" y="81261"/>
                </a:lnTo>
                <a:lnTo>
                  <a:pt x="77783" y="78150"/>
                </a:lnTo>
                <a:lnTo>
                  <a:pt x="72027" y="81661"/>
                </a:lnTo>
                <a:cubicBezTo>
                  <a:pt x="72027" y="81661"/>
                  <a:pt x="72027" y="81661"/>
                  <a:pt x="72027" y="81661"/>
                </a:cubicBezTo>
                <a:close/>
                <a:moveTo>
                  <a:pt x="42450" y="54255"/>
                </a:moveTo>
                <a:lnTo>
                  <a:pt x="30022" y="64316"/>
                </a:lnTo>
                <a:lnTo>
                  <a:pt x="40833" y="70811"/>
                </a:lnTo>
                <a:lnTo>
                  <a:pt x="40838" y="70805"/>
                </a:lnTo>
                <a:lnTo>
                  <a:pt x="43011" y="72122"/>
                </a:lnTo>
                <a:lnTo>
                  <a:pt x="47950" y="75088"/>
                </a:lnTo>
                <a:lnTo>
                  <a:pt x="55888" y="69061"/>
                </a:lnTo>
                <a:lnTo>
                  <a:pt x="59888" y="65994"/>
                </a:lnTo>
                <a:lnTo>
                  <a:pt x="59905" y="66011"/>
                </a:lnTo>
                <a:lnTo>
                  <a:pt x="59922" y="66000"/>
                </a:lnTo>
                <a:lnTo>
                  <a:pt x="59988" y="66044"/>
                </a:lnTo>
                <a:lnTo>
                  <a:pt x="60022" y="65994"/>
                </a:lnTo>
                <a:lnTo>
                  <a:pt x="69527" y="73072"/>
                </a:lnTo>
                <a:lnTo>
                  <a:pt x="72261" y="75083"/>
                </a:lnTo>
                <a:lnTo>
                  <a:pt x="89994" y="64305"/>
                </a:lnTo>
                <a:lnTo>
                  <a:pt x="77361" y="54033"/>
                </a:lnTo>
                <a:lnTo>
                  <a:pt x="59927" y="65083"/>
                </a:lnTo>
                <a:cubicBezTo>
                  <a:pt x="59927" y="65083"/>
                  <a:pt x="42450" y="54255"/>
                  <a:pt x="42450" y="54255"/>
                </a:cubicBezTo>
                <a:close/>
              </a:path>
            </a:pathLst>
          </a:custGeom>
          <a:solidFill>
            <a:schemeClr val="tx1">
              <a:lumMod val="75000"/>
              <a:lumOff val="25000"/>
            </a:schemeClr>
          </a:solidFill>
          <a:ln>
            <a:noFill/>
          </a:ln>
        </p:spPr>
        <p:txBody>
          <a:bodyPr lIns="38076" tIns="38076" rIns="38076" bIns="38076" anchor="ctr" anchorCtr="0">
            <a:noAutofit/>
          </a:bodyPr>
          <a:lstStyle/>
          <a:p>
            <a:endParaRPr sz="3000">
              <a:solidFill>
                <a:schemeClr val="dk1"/>
              </a:solidFill>
              <a:latin typeface="Lato"/>
              <a:ea typeface="Lato"/>
              <a:cs typeface="Lato"/>
              <a:sym typeface="Lato"/>
            </a:endParaRPr>
          </a:p>
        </p:txBody>
      </p:sp>
      <p:sp>
        <p:nvSpPr>
          <p:cNvPr id="4850" name="Shape 4850"/>
          <p:cNvSpPr/>
          <p:nvPr/>
        </p:nvSpPr>
        <p:spPr>
          <a:xfrm>
            <a:off x="13571229" y="8795136"/>
            <a:ext cx="558656" cy="558656"/>
          </a:xfrm>
          <a:custGeom>
            <a:avLst/>
            <a:gdLst/>
            <a:ahLst/>
            <a:cxnLst/>
            <a:rect l="0" t="0" r="0" b="0"/>
            <a:pathLst>
              <a:path w="120000" h="120000" extrusionOk="0">
                <a:moveTo>
                  <a:pt x="81816" y="76361"/>
                </a:moveTo>
                <a:cubicBezTo>
                  <a:pt x="81816" y="79377"/>
                  <a:pt x="79372" y="81816"/>
                  <a:pt x="76361" y="81816"/>
                </a:cubicBezTo>
                <a:lnTo>
                  <a:pt x="43638" y="81816"/>
                </a:lnTo>
                <a:cubicBezTo>
                  <a:pt x="40627" y="81816"/>
                  <a:pt x="38183" y="79377"/>
                  <a:pt x="38183" y="76361"/>
                </a:cubicBezTo>
                <a:lnTo>
                  <a:pt x="38183" y="57272"/>
                </a:lnTo>
                <a:lnTo>
                  <a:pt x="43911" y="57272"/>
                </a:lnTo>
                <a:cubicBezTo>
                  <a:pt x="43761" y="58166"/>
                  <a:pt x="43638" y="59066"/>
                  <a:pt x="43638" y="60000"/>
                </a:cubicBezTo>
                <a:cubicBezTo>
                  <a:pt x="43638" y="69038"/>
                  <a:pt x="50961" y="76361"/>
                  <a:pt x="60000" y="76361"/>
                </a:cubicBezTo>
                <a:cubicBezTo>
                  <a:pt x="69038" y="76361"/>
                  <a:pt x="76361" y="69038"/>
                  <a:pt x="76361" y="60000"/>
                </a:cubicBezTo>
                <a:cubicBezTo>
                  <a:pt x="76361" y="59066"/>
                  <a:pt x="76238" y="58166"/>
                  <a:pt x="76088" y="57272"/>
                </a:cubicBezTo>
                <a:lnTo>
                  <a:pt x="81816" y="57272"/>
                </a:lnTo>
                <a:cubicBezTo>
                  <a:pt x="81816" y="57272"/>
                  <a:pt x="81816" y="76361"/>
                  <a:pt x="81816" y="76361"/>
                </a:cubicBezTo>
                <a:close/>
                <a:moveTo>
                  <a:pt x="60000" y="49088"/>
                </a:moveTo>
                <a:cubicBezTo>
                  <a:pt x="66022" y="49088"/>
                  <a:pt x="70911" y="53977"/>
                  <a:pt x="70911" y="60000"/>
                </a:cubicBezTo>
                <a:cubicBezTo>
                  <a:pt x="70911" y="66022"/>
                  <a:pt x="66022" y="70911"/>
                  <a:pt x="60000" y="70911"/>
                </a:cubicBezTo>
                <a:cubicBezTo>
                  <a:pt x="53977" y="70911"/>
                  <a:pt x="49088" y="66022"/>
                  <a:pt x="49088" y="60000"/>
                </a:cubicBezTo>
                <a:cubicBezTo>
                  <a:pt x="49088" y="53977"/>
                  <a:pt x="53977" y="49088"/>
                  <a:pt x="60000" y="49088"/>
                </a:cubicBezTo>
                <a:moveTo>
                  <a:pt x="70911" y="40911"/>
                </a:moveTo>
                <a:lnTo>
                  <a:pt x="79088" y="40911"/>
                </a:lnTo>
                <a:lnTo>
                  <a:pt x="79088" y="49088"/>
                </a:lnTo>
                <a:lnTo>
                  <a:pt x="70911" y="49088"/>
                </a:lnTo>
                <a:cubicBezTo>
                  <a:pt x="70911" y="49088"/>
                  <a:pt x="70911" y="40911"/>
                  <a:pt x="70911" y="40911"/>
                </a:cubicBezTo>
                <a:close/>
                <a:moveTo>
                  <a:pt x="76361" y="32727"/>
                </a:moveTo>
                <a:lnTo>
                  <a:pt x="43638" y="32727"/>
                </a:lnTo>
                <a:cubicBezTo>
                  <a:pt x="37611" y="32727"/>
                  <a:pt x="32727" y="37611"/>
                  <a:pt x="32727" y="43638"/>
                </a:cubicBezTo>
                <a:lnTo>
                  <a:pt x="32727" y="76361"/>
                </a:lnTo>
                <a:cubicBezTo>
                  <a:pt x="32727" y="82388"/>
                  <a:pt x="37611" y="87272"/>
                  <a:pt x="43638" y="87272"/>
                </a:cubicBezTo>
                <a:lnTo>
                  <a:pt x="76361" y="87272"/>
                </a:lnTo>
                <a:cubicBezTo>
                  <a:pt x="82388" y="87272"/>
                  <a:pt x="87272" y="82388"/>
                  <a:pt x="87272" y="76361"/>
                </a:cubicBezTo>
                <a:lnTo>
                  <a:pt x="87272" y="43638"/>
                </a:lnTo>
                <a:cubicBezTo>
                  <a:pt x="87272" y="37611"/>
                  <a:pt x="82388" y="32727"/>
                  <a:pt x="76361" y="32727"/>
                </a:cubicBezTo>
                <a:moveTo>
                  <a:pt x="114544" y="109088"/>
                </a:moveTo>
                <a:cubicBezTo>
                  <a:pt x="114544" y="112100"/>
                  <a:pt x="112100" y="114544"/>
                  <a:pt x="109088" y="114544"/>
                </a:cubicBezTo>
                <a:lnTo>
                  <a:pt x="10911" y="114544"/>
                </a:lnTo>
                <a:cubicBezTo>
                  <a:pt x="7900" y="114544"/>
                  <a:pt x="5455" y="112100"/>
                  <a:pt x="5455" y="109088"/>
                </a:cubicBezTo>
                <a:lnTo>
                  <a:pt x="5455" y="10911"/>
                </a:lnTo>
                <a:cubicBezTo>
                  <a:pt x="5455" y="7900"/>
                  <a:pt x="7900" y="5455"/>
                  <a:pt x="10911" y="5455"/>
                </a:cubicBezTo>
                <a:lnTo>
                  <a:pt x="109088" y="5455"/>
                </a:lnTo>
                <a:cubicBezTo>
                  <a:pt x="112100" y="5455"/>
                  <a:pt x="114544" y="7900"/>
                  <a:pt x="114544" y="10911"/>
                </a:cubicBezTo>
                <a:cubicBezTo>
                  <a:pt x="114544" y="10911"/>
                  <a:pt x="114544" y="109088"/>
                  <a:pt x="114544" y="109088"/>
                </a:cubicBezTo>
                <a:close/>
                <a:moveTo>
                  <a:pt x="109088" y="0"/>
                </a:moveTo>
                <a:lnTo>
                  <a:pt x="10911" y="0"/>
                </a:lnTo>
                <a:cubicBezTo>
                  <a:pt x="4883" y="0"/>
                  <a:pt x="0" y="4883"/>
                  <a:pt x="0" y="10911"/>
                </a:cubicBezTo>
                <a:lnTo>
                  <a:pt x="0" y="109088"/>
                </a:lnTo>
                <a:cubicBezTo>
                  <a:pt x="0" y="115116"/>
                  <a:pt x="4883" y="120000"/>
                  <a:pt x="10911" y="120000"/>
                </a:cubicBezTo>
                <a:lnTo>
                  <a:pt x="109088" y="120000"/>
                </a:lnTo>
                <a:cubicBezTo>
                  <a:pt x="115116" y="120000"/>
                  <a:pt x="120000" y="115116"/>
                  <a:pt x="120000" y="109088"/>
                </a:cubicBezTo>
                <a:lnTo>
                  <a:pt x="120000" y="10911"/>
                </a:lnTo>
                <a:cubicBezTo>
                  <a:pt x="120000" y="4883"/>
                  <a:pt x="115116" y="0"/>
                  <a:pt x="109088" y="0"/>
                </a:cubicBezTo>
              </a:path>
            </a:pathLst>
          </a:custGeom>
          <a:solidFill>
            <a:schemeClr val="tx1">
              <a:lumMod val="75000"/>
              <a:lumOff val="25000"/>
            </a:schemeClr>
          </a:solidFill>
          <a:ln>
            <a:noFill/>
          </a:ln>
        </p:spPr>
        <p:txBody>
          <a:bodyPr lIns="38076" tIns="38076" rIns="38076" bIns="38076" anchor="ctr" anchorCtr="0">
            <a:noAutofit/>
          </a:bodyPr>
          <a:lstStyle/>
          <a:p>
            <a:endParaRPr sz="3000">
              <a:solidFill>
                <a:schemeClr val="dk1"/>
              </a:solidFill>
              <a:latin typeface="Lato"/>
              <a:ea typeface="Lato"/>
              <a:cs typeface="Lato"/>
              <a:sym typeface="Lato"/>
            </a:endParaRPr>
          </a:p>
        </p:txBody>
      </p:sp>
      <p:sp>
        <p:nvSpPr>
          <p:cNvPr id="4851" name="Shape 4851"/>
          <p:cNvSpPr/>
          <p:nvPr/>
        </p:nvSpPr>
        <p:spPr>
          <a:xfrm>
            <a:off x="14637751" y="8795136"/>
            <a:ext cx="558656" cy="558656"/>
          </a:xfrm>
          <a:custGeom>
            <a:avLst/>
            <a:gdLst/>
            <a:ahLst/>
            <a:cxnLst/>
            <a:rect l="0" t="0" r="0" b="0"/>
            <a:pathLst>
              <a:path w="120000" h="120000" extrusionOk="0">
                <a:moveTo>
                  <a:pt x="87272" y="60000"/>
                </a:moveTo>
                <a:cubicBezTo>
                  <a:pt x="87272" y="69861"/>
                  <a:pt x="82022" y="78472"/>
                  <a:pt x="74183" y="83261"/>
                </a:cubicBezTo>
                <a:lnTo>
                  <a:pt x="82411" y="59477"/>
                </a:lnTo>
                <a:cubicBezTo>
                  <a:pt x="83988" y="55522"/>
                  <a:pt x="84516" y="52361"/>
                  <a:pt x="84516" y="49544"/>
                </a:cubicBezTo>
                <a:cubicBezTo>
                  <a:pt x="84516" y="48950"/>
                  <a:pt x="84450" y="48433"/>
                  <a:pt x="84411" y="47888"/>
                </a:cubicBezTo>
                <a:cubicBezTo>
                  <a:pt x="86227" y="51538"/>
                  <a:pt x="87272" y="55644"/>
                  <a:pt x="87272" y="60000"/>
                </a:cubicBezTo>
                <a:moveTo>
                  <a:pt x="63822" y="47000"/>
                </a:moveTo>
                <a:cubicBezTo>
                  <a:pt x="65488" y="46911"/>
                  <a:pt x="66994" y="46738"/>
                  <a:pt x="66994" y="46738"/>
                </a:cubicBezTo>
                <a:cubicBezTo>
                  <a:pt x="68488" y="46555"/>
                  <a:pt x="68311" y="44366"/>
                  <a:pt x="66816" y="44450"/>
                </a:cubicBezTo>
                <a:cubicBezTo>
                  <a:pt x="66816" y="44450"/>
                  <a:pt x="62327" y="44805"/>
                  <a:pt x="59427" y="44805"/>
                </a:cubicBezTo>
                <a:cubicBezTo>
                  <a:pt x="56700" y="44805"/>
                  <a:pt x="52122" y="44450"/>
                  <a:pt x="52122" y="44450"/>
                </a:cubicBezTo>
                <a:cubicBezTo>
                  <a:pt x="50627" y="44366"/>
                  <a:pt x="50455" y="46644"/>
                  <a:pt x="51944" y="46738"/>
                </a:cubicBezTo>
                <a:cubicBezTo>
                  <a:pt x="51944" y="46738"/>
                  <a:pt x="53361" y="46911"/>
                  <a:pt x="54855" y="47000"/>
                </a:cubicBezTo>
                <a:lnTo>
                  <a:pt x="59177" y="58838"/>
                </a:lnTo>
                <a:lnTo>
                  <a:pt x="53111" y="77033"/>
                </a:lnTo>
                <a:lnTo>
                  <a:pt x="43011" y="47000"/>
                </a:lnTo>
                <a:cubicBezTo>
                  <a:pt x="44677" y="46911"/>
                  <a:pt x="46183" y="46738"/>
                  <a:pt x="46183" y="46738"/>
                </a:cubicBezTo>
                <a:cubicBezTo>
                  <a:pt x="47677" y="46555"/>
                  <a:pt x="47500" y="44366"/>
                  <a:pt x="46005" y="44450"/>
                </a:cubicBezTo>
                <a:cubicBezTo>
                  <a:pt x="46005" y="44450"/>
                  <a:pt x="41516" y="44805"/>
                  <a:pt x="38616" y="44805"/>
                </a:cubicBezTo>
                <a:cubicBezTo>
                  <a:pt x="38250" y="44805"/>
                  <a:pt x="37800" y="44794"/>
                  <a:pt x="37372" y="44783"/>
                </a:cubicBezTo>
                <a:cubicBezTo>
                  <a:pt x="42266" y="37511"/>
                  <a:pt x="50572" y="32727"/>
                  <a:pt x="60000" y="32727"/>
                </a:cubicBezTo>
                <a:cubicBezTo>
                  <a:pt x="66916" y="32727"/>
                  <a:pt x="73211" y="35322"/>
                  <a:pt x="78022" y="39566"/>
                </a:cubicBezTo>
                <a:cubicBezTo>
                  <a:pt x="75500" y="39761"/>
                  <a:pt x="73883" y="42016"/>
                  <a:pt x="73883" y="44450"/>
                </a:cubicBezTo>
                <a:cubicBezTo>
                  <a:pt x="73883" y="46738"/>
                  <a:pt x="75027" y="48672"/>
                  <a:pt x="76433" y="50955"/>
                </a:cubicBezTo>
                <a:cubicBezTo>
                  <a:pt x="77488" y="52800"/>
                  <a:pt x="78716" y="55172"/>
                  <a:pt x="78716" y="58600"/>
                </a:cubicBezTo>
                <a:cubicBezTo>
                  <a:pt x="78716" y="60972"/>
                  <a:pt x="77805" y="63727"/>
                  <a:pt x="76605" y="67566"/>
                </a:cubicBezTo>
                <a:lnTo>
                  <a:pt x="73838" y="76805"/>
                </a:lnTo>
                <a:cubicBezTo>
                  <a:pt x="73838" y="76805"/>
                  <a:pt x="63822" y="47000"/>
                  <a:pt x="63822" y="47000"/>
                </a:cubicBezTo>
                <a:close/>
                <a:moveTo>
                  <a:pt x="60000" y="87272"/>
                </a:moveTo>
                <a:cubicBezTo>
                  <a:pt x="57327" y="87272"/>
                  <a:pt x="54761" y="86872"/>
                  <a:pt x="52322" y="86155"/>
                </a:cubicBezTo>
                <a:lnTo>
                  <a:pt x="60483" y="62422"/>
                </a:lnTo>
                <a:cubicBezTo>
                  <a:pt x="60483" y="62422"/>
                  <a:pt x="67838" y="82583"/>
                  <a:pt x="69027" y="85711"/>
                </a:cubicBezTo>
                <a:cubicBezTo>
                  <a:pt x="66200" y="86705"/>
                  <a:pt x="63172" y="87272"/>
                  <a:pt x="60000" y="87272"/>
                </a:cubicBezTo>
                <a:moveTo>
                  <a:pt x="32727" y="60000"/>
                </a:moveTo>
                <a:cubicBezTo>
                  <a:pt x="32727" y="56211"/>
                  <a:pt x="33500" y="52611"/>
                  <a:pt x="34894" y="49333"/>
                </a:cubicBezTo>
                <a:lnTo>
                  <a:pt x="47661" y="84300"/>
                </a:lnTo>
                <a:cubicBezTo>
                  <a:pt x="38805" y="79788"/>
                  <a:pt x="32727" y="70616"/>
                  <a:pt x="32727" y="60000"/>
                </a:cubicBezTo>
                <a:moveTo>
                  <a:pt x="60000" y="27272"/>
                </a:moveTo>
                <a:cubicBezTo>
                  <a:pt x="41927" y="27272"/>
                  <a:pt x="27272" y="41927"/>
                  <a:pt x="27272" y="60000"/>
                </a:cubicBezTo>
                <a:cubicBezTo>
                  <a:pt x="27272" y="78077"/>
                  <a:pt x="41927" y="92727"/>
                  <a:pt x="60000" y="92727"/>
                </a:cubicBezTo>
                <a:cubicBezTo>
                  <a:pt x="78072" y="92727"/>
                  <a:pt x="92727" y="78077"/>
                  <a:pt x="92727" y="60000"/>
                </a:cubicBezTo>
                <a:cubicBezTo>
                  <a:pt x="92727" y="41927"/>
                  <a:pt x="78072" y="27272"/>
                  <a:pt x="60000" y="27272"/>
                </a:cubicBezTo>
                <a:moveTo>
                  <a:pt x="114544" y="109088"/>
                </a:moveTo>
                <a:cubicBezTo>
                  <a:pt x="114544" y="112100"/>
                  <a:pt x="112100" y="114544"/>
                  <a:pt x="109088" y="114544"/>
                </a:cubicBezTo>
                <a:lnTo>
                  <a:pt x="10911" y="114544"/>
                </a:lnTo>
                <a:cubicBezTo>
                  <a:pt x="7900" y="114544"/>
                  <a:pt x="5455" y="112100"/>
                  <a:pt x="5455" y="109088"/>
                </a:cubicBezTo>
                <a:lnTo>
                  <a:pt x="5455" y="10911"/>
                </a:lnTo>
                <a:cubicBezTo>
                  <a:pt x="5455" y="7900"/>
                  <a:pt x="7900" y="5455"/>
                  <a:pt x="10911" y="5455"/>
                </a:cubicBezTo>
                <a:lnTo>
                  <a:pt x="109088" y="5455"/>
                </a:lnTo>
                <a:cubicBezTo>
                  <a:pt x="112100" y="5455"/>
                  <a:pt x="114544" y="7900"/>
                  <a:pt x="114544" y="10911"/>
                </a:cubicBezTo>
                <a:cubicBezTo>
                  <a:pt x="114544" y="10911"/>
                  <a:pt x="114544" y="109088"/>
                  <a:pt x="114544" y="109088"/>
                </a:cubicBezTo>
                <a:close/>
                <a:moveTo>
                  <a:pt x="109088" y="0"/>
                </a:moveTo>
                <a:lnTo>
                  <a:pt x="10911" y="0"/>
                </a:lnTo>
                <a:cubicBezTo>
                  <a:pt x="4883" y="0"/>
                  <a:pt x="0" y="4883"/>
                  <a:pt x="0" y="10911"/>
                </a:cubicBezTo>
                <a:lnTo>
                  <a:pt x="0" y="109088"/>
                </a:lnTo>
                <a:cubicBezTo>
                  <a:pt x="0" y="115116"/>
                  <a:pt x="4883" y="120000"/>
                  <a:pt x="10911" y="120000"/>
                </a:cubicBezTo>
                <a:lnTo>
                  <a:pt x="109088" y="120000"/>
                </a:lnTo>
                <a:cubicBezTo>
                  <a:pt x="115116" y="120000"/>
                  <a:pt x="120000" y="115116"/>
                  <a:pt x="120000" y="109088"/>
                </a:cubicBezTo>
                <a:lnTo>
                  <a:pt x="120000" y="10911"/>
                </a:lnTo>
                <a:cubicBezTo>
                  <a:pt x="120000" y="4883"/>
                  <a:pt x="115116" y="0"/>
                  <a:pt x="109088" y="0"/>
                </a:cubicBezTo>
              </a:path>
            </a:pathLst>
          </a:custGeom>
          <a:solidFill>
            <a:schemeClr val="tx1">
              <a:lumMod val="75000"/>
              <a:lumOff val="25000"/>
            </a:schemeClr>
          </a:solidFill>
          <a:ln>
            <a:noFill/>
          </a:ln>
        </p:spPr>
        <p:txBody>
          <a:bodyPr lIns="38076" tIns="38076" rIns="38076" bIns="38076" anchor="ctr" anchorCtr="0">
            <a:noAutofit/>
          </a:bodyPr>
          <a:lstStyle/>
          <a:p>
            <a:endParaRPr sz="3000">
              <a:solidFill>
                <a:schemeClr val="dk1"/>
              </a:solidFill>
              <a:latin typeface="Lato"/>
              <a:ea typeface="Lato"/>
              <a:cs typeface="Lato"/>
              <a:sym typeface="Lato"/>
            </a:endParaRPr>
          </a:p>
        </p:txBody>
      </p:sp>
      <p:sp>
        <p:nvSpPr>
          <p:cNvPr id="4852" name="Shape 4852"/>
          <p:cNvSpPr/>
          <p:nvPr/>
        </p:nvSpPr>
        <p:spPr>
          <a:xfrm>
            <a:off x="15704273" y="8795136"/>
            <a:ext cx="558656" cy="558656"/>
          </a:xfrm>
          <a:custGeom>
            <a:avLst/>
            <a:gdLst/>
            <a:ahLst/>
            <a:cxnLst/>
            <a:rect l="0" t="0" r="0" b="0"/>
            <a:pathLst>
              <a:path w="120000" h="120000" extrusionOk="0">
                <a:moveTo>
                  <a:pt x="79088" y="57272"/>
                </a:moveTo>
                <a:cubicBezTo>
                  <a:pt x="75283" y="57272"/>
                  <a:pt x="71605" y="57783"/>
                  <a:pt x="68066" y="58644"/>
                </a:cubicBezTo>
                <a:cubicBezTo>
                  <a:pt x="67244" y="56616"/>
                  <a:pt x="66338" y="54633"/>
                  <a:pt x="65350" y="52688"/>
                </a:cubicBezTo>
                <a:cubicBezTo>
                  <a:pt x="71016" y="50005"/>
                  <a:pt x="76266" y="46611"/>
                  <a:pt x="81066" y="42677"/>
                </a:cubicBezTo>
                <a:cubicBezTo>
                  <a:pt x="84566" y="46933"/>
                  <a:pt x="86772" y="52261"/>
                  <a:pt x="87177" y="58094"/>
                </a:cubicBezTo>
                <a:cubicBezTo>
                  <a:pt x="84544" y="57611"/>
                  <a:pt x="81866" y="57272"/>
                  <a:pt x="79088" y="57272"/>
                </a:cubicBezTo>
                <a:moveTo>
                  <a:pt x="73477" y="83694"/>
                </a:moveTo>
                <a:cubicBezTo>
                  <a:pt x="73155" y="76783"/>
                  <a:pt x="71983" y="70100"/>
                  <a:pt x="69944" y="63794"/>
                </a:cubicBezTo>
                <a:cubicBezTo>
                  <a:pt x="72888" y="63116"/>
                  <a:pt x="75938" y="62727"/>
                  <a:pt x="79088" y="62727"/>
                </a:cubicBezTo>
                <a:cubicBezTo>
                  <a:pt x="81811" y="62727"/>
                  <a:pt x="84438" y="63100"/>
                  <a:pt x="87005" y="63616"/>
                </a:cubicBezTo>
                <a:cubicBezTo>
                  <a:pt x="85861" y="72227"/>
                  <a:pt x="80711" y="79566"/>
                  <a:pt x="73477" y="83694"/>
                </a:cubicBezTo>
                <a:moveTo>
                  <a:pt x="60000" y="87272"/>
                </a:moveTo>
                <a:cubicBezTo>
                  <a:pt x="54144" y="87272"/>
                  <a:pt x="48733" y="85411"/>
                  <a:pt x="44283" y="82266"/>
                </a:cubicBezTo>
                <a:cubicBezTo>
                  <a:pt x="49011" y="74605"/>
                  <a:pt x="56155" y="68600"/>
                  <a:pt x="64700" y="65377"/>
                </a:cubicBezTo>
                <a:cubicBezTo>
                  <a:pt x="66816" y="71905"/>
                  <a:pt x="68005" y="78838"/>
                  <a:pt x="68133" y="86038"/>
                </a:cubicBezTo>
                <a:cubicBezTo>
                  <a:pt x="65561" y="86838"/>
                  <a:pt x="62833" y="87272"/>
                  <a:pt x="60000" y="87272"/>
                </a:cubicBezTo>
                <a:moveTo>
                  <a:pt x="32727" y="60000"/>
                </a:moveTo>
                <a:cubicBezTo>
                  <a:pt x="42444" y="60000"/>
                  <a:pt x="51733" y="58161"/>
                  <a:pt x="60288" y="54850"/>
                </a:cubicBezTo>
                <a:cubicBezTo>
                  <a:pt x="61194" y="56622"/>
                  <a:pt x="62061" y="58416"/>
                  <a:pt x="62827" y="60266"/>
                </a:cubicBezTo>
                <a:cubicBezTo>
                  <a:pt x="53411" y="63800"/>
                  <a:pt x="45500" y="70322"/>
                  <a:pt x="40138" y="78650"/>
                </a:cubicBezTo>
                <a:cubicBezTo>
                  <a:pt x="35555" y="73772"/>
                  <a:pt x="32727" y="67222"/>
                  <a:pt x="32727" y="60000"/>
                </a:cubicBezTo>
                <a:moveTo>
                  <a:pt x="46433" y="36366"/>
                </a:moveTo>
                <a:cubicBezTo>
                  <a:pt x="50650" y="40438"/>
                  <a:pt x="54405" y="44988"/>
                  <a:pt x="57516" y="50005"/>
                </a:cubicBezTo>
                <a:cubicBezTo>
                  <a:pt x="49950" y="52827"/>
                  <a:pt x="41811" y="54450"/>
                  <a:pt x="33277" y="54516"/>
                </a:cubicBezTo>
                <a:cubicBezTo>
                  <a:pt x="34866" y="46744"/>
                  <a:pt x="39766" y="40200"/>
                  <a:pt x="46433" y="36366"/>
                </a:cubicBezTo>
                <a:moveTo>
                  <a:pt x="60000" y="32727"/>
                </a:moveTo>
                <a:cubicBezTo>
                  <a:pt x="66488" y="32727"/>
                  <a:pt x="72444" y="35000"/>
                  <a:pt x="77122" y="38788"/>
                </a:cubicBezTo>
                <a:cubicBezTo>
                  <a:pt x="72705" y="42344"/>
                  <a:pt x="67872" y="45411"/>
                  <a:pt x="62677" y="47844"/>
                </a:cubicBezTo>
                <a:cubicBezTo>
                  <a:pt x="59622" y="42788"/>
                  <a:pt x="55961" y="38161"/>
                  <a:pt x="51850" y="33966"/>
                </a:cubicBezTo>
                <a:cubicBezTo>
                  <a:pt x="54427" y="33166"/>
                  <a:pt x="57161" y="32727"/>
                  <a:pt x="60000" y="32727"/>
                </a:cubicBezTo>
                <a:moveTo>
                  <a:pt x="60000" y="27272"/>
                </a:moveTo>
                <a:cubicBezTo>
                  <a:pt x="41927" y="27272"/>
                  <a:pt x="27272" y="41927"/>
                  <a:pt x="27272" y="60000"/>
                </a:cubicBezTo>
                <a:cubicBezTo>
                  <a:pt x="27272" y="78077"/>
                  <a:pt x="41927" y="92727"/>
                  <a:pt x="60000" y="92727"/>
                </a:cubicBezTo>
                <a:cubicBezTo>
                  <a:pt x="78072" y="92727"/>
                  <a:pt x="92727" y="78077"/>
                  <a:pt x="92727" y="60000"/>
                </a:cubicBezTo>
                <a:cubicBezTo>
                  <a:pt x="92727" y="41927"/>
                  <a:pt x="78072" y="27272"/>
                  <a:pt x="60000" y="27272"/>
                </a:cubicBezTo>
                <a:moveTo>
                  <a:pt x="114544" y="109088"/>
                </a:moveTo>
                <a:cubicBezTo>
                  <a:pt x="114544" y="112100"/>
                  <a:pt x="112100" y="114544"/>
                  <a:pt x="109088" y="114544"/>
                </a:cubicBezTo>
                <a:lnTo>
                  <a:pt x="10911" y="114544"/>
                </a:lnTo>
                <a:cubicBezTo>
                  <a:pt x="7900" y="114544"/>
                  <a:pt x="5455" y="112100"/>
                  <a:pt x="5455" y="109088"/>
                </a:cubicBezTo>
                <a:lnTo>
                  <a:pt x="5455" y="10911"/>
                </a:lnTo>
                <a:cubicBezTo>
                  <a:pt x="5455" y="7900"/>
                  <a:pt x="7900" y="5455"/>
                  <a:pt x="10911" y="5455"/>
                </a:cubicBezTo>
                <a:lnTo>
                  <a:pt x="109088" y="5455"/>
                </a:lnTo>
                <a:cubicBezTo>
                  <a:pt x="112100" y="5455"/>
                  <a:pt x="114544" y="7900"/>
                  <a:pt x="114544" y="10911"/>
                </a:cubicBezTo>
                <a:cubicBezTo>
                  <a:pt x="114544" y="10911"/>
                  <a:pt x="114544" y="109088"/>
                  <a:pt x="114544" y="109088"/>
                </a:cubicBezTo>
                <a:close/>
                <a:moveTo>
                  <a:pt x="109088" y="0"/>
                </a:moveTo>
                <a:lnTo>
                  <a:pt x="10911" y="0"/>
                </a:lnTo>
                <a:cubicBezTo>
                  <a:pt x="4883" y="0"/>
                  <a:pt x="0" y="4883"/>
                  <a:pt x="0" y="10911"/>
                </a:cubicBezTo>
                <a:lnTo>
                  <a:pt x="0" y="109088"/>
                </a:lnTo>
                <a:cubicBezTo>
                  <a:pt x="0" y="115116"/>
                  <a:pt x="4883" y="120000"/>
                  <a:pt x="10911" y="120000"/>
                </a:cubicBezTo>
                <a:lnTo>
                  <a:pt x="109088" y="120000"/>
                </a:lnTo>
                <a:cubicBezTo>
                  <a:pt x="115116" y="120000"/>
                  <a:pt x="120000" y="115116"/>
                  <a:pt x="120000" y="109088"/>
                </a:cubicBezTo>
                <a:lnTo>
                  <a:pt x="120000" y="10911"/>
                </a:lnTo>
                <a:cubicBezTo>
                  <a:pt x="120000" y="4883"/>
                  <a:pt x="115116" y="0"/>
                  <a:pt x="109088" y="0"/>
                </a:cubicBezTo>
              </a:path>
            </a:pathLst>
          </a:custGeom>
          <a:solidFill>
            <a:schemeClr val="tx1">
              <a:lumMod val="75000"/>
              <a:lumOff val="25000"/>
            </a:schemeClr>
          </a:solidFill>
          <a:ln>
            <a:noFill/>
          </a:ln>
        </p:spPr>
        <p:txBody>
          <a:bodyPr lIns="38076" tIns="38076" rIns="38076" bIns="38076" anchor="ctr" anchorCtr="0">
            <a:noAutofit/>
          </a:bodyPr>
          <a:lstStyle/>
          <a:p>
            <a:endParaRPr sz="3000">
              <a:solidFill>
                <a:schemeClr val="dk1"/>
              </a:solidFill>
              <a:latin typeface="Lato"/>
              <a:ea typeface="Lato"/>
              <a:cs typeface="Lato"/>
              <a:sym typeface="Lato"/>
            </a:endParaRPr>
          </a:p>
        </p:txBody>
      </p:sp>
      <p:sp>
        <p:nvSpPr>
          <p:cNvPr id="4853" name="Shape 4853"/>
          <p:cNvSpPr/>
          <p:nvPr/>
        </p:nvSpPr>
        <p:spPr>
          <a:xfrm>
            <a:off x="16821582" y="8795136"/>
            <a:ext cx="457082" cy="558656"/>
          </a:xfrm>
          <a:custGeom>
            <a:avLst/>
            <a:gdLst/>
            <a:ahLst/>
            <a:cxnLst/>
            <a:rect l="0" t="0" r="0" b="0"/>
            <a:pathLst>
              <a:path w="120000" h="120000" extrusionOk="0">
                <a:moveTo>
                  <a:pt x="86111" y="76100"/>
                </a:moveTo>
                <a:cubicBezTo>
                  <a:pt x="86111" y="81272"/>
                  <a:pt x="82811" y="83705"/>
                  <a:pt x="77755" y="83672"/>
                </a:cubicBezTo>
                <a:cubicBezTo>
                  <a:pt x="77055" y="83672"/>
                  <a:pt x="76283" y="83672"/>
                  <a:pt x="75811" y="83577"/>
                </a:cubicBezTo>
                <a:lnTo>
                  <a:pt x="75811" y="69427"/>
                </a:lnTo>
                <a:cubicBezTo>
                  <a:pt x="76283" y="69333"/>
                  <a:pt x="77094" y="69238"/>
                  <a:pt x="78338" y="69238"/>
                </a:cubicBezTo>
                <a:cubicBezTo>
                  <a:pt x="83144" y="69238"/>
                  <a:pt x="86150" y="71611"/>
                  <a:pt x="86111" y="76100"/>
                </a:cubicBezTo>
                <a:moveTo>
                  <a:pt x="70200" y="65933"/>
                </a:moveTo>
                <a:lnTo>
                  <a:pt x="70200" y="87172"/>
                </a:lnTo>
                <a:cubicBezTo>
                  <a:pt x="71588" y="87333"/>
                  <a:pt x="73644" y="87488"/>
                  <a:pt x="76544" y="87488"/>
                </a:cubicBezTo>
                <a:cubicBezTo>
                  <a:pt x="81383" y="87488"/>
                  <a:pt x="85344" y="86594"/>
                  <a:pt x="87944" y="84700"/>
                </a:cubicBezTo>
                <a:cubicBezTo>
                  <a:pt x="90333" y="82938"/>
                  <a:pt x="92055" y="80083"/>
                  <a:pt x="92055" y="75944"/>
                </a:cubicBezTo>
                <a:cubicBezTo>
                  <a:pt x="92055" y="72122"/>
                  <a:pt x="90438" y="69461"/>
                  <a:pt x="87872" y="67794"/>
                </a:cubicBezTo>
                <a:cubicBezTo>
                  <a:pt x="85488" y="66216"/>
                  <a:pt x="82444" y="65483"/>
                  <a:pt x="77755" y="65483"/>
                </a:cubicBezTo>
                <a:cubicBezTo>
                  <a:pt x="74927" y="65483"/>
                  <a:pt x="72250" y="65638"/>
                  <a:pt x="70200" y="65933"/>
                </a:cubicBezTo>
                <a:moveTo>
                  <a:pt x="80000" y="32727"/>
                </a:moveTo>
                <a:lnTo>
                  <a:pt x="80000" y="5455"/>
                </a:lnTo>
                <a:lnTo>
                  <a:pt x="83333" y="5455"/>
                </a:lnTo>
                <a:lnTo>
                  <a:pt x="113333" y="32727"/>
                </a:lnTo>
                <a:cubicBezTo>
                  <a:pt x="113333" y="32727"/>
                  <a:pt x="80000" y="32727"/>
                  <a:pt x="80000" y="32727"/>
                </a:cubicBezTo>
                <a:close/>
                <a:moveTo>
                  <a:pt x="113333" y="109083"/>
                </a:moveTo>
                <a:cubicBezTo>
                  <a:pt x="113333" y="112100"/>
                  <a:pt x="110350" y="114538"/>
                  <a:pt x="106666" y="114538"/>
                </a:cubicBezTo>
                <a:lnTo>
                  <a:pt x="13333" y="114538"/>
                </a:lnTo>
                <a:cubicBezTo>
                  <a:pt x="9655" y="114538"/>
                  <a:pt x="6666" y="112100"/>
                  <a:pt x="6666" y="109083"/>
                </a:cubicBezTo>
                <a:lnTo>
                  <a:pt x="6666" y="10911"/>
                </a:lnTo>
                <a:cubicBezTo>
                  <a:pt x="6666" y="7894"/>
                  <a:pt x="9655" y="5455"/>
                  <a:pt x="13333" y="5455"/>
                </a:cubicBezTo>
                <a:lnTo>
                  <a:pt x="73333" y="5455"/>
                </a:lnTo>
                <a:lnTo>
                  <a:pt x="73333" y="32727"/>
                </a:lnTo>
                <a:cubicBezTo>
                  <a:pt x="73333" y="35738"/>
                  <a:pt x="76322" y="38177"/>
                  <a:pt x="80000" y="38177"/>
                </a:cubicBezTo>
                <a:lnTo>
                  <a:pt x="113333" y="38177"/>
                </a:lnTo>
                <a:cubicBezTo>
                  <a:pt x="113333" y="38177"/>
                  <a:pt x="113333" y="109083"/>
                  <a:pt x="113333" y="109083"/>
                </a:cubicBezTo>
                <a:close/>
                <a:moveTo>
                  <a:pt x="86666" y="0"/>
                </a:moveTo>
                <a:lnTo>
                  <a:pt x="13333" y="0"/>
                </a:lnTo>
                <a:cubicBezTo>
                  <a:pt x="5972" y="0"/>
                  <a:pt x="0" y="4877"/>
                  <a:pt x="0" y="10911"/>
                </a:cubicBezTo>
                <a:lnTo>
                  <a:pt x="0" y="109083"/>
                </a:lnTo>
                <a:cubicBezTo>
                  <a:pt x="0" y="115116"/>
                  <a:pt x="5972" y="120000"/>
                  <a:pt x="13333" y="120000"/>
                </a:cubicBezTo>
                <a:lnTo>
                  <a:pt x="106666" y="120000"/>
                </a:lnTo>
                <a:cubicBezTo>
                  <a:pt x="114027" y="120000"/>
                  <a:pt x="120000" y="115116"/>
                  <a:pt x="120000" y="109083"/>
                </a:cubicBezTo>
                <a:lnTo>
                  <a:pt x="120000" y="30000"/>
                </a:lnTo>
                <a:cubicBezTo>
                  <a:pt x="120000" y="30000"/>
                  <a:pt x="86666" y="0"/>
                  <a:pt x="86666" y="0"/>
                </a:cubicBezTo>
                <a:close/>
                <a:moveTo>
                  <a:pt x="37605" y="75877"/>
                </a:moveTo>
                <a:cubicBezTo>
                  <a:pt x="36800" y="75877"/>
                  <a:pt x="36216" y="75844"/>
                  <a:pt x="35738" y="75750"/>
                </a:cubicBezTo>
                <a:lnTo>
                  <a:pt x="35738" y="69366"/>
                </a:lnTo>
                <a:cubicBezTo>
                  <a:pt x="36138" y="69266"/>
                  <a:pt x="36911" y="69172"/>
                  <a:pt x="38044" y="69172"/>
                </a:cubicBezTo>
                <a:cubicBezTo>
                  <a:pt x="40833" y="69172"/>
                  <a:pt x="42411" y="70361"/>
                  <a:pt x="42411" y="72350"/>
                </a:cubicBezTo>
                <a:cubicBezTo>
                  <a:pt x="42411" y="74561"/>
                  <a:pt x="40577" y="75877"/>
                  <a:pt x="37605" y="75877"/>
                </a:cubicBezTo>
                <a:moveTo>
                  <a:pt x="37755" y="65483"/>
                </a:moveTo>
                <a:cubicBezTo>
                  <a:pt x="34344" y="65483"/>
                  <a:pt x="31922" y="65672"/>
                  <a:pt x="30200" y="65933"/>
                </a:cubicBezTo>
                <a:lnTo>
                  <a:pt x="30200" y="87266"/>
                </a:lnTo>
                <a:lnTo>
                  <a:pt x="35738" y="87266"/>
                </a:lnTo>
                <a:lnTo>
                  <a:pt x="35738" y="79533"/>
                </a:lnTo>
                <a:cubicBezTo>
                  <a:pt x="36244" y="79600"/>
                  <a:pt x="36911" y="79633"/>
                  <a:pt x="37644" y="79633"/>
                </a:cubicBezTo>
                <a:cubicBezTo>
                  <a:pt x="40944" y="79633"/>
                  <a:pt x="43766" y="78927"/>
                  <a:pt x="45672" y="77355"/>
                </a:cubicBezTo>
                <a:cubicBezTo>
                  <a:pt x="47138" y="76133"/>
                  <a:pt x="47944" y="74338"/>
                  <a:pt x="47944" y="72222"/>
                </a:cubicBezTo>
                <a:cubicBezTo>
                  <a:pt x="47944" y="70100"/>
                  <a:pt x="46883" y="68311"/>
                  <a:pt x="45305" y="67216"/>
                </a:cubicBezTo>
                <a:cubicBezTo>
                  <a:pt x="43655" y="66061"/>
                  <a:pt x="41200" y="65483"/>
                  <a:pt x="37755" y="65483"/>
                </a:cubicBezTo>
                <a:moveTo>
                  <a:pt x="59805" y="74433"/>
                </a:moveTo>
                <a:cubicBezTo>
                  <a:pt x="56616" y="73377"/>
                  <a:pt x="55222" y="72766"/>
                  <a:pt x="55222" y="71388"/>
                </a:cubicBezTo>
                <a:cubicBezTo>
                  <a:pt x="55222" y="70266"/>
                  <a:pt x="56394" y="69300"/>
                  <a:pt x="58816" y="69300"/>
                </a:cubicBezTo>
                <a:cubicBezTo>
                  <a:pt x="61238" y="69300"/>
                  <a:pt x="62994" y="69905"/>
                  <a:pt x="63983" y="70327"/>
                </a:cubicBezTo>
                <a:lnTo>
                  <a:pt x="65233" y="66383"/>
                </a:lnTo>
                <a:cubicBezTo>
                  <a:pt x="63766" y="65805"/>
                  <a:pt x="61711" y="65288"/>
                  <a:pt x="58927" y="65288"/>
                </a:cubicBezTo>
                <a:cubicBezTo>
                  <a:pt x="53100" y="65288"/>
                  <a:pt x="49577" y="68111"/>
                  <a:pt x="49577" y="71800"/>
                </a:cubicBezTo>
                <a:cubicBezTo>
                  <a:pt x="49577" y="74944"/>
                  <a:pt x="52250" y="76938"/>
                  <a:pt x="56361" y="78188"/>
                </a:cubicBezTo>
                <a:cubicBezTo>
                  <a:pt x="59327" y="79116"/>
                  <a:pt x="60505" y="79888"/>
                  <a:pt x="60505" y="81238"/>
                </a:cubicBezTo>
                <a:cubicBezTo>
                  <a:pt x="60505" y="82650"/>
                  <a:pt x="59144" y="83577"/>
                  <a:pt x="56577" y="83577"/>
                </a:cubicBezTo>
                <a:cubicBezTo>
                  <a:pt x="54194" y="83577"/>
                  <a:pt x="51883" y="82905"/>
                  <a:pt x="50383" y="82233"/>
                </a:cubicBezTo>
                <a:lnTo>
                  <a:pt x="49244" y="86272"/>
                </a:lnTo>
                <a:cubicBezTo>
                  <a:pt x="50638" y="86950"/>
                  <a:pt x="53422" y="87588"/>
                  <a:pt x="56244" y="87588"/>
                </a:cubicBezTo>
                <a:cubicBezTo>
                  <a:pt x="63033" y="87588"/>
                  <a:pt x="66222" y="84505"/>
                  <a:pt x="66222" y="80883"/>
                </a:cubicBezTo>
                <a:cubicBezTo>
                  <a:pt x="66222" y="77833"/>
                  <a:pt x="64172" y="75844"/>
                  <a:pt x="59805" y="74433"/>
                </a:cubicBezTo>
              </a:path>
            </a:pathLst>
          </a:custGeom>
          <a:solidFill>
            <a:schemeClr val="tx1">
              <a:lumMod val="75000"/>
              <a:lumOff val="25000"/>
            </a:schemeClr>
          </a:solidFill>
          <a:ln>
            <a:noFill/>
          </a:ln>
        </p:spPr>
        <p:txBody>
          <a:bodyPr lIns="38076" tIns="38076" rIns="38076" bIns="38076" anchor="ctr" anchorCtr="0">
            <a:noAutofit/>
          </a:bodyPr>
          <a:lstStyle/>
          <a:p>
            <a:endParaRPr sz="3000">
              <a:solidFill>
                <a:schemeClr val="dk1"/>
              </a:solidFill>
              <a:latin typeface="Lato"/>
              <a:ea typeface="Lato"/>
              <a:cs typeface="Lato"/>
              <a:sym typeface="Lato"/>
            </a:endParaRPr>
          </a:p>
        </p:txBody>
      </p:sp>
      <p:sp>
        <p:nvSpPr>
          <p:cNvPr id="4854" name="Shape 4854"/>
          <p:cNvSpPr/>
          <p:nvPr/>
        </p:nvSpPr>
        <p:spPr>
          <a:xfrm>
            <a:off x="17888104" y="8795136"/>
            <a:ext cx="457082" cy="558656"/>
          </a:xfrm>
          <a:custGeom>
            <a:avLst/>
            <a:gdLst/>
            <a:ahLst/>
            <a:cxnLst/>
            <a:rect l="0" t="0" r="0" b="0"/>
            <a:pathLst>
              <a:path w="120000" h="120000" extrusionOk="0">
                <a:moveTo>
                  <a:pt x="70200" y="87272"/>
                </a:moveTo>
                <a:lnTo>
                  <a:pt x="75811" y="87272"/>
                </a:lnTo>
                <a:lnTo>
                  <a:pt x="75811" y="65644"/>
                </a:lnTo>
                <a:lnTo>
                  <a:pt x="70200" y="65644"/>
                </a:lnTo>
                <a:cubicBezTo>
                  <a:pt x="70200" y="65644"/>
                  <a:pt x="70200" y="87272"/>
                  <a:pt x="70200" y="87272"/>
                </a:cubicBezTo>
                <a:close/>
                <a:moveTo>
                  <a:pt x="80000" y="32727"/>
                </a:moveTo>
                <a:lnTo>
                  <a:pt x="80000" y="5455"/>
                </a:lnTo>
                <a:lnTo>
                  <a:pt x="83333" y="5455"/>
                </a:lnTo>
                <a:lnTo>
                  <a:pt x="113333" y="32727"/>
                </a:lnTo>
                <a:cubicBezTo>
                  <a:pt x="113333" y="32727"/>
                  <a:pt x="80000" y="32727"/>
                  <a:pt x="80000" y="32727"/>
                </a:cubicBezTo>
                <a:close/>
                <a:moveTo>
                  <a:pt x="113333" y="109088"/>
                </a:moveTo>
                <a:cubicBezTo>
                  <a:pt x="113333" y="112105"/>
                  <a:pt x="110344" y="114544"/>
                  <a:pt x="106666" y="114544"/>
                </a:cubicBezTo>
                <a:lnTo>
                  <a:pt x="13333" y="114544"/>
                </a:lnTo>
                <a:cubicBezTo>
                  <a:pt x="9655" y="114544"/>
                  <a:pt x="6666" y="112105"/>
                  <a:pt x="6666" y="109088"/>
                </a:cubicBezTo>
                <a:lnTo>
                  <a:pt x="6666" y="10911"/>
                </a:lnTo>
                <a:cubicBezTo>
                  <a:pt x="6666" y="7894"/>
                  <a:pt x="9655" y="5455"/>
                  <a:pt x="13333" y="5455"/>
                </a:cubicBezTo>
                <a:lnTo>
                  <a:pt x="73333" y="5455"/>
                </a:lnTo>
                <a:lnTo>
                  <a:pt x="73333" y="32727"/>
                </a:lnTo>
                <a:cubicBezTo>
                  <a:pt x="73333" y="35738"/>
                  <a:pt x="76322" y="38177"/>
                  <a:pt x="80000" y="38177"/>
                </a:cubicBezTo>
                <a:lnTo>
                  <a:pt x="113333" y="38177"/>
                </a:lnTo>
                <a:cubicBezTo>
                  <a:pt x="113333" y="38177"/>
                  <a:pt x="113333" y="109088"/>
                  <a:pt x="113333" y="109088"/>
                </a:cubicBezTo>
                <a:close/>
                <a:moveTo>
                  <a:pt x="86666" y="0"/>
                </a:moveTo>
                <a:lnTo>
                  <a:pt x="13333" y="0"/>
                </a:lnTo>
                <a:cubicBezTo>
                  <a:pt x="5972" y="0"/>
                  <a:pt x="0" y="4883"/>
                  <a:pt x="0" y="10911"/>
                </a:cubicBezTo>
                <a:lnTo>
                  <a:pt x="0" y="109088"/>
                </a:lnTo>
                <a:cubicBezTo>
                  <a:pt x="0" y="115116"/>
                  <a:pt x="5972" y="120000"/>
                  <a:pt x="13333" y="120000"/>
                </a:cubicBezTo>
                <a:lnTo>
                  <a:pt x="106666" y="120000"/>
                </a:lnTo>
                <a:cubicBezTo>
                  <a:pt x="114027" y="120000"/>
                  <a:pt x="120000" y="115116"/>
                  <a:pt x="120000" y="109088"/>
                </a:cubicBezTo>
                <a:lnTo>
                  <a:pt x="120000" y="30000"/>
                </a:lnTo>
                <a:cubicBezTo>
                  <a:pt x="120000" y="30000"/>
                  <a:pt x="86666" y="0"/>
                  <a:pt x="86666" y="0"/>
                </a:cubicBezTo>
                <a:close/>
                <a:moveTo>
                  <a:pt x="53433" y="78061"/>
                </a:moveTo>
                <a:lnTo>
                  <a:pt x="54894" y="73472"/>
                </a:lnTo>
                <a:cubicBezTo>
                  <a:pt x="55300" y="72222"/>
                  <a:pt x="55666" y="70588"/>
                  <a:pt x="56033" y="69305"/>
                </a:cubicBezTo>
                <a:lnTo>
                  <a:pt x="56105" y="69305"/>
                </a:lnTo>
                <a:cubicBezTo>
                  <a:pt x="56472" y="70588"/>
                  <a:pt x="56916" y="72188"/>
                  <a:pt x="57355" y="73472"/>
                </a:cubicBezTo>
                <a:lnTo>
                  <a:pt x="58894" y="78061"/>
                </a:lnTo>
                <a:cubicBezTo>
                  <a:pt x="58894" y="78061"/>
                  <a:pt x="53433" y="78061"/>
                  <a:pt x="53433" y="78061"/>
                </a:cubicBezTo>
                <a:close/>
                <a:moveTo>
                  <a:pt x="52622" y="65644"/>
                </a:moveTo>
                <a:lnTo>
                  <a:pt x="45072" y="87272"/>
                </a:lnTo>
                <a:lnTo>
                  <a:pt x="50861" y="87272"/>
                </a:lnTo>
                <a:lnTo>
                  <a:pt x="52622" y="81722"/>
                </a:lnTo>
                <a:lnTo>
                  <a:pt x="59700" y="81722"/>
                </a:lnTo>
                <a:lnTo>
                  <a:pt x="61605" y="87272"/>
                </a:lnTo>
                <a:lnTo>
                  <a:pt x="67622" y="87272"/>
                </a:lnTo>
                <a:lnTo>
                  <a:pt x="59955" y="65644"/>
                </a:lnTo>
                <a:cubicBezTo>
                  <a:pt x="59955" y="65644"/>
                  <a:pt x="52622" y="65644"/>
                  <a:pt x="52622" y="65644"/>
                </a:cubicBezTo>
                <a:close/>
              </a:path>
            </a:pathLst>
          </a:custGeom>
          <a:solidFill>
            <a:schemeClr val="tx1">
              <a:lumMod val="75000"/>
              <a:lumOff val="25000"/>
            </a:schemeClr>
          </a:solidFill>
          <a:ln>
            <a:noFill/>
          </a:ln>
        </p:spPr>
        <p:txBody>
          <a:bodyPr lIns="38076" tIns="38076" rIns="38076" bIns="38076" anchor="ctr" anchorCtr="0">
            <a:noAutofit/>
          </a:bodyPr>
          <a:lstStyle/>
          <a:p>
            <a:endParaRPr sz="3000">
              <a:solidFill>
                <a:schemeClr val="dk1"/>
              </a:solidFill>
              <a:latin typeface="Lato"/>
              <a:ea typeface="Lato"/>
              <a:cs typeface="Lato"/>
              <a:sym typeface="Lato"/>
            </a:endParaRPr>
          </a:p>
        </p:txBody>
      </p:sp>
      <p:sp>
        <p:nvSpPr>
          <p:cNvPr id="4855" name="Shape 4855"/>
          <p:cNvSpPr/>
          <p:nvPr/>
        </p:nvSpPr>
        <p:spPr>
          <a:xfrm>
            <a:off x="18954626" y="8795136"/>
            <a:ext cx="457082" cy="558656"/>
          </a:xfrm>
          <a:custGeom>
            <a:avLst/>
            <a:gdLst/>
            <a:ahLst/>
            <a:cxnLst/>
            <a:rect l="0" t="0" r="0" b="0"/>
            <a:pathLst>
              <a:path w="120000" h="120000" extrusionOk="0">
                <a:moveTo>
                  <a:pt x="76866" y="87272"/>
                </a:moveTo>
                <a:lnTo>
                  <a:pt x="82472" y="87272"/>
                </a:lnTo>
                <a:lnTo>
                  <a:pt x="82472" y="78577"/>
                </a:lnTo>
                <a:lnTo>
                  <a:pt x="91350" y="78577"/>
                </a:lnTo>
                <a:lnTo>
                  <a:pt x="91350" y="74600"/>
                </a:lnTo>
                <a:lnTo>
                  <a:pt x="82472" y="74600"/>
                </a:lnTo>
                <a:lnTo>
                  <a:pt x="82472" y="69655"/>
                </a:lnTo>
                <a:lnTo>
                  <a:pt x="91972" y="69655"/>
                </a:lnTo>
                <a:lnTo>
                  <a:pt x="91972" y="65644"/>
                </a:lnTo>
                <a:lnTo>
                  <a:pt x="76866" y="65644"/>
                </a:lnTo>
                <a:cubicBezTo>
                  <a:pt x="76866" y="65644"/>
                  <a:pt x="76866" y="87272"/>
                  <a:pt x="76866" y="87272"/>
                </a:cubicBezTo>
                <a:close/>
                <a:moveTo>
                  <a:pt x="80000" y="32727"/>
                </a:moveTo>
                <a:lnTo>
                  <a:pt x="80000" y="5455"/>
                </a:lnTo>
                <a:lnTo>
                  <a:pt x="83333" y="5455"/>
                </a:lnTo>
                <a:lnTo>
                  <a:pt x="113333" y="32727"/>
                </a:lnTo>
                <a:cubicBezTo>
                  <a:pt x="113333" y="32727"/>
                  <a:pt x="80000" y="32727"/>
                  <a:pt x="80000" y="32727"/>
                </a:cubicBezTo>
                <a:close/>
                <a:moveTo>
                  <a:pt x="113333" y="109088"/>
                </a:moveTo>
                <a:cubicBezTo>
                  <a:pt x="113333" y="112105"/>
                  <a:pt x="110350" y="114544"/>
                  <a:pt x="106666" y="114544"/>
                </a:cubicBezTo>
                <a:lnTo>
                  <a:pt x="13333" y="114544"/>
                </a:lnTo>
                <a:cubicBezTo>
                  <a:pt x="9650" y="114544"/>
                  <a:pt x="6666" y="112105"/>
                  <a:pt x="6666" y="109088"/>
                </a:cubicBezTo>
                <a:lnTo>
                  <a:pt x="6666" y="10911"/>
                </a:lnTo>
                <a:cubicBezTo>
                  <a:pt x="6666" y="7894"/>
                  <a:pt x="9650" y="5455"/>
                  <a:pt x="13333" y="5455"/>
                </a:cubicBezTo>
                <a:lnTo>
                  <a:pt x="73333" y="5455"/>
                </a:lnTo>
                <a:lnTo>
                  <a:pt x="73333" y="32727"/>
                </a:lnTo>
                <a:cubicBezTo>
                  <a:pt x="73333" y="35738"/>
                  <a:pt x="76316" y="38177"/>
                  <a:pt x="80000" y="38177"/>
                </a:cubicBezTo>
                <a:lnTo>
                  <a:pt x="113333" y="38177"/>
                </a:lnTo>
                <a:cubicBezTo>
                  <a:pt x="113333" y="38177"/>
                  <a:pt x="113333" y="109088"/>
                  <a:pt x="113333" y="109088"/>
                </a:cubicBezTo>
                <a:close/>
                <a:moveTo>
                  <a:pt x="86666" y="0"/>
                </a:moveTo>
                <a:lnTo>
                  <a:pt x="13333" y="0"/>
                </a:lnTo>
                <a:cubicBezTo>
                  <a:pt x="5972" y="0"/>
                  <a:pt x="0" y="4883"/>
                  <a:pt x="0" y="10911"/>
                </a:cubicBezTo>
                <a:lnTo>
                  <a:pt x="0" y="109088"/>
                </a:lnTo>
                <a:cubicBezTo>
                  <a:pt x="0" y="115116"/>
                  <a:pt x="5972" y="120000"/>
                  <a:pt x="13333" y="120000"/>
                </a:cubicBezTo>
                <a:lnTo>
                  <a:pt x="106666" y="120000"/>
                </a:lnTo>
                <a:cubicBezTo>
                  <a:pt x="114027" y="120000"/>
                  <a:pt x="120000" y="115116"/>
                  <a:pt x="120000" y="109088"/>
                </a:cubicBezTo>
                <a:lnTo>
                  <a:pt x="120000" y="30000"/>
                </a:lnTo>
                <a:cubicBezTo>
                  <a:pt x="120000" y="30000"/>
                  <a:pt x="86666" y="0"/>
                  <a:pt x="86666" y="0"/>
                </a:cubicBezTo>
                <a:close/>
                <a:moveTo>
                  <a:pt x="57755" y="83677"/>
                </a:moveTo>
                <a:cubicBezTo>
                  <a:pt x="57055" y="83677"/>
                  <a:pt x="56283" y="83677"/>
                  <a:pt x="55805" y="83583"/>
                </a:cubicBezTo>
                <a:lnTo>
                  <a:pt x="55805" y="69433"/>
                </a:lnTo>
                <a:cubicBezTo>
                  <a:pt x="56283" y="69333"/>
                  <a:pt x="57094" y="69238"/>
                  <a:pt x="58338" y="69238"/>
                </a:cubicBezTo>
                <a:cubicBezTo>
                  <a:pt x="63144" y="69238"/>
                  <a:pt x="66150" y="71616"/>
                  <a:pt x="66111" y="76105"/>
                </a:cubicBezTo>
                <a:cubicBezTo>
                  <a:pt x="66111" y="81272"/>
                  <a:pt x="62811" y="83711"/>
                  <a:pt x="57755" y="83677"/>
                </a:cubicBezTo>
                <a:moveTo>
                  <a:pt x="57755" y="65483"/>
                </a:moveTo>
                <a:cubicBezTo>
                  <a:pt x="54927" y="65483"/>
                  <a:pt x="52250" y="65644"/>
                  <a:pt x="50200" y="65933"/>
                </a:cubicBezTo>
                <a:lnTo>
                  <a:pt x="50200" y="87172"/>
                </a:lnTo>
                <a:cubicBezTo>
                  <a:pt x="51594" y="87333"/>
                  <a:pt x="53644" y="87494"/>
                  <a:pt x="56544" y="87494"/>
                </a:cubicBezTo>
                <a:cubicBezTo>
                  <a:pt x="61377" y="87494"/>
                  <a:pt x="65344" y="86594"/>
                  <a:pt x="67950" y="84700"/>
                </a:cubicBezTo>
                <a:cubicBezTo>
                  <a:pt x="70333" y="82938"/>
                  <a:pt x="72055" y="80083"/>
                  <a:pt x="72055" y="75944"/>
                </a:cubicBezTo>
                <a:cubicBezTo>
                  <a:pt x="72055" y="72127"/>
                  <a:pt x="70444" y="69461"/>
                  <a:pt x="67872" y="67794"/>
                </a:cubicBezTo>
                <a:cubicBezTo>
                  <a:pt x="65488" y="66222"/>
                  <a:pt x="62450" y="65483"/>
                  <a:pt x="57755" y="65483"/>
                </a:cubicBezTo>
                <a:moveTo>
                  <a:pt x="37605" y="75883"/>
                </a:moveTo>
                <a:cubicBezTo>
                  <a:pt x="36794" y="75883"/>
                  <a:pt x="36211" y="75850"/>
                  <a:pt x="35733" y="75755"/>
                </a:cubicBezTo>
                <a:lnTo>
                  <a:pt x="35733" y="69366"/>
                </a:lnTo>
                <a:cubicBezTo>
                  <a:pt x="36138" y="69272"/>
                  <a:pt x="36905" y="69177"/>
                  <a:pt x="38044" y="69177"/>
                </a:cubicBezTo>
                <a:cubicBezTo>
                  <a:pt x="40833" y="69177"/>
                  <a:pt x="42411" y="70361"/>
                  <a:pt x="42411" y="72350"/>
                </a:cubicBezTo>
                <a:cubicBezTo>
                  <a:pt x="42411" y="74566"/>
                  <a:pt x="40577" y="75883"/>
                  <a:pt x="37605" y="75883"/>
                </a:cubicBezTo>
                <a:moveTo>
                  <a:pt x="37755" y="65483"/>
                </a:moveTo>
                <a:cubicBezTo>
                  <a:pt x="34344" y="65483"/>
                  <a:pt x="31922" y="65677"/>
                  <a:pt x="30200" y="65933"/>
                </a:cubicBezTo>
                <a:lnTo>
                  <a:pt x="30200" y="87272"/>
                </a:lnTo>
                <a:lnTo>
                  <a:pt x="35733" y="87272"/>
                </a:lnTo>
                <a:lnTo>
                  <a:pt x="35733" y="79538"/>
                </a:lnTo>
                <a:cubicBezTo>
                  <a:pt x="36250" y="79600"/>
                  <a:pt x="36905" y="79633"/>
                  <a:pt x="37644" y="79633"/>
                </a:cubicBezTo>
                <a:cubicBezTo>
                  <a:pt x="40944" y="79633"/>
                  <a:pt x="43766" y="78927"/>
                  <a:pt x="45672" y="77355"/>
                </a:cubicBezTo>
                <a:cubicBezTo>
                  <a:pt x="47144" y="76138"/>
                  <a:pt x="47950" y="74338"/>
                  <a:pt x="47950" y="72222"/>
                </a:cubicBezTo>
                <a:cubicBezTo>
                  <a:pt x="47950" y="70105"/>
                  <a:pt x="46883" y="68311"/>
                  <a:pt x="45305" y="67216"/>
                </a:cubicBezTo>
                <a:cubicBezTo>
                  <a:pt x="43661" y="66066"/>
                  <a:pt x="41200" y="65483"/>
                  <a:pt x="37755" y="65483"/>
                </a:cubicBezTo>
              </a:path>
            </a:pathLst>
          </a:custGeom>
          <a:solidFill>
            <a:schemeClr val="tx1">
              <a:lumMod val="75000"/>
              <a:lumOff val="25000"/>
            </a:schemeClr>
          </a:solidFill>
          <a:ln>
            <a:noFill/>
          </a:ln>
        </p:spPr>
        <p:txBody>
          <a:bodyPr lIns="38076" tIns="38076" rIns="38076" bIns="38076" anchor="ctr" anchorCtr="0">
            <a:noAutofit/>
          </a:bodyPr>
          <a:lstStyle/>
          <a:p>
            <a:endParaRPr sz="3000">
              <a:solidFill>
                <a:schemeClr val="dk1"/>
              </a:solidFill>
              <a:latin typeface="Lato"/>
              <a:ea typeface="Lato"/>
              <a:cs typeface="Lato"/>
              <a:sym typeface="Lato"/>
            </a:endParaRPr>
          </a:p>
        </p:txBody>
      </p:sp>
      <p:sp>
        <p:nvSpPr>
          <p:cNvPr id="4856" name="Shape 4856"/>
          <p:cNvSpPr/>
          <p:nvPr/>
        </p:nvSpPr>
        <p:spPr>
          <a:xfrm>
            <a:off x="20021150" y="8795136"/>
            <a:ext cx="457082" cy="558656"/>
          </a:xfrm>
          <a:custGeom>
            <a:avLst/>
            <a:gdLst/>
            <a:ahLst/>
            <a:cxnLst/>
            <a:rect l="0" t="0" r="0" b="0"/>
            <a:pathLst>
              <a:path w="120000" h="120000" extrusionOk="0">
                <a:moveTo>
                  <a:pt x="71866" y="87272"/>
                </a:moveTo>
                <a:lnTo>
                  <a:pt x="77472" y="87272"/>
                </a:lnTo>
                <a:lnTo>
                  <a:pt x="77472" y="78577"/>
                </a:lnTo>
                <a:lnTo>
                  <a:pt x="86350" y="78577"/>
                </a:lnTo>
                <a:lnTo>
                  <a:pt x="86350" y="74600"/>
                </a:lnTo>
                <a:lnTo>
                  <a:pt x="77472" y="74600"/>
                </a:lnTo>
                <a:lnTo>
                  <a:pt x="77472" y="69655"/>
                </a:lnTo>
                <a:lnTo>
                  <a:pt x="86972" y="69655"/>
                </a:lnTo>
                <a:lnTo>
                  <a:pt x="86972" y="65644"/>
                </a:lnTo>
                <a:lnTo>
                  <a:pt x="71866" y="65644"/>
                </a:lnTo>
                <a:cubicBezTo>
                  <a:pt x="71866" y="65644"/>
                  <a:pt x="71866" y="87272"/>
                  <a:pt x="71866" y="87272"/>
                </a:cubicBezTo>
                <a:close/>
                <a:moveTo>
                  <a:pt x="80000" y="32727"/>
                </a:moveTo>
                <a:lnTo>
                  <a:pt x="80000" y="5455"/>
                </a:lnTo>
                <a:lnTo>
                  <a:pt x="83333" y="5455"/>
                </a:lnTo>
                <a:lnTo>
                  <a:pt x="113333" y="32727"/>
                </a:lnTo>
                <a:cubicBezTo>
                  <a:pt x="113333" y="32727"/>
                  <a:pt x="80000" y="32727"/>
                  <a:pt x="80000" y="32727"/>
                </a:cubicBezTo>
                <a:close/>
                <a:moveTo>
                  <a:pt x="113333" y="109088"/>
                </a:moveTo>
                <a:cubicBezTo>
                  <a:pt x="113333" y="112105"/>
                  <a:pt x="110350" y="114544"/>
                  <a:pt x="106666" y="114544"/>
                </a:cubicBezTo>
                <a:lnTo>
                  <a:pt x="13333" y="114544"/>
                </a:lnTo>
                <a:cubicBezTo>
                  <a:pt x="9650" y="114544"/>
                  <a:pt x="6666" y="112105"/>
                  <a:pt x="6666" y="109088"/>
                </a:cubicBezTo>
                <a:lnTo>
                  <a:pt x="6666" y="10911"/>
                </a:lnTo>
                <a:cubicBezTo>
                  <a:pt x="6666" y="7894"/>
                  <a:pt x="9650" y="5455"/>
                  <a:pt x="13333" y="5455"/>
                </a:cubicBezTo>
                <a:lnTo>
                  <a:pt x="73333" y="5455"/>
                </a:lnTo>
                <a:lnTo>
                  <a:pt x="73333" y="32727"/>
                </a:lnTo>
                <a:cubicBezTo>
                  <a:pt x="73333" y="35738"/>
                  <a:pt x="76316" y="38177"/>
                  <a:pt x="80000" y="38177"/>
                </a:cubicBezTo>
                <a:lnTo>
                  <a:pt x="113333" y="38177"/>
                </a:lnTo>
                <a:cubicBezTo>
                  <a:pt x="113333" y="38177"/>
                  <a:pt x="113333" y="109088"/>
                  <a:pt x="113333" y="109088"/>
                </a:cubicBezTo>
                <a:close/>
                <a:moveTo>
                  <a:pt x="86666" y="0"/>
                </a:moveTo>
                <a:lnTo>
                  <a:pt x="13333" y="0"/>
                </a:lnTo>
                <a:cubicBezTo>
                  <a:pt x="5972" y="0"/>
                  <a:pt x="0" y="4883"/>
                  <a:pt x="0" y="10911"/>
                </a:cubicBezTo>
                <a:lnTo>
                  <a:pt x="0" y="109088"/>
                </a:lnTo>
                <a:cubicBezTo>
                  <a:pt x="0" y="115116"/>
                  <a:pt x="5972" y="120000"/>
                  <a:pt x="13333" y="120000"/>
                </a:cubicBezTo>
                <a:lnTo>
                  <a:pt x="106666" y="120000"/>
                </a:lnTo>
                <a:cubicBezTo>
                  <a:pt x="114027" y="120000"/>
                  <a:pt x="120000" y="115116"/>
                  <a:pt x="120000" y="109088"/>
                </a:cubicBezTo>
                <a:lnTo>
                  <a:pt x="120000" y="30000"/>
                </a:lnTo>
                <a:cubicBezTo>
                  <a:pt x="120000" y="30000"/>
                  <a:pt x="86666" y="0"/>
                  <a:pt x="86666" y="0"/>
                </a:cubicBezTo>
                <a:close/>
                <a:moveTo>
                  <a:pt x="61866" y="87272"/>
                </a:moveTo>
                <a:lnTo>
                  <a:pt x="67472" y="87272"/>
                </a:lnTo>
                <a:lnTo>
                  <a:pt x="67472" y="65644"/>
                </a:lnTo>
                <a:lnTo>
                  <a:pt x="61866" y="65644"/>
                </a:lnTo>
                <a:cubicBezTo>
                  <a:pt x="61866" y="65644"/>
                  <a:pt x="61866" y="87272"/>
                  <a:pt x="61866" y="87272"/>
                </a:cubicBezTo>
                <a:close/>
                <a:moveTo>
                  <a:pt x="46638" y="78705"/>
                </a:moveTo>
                <a:lnTo>
                  <a:pt x="50455" y="78705"/>
                </a:lnTo>
                <a:lnTo>
                  <a:pt x="50455" y="83227"/>
                </a:lnTo>
                <a:cubicBezTo>
                  <a:pt x="50011" y="83416"/>
                  <a:pt x="48988" y="83550"/>
                  <a:pt x="47700" y="83550"/>
                </a:cubicBezTo>
                <a:cubicBezTo>
                  <a:pt x="43116" y="83550"/>
                  <a:pt x="39927" y="80916"/>
                  <a:pt x="39927" y="76455"/>
                </a:cubicBezTo>
                <a:cubicBezTo>
                  <a:pt x="39927" y="71772"/>
                  <a:pt x="43450" y="69461"/>
                  <a:pt x="48105" y="69461"/>
                </a:cubicBezTo>
                <a:cubicBezTo>
                  <a:pt x="50822" y="69461"/>
                  <a:pt x="52505" y="69883"/>
                  <a:pt x="53866" y="70400"/>
                </a:cubicBezTo>
                <a:lnTo>
                  <a:pt x="55038" y="66477"/>
                </a:lnTo>
                <a:cubicBezTo>
                  <a:pt x="53827" y="65966"/>
                  <a:pt x="51372" y="65422"/>
                  <a:pt x="48177" y="65422"/>
                </a:cubicBezTo>
                <a:cubicBezTo>
                  <a:pt x="40072" y="65422"/>
                  <a:pt x="34100" y="69527"/>
                  <a:pt x="34061" y="76716"/>
                </a:cubicBezTo>
                <a:cubicBezTo>
                  <a:pt x="34022" y="79894"/>
                  <a:pt x="35272" y="82711"/>
                  <a:pt x="37544" y="84572"/>
                </a:cubicBezTo>
                <a:cubicBezTo>
                  <a:pt x="39816" y="86500"/>
                  <a:pt x="43083" y="87494"/>
                  <a:pt x="47588" y="87494"/>
                </a:cubicBezTo>
                <a:cubicBezTo>
                  <a:pt x="50861" y="87494"/>
                  <a:pt x="54122" y="86788"/>
                  <a:pt x="55844" y="86277"/>
                </a:cubicBezTo>
                <a:lnTo>
                  <a:pt x="55844" y="74883"/>
                </a:lnTo>
                <a:lnTo>
                  <a:pt x="46638" y="74883"/>
                </a:lnTo>
                <a:cubicBezTo>
                  <a:pt x="46638" y="74883"/>
                  <a:pt x="46638" y="78705"/>
                  <a:pt x="46638" y="78705"/>
                </a:cubicBezTo>
                <a:close/>
              </a:path>
            </a:pathLst>
          </a:custGeom>
          <a:solidFill>
            <a:schemeClr val="tx1">
              <a:lumMod val="75000"/>
              <a:lumOff val="25000"/>
            </a:schemeClr>
          </a:solidFill>
          <a:ln>
            <a:noFill/>
          </a:ln>
        </p:spPr>
        <p:txBody>
          <a:bodyPr lIns="38076" tIns="38076" rIns="38076" bIns="38076" anchor="ctr" anchorCtr="0">
            <a:noAutofit/>
          </a:bodyPr>
          <a:lstStyle/>
          <a:p>
            <a:endParaRPr sz="3000">
              <a:solidFill>
                <a:schemeClr val="dk1"/>
              </a:solidFill>
              <a:latin typeface="Lato"/>
              <a:ea typeface="Lato"/>
              <a:cs typeface="Lato"/>
              <a:sym typeface="Lato"/>
            </a:endParaRPr>
          </a:p>
        </p:txBody>
      </p:sp>
      <p:sp>
        <p:nvSpPr>
          <p:cNvPr id="4857" name="Shape 4857"/>
          <p:cNvSpPr/>
          <p:nvPr/>
        </p:nvSpPr>
        <p:spPr>
          <a:xfrm>
            <a:off x="21087672" y="8795136"/>
            <a:ext cx="457082" cy="558656"/>
          </a:xfrm>
          <a:custGeom>
            <a:avLst/>
            <a:gdLst/>
            <a:ahLst/>
            <a:cxnLst/>
            <a:rect l="0" t="0" r="0" b="0"/>
            <a:pathLst>
              <a:path w="120000" h="120000" extrusionOk="0">
                <a:moveTo>
                  <a:pt x="55938" y="75883"/>
                </a:moveTo>
                <a:cubicBezTo>
                  <a:pt x="55127" y="75883"/>
                  <a:pt x="54544" y="75850"/>
                  <a:pt x="54066" y="75755"/>
                </a:cubicBezTo>
                <a:lnTo>
                  <a:pt x="54066" y="69366"/>
                </a:lnTo>
                <a:cubicBezTo>
                  <a:pt x="54472" y="69272"/>
                  <a:pt x="55238" y="69177"/>
                  <a:pt x="56377" y="69177"/>
                </a:cubicBezTo>
                <a:cubicBezTo>
                  <a:pt x="59166" y="69177"/>
                  <a:pt x="60744" y="70361"/>
                  <a:pt x="60744" y="72350"/>
                </a:cubicBezTo>
                <a:cubicBezTo>
                  <a:pt x="60744" y="74566"/>
                  <a:pt x="58911" y="75883"/>
                  <a:pt x="55938" y="75883"/>
                </a:cubicBezTo>
                <a:moveTo>
                  <a:pt x="56088" y="65483"/>
                </a:moveTo>
                <a:cubicBezTo>
                  <a:pt x="52672" y="65483"/>
                  <a:pt x="50255" y="65677"/>
                  <a:pt x="48533" y="65938"/>
                </a:cubicBezTo>
                <a:lnTo>
                  <a:pt x="48533" y="87272"/>
                </a:lnTo>
                <a:lnTo>
                  <a:pt x="54066" y="87272"/>
                </a:lnTo>
                <a:lnTo>
                  <a:pt x="54066" y="79538"/>
                </a:lnTo>
                <a:cubicBezTo>
                  <a:pt x="54583" y="79600"/>
                  <a:pt x="55238" y="79633"/>
                  <a:pt x="55977" y="79633"/>
                </a:cubicBezTo>
                <a:cubicBezTo>
                  <a:pt x="59277" y="79633"/>
                  <a:pt x="62100" y="78927"/>
                  <a:pt x="64005" y="77355"/>
                </a:cubicBezTo>
                <a:cubicBezTo>
                  <a:pt x="65477" y="76138"/>
                  <a:pt x="66283" y="74344"/>
                  <a:pt x="66283" y="72222"/>
                </a:cubicBezTo>
                <a:cubicBezTo>
                  <a:pt x="66283" y="70105"/>
                  <a:pt x="65216" y="68311"/>
                  <a:pt x="63638" y="67216"/>
                </a:cubicBezTo>
                <a:cubicBezTo>
                  <a:pt x="61994" y="66061"/>
                  <a:pt x="59533" y="65483"/>
                  <a:pt x="56088" y="65483"/>
                </a:cubicBezTo>
                <a:moveTo>
                  <a:pt x="67394" y="76716"/>
                </a:moveTo>
                <a:cubicBezTo>
                  <a:pt x="67355" y="79894"/>
                  <a:pt x="68605" y="82711"/>
                  <a:pt x="70877" y="84577"/>
                </a:cubicBezTo>
                <a:cubicBezTo>
                  <a:pt x="73150" y="86505"/>
                  <a:pt x="76416" y="87494"/>
                  <a:pt x="80922" y="87494"/>
                </a:cubicBezTo>
                <a:cubicBezTo>
                  <a:pt x="84194" y="87494"/>
                  <a:pt x="87455" y="86788"/>
                  <a:pt x="89177" y="86277"/>
                </a:cubicBezTo>
                <a:lnTo>
                  <a:pt x="89177" y="74883"/>
                </a:lnTo>
                <a:lnTo>
                  <a:pt x="79972" y="74883"/>
                </a:lnTo>
                <a:lnTo>
                  <a:pt x="79972" y="78705"/>
                </a:lnTo>
                <a:lnTo>
                  <a:pt x="83783" y="78705"/>
                </a:lnTo>
                <a:lnTo>
                  <a:pt x="83783" y="83227"/>
                </a:lnTo>
                <a:cubicBezTo>
                  <a:pt x="83344" y="83416"/>
                  <a:pt x="82322" y="83550"/>
                  <a:pt x="81033" y="83550"/>
                </a:cubicBezTo>
                <a:cubicBezTo>
                  <a:pt x="76450" y="83550"/>
                  <a:pt x="73261" y="80922"/>
                  <a:pt x="73261" y="76455"/>
                </a:cubicBezTo>
                <a:cubicBezTo>
                  <a:pt x="73261" y="71772"/>
                  <a:pt x="76783" y="69461"/>
                  <a:pt x="81438" y="69461"/>
                </a:cubicBezTo>
                <a:cubicBezTo>
                  <a:pt x="84155" y="69461"/>
                  <a:pt x="85838" y="69883"/>
                  <a:pt x="87200" y="70394"/>
                </a:cubicBezTo>
                <a:lnTo>
                  <a:pt x="88366" y="66477"/>
                </a:lnTo>
                <a:cubicBezTo>
                  <a:pt x="87161" y="65966"/>
                  <a:pt x="84705" y="65422"/>
                  <a:pt x="81511" y="65422"/>
                </a:cubicBezTo>
                <a:cubicBezTo>
                  <a:pt x="73405" y="65422"/>
                  <a:pt x="67433" y="69527"/>
                  <a:pt x="67394" y="76716"/>
                </a:cubicBezTo>
                <a:moveTo>
                  <a:pt x="80000" y="32727"/>
                </a:moveTo>
                <a:lnTo>
                  <a:pt x="80000" y="5455"/>
                </a:lnTo>
                <a:lnTo>
                  <a:pt x="83333" y="5455"/>
                </a:lnTo>
                <a:lnTo>
                  <a:pt x="113333" y="32727"/>
                </a:lnTo>
                <a:cubicBezTo>
                  <a:pt x="113333" y="32727"/>
                  <a:pt x="80000" y="32727"/>
                  <a:pt x="80000" y="32727"/>
                </a:cubicBezTo>
                <a:close/>
                <a:moveTo>
                  <a:pt x="113333" y="109088"/>
                </a:moveTo>
                <a:cubicBezTo>
                  <a:pt x="113333" y="112105"/>
                  <a:pt x="110350" y="114544"/>
                  <a:pt x="106666" y="114544"/>
                </a:cubicBezTo>
                <a:lnTo>
                  <a:pt x="13333" y="114544"/>
                </a:lnTo>
                <a:cubicBezTo>
                  <a:pt x="9650" y="114544"/>
                  <a:pt x="6666" y="112105"/>
                  <a:pt x="6666" y="109088"/>
                </a:cubicBezTo>
                <a:lnTo>
                  <a:pt x="6666" y="10911"/>
                </a:lnTo>
                <a:cubicBezTo>
                  <a:pt x="6666" y="7894"/>
                  <a:pt x="9650" y="5455"/>
                  <a:pt x="13333" y="5455"/>
                </a:cubicBezTo>
                <a:lnTo>
                  <a:pt x="73333" y="5455"/>
                </a:lnTo>
                <a:lnTo>
                  <a:pt x="73333" y="32727"/>
                </a:lnTo>
                <a:cubicBezTo>
                  <a:pt x="73333" y="35738"/>
                  <a:pt x="76316" y="38177"/>
                  <a:pt x="80000" y="38177"/>
                </a:cubicBezTo>
                <a:lnTo>
                  <a:pt x="113333" y="38177"/>
                </a:lnTo>
                <a:cubicBezTo>
                  <a:pt x="113333" y="38177"/>
                  <a:pt x="113333" y="109088"/>
                  <a:pt x="113333" y="109088"/>
                </a:cubicBezTo>
                <a:close/>
                <a:moveTo>
                  <a:pt x="86666" y="0"/>
                </a:moveTo>
                <a:lnTo>
                  <a:pt x="13333" y="0"/>
                </a:lnTo>
                <a:cubicBezTo>
                  <a:pt x="5972" y="0"/>
                  <a:pt x="0" y="4883"/>
                  <a:pt x="0" y="10911"/>
                </a:cubicBezTo>
                <a:lnTo>
                  <a:pt x="0" y="109088"/>
                </a:lnTo>
                <a:cubicBezTo>
                  <a:pt x="0" y="115116"/>
                  <a:pt x="5972" y="120000"/>
                  <a:pt x="13333" y="120000"/>
                </a:cubicBezTo>
                <a:lnTo>
                  <a:pt x="106666" y="120000"/>
                </a:lnTo>
                <a:cubicBezTo>
                  <a:pt x="114027" y="120000"/>
                  <a:pt x="120000" y="115116"/>
                  <a:pt x="120000" y="109088"/>
                </a:cubicBezTo>
                <a:lnTo>
                  <a:pt x="120000" y="30000"/>
                </a:lnTo>
                <a:cubicBezTo>
                  <a:pt x="120000" y="30000"/>
                  <a:pt x="86666" y="0"/>
                  <a:pt x="86666" y="0"/>
                </a:cubicBezTo>
                <a:close/>
                <a:moveTo>
                  <a:pt x="36700" y="79250"/>
                </a:moveTo>
                <a:cubicBezTo>
                  <a:pt x="36700" y="82622"/>
                  <a:pt x="35238" y="83550"/>
                  <a:pt x="32888" y="83550"/>
                </a:cubicBezTo>
                <a:cubicBezTo>
                  <a:pt x="31788" y="83550"/>
                  <a:pt x="30800" y="83388"/>
                  <a:pt x="30033" y="83161"/>
                </a:cubicBezTo>
                <a:lnTo>
                  <a:pt x="29405" y="87111"/>
                </a:lnTo>
                <a:cubicBezTo>
                  <a:pt x="30505" y="87433"/>
                  <a:pt x="32194" y="87627"/>
                  <a:pt x="33477" y="87627"/>
                </a:cubicBezTo>
                <a:cubicBezTo>
                  <a:pt x="38905" y="87627"/>
                  <a:pt x="42277" y="85472"/>
                  <a:pt x="42277" y="79311"/>
                </a:cubicBezTo>
                <a:lnTo>
                  <a:pt x="42277" y="65644"/>
                </a:lnTo>
                <a:lnTo>
                  <a:pt x="36700" y="65644"/>
                </a:lnTo>
                <a:cubicBezTo>
                  <a:pt x="36700" y="65644"/>
                  <a:pt x="36700" y="79250"/>
                  <a:pt x="36700" y="79250"/>
                </a:cubicBezTo>
                <a:close/>
              </a:path>
            </a:pathLst>
          </a:custGeom>
          <a:solidFill>
            <a:schemeClr val="tx1">
              <a:lumMod val="75000"/>
              <a:lumOff val="25000"/>
            </a:schemeClr>
          </a:solidFill>
          <a:ln>
            <a:noFill/>
          </a:ln>
        </p:spPr>
        <p:txBody>
          <a:bodyPr lIns="38076" tIns="38076" rIns="38076" bIns="38076" anchor="ctr" anchorCtr="0">
            <a:noAutofit/>
          </a:bodyPr>
          <a:lstStyle/>
          <a:p>
            <a:endParaRPr sz="3000">
              <a:solidFill>
                <a:schemeClr val="dk1"/>
              </a:solidFill>
              <a:latin typeface="Lato"/>
              <a:ea typeface="Lato"/>
              <a:cs typeface="Lato"/>
              <a:sym typeface="Lato"/>
            </a:endParaRPr>
          </a:p>
        </p:txBody>
      </p:sp>
      <p:sp>
        <p:nvSpPr>
          <p:cNvPr id="4858" name="Shape 4858"/>
          <p:cNvSpPr/>
          <p:nvPr/>
        </p:nvSpPr>
        <p:spPr>
          <a:xfrm>
            <a:off x="22154194" y="8795136"/>
            <a:ext cx="457082" cy="558656"/>
          </a:xfrm>
          <a:custGeom>
            <a:avLst/>
            <a:gdLst/>
            <a:ahLst/>
            <a:cxnLst/>
            <a:rect l="0" t="0" r="0" b="0"/>
            <a:pathLst>
              <a:path w="120000" h="120000" extrusionOk="0">
                <a:moveTo>
                  <a:pt x="80000" y="32727"/>
                </a:moveTo>
                <a:lnTo>
                  <a:pt x="80000" y="5455"/>
                </a:lnTo>
                <a:lnTo>
                  <a:pt x="83333" y="5455"/>
                </a:lnTo>
                <a:lnTo>
                  <a:pt x="113333" y="32727"/>
                </a:lnTo>
                <a:cubicBezTo>
                  <a:pt x="113333" y="32727"/>
                  <a:pt x="80000" y="32727"/>
                  <a:pt x="80000" y="32727"/>
                </a:cubicBezTo>
                <a:close/>
                <a:moveTo>
                  <a:pt x="113333" y="109088"/>
                </a:moveTo>
                <a:cubicBezTo>
                  <a:pt x="113333" y="112105"/>
                  <a:pt x="110344" y="114544"/>
                  <a:pt x="106666" y="114544"/>
                </a:cubicBezTo>
                <a:lnTo>
                  <a:pt x="13333" y="114544"/>
                </a:lnTo>
                <a:cubicBezTo>
                  <a:pt x="9655" y="114544"/>
                  <a:pt x="6666" y="112105"/>
                  <a:pt x="6666" y="109088"/>
                </a:cubicBezTo>
                <a:lnTo>
                  <a:pt x="6666" y="10911"/>
                </a:lnTo>
                <a:cubicBezTo>
                  <a:pt x="6666" y="7900"/>
                  <a:pt x="9655" y="5455"/>
                  <a:pt x="13333" y="5455"/>
                </a:cubicBezTo>
                <a:lnTo>
                  <a:pt x="73333" y="5455"/>
                </a:lnTo>
                <a:lnTo>
                  <a:pt x="73333" y="32727"/>
                </a:lnTo>
                <a:cubicBezTo>
                  <a:pt x="73333" y="35738"/>
                  <a:pt x="76322" y="38177"/>
                  <a:pt x="80000" y="38177"/>
                </a:cubicBezTo>
                <a:lnTo>
                  <a:pt x="113333" y="38177"/>
                </a:lnTo>
                <a:cubicBezTo>
                  <a:pt x="113333" y="38177"/>
                  <a:pt x="113333" y="109088"/>
                  <a:pt x="113333" y="109088"/>
                </a:cubicBezTo>
                <a:close/>
                <a:moveTo>
                  <a:pt x="86666" y="0"/>
                </a:moveTo>
                <a:lnTo>
                  <a:pt x="13333" y="0"/>
                </a:lnTo>
                <a:cubicBezTo>
                  <a:pt x="5972" y="0"/>
                  <a:pt x="0" y="4883"/>
                  <a:pt x="0" y="10911"/>
                </a:cubicBezTo>
                <a:lnTo>
                  <a:pt x="0" y="109088"/>
                </a:lnTo>
                <a:cubicBezTo>
                  <a:pt x="0" y="115116"/>
                  <a:pt x="5972" y="120000"/>
                  <a:pt x="13333" y="120000"/>
                </a:cubicBezTo>
                <a:lnTo>
                  <a:pt x="106666" y="120000"/>
                </a:lnTo>
                <a:cubicBezTo>
                  <a:pt x="114027" y="120000"/>
                  <a:pt x="120000" y="115116"/>
                  <a:pt x="120000" y="109088"/>
                </a:cubicBezTo>
                <a:lnTo>
                  <a:pt x="120000" y="30000"/>
                </a:lnTo>
                <a:cubicBezTo>
                  <a:pt x="120000" y="30000"/>
                  <a:pt x="86666" y="0"/>
                  <a:pt x="86666" y="0"/>
                </a:cubicBezTo>
                <a:close/>
                <a:moveTo>
                  <a:pt x="72394" y="76716"/>
                </a:moveTo>
                <a:cubicBezTo>
                  <a:pt x="72355" y="79894"/>
                  <a:pt x="73605" y="82711"/>
                  <a:pt x="75877" y="84572"/>
                </a:cubicBezTo>
                <a:cubicBezTo>
                  <a:pt x="78150" y="86500"/>
                  <a:pt x="81416" y="87494"/>
                  <a:pt x="85927" y="87494"/>
                </a:cubicBezTo>
                <a:cubicBezTo>
                  <a:pt x="89188" y="87494"/>
                  <a:pt x="92455" y="86788"/>
                  <a:pt x="94177" y="86277"/>
                </a:cubicBezTo>
                <a:lnTo>
                  <a:pt x="94177" y="74883"/>
                </a:lnTo>
                <a:lnTo>
                  <a:pt x="84972" y="74883"/>
                </a:lnTo>
                <a:lnTo>
                  <a:pt x="84972" y="78705"/>
                </a:lnTo>
                <a:lnTo>
                  <a:pt x="88783" y="78705"/>
                </a:lnTo>
                <a:lnTo>
                  <a:pt x="88783" y="83227"/>
                </a:lnTo>
                <a:cubicBezTo>
                  <a:pt x="88344" y="83416"/>
                  <a:pt x="87322" y="83550"/>
                  <a:pt x="86033" y="83550"/>
                </a:cubicBezTo>
                <a:cubicBezTo>
                  <a:pt x="81450" y="83550"/>
                  <a:pt x="78261" y="80916"/>
                  <a:pt x="78261" y="76455"/>
                </a:cubicBezTo>
                <a:cubicBezTo>
                  <a:pt x="78261" y="71772"/>
                  <a:pt x="81783" y="69461"/>
                  <a:pt x="86438" y="69461"/>
                </a:cubicBezTo>
                <a:cubicBezTo>
                  <a:pt x="89155" y="69461"/>
                  <a:pt x="90838" y="69883"/>
                  <a:pt x="92200" y="70394"/>
                </a:cubicBezTo>
                <a:lnTo>
                  <a:pt x="93372" y="66477"/>
                </a:lnTo>
                <a:cubicBezTo>
                  <a:pt x="92161" y="65966"/>
                  <a:pt x="89705" y="65422"/>
                  <a:pt x="86511" y="65422"/>
                </a:cubicBezTo>
                <a:cubicBezTo>
                  <a:pt x="78405" y="65422"/>
                  <a:pt x="72427" y="69527"/>
                  <a:pt x="72394" y="76716"/>
                </a:cubicBezTo>
                <a:moveTo>
                  <a:pt x="34272" y="75883"/>
                </a:moveTo>
                <a:cubicBezTo>
                  <a:pt x="33461" y="75883"/>
                  <a:pt x="32877" y="75850"/>
                  <a:pt x="32400" y="75755"/>
                </a:cubicBezTo>
                <a:lnTo>
                  <a:pt x="32400" y="69366"/>
                </a:lnTo>
                <a:cubicBezTo>
                  <a:pt x="32805" y="69272"/>
                  <a:pt x="33572" y="69177"/>
                  <a:pt x="34711" y="69177"/>
                </a:cubicBezTo>
                <a:cubicBezTo>
                  <a:pt x="37500" y="69177"/>
                  <a:pt x="39077" y="70361"/>
                  <a:pt x="39077" y="72350"/>
                </a:cubicBezTo>
                <a:cubicBezTo>
                  <a:pt x="39077" y="74566"/>
                  <a:pt x="37244" y="75883"/>
                  <a:pt x="34272" y="75883"/>
                </a:cubicBezTo>
                <a:moveTo>
                  <a:pt x="34422" y="65483"/>
                </a:moveTo>
                <a:cubicBezTo>
                  <a:pt x="31011" y="65483"/>
                  <a:pt x="28588" y="65677"/>
                  <a:pt x="26866" y="65933"/>
                </a:cubicBezTo>
                <a:lnTo>
                  <a:pt x="26866" y="87272"/>
                </a:lnTo>
                <a:lnTo>
                  <a:pt x="32400" y="87272"/>
                </a:lnTo>
                <a:lnTo>
                  <a:pt x="32400" y="79538"/>
                </a:lnTo>
                <a:cubicBezTo>
                  <a:pt x="32916" y="79600"/>
                  <a:pt x="33572" y="79633"/>
                  <a:pt x="34311" y="79633"/>
                </a:cubicBezTo>
                <a:cubicBezTo>
                  <a:pt x="37611" y="79633"/>
                  <a:pt x="40433" y="78927"/>
                  <a:pt x="42338" y="77355"/>
                </a:cubicBezTo>
                <a:cubicBezTo>
                  <a:pt x="43811" y="76138"/>
                  <a:pt x="44616" y="74338"/>
                  <a:pt x="44616" y="72222"/>
                </a:cubicBezTo>
                <a:cubicBezTo>
                  <a:pt x="44616" y="70105"/>
                  <a:pt x="43550" y="68311"/>
                  <a:pt x="41972" y="67216"/>
                </a:cubicBezTo>
                <a:cubicBezTo>
                  <a:pt x="40327" y="66066"/>
                  <a:pt x="37866" y="65483"/>
                  <a:pt x="34422" y="65483"/>
                </a:cubicBezTo>
                <a:moveTo>
                  <a:pt x="62194" y="71966"/>
                </a:moveTo>
                <a:cubicBezTo>
                  <a:pt x="62194" y="75205"/>
                  <a:pt x="62305" y="78127"/>
                  <a:pt x="62666" y="80983"/>
                </a:cubicBezTo>
                <a:lnTo>
                  <a:pt x="62561" y="80983"/>
                </a:lnTo>
                <a:cubicBezTo>
                  <a:pt x="61455" y="78544"/>
                  <a:pt x="59994" y="75850"/>
                  <a:pt x="58527" y="73572"/>
                </a:cubicBezTo>
                <a:lnTo>
                  <a:pt x="53394" y="65644"/>
                </a:lnTo>
                <a:lnTo>
                  <a:pt x="46866" y="65644"/>
                </a:lnTo>
                <a:lnTo>
                  <a:pt x="46866" y="87272"/>
                </a:lnTo>
                <a:lnTo>
                  <a:pt x="52000" y="87272"/>
                </a:lnTo>
                <a:lnTo>
                  <a:pt x="52000" y="80755"/>
                </a:lnTo>
                <a:cubicBezTo>
                  <a:pt x="52000" y="77227"/>
                  <a:pt x="51927" y="74177"/>
                  <a:pt x="51777" y="71322"/>
                </a:cubicBezTo>
                <a:lnTo>
                  <a:pt x="51888" y="71294"/>
                </a:lnTo>
                <a:cubicBezTo>
                  <a:pt x="53100" y="73827"/>
                  <a:pt x="54711" y="76616"/>
                  <a:pt x="56177" y="78927"/>
                </a:cubicBezTo>
                <a:lnTo>
                  <a:pt x="61455" y="87272"/>
                </a:lnTo>
                <a:lnTo>
                  <a:pt x="67327" y="87272"/>
                </a:lnTo>
                <a:lnTo>
                  <a:pt x="67327" y="65644"/>
                </a:lnTo>
                <a:lnTo>
                  <a:pt x="62194" y="65644"/>
                </a:lnTo>
                <a:cubicBezTo>
                  <a:pt x="62194" y="65644"/>
                  <a:pt x="62194" y="71966"/>
                  <a:pt x="62194" y="71966"/>
                </a:cubicBezTo>
                <a:close/>
              </a:path>
            </a:pathLst>
          </a:custGeom>
          <a:solidFill>
            <a:schemeClr val="tx1">
              <a:lumMod val="75000"/>
              <a:lumOff val="25000"/>
            </a:schemeClr>
          </a:solidFill>
          <a:ln>
            <a:noFill/>
          </a:ln>
        </p:spPr>
        <p:txBody>
          <a:bodyPr lIns="38076" tIns="38076" rIns="38076" bIns="38076" anchor="ctr" anchorCtr="0">
            <a:noAutofit/>
          </a:bodyPr>
          <a:lstStyle/>
          <a:p>
            <a:endParaRPr sz="3000">
              <a:solidFill>
                <a:schemeClr val="dk1"/>
              </a:solidFill>
              <a:latin typeface="Lato"/>
              <a:ea typeface="Lato"/>
              <a:cs typeface="Lato"/>
              <a:sym typeface="Lato"/>
            </a:endParaRPr>
          </a:p>
        </p:txBody>
      </p:sp>
    </p:spTree>
    <p:extLst>
      <p:ext uri="{BB962C8B-B14F-4D97-AF65-F5344CB8AC3E}">
        <p14:creationId xmlns:p14="http://schemas.microsoft.com/office/powerpoint/2010/main" val="15708060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758"/>
        <p:cNvGrpSpPr/>
        <p:nvPr/>
      </p:nvGrpSpPr>
      <p:grpSpPr>
        <a:xfrm>
          <a:off x="0" y="0"/>
          <a:ext cx="0" cy="0"/>
          <a:chOff x="0" y="0"/>
          <a:chExt cx="0" cy="0"/>
        </a:xfrm>
      </p:grpSpPr>
      <p:sp>
        <p:nvSpPr>
          <p:cNvPr id="4827" name="Shape 4827"/>
          <p:cNvSpPr/>
          <p:nvPr/>
        </p:nvSpPr>
        <p:spPr>
          <a:xfrm>
            <a:off x="6494975" y="5984662"/>
            <a:ext cx="748408" cy="748408"/>
          </a:xfrm>
          <a:custGeom>
            <a:avLst/>
            <a:gdLst/>
            <a:ahLst/>
            <a:cxnLst/>
            <a:rect l="0" t="0" r="0" b="0"/>
            <a:pathLst>
              <a:path w="120000" h="120000" extrusionOk="0">
                <a:moveTo>
                  <a:pt x="60000" y="114544"/>
                </a:moveTo>
                <a:cubicBezTo>
                  <a:pt x="29872" y="114544"/>
                  <a:pt x="5455" y="90127"/>
                  <a:pt x="5455" y="60000"/>
                </a:cubicBezTo>
                <a:cubicBezTo>
                  <a:pt x="5455" y="29877"/>
                  <a:pt x="29872" y="5455"/>
                  <a:pt x="60000" y="5455"/>
                </a:cubicBezTo>
                <a:cubicBezTo>
                  <a:pt x="90127" y="5455"/>
                  <a:pt x="114544" y="29877"/>
                  <a:pt x="114544" y="60000"/>
                </a:cubicBezTo>
                <a:cubicBezTo>
                  <a:pt x="114544" y="90127"/>
                  <a:pt x="90127" y="114544"/>
                  <a:pt x="60000" y="114544"/>
                </a:cubicBezTo>
                <a:moveTo>
                  <a:pt x="60000" y="0"/>
                </a:moveTo>
                <a:cubicBezTo>
                  <a:pt x="26861" y="0"/>
                  <a:pt x="0" y="26861"/>
                  <a:pt x="0" y="60000"/>
                </a:cubicBezTo>
                <a:cubicBezTo>
                  <a:pt x="0" y="93138"/>
                  <a:pt x="26861" y="120000"/>
                  <a:pt x="60000" y="120000"/>
                </a:cubicBezTo>
                <a:cubicBezTo>
                  <a:pt x="93138" y="120000"/>
                  <a:pt x="120000" y="93138"/>
                  <a:pt x="120000" y="60000"/>
                </a:cubicBezTo>
                <a:cubicBezTo>
                  <a:pt x="120000" y="26861"/>
                  <a:pt x="93138" y="0"/>
                  <a:pt x="60000" y="0"/>
                </a:cubicBezTo>
                <a:moveTo>
                  <a:pt x="88494" y="38988"/>
                </a:moveTo>
                <a:cubicBezTo>
                  <a:pt x="86327" y="40255"/>
                  <a:pt x="83933" y="41172"/>
                  <a:pt x="81388" y="41666"/>
                </a:cubicBezTo>
                <a:cubicBezTo>
                  <a:pt x="79344" y="39522"/>
                  <a:pt x="76438" y="38188"/>
                  <a:pt x="73216" y="38188"/>
                </a:cubicBezTo>
                <a:cubicBezTo>
                  <a:pt x="67038" y="38188"/>
                  <a:pt x="62027" y="43122"/>
                  <a:pt x="62027" y="49200"/>
                </a:cubicBezTo>
                <a:cubicBezTo>
                  <a:pt x="62027" y="50061"/>
                  <a:pt x="62127" y="50900"/>
                  <a:pt x="62316" y="51711"/>
                </a:cubicBezTo>
                <a:cubicBezTo>
                  <a:pt x="53016" y="51250"/>
                  <a:pt x="44772" y="46866"/>
                  <a:pt x="39250" y="40200"/>
                </a:cubicBezTo>
                <a:cubicBezTo>
                  <a:pt x="38288" y="41833"/>
                  <a:pt x="37738" y="43716"/>
                  <a:pt x="37738" y="45738"/>
                </a:cubicBezTo>
                <a:cubicBezTo>
                  <a:pt x="37738" y="49561"/>
                  <a:pt x="39711" y="52933"/>
                  <a:pt x="42716" y="54905"/>
                </a:cubicBezTo>
                <a:cubicBezTo>
                  <a:pt x="40883" y="54850"/>
                  <a:pt x="39155" y="54355"/>
                  <a:pt x="37644" y="53527"/>
                </a:cubicBezTo>
                <a:cubicBezTo>
                  <a:pt x="37644" y="53577"/>
                  <a:pt x="37644" y="53616"/>
                  <a:pt x="37644" y="53666"/>
                </a:cubicBezTo>
                <a:cubicBezTo>
                  <a:pt x="37644" y="59005"/>
                  <a:pt x="41505" y="63455"/>
                  <a:pt x="46622" y="64466"/>
                </a:cubicBezTo>
                <a:cubicBezTo>
                  <a:pt x="45683" y="64722"/>
                  <a:pt x="44694" y="64850"/>
                  <a:pt x="43672" y="64850"/>
                </a:cubicBezTo>
                <a:cubicBezTo>
                  <a:pt x="42955" y="64850"/>
                  <a:pt x="42250" y="64783"/>
                  <a:pt x="41572" y="64655"/>
                </a:cubicBezTo>
                <a:cubicBezTo>
                  <a:pt x="42994" y="69033"/>
                  <a:pt x="47127" y="72216"/>
                  <a:pt x="52022" y="72305"/>
                </a:cubicBezTo>
                <a:cubicBezTo>
                  <a:pt x="48188" y="75261"/>
                  <a:pt x="43366" y="77016"/>
                  <a:pt x="38122" y="77016"/>
                </a:cubicBezTo>
                <a:cubicBezTo>
                  <a:pt x="37216" y="77016"/>
                  <a:pt x="36333" y="76972"/>
                  <a:pt x="35455" y="76872"/>
                </a:cubicBezTo>
                <a:cubicBezTo>
                  <a:pt x="40411" y="79988"/>
                  <a:pt x="46288" y="81816"/>
                  <a:pt x="52611" y="81816"/>
                </a:cubicBezTo>
                <a:cubicBezTo>
                  <a:pt x="73194" y="81816"/>
                  <a:pt x="84450" y="65033"/>
                  <a:pt x="84450" y="50477"/>
                </a:cubicBezTo>
                <a:cubicBezTo>
                  <a:pt x="84450" y="50000"/>
                  <a:pt x="84438" y="49527"/>
                  <a:pt x="84416" y="49055"/>
                </a:cubicBezTo>
                <a:cubicBezTo>
                  <a:pt x="86600" y="47500"/>
                  <a:pt x="88500" y="45561"/>
                  <a:pt x="90000" y="43355"/>
                </a:cubicBezTo>
                <a:cubicBezTo>
                  <a:pt x="87994" y="44227"/>
                  <a:pt x="85838" y="44816"/>
                  <a:pt x="83572" y="45083"/>
                </a:cubicBezTo>
                <a:cubicBezTo>
                  <a:pt x="85883" y="43722"/>
                  <a:pt x="87655" y="41566"/>
                  <a:pt x="88494" y="38988"/>
                </a:cubicBezTo>
              </a:path>
            </a:pathLst>
          </a:custGeom>
          <a:solidFill>
            <a:schemeClr val="tx1">
              <a:lumMod val="75000"/>
              <a:lumOff val="25000"/>
            </a:schemeClr>
          </a:solidFill>
          <a:ln>
            <a:noFill/>
          </a:ln>
        </p:spPr>
        <p:txBody>
          <a:bodyPr lIns="38076" tIns="38076" rIns="38076" bIns="38076" anchor="ctr" anchorCtr="0">
            <a:noAutofit/>
          </a:bodyPr>
          <a:lstStyle/>
          <a:p>
            <a:endParaRPr sz="3000">
              <a:solidFill>
                <a:schemeClr val="dk1"/>
              </a:solidFill>
              <a:latin typeface="Lato"/>
              <a:ea typeface="Lato"/>
              <a:cs typeface="Lato"/>
              <a:sym typeface="Lato"/>
            </a:endParaRPr>
          </a:p>
        </p:txBody>
      </p:sp>
      <p:sp>
        <p:nvSpPr>
          <p:cNvPr id="4828" name="Shape 4828"/>
          <p:cNvSpPr/>
          <p:nvPr/>
        </p:nvSpPr>
        <p:spPr>
          <a:xfrm>
            <a:off x="6494975" y="7051184"/>
            <a:ext cx="748408" cy="748408"/>
          </a:xfrm>
          <a:custGeom>
            <a:avLst/>
            <a:gdLst/>
            <a:ahLst/>
            <a:cxnLst/>
            <a:rect l="0" t="0" r="0" b="0"/>
            <a:pathLst>
              <a:path w="120000" h="120000" extrusionOk="0">
                <a:moveTo>
                  <a:pt x="65422" y="47044"/>
                </a:moveTo>
                <a:cubicBezTo>
                  <a:pt x="65422" y="44838"/>
                  <a:pt x="65650" y="43655"/>
                  <a:pt x="69044" y="43655"/>
                </a:cubicBezTo>
                <a:lnTo>
                  <a:pt x="73577" y="43655"/>
                </a:lnTo>
                <a:lnTo>
                  <a:pt x="73577" y="35450"/>
                </a:lnTo>
                <a:lnTo>
                  <a:pt x="66322" y="35450"/>
                </a:lnTo>
                <a:cubicBezTo>
                  <a:pt x="57605" y="35450"/>
                  <a:pt x="54533" y="39555"/>
                  <a:pt x="54533" y="46461"/>
                </a:cubicBezTo>
                <a:lnTo>
                  <a:pt x="54533" y="51788"/>
                </a:lnTo>
                <a:lnTo>
                  <a:pt x="49094" y="51788"/>
                </a:lnTo>
                <a:lnTo>
                  <a:pt x="49094" y="60000"/>
                </a:lnTo>
                <a:lnTo>
                  <a:pt x="54533" y="60000"/>
                </a:lnTo>
                <a:lnTo>
                  <a:pt x="54533" y="84550"/>
                </a:lnTo>
                <a:lnTo>
                  <a:pt x="65411" y="84550"/>
                </a:lnTo>
                <a:lnTo>
                  <a:pt x="65411" y="60000"/>
                </a:lnTo>
                <a:lnTo>
                  <a:pt x="72672" y="60000"/>
                </a:lnTo>
                <a:lnTo>
                  <a:pt x="73633" y="51788"/>
                </a:lnTo>
                <a:lnTo>
                  <a:pt x="65411" y="51788"/>
                </a:lnTo>
                <a:cubicBezTo>
                  <a:pt x="65411" y="51788"/>
                  <a:pt x="65422" y="47044"/>
                  <a:pt x="65422" y="47044"/>
                </a:cubicBezTo>
                <a:close/>
                <a:moveTo>
                  <a:pt x="60000" y="114544"/>
                </a:moveTo>
                <a:cubicBezTo>
                  <a:pt x="29872" y="114544"/>
                  <a:pt x="5455" y="90127"/>
                  <a:pt x="5455" y="60000"/>
                </a:cubicBezTo>
                <a:cubicBezTo>
                  <a:pt x="5455" y="29877"/>
                  <a:pt x="29872" y="5455"/>
                  <a:pt x="60000" y="5455"/>
                </a:cubicBezTo>
                <a:cubicBezTo>
                  <a:pt x="90127" y="5455"/>
                  <a:pt x="114544" y="29877"/>
                  <a:pt x="114544" y="60000"/>
                </a:cubicBezTo>
                <a:cubicBezTo>
                  <a:pt x="114544" y="90127"/>
                  <a:pt x="90127" y="114544"/>
                  <a:pt x="60000" y="114544"/>
                </a:cubicBezTo>
                <a:moveTo>
                  <a:pt x="60000" y="0"/>
                </a:moveTo>
                <a:cubicBezTo>
                  <a:pt x="26861" y="0"/>
                  <a:pt x="0" y="26861"/>
                  <a:pt x="0" y="60000"/>
                </a:cubicBezTo>
                <a:cubicBezTo>
                  <a:pt x="0" y="93138"/>
                  <a:pt x="26861" y="120000"/>
                  <a:pt x="60000" y="120000"/>
                </a:cubicBezTo>
                <a:cubicBezTo>
                  <a:pt x="93138" y="120000"/>
                  <a:pt x="120000" y="93138"/>
                  <a:pt x="120000" y="60000"/>
                </a:cubicBezTo>
                <a:cubicBezTo>
                  <a:pt x="120000" y="26861"/>
                  <a:pt x="93138" y="0"/>
                  <a:pt x="60000" y="0"/>
                </a:cubicBezTo>
              </a:path>
            </a:pathLst>
          </a:custGeom>
          <a:solidFill>
            <a:schemeClr val="tx1">
              <a:lumMod val="75000"/>
              <a:lumOff val="25000"/>
            </a:schemeClr>
          </a:solidFill>
          <a:ln>
            <a:noFill/>
          </a:ln>
        </p:spPr>
        <p:txBody>
          <a:bodyPr lIns="38076" tIns="38076" rIns="38076" bIns="38076" anchor="ctr" anchorCtr="0">
            <a:noAutofit/>
          </a:bodyPr>
          <a:lstStyle/>
          <a:p>
            <a:endParaRPr sz="3000">
              <a:solidFill>
                <a:schemeClr val="dk1"/>
              </a:solidFill>
              <a:latin typeface="Lato"/>
              <a:ea typeface="Lato"/>
              <a:cs typeface="Lato"/>
              <a:sym typeface="Lato"/>
            </a:endParaRPr>
          </a:p>
        </p:txBody>
      </p:sp>
      <p:sp>
        <p:nvSpPr>
          <p:cNvPr id="4829" name="Shape 4829"/>
          <p:cNvSpPr/>
          <p:nvPr/>
        </p:nvSpPr>
        <p:spPr>
          <a:xfrm>
            <a:off x="7637679" y="5984662"/>
            <a:ext cx="748408" cy="748408"/>
          </a:xfrm>
          <a:custGeom>
            <a:avLst/>
            <a:gdLst/>
            <a:ahLst/>
            <a:cxnLst/>
            <a:rect l="0" t="0" r="0" b="0"/>
            <a:pathLst>
              <a:path w="120000" h="120000" extrusionOk="0">
                <a:moveTo>
                  <a:pt x="79577" y="67166"/>
                </a:moveTo>
                <a:cubicBezTo>
                  <a:pt x="77883" y="67166"/>
                  <a:pt x="77883" y="69044"/>
                  <a:pt x="77883" y="69044"/>
                </a:cubicBezTo>
                <a:lnTo>
                  <a:pt x="77883" y="71461"/>
                </a:lnTo>
                <a:lnTo>
                  <a:pt x="81266" y="71461"/>
                </a:lnTo>
                <a:lnTo>
                  <a:pt x="81266" y="69044"/>
                </a:lnTo>
                <a:cubicBezTo>
                  <a:pt x="81266" y="69044"/>
                  <a:pt x="81266" y="67166"/>
                  <a:pt x="79577" y="67166"/>
                </a:cubicBezTo>
                <a:moveTo>
                  <a:pt x="84927" y="68777"/>
                </a:moveTo>
                <a:lnTo>
                  <a:pt x="84927" y="74155"/>
                </a:lnTo>
                <a:lnTo>
                  <a:pt x="77883" y="74155"/>
                </a:lnTo>
                <a:lnTo>
                  <a:pt x="77883" y="78177"/>
                </a:lnTo>
                <a:cubicBezTo>
                  <a:pt x="77883" y="78177"/>
                  <a:pt x="77883" y="80061"/>
                  <a:pt x="79577" y="80061"/>
                </a:cubicBezTo>
                <a:cubicBezTo>
                  <a:pt x="81266" y="80061"/>
                  <a:pt x="81266" y="78177"/>
                  <a:pt x="81266" y="78177"/>
                </a:cubicBezTo>
                <a:lnTo>
                  <a:pt x="81266" y="76300"/>
                </a:lnTo>
                <a:lnTo>
                  <a:pt x="84927" y="76300"/>
                </a:lnTo>
                <a:lnTo>
                  <a:pt x="84927" y="79255"/>
                </a:lnTo>
                <a:cubicBezTo>
                  <a:pt x="84927" y="79255"/>
                  <a:pt x="84366" y="83016"/>
                  <a:pt x="79861" y="83016"/>
                </a:cubicBezTo>
                <a:cubicBezTo>
                  <a:pt x="75355" y="83016"/>
                  <a:pt x="74505" y="79255"/>
                  <a:pt x="74505" y="79255"/>
                </a:cubicBezTo>
                <a:lnTo>
                  <a:pt x="74505" y="68777"/>
                </a:lnTo>
                <a:cubicBezTo>
                  <a:pt x="74505" y="68777"/>
                  <a:pt x="74505" y="64211"/>
                  <a:pt x="79861" y="64211"/>
                </a:cubicBezTo>
                <a:cubicBezTo>
                  <a:pt x="85211" y="64211"/>
                  <a:pt x="84927" y="68777"/>
                  <a:pt x="84927" y="68777"/>
                </a:cubicBezTo>
                <a:moveTo>
                  <a:pt x="71688" y="78716"/>
                </a:moveTo>
                <a:cubicBezTo>
                  <a:pt x="71688" y="78716"/>
                  <a:pt x="71688" y="83016"/>
                  <a:pt x="68594" y="83016"/>
                </a:cubicBezTo>
                <a:cubicBezTo>
                  <a:pt x="66694" y="83016"/>
                  <a:pt x="65544" y="82011"/>
                  <a:pt x="64927" y="81227"/>
                </a:cubicBezTo>
                <a:lnTo>
                  <a:pt x="64927" y="82750"/>
                </a:lnTo>
                <a:lnTo>
                  <a:pt x="61266" y="82750"/>
                </a:lnTo>
                <a:lnTo>
                  <a:pt x="61266" y="58033"/>
                </a:lnTo>
                <a:lnTo>
                  <a:pt x="64927" y="58033"/>
                </a:lnTo>
                <a:lnTo>
                  <a:pt x="64927" y="66044"/>
                </a:lnTo>
                <a:cubicBezTo>
                  <a:pt x="65488" y="65455"/>
                  <a:pt x="66866" y="64211"/>
                  <a:pt x="68594" y="64211"/>
                </a:cubicBezTo>
                <a:cubicBezTo>
                  <a:pt x="70844" y="64211"/>
                  <a:pt x="71688" y="66088"/>
                  <a:pt x="71688" y="68511"/>
                </a:cubicBezTo>
                <a:cubicBezTo>
                  <a:pt x="71688" y="68511"/>
                  <a:pt x="71688" y="78716"/>
                  <a:pt x="71688" y="78716"/>
                </a:cubicBezTo>
                <a:close/>
                <a:moveTo>
                  <a:pt x="58450" y="82750"/>
                </a:moveTo>
                <a:lnTo>
                  <a:pt x="55072" y="82750"/>
                </a:lnTo>
                <a:lnTo>
                  <a:pt x="55072" y="81138"/>
                </a:lnTo>
                <a:cubicBezTo>
                  <a:pt x="55072" y="81138"/>
                  <a:pt x="53100" y="83016"/>
                  <a:pt x="50844" y="83016"/>
                </a:cubicBezTo>
                <a:cubicBezTo>
                  <a:pt x="48594" y="83016"/>
                  <a:pt x="48311" y="80866"/>
                  <a:pt x="48311" y="80866"/>
                </a:cubicBezTo>
                <a:lnTo>
                  <a:pt x="48311" y="64211"/>
                </a:lnTo>
                <a:lnTo>
                  <a:pt x="51688" y="64211"/>
                </a:lnTo>
                <a:lnTo>
                  <a:pt x="51688" y="79788"/>
                </a:lnTo>
                <a:cubicBezTo>
                  <a:pt x="51688" y="79788"/>
                  <a:pt x="51688" y="80600"/>
                  <a:pt x="52816" y="80600"/>
                </a:cubicBezTo>
                <a:cubicBezTo>
                  <a:pt x="53944" y="80600"/>
                  <a:pt x="55072" y="79255"/>
                  <a:pt x="55072" y="79255"/>
                </a:cubicBezTo>
                <a:lnTo>
                  <a:pt x="55072" y="64211"/>
                </a:lnTo>
                <a:lnTo>
                  <a:pt x="58450" y="64211"/>
                </a:lnTo>
                <a:cubicBezTo>
                  <a:pt x="58450" y="64211"/>
                  <a:pt x="58450" y="82750"/>
                  <a:pt x="58450" y="82750"/>
                </a:cubicBezTo>
                <a:close/>
                <a:moveTo>
                  <a:pt x="47750" y="61522"/>
                </a:moveTo>
                <a:lnTo>
                  <a:pt x="43522" y="61522"/>
                </a:lnTo>
                <a:lnTo>
                  <a:pt x="43522" y="82750"/>
                </a:lnTo>
                <a:lnTo>
                  <a:pt x="39577" y="82750"/>
                </a:lnTo>
                <a:lnTo>
                  <a:pt x="39577" y="61522"/>
                </a:lnTo>
                <a:lnTo>
                  <a:pt x="35350" y="61522"/>
                </a:lnTo>
                <a:lnTo>
                  <a:pt x="35350" y="58033"/>
                </a:lnTo>
                <a:lnTo>
                  <a:pt x="47750" y="58033"/>
                </a:lnTo>
                <a:cubicBezTo>
                  <a:pt x="47750" y="58033"/>
                  <a:pt x="47750" y="61522"/>
                  <a:pt x="47750" y="61522"/>
                </a:cubicBezTo>
                <a:close/>
                <a:moveTo>
                  <a:pt x="80705" y="52388"/>
                </a:moveTo>
                <a:cubicBezTo>
                  <a:pt x="80705" y="52388"/>
                  <a:pt x="70372" y="51855"/>
                  <a:pt x="60000" y="51855"/>
                </a:cubicBezTo>
                <a:cubicBezTo>
                  <a:pt x="49666" y="51855"/>
                  <a:pt x="39300" y="52388"/>
                  <a:pt x="39300" y="52388"/>
                </a:cubicBezTo>
                <a:cubicBezTo>
                  <a:pt x="34627" y="52388"/>
                  <a:pt x="30844" y="56000"/>
                  <a:pt x="30844" y="60450"/>
                </a:cubicBezTo>
                <a:cubicBezTo>
                  <a:pt x="30844" y="60450"/>
                  <a:pt x="30000" y="65677"/>
                  <a:pt x="30000" y="70927"/>
                </a:cubicBezTo>
                <a:cubicBezTo>
                  <a:pt x="30000" y="76155"/>
                  <a:pt x="30844" y="81400"/>
                  <a:pt x="30844" y="81400"/>
                </a:cubicBezTo>
                <a:cubicBezTo>
                  <a:pt x="30844" y="85855"/>
                  <a:pt x="34627" y="89461"/>
                  <a:pt x="39300" y="89461"/>
                </a:cubicBezTo>
                <a:cubicBezTo>
                  <a:pt x="39300" y="89461"/>
                  <a:pt x="49472" y="90000"/>
                  <a:pt x="60000" y="90000"/>
                </a:cubicBezTo>
                <a:cubicBezTo>
                  <a:pt x="70166" y="90000"/>
                  <a:pt x="80705" y="89461"/>
                  <a:pt x="80705" y="89461"/>
                </a:cubicBezTo>
                <a:cubicBezTo>
                  <a:pt x="85372" y="89461"/>
                  <a:pt x="89155" y="85855"/>
                  <a:pt x="89155" y="81400"/>
                </a:cubicBezTo>
                <a:cubicBezTo>
                  <a:pt x="89155" y="81400"/>
                  <a:pt x="90000" y="76111"/>
                  <a:pt x="90000" y="70927"/>
                </a:cubicBezTo>
                <a:cubicBezTo>
                  <a:pt x="90000" y="65633"/>
                  <a:pt x="89155" y="60450"/>
                  <a:pt x="89155" y="60450"/>
                </a:cubicBezTo>
                <a:cubicBezTo>
                  <a:pt x="89155" y="56000"/>
                  <a:pt x="85372" y="52388"/>
                  <a:pt x="80705" y="52388"/>
                </a:cubicBezTo>
                <a:moveTo>
                  <a:pt x="60000" y="114544"/>
                </a:moveTo>
                <a:cubicBezTo>
                  <a:pt x="29872" y="114544"/>
                  <a:pt x="5455" y="90127"/>
                  <a:pt x="5455" y="60000"/>
                </a:cubicBezTo>
                <a:cubicBezTo>
                  <a:pt x="5455" y="29877"/>
                  <a:pt x="29872" y="5455"/>
                  <a:pt x="60000" y="5455"/>
                </a:cubicBezTo>
                <a:cubicBezTo>
                  <a:pt x="90127" y="5455"/>
                  <a:pt x="114544" y="29877"/>
                  <a:pt x="114544" y="60000"/>
                </a:cubicBezTo>
                <a:cubicBezTo>
                  <a:pt x="114544" y="90127"/>
                  <a:pt x="90127" y="114544"/>
                  <a:pt x="60000" y="114544"/>
                </a:cubicBezTo>
                <a:moveTo>
                  <a:pt x="60000" y="0"/>
                </a:moveTo>
                <a:cubicBezTo>
                  <a:pt x="26861" y="0"/>
                  <a:pt x="0" y="26861"/>
                  <a:pt x="0" y="60000"/>
                </a:cubicBezTo>
                <a:cubicBezTo>
                  <a:pt x="0" y="93138"/>
                  <a:pt x="26861" y="120000"/>
                  <a:pt x="60000" y="120000"/>
                </a:cubicBezTo>
                <a:cubicBezTo>
                  <a:pt x="93138" y="120000"/>
                  <a:pt x="120000" y="93138"/>
                  <a:pt x="120000" y="60000"/>
                </a:cubicBezTo>
                <a:cubicBezTo>
                  <a:pt x="120000" y="26861"/>
                  <a:pt x="93138" y="0"/>
                  <a:pt x="60000" y="0"/>
                </a:cubicBezTo>
                <a:moveTo>
                  <a:pt x="66622" y="67166"/>
                </a:moveTo>
                <a:cubicBezTo>
                  <a:pt x="65888" y="67166"/>
                  <a:pt x="65316" y="67600"/>
                  <a:pt x="64927" y="68016"/>
                </a:cubicBezTo>
                <a:lnTo>
                  <a:pt x="64927" y="79311"/>
                </a:lnTo>
                <a:cubicBezTo>
                  <a:pt x="65283" y="79694"/>
                  <a:pt x="65816" y="80061"/>
                  <a:pt x="66622" y="80061"/>
                </a:cubicBezTo>
                <a:cubicBezTo>
                  <a:pt x="68311" y="80061"/>
                  <a:pt x="68311" y="78177"/>
                  <a:pt x="68311" y="78177"/>
                </a:cubicBezTo>
                <a:lnTo>
                  <a:pt x="68311" y="69044"/>
                </a:lnTo>
                <a:cubicBezTo>
                  <a:pt x="68311" y="69044"/>
                  <a:pt x="68027" y="67166"/>
                  <a:pt x="66622" y="67166"/>
                </a:cubicBezTo>
                <a:moveTo>
                  <a:pt x="44366" y="48616"/>
                </a:moveTo>
                <a:lnTo>
                  <a:pt x="48311" y="48616"/>
                </a:lnTo>
                <a:lnTo>
                  <a:pt x="48311" y="39933"/>
                </a:lnTo>
                <a:lnTo>
                  <a:pt x="52816" y="27611"/>
                </a:lnTo>
                <a:lnTo>
                  <a:pt x="49155" y="27611"/>
                </a:lnTo>
                <a:lnTo>
                  <a:pt x="46338" y="35738"/>
                </a:lnTo>
                <a:lnTo>
                  <a:pt x="43522" y="27611"/>
                </a:lnTo>
                <a:lnTo>
                  <a:pt x="39577" y="27611"/>
                </a:lnTo>
                <a:lnTo>
                  <a:pt x="44366" y="39933"/>
                </a:lnTo>
                <a:cubicBezTo>
                  <a:pt x="44366" y="39933"/>
                  <a:pt x="44366" y="48616"/>
                  <a:pt x="44366" y="48616"/>
                </a:cubicBezTo>
                <a:close/>
                <a:moveTo>
                  <a:pt x="68872" y="48894"/>
                </a:moveTo>
                <a:cubicBezTo>
                  <a:pt x="71122" y="48894"/>
                  <a:pt x="73100" y="46938"/>
                  <a:pt x="73100" y="46938"/>
                </a:cubicBezTo>
                <a:lnTo>
                  <a:pt x="73100" y="48616"/>
                </a:lnTo>
                <a:lnTo>
                  <a:pt x="76477" y="48616"/>
                </a:lnTo>
                <a:lnTo>
                  <a:pt x="76477" y="32655"/>
                </a:lnTo>
                <a:lnTo>
                  <a:pt x="73100" y="32655"/>
                </a:lnTo>
                <a:lnTo>
                  <a:pt x="73100" y="44977"/>
                </a:lnTo>
                <a:cubicBezTo>
                  <a:pt x="73100" y="44977"/>
                  <a:pt x="71972" y="46377"/>
                  <a:pt x="70844" y="46377"/>
                </a:cubicBezTo>
                <a:cubicBezTo>
                  <a:pt x="69716" y="46377"/>
                  <a:pt x="69716" y="45533"/>
                  <a:pt x="69716" y="45533"/>
                </a:cubicBezTo>
                <a:lnTo>
                  <a:pt x="69716" y="32655"/>
                </a:lnTo>
                <a:lnTo>
                  <a:pt x="66338" y="32655"/>
                </a:lnTo>
                <a:lnTo>
                  <a:pt x="66338" y="46655"/>
                </a:lnTo>
                <a:cubicBezTo>
                  <a:pt x="66338" y="46655"/>
                  <a:pt x="66622" y="48894"/>
                  <a:pt x="68872" y="48894"/>
                </a:cubicBezTo>
                <a:moveTo>
                  <a:pt x="56477" y="36855"/>
                </a:moveTo>
                <a:cubicBezTo>
                  <a:pt x="56477" y="35927"/>
                  <a:pt x="57233" y="35177"/>
                  <a:pt x="58166" y="35177"/>
                </a:cubicBezTo>
                <a:cubicBezTo>
                  <a:pt x="59105" y="35177"/>
                  <a:pt x="59861" y="35927"/>
                  <a:pt x="59861" y="36855"/>
                </a:cubicBezTo>
                <a:lnTo>
                  <a:pt x="59861" y="44694"/>
                </a:lnTo>
                <a:cubicBezTo>
                  <a:pt x="59861" y="45622"/>
                  <a:pt x="59105" y="46377"/>
                  <a:pt x="58166" y="46377"/>
                </a:cubicBezTo>
                <a:cubicBezTo>
                  <a:pt x="57233" y="46377"/>
                  <a:pt x="56477" y="45622"/>
                  <a:pt x="56477" y="44694"/>
                </a:cubicBezTo>
                <a:cubicBezTo>
                  <a:pt x="56477" y="44694"/>
                  <a:pt x="56477" y="36855"/>
                  <a:pt x="56477" y="36855"/>
                </a:cubicBezTo>
                <a:close/>
                <a:moveTo>
                  <a:pt x="57605" y="48894"/>
                </a:moveTo>
                <a:lnTo>
                  <a:pt x="58733" y="48894"/>
                </a:lnTo>
                <a:cubicBezTo>
                  <a:pt x="61222" y="48894"/>
                  <a:pt x="63238" y="46888"/>
                  <a:pt x="63238" y="44416"/>
                </a:cubicBezTo>
                <a:lnTo>
                  <a:pt x="63238" y="37133"/>
                </a:lnTo>
                <a:cubicBezTo>
                  <a:pt x="63238" y="34661"/>
                  <a:pt x="61222" y="32655"/>
                  <a:pt x="58733" y="32655"/>
                </a:cubicBezTo>
                <a:lnTo>
                  <a:pt x="57605" y="32655"/>
                </a:lnTo>
                <a:cubicBezTo>
                  <a:pt x="55116" y="32655"/>
                  <a:pt x="53100" y="34661"/>
                  <a:pt x="53100" y="37133"/>
                </a:cubicBezTo>
                <a:lnTo>
                  <a:pt x="53100" y="44416"/>
                </a:lnTo>
                <a:cubicBezTo>
                  <a:pt x="53100" y="46888"/>
                  <a:pt x="55116" y="48894"/>
                  <a:pt x="57605" y="48894"/>
                </a:cubicBezTo>
              </a:path>
            </a:pathLst>
          </a:custGeom>
          <a:solidFill>
            <a:schemeClr val="tx1">
              <a:lumMod val="75000"/>
              <a:lumOff val="25000"/>
            </a:schemeClr>
          </a:solidFill>
          <a:ln>
            <a:noFill/>
          </a:ln>
        </p:spPr>
        <p:txBody>
          <a:bodyPr lIns="38076" tIns="38076" rIns="38076" bIns="38076" anchor="ctr" anchorCtr="0">
            <a:noAutofit/>
          </a:bodyPr>
          <a:lstStyle/>
          <a:p>
            <a:endParaRPr sz="3000">
              <a:solidFill>
                <a:schemeClr val="dk1"/>
              </a:solidFill>
              <a:latin typeface="Lato"/>
              <a:ea typeface="Lato"/>
              <a:cs typeface="Lato"/>
              <a:sym typeface="Lato"/>
            </a:endParaRPr>
          </a:p>
        </p:txBody>
      </p:sp>
      <p:sp>
        <p:nvSpPr>
          <p:cNvPr id="4830" name="Shape 4830"/>
          <p:cNvSpPr/>
          <p:nvPr/>
        </p:nvSpPr>
        <p:spPr>
          <a:xfrm>
            <a:off x="8704201" y="5984662"/>
            <a:ext cx="748408" cy="748408"/>
          </a:xfrm>
          <a:custGeom>
            <a:avLst/>
            <a:gdLst/>
            <a:ahLst/>
            <a:cxnLst/>
            <a:rect l="0" t="0" r="0" b="0"/>
            <a:pathLst>
              <a:path w="120000" h="120000" extrusionOk="0">
                <a:moveTo>
                  <a:pt x="60000" y="114544"/>
                </a:moveTo>
                <a:cubicBezTo>
                  <a:pt x="29872" y="114544"/>
                  <a:pt x="5455" y="90127"/>
                  <a:pt x="5455" y="60000"/>
                </a:cubicBezTo>
                <a:cubicBezTo>
                  <a:pt x="5455" y="29877"/>
                  <a:pt x="29872" y="5455"/>
                  <a:pt x="60000" y="5455"/>
                </a:cubicBezTo>
                <a:cubicBezTo>
                  <a:pt x="90127" y="5455"/>
                  <a:pt x="114544" y="29877"/>
                  <a:pt x="114544" y="60000"/>
                </a:cubicBezTo>
                <a:cubicBezTo>
                  <a:pt x="114544" y="90127"/>
                  <a:pt x="90127" y="114544"/>
                  <a:pt x="60000" y="114544"/>
                </a:cubicBezTo>
                <a:moveTo>
                  <a:pt x="60000" y="0"/>
                </a:moveTo>
                <a:cubicBezTo>
                  <a:pt x="26866" y="0"/>
                  <a:pt x="0" y="26861"/>
                  <a:pt x="0" y="60000"/>
                </a:cubicBezTo>
                <a:cubicBezTo>
                  <a:pt x="0" y="93138"/>
                  <a:pt x="26866" y="120000"/>
                  <a:pt x="60000" y="120000"/>
                </a:cubicBezTo>
                <a:cubicBezTo>
                  <a:pt x="93133" y="120000"/>
                  <a:pt x="120000" y="93138"/>
                  <a:pt x="120000" y="60000"/>
                </a:cubicBezTo>
                <a:cubicBezTo>
                  <a:pt x="120000" y="26861"/>
                  <a:pt x="93133" y="0"/>
                  <a:pt x="60000" y="0"/>
                </a:cubicBezTo>
                <a:moveTo>
                  <a:pt x="59288" y="35455"/>
                </a:moveTo>
                <a:cubicBezTo>
                  <a:pt x="58133" y="35605"/>
                  <a:pt x="56972" y="35750"/>
                  <a:pt x="55805" y="35888"/>
                </a:cubicBezTo>
                <a:cubicBezTo>
                  <a:pt x="53622" y="36433"/>
                  <a:pt x="51238" y="36944"/>
                  <a:pt x="49472" y="37977"/>
                </a:cubicBezTo>
                <a:cubicBezTo>
                  <a:pt x="44750" y="40738"/>
                  <a:pt x="41483" y="43961"/>
                  <a:pt x="39294" y="49200"/>
                </a:cubicBezTo>
                <a:cubicBezTo>
                  <a:pt x="38938" y="50050"/>
                  <a:pt x="38927" y="50872"/>
                  <a:pt x="38666" y="51811"/>
                </a:cubicBezTo>
                <a:cubicBezTo>
                  <a:pt x="36988" y="57916"/>
                  <a:pt x="39966" y="64238"/>
                  <a:pt x="43577" y="66422"/>
                </a:cubicBezTo>
                <a:cubicBezTo>
                  <a:pt x="44272" y="66844"/>
                  <a:pt x="45855" y="67588"/>
                  <a:pt x="46433" y="66594"/>
                </a:cubicBezTo>
                <a:cubicBezTo>
                  <a:pt x="46755" y="66050"/>
                  <a:pt x="46683" y="65322"/>
                  <a:pt x="46883" y="64683"/>
                </a:cubicBezTo>
                <a:cubicBezTo>
                  <a:pt x="47011" y="64266"/>
                  <a:pt x="47422" y="63472"/>
                  <a:pt x="47327" y="62944"/>
                </a:cubicBezTo>
                <a:cubicBezTo>
                  <a:pt x="47166" y="62055"/>
                  <a:pt x="46211" y="61488"/>
                  <a:pt x="45811" y="60772"/>
                </a:cubicBezTo>
                <a:cubicBezTo>
                  <a:pt x="44994" y="59316"/>
                  <a:pt x="44955" y="58022"/>
                  <a:pt x="44555" y="56072"/>
                </a:cubicBezTo>
                <a:cubicBezTo>
                  <a:pt x="44588" y="55811"/>
                  <a:pt x="44616" y="55550"/>
                  <a:pt x="44650" y="55288"/>
                </a:cubicBezTo>
                <a:cubicBezTo>
                  <a:pt x="44766" y="53105"/>
                  <a:pt x="45133" y="51533"/>
                  <a:pt x="45811" y="49983"/>
                </a:cubicBezTo>
                <a:cubicBezTo>
                  <a:pt x="47783" y="45427"/>
                  <a:pt x="50955" y="42888"/>
                  <a:pt x="56077" y="41372"/>
                </a:cubicBezTo>
                <a:cubicBezTo>
                  <a:pt x="57222" y="41033"/>
                  <a:pt x="60455" y="40488"/>
                  <a:pt x="62150" y="40850"/>
                </a:cubicBezTo>
                <a:cubicBezTo>
                  <a:pt x="63161" y="41027"/>
                  <a:pt x="64172" y="41194"/>
                  <a:pt x="65183" y="41372"/>
                </a:cubicBezTo>
                <a:cubicBezTo>
                  <a:pt x="68850" y="42527"/>
                  <a:pt x="71522" y="44655"/>
                  <a:pt x="72950" y="47983"/>
                </a:cubicBezTo>
                <a:cubicBezTo>
                  <a:pt x="73844" y="50055"/>
                  <a:pt x="74105" y="54022"/>
                  <a:pt x="73483" y="56683"/>
                </a:cubicBezTo>
                <a:cubicBezTo>
                  <a:pt x="73188" y="57938"/>
                  <a:pt x="73238" y="59022"/>
                  <a:pt x="72861" y="60161"/>
                </a:cubicBezTo>
                <a:cubicBezTo>
                  <a:pt x="71472" y="64383"/>
                  <a:pt x="69433" y="68294"/>
                  <a:pt x="64822" y="69377"/>
                </a:cubicBezTo>
                <a:cubicBezTo>
                  <a:pt x="61783" y="70100"/>
                  <a:pt x="59505" y="68244"/>
                  <a:pt x="58755" y="66338"/>
                </a:cubicBezTo>
                <a:cubicBezTo>
                  <a:pt x="58544" y="65811"/>
                  <a:pt x="58188" y="64872"/>
                  <a:pt x="58400" y="63988"/>
                </a:cubicBezTo>
                <a:cubicBezTo>
                  <a:pt x="59200" y="60561"/>
                  <a:pt x="60361" y="57494"/>
                  <a:pt x="61255" y="54072"/>
                </a:cubicBezTo>
                <a:cubicBezTo>
                  <a:pt x="62105" y="50811"/>
                  <a:pt x="60488" y="48238"/>
                  <a:pt x="57950" y="47638"/>
                </a:cubicBezTo>
                <a:cubicBezTo>
                  <a:pt x="54794" y="46883"/>
                  <a:pt x="52355" y="49811"/>
                  <a:pt x="51522" y="51722"/>
                </a:cubicBezTo>
                <a:cubicBezTo>
                  <a:pt x="50861" y="53244"/>
                  <a:pt x="50461" y="56050"/>
                  <a:pt x="50983" y="58072"/>
                </a:cubicBezTo>
                <a:cubicBezTo>
                  <a:pt x="51150" y="58716"/>
                  <a:pt x="51927" y="60433"/>
                  <a:pt x="51788" y="61033"/>
                </a:cubicBezTo>
                <a:cubicBezTo>
                  <a:pt x="51183" y="63677"/>
                  <a:pt x="50488" y="66522"/>
                  <a:pt x="49738" y="69122"/>
                </a:cubicBezTo>
                <a:cubicBezTo>
                  <a:pt x="48955" y="71827"/>
                  <a:pt x="48533" y="74594"/>
                  <a:pt x="47772" y="77211"/>
                </a:cubicBezTo>
                <a:cubicBezTo>
                  <a:pt x="47422" y="78411"/>
                  <a:pt x="47438" y="79700"/>
                  <a:pt x="47150" y="80950"/>
                </a:cubicBezTo>
                <a:lnTo>
                  <a:pt x="47150" y="82777"/>
                </a:lnTo>
                <a:cubicBezTo>
                  <a:pt x="46888" y="83933"/>
                  <a:pt x="47083" y="85988"/>
                  <a:pt x="47327" y="87127"/>
                </a:cubicBezTo>
                <a:cubicBezTo>
                  <a:pt x="47483" y="87861"/>
                  <a:pt x="47233" y="88766"/>
                  <a:pt x="47594" y="89300"/>
                </a:cubicBezTo>
                <a:cubicBezTo>
                  <a:pt x="47600" y="89688"/>
                  <a:pt x="47650" y="89777"/>
                  <a:pt x="47772" y="90000"/>
                </a:cubicBezTo>
                <a:cubicBezTo>
                  <a:pt x="48888" y="89966"/>
                  <a:pt x="50433" y="87027"/>
                  <a:pt x="50983" y="86172"/>
                </a:cubicBezTo>
                <a:cubicBezTo>
                  <a:pt x="52050" y="84533"/>
                  <a:pt x="53033" y="82783"/>
                  <a:pt x="53844" y="80866"/>
                </a:cubicBezTo>
                <a:cubicBezTo>
                  <a:pt x="54572" y="79138"/>
                  <a:pt x="54688" y="77227"/>
                  <a:pt x="55272" y="75383"/>
                </a:cubicBezTo>
                <a:cubicBezTo>
                  <a:pt x="55694" y="74050"/>
                  <a:pt x="56294" y="72494"/>
                  <a:pt x="56433" y="71033"/>
                </a:cubicBezTo>
                <a:lnTo>
                  <a:pt x="56522" y="71033"/>
                </a:lnTo>
                <a:cubicBezTo>
                  <a:pt x="56755" y="71833"/>
                  <a:pt x="57594" y="72416"/>
                  <a:pt x="58222" y="72861"/>
                </a:cubicBezTo>
                <a:cubicBezTo>
                  <a:pt x="60183" y="74261"/>
                  <a:pt x="63561" y="75555"/>
                  <a:pt x="67233" y="74688"/>
                </a:cubicBezTo>
                <a:cubicBezTo>
                  <a:pt x="71388" y="73705"/>
                  <a:pt x="74700" y="71755"/>
                  <a:pt x="76877" y="68855"/>
                </a:cubicBezTo>
                <a:cubicBezTo>
                  <a:pt x="78483" y="66727"/>
                  <a:pt x="79694" y="64261"/>
                  <a:pt x="80627" y="61466"/>
                </a:cubicBezTo>
                <a:cubicBezTo>
                  <a:pt x="81088" y="60094"/>
                  <a:pt x="81183" y="58572"/>
                  <a:pt x="81522" y="57116"/>
                </a:cubicBezTo>
                <a:cubicBezTo>
                  <a:pt x="82372" y="53466"/>
                  <a:pt x="81238" y="49072"/>
                  <a:pt x="80183" y="46677"/>
                </a:cubicBezTo>
                <a:cubicBezTo>
                  <a:pt x="76977" y="39433"/>
                  <a:pt x="70166" y="35300"/>
                  <a:pt x="59288" y="35455"/>
                </a:cubicBezTo>
              </a:path>
            </a:pathLst>
          </a:custGeom>
          <a:solidFill>
            <a:schemeClr val="tx1">
              <a:lumMod val="75000"/>
              <a:lumOff val="25000"/>
            </a:schemeClr>
          </a:solidFill>
          <a:ln>
            <a:noFill/>
          </a:ln>
        </p:spPr>
        <p:txBody>
          <a:bodyPr lIns="38076" tIns="38076" rIns="38076" bIns="38076" anchor="ctr" anchorCtr="0">
            <a:noAutofit/>
          </a:bodyPr>
          <a:lstStyle/>
          <a:p>
            <a:endParaRPr sz="3000">
              <a:solidFill>
                <a:schemeClr val="dk1"/>
              </a:solidFill>
              <a:latin typeface="Lato"/>
              <a:ea typeface="Lato"/>
              <a:cs typeface="Lato"/>
              <a:sym typeface="Lato"/>
            </a:endParaRPr>
          </a:p>
        </p:txBody>
      </p:sp>
      <p:sp>
        <p:nvSpPr>
          <p:cNvPr id="4831" name="Shape 4831"/>
          <p:cNvSpPr/>
          <p:nvPr/>
        </p:nvSpPr>
        <p:spPr>
          <a:xfrm>
            <a:off x="9770723" y="5984662"/>
            <a:ext cx="748408" cy="748408"/>
          </a:xfrm>
          <a:custGeom>
            <a:avLst/>
            <a:gdLst/>
            <a:ahLst/>
            <a:cxnLst/>
            <a:rect l="0" t="0" r="0" b="0"/>
            <a:pathLst>
              <a:path w="120000" h="120000" extrusionOk="0">
                <a:moveTo>
                  <a:pt x="60000" y="114544"/>
                </a:moveTo>
                <a:cubicBezTo>
                  <a:pt x="29872" y="114544"/>
                  <a:pt x="5455" y="90127"/>
                  <a:pt x="5455" y="60000"/>
                </a:cubicBezTo>
                <a:cubicBezTo>
                  <a:pt x="5455" y="29877"/>
                  <a:pt x="29872" y="5455"/>
                  <a:pt x="60000" y="5455"/>
                </a:cubicBezTo>
                <a:cubicBezTo>
                  <a:pt x="90127" y="5455"/>
                  <a:pt x="114544" y="29877"/>
                  <a:pt x="114544" y="60000"/>
                </a:cubicBezTo>
                <a:cubicBezTo>
                  <a:pt x="114544" y="90127"/>
                  <a:pt x="90127" y="114544"/>
                  <a:pt x="60000" y="114544"/>
                </a:cubicBezTo>
                <a:moveTo>
                  <a:pt x="60000" y="0"/>
                </a:moveTo>
                <a:cubicBezTo>
                  <a:pt x="26866" y="0"/>
                  <a:pt x="0" y="26861"/>
                  <a:pt x="0" y="60000"/>
                </a:cubicBezTo>
                <a:cubicBezTo>
                  <a:pt x="0" y="93138"/>
                  <a:pt x="26866" y="120000"/>
                  <a:pt x="60000" y="120000"/>
                </a:cubicBezTo>
                <a:cubicBezTo>
                  <a:pt x="93133" y="120000"/>
                  <a:pt x="120000" y="93138"/>
                  <a:pt x="120000" y="60000"/>
                </a:cubicBezTo>
                <a:cubicBezTo>
                  <a:pt x="120000" y="26861"/>
                  <a:pt x="93133" y="0"/>
                  <a:pt x="60000" y="0"/>
                </a:cubicBezTo>
                <a:moveTo>
                  <a:pt x="79338" y="38172"/>
                </a:moveTo>
                <a:cubicBezTo>
                  <a:pt x="71750" y="37944"/>
                  <a:pt x="66611" y="41872"/>
                  <a:pt x="63916" y="49955"/>
                </a:cubicBezTo>
                <a:cubicBezTo>
                  <a:pt x="65305" y="49427"/>
                  <a:pt x="66650" y="49161"/>
                  <a:pt x="67955" y="49161"/>
                </a:cubicBezTo>
                <a:cubicBezTo>
                  <a:pt x="70733" y="49161"/>
                  <a:pt x="71955" y="50600"/>
                  <a:pt x="71627" y="53466"/>
                </a:cubicBezTo>
                <a:cubicBezTo>
                  <a:pt x="71466" y="55205"/>
                  <a:pt x="70238" y="57738"/>
                  <a:pt x="67955" y="61061"/>
                </a:cubicBezTo>
                <a:cubicBezTo>
                  <a:pt x="65672" y="64383"/>
                  <a:pt x="63961" y="66044"/>
                  <a:pt x="62816" y="66044"/>
                </a:cubicBezTo>
                <a:cubicBezTo>
                  <a:pt x="61350" y="66044"/>
                  <a:pt x="60000" y="63477"/>
                  <a:pt x="58777" y="58344"/>
                </a:cubicBezTo>
                <a:cubicBezTo>
                  <a:pt x="58366" y="56833"/>
                  <a:pt x="57633" y="52977"/>
                  <a:pt x="56572" y="46783"/>
                </a:cubicBezTo>
                <a:cubicBezTo>
                  <a:pt x="55594" y="41044"/>
                  <a:pt x="52983" y="38361"/>
                  <a:pt x="48744" y="38738"/>
                </a:cubicBezTo>
                <a:cubicBezTo>
                  <a:pt x="46944" y="38888"/>
                  <a:pt x="44255" y="40400"/>
                  <a:pt x="40666" y="43272"/>
                </a:cubicBezTo>
                <a:cubicBezTo>
                  <a:pt x="38050" y="45461"/>
                  <a:pt x="35400" y="47650"/>
                  <a:pt x="32711" y="49844"/>
                </a:cubicBezTo>
                <a:lnTo>
                  <a:pt x="35277" y="52900"/>
                </a:lnTo>
                <a:cubicBezTo>
                  <a:pt x="37722" y="51316"/>
                  <a:pt x="39150" y="50522"/>
                  <a:pt x="39561" y="50522"/>
                </a:cubicBezTo>
                <a:cubicBezTo>
                  <a:pt x="41438" y="50522"/>
                  <a:pt x="43188" y="53238"/>
                  <a:pt x="44822" y="58677"/>
                </a:cubicBezTo>
                <a:cubicBezTo>
                  <a:pt x="46294" y="63666"/>
                  <a:pt x="47761" y="68655"/>
                  <a:pt x="49227" y="73638"/>
                </a:cubicBezTo>
                <a:cubicBezTo>
                  <a:pt x="51433" y="79077"/>
                  <a:pt x="54127" y="81794"/>
                  <a:pt x="57311" y="81794"/>
                </a:cubicBezTo>
                <a:cubicBezTo>
                  <a:pt x="62450" y="81794"/>
                  <a:pt x="68733" y="77338"/>
                  <a:pt x="76161" y="68427"/>
                </a:cubicBezTo>
                <a:cubicBezTo>
                  <a:pt x="83338" y="59888"/>
                  <a:pt x="87050" y="53166"/>
                  <a:pt x="87294" y="48255"/>
                </a:cubicBezTo>
                <a:cubicBezTo>
                  <a:pt x="87622" y="41683"/>
                  <a:pt x="84972" y="38322"/>
                  <a:pt x="79338" y="38172"/>
                </a:cubicBezTo>
              </a:path>
            </a:pathLst>
          </a:custGeom>
          <a:solidFill>
            <a:schemeClr val="tx1">
              <a:lumMod val="75000"/>
              <a:lumOff val="25000"/>
            </a:schemeClr>
          </a:solidFill>
          <a:ln>
            <a:noFill/>
          </a:ln>
        </p:spPr>
        <p:txBody>
          <a:bodyPr lIns="38076" tIns="38076" rIns="38076" bIns="38076" anchor="ctr" anchorCtr="0">
            <a:noAutofit/>
          </a:bodyPr>
          <a:lstStyle/>
          <a:p>
            <a:endParaRPr sz="3000">
              <a:solidFill>
                <a:schemeClr val="dk1"/>
              </a:solidFill>
              <a:latin typeface="Lato"/>
              <a:ea typeface="Lato"/>
              <a:cs typeface="Lato"/>
              <a:sym typeface="Lato"/>
            </a:endParaRPr>
          </a:p>
        </p:txBody>
      </p:sp>
      <p:sp>
        <p:nvSpPr>
          <p:cNvPr id="4832" name="Shape 4832"/>
          <p:cNvSpPr/>
          <p:nvPr/>
        </p:nvSpPr>
        <p:spPr>
          <a:xfrm>
            <a:off x="10837245" y="5984662"/>
            <a:ext cx="748408" cy="748408"/>
          </a:xfrm>
          <a:custGeom>
            <a:avLst/>
            <a:gdLst/>
            <a:ahLst/>
            <a:cxnLst/>
            <a:rect l="0" t="0" r="0" b="0"/>
            <a:pathLst>
              <a:path w="120000" h="120000" extrusionOk="0">
                <a:moveTo>
                  <a:pt x="81805" y="40883"/>
                </a:moveTo>
                <a:lnTo>
                  <a:pt x="76350" y="40883"/>
                </a:lnTo>
                <a:lnTo>
                  <a:pt x="76350" y="49072"/>
                </a:lnTo>
                <a:lnTo>
                  <a:pt x="68138" y="49072"/>
                </a:lnTo>
                <a:lnTo>
                  <a:pt x="68138" y="54533"/>
                </a:lnTo>
                <a:lnTo>
                  <a:pt x="76350" y="54533"/>
                </a:lnTo>
                <a:lnTo>
                  <a:pt x="76350" y="62683"/>
                </a:lnTo>
                <a:lnTo>
                  <a:pt x="81805" y="62683"/>
                </a:lnTo>
                <a:lnTo>
                  <a:pt x="81805" y="54533"/>
                </a:lnTo>
                <a:lnTo>
                  <a:pt x="90027" y="54533"/>
                </a:lnTo>
                <a:lnTo>
                  <a:pt x="90027" y="49072"/>
                </a:lnTo>
                <a:lnTo>
                  <a:pt x="81805" y="49072"/>
                </a:lnTo>
                <a:cubicBezTo>
                  <a:pt x="81805" y="49072"/>
                  <a:pt x="81805" y="40883"/>
                  <a:pt x="81805" y="40883"/>
                </a:cubicBezTo>
                <a:close/>
                <a:moveTo>
                  <a:pt x="51783" y="77477"/>
                </a:moveTo>
                <a:cubicBezTo>
                  <a:pt x="47888" y="77477"/>
                  <a:pt x="44838" y="74972"/>
                  <a:pt x="44838" y="71772"/>
                </a:cubicBezTo>
                <a:cubicBezTo>
                  <a:pt x="44838" y="68844"/>
                  <a:pt x="48405" y="66272"/>
                  <a:pt x="52477" y="66272"/>
                </a:cubicBezTo>
                <a:lnTo>
                  <a:pt x="52477" y="65127"/>
                </a:lnTo>
                <a:lnTo>
                  <a:pt x="52483" y="65127"/>
                </a:lnTo>
                <a:lnTo>
                  <a:pt x="52583" y="66272"/>
                </a:lnTo>
                <a:cubicBezTo>
                  <a:pt x="53466" y="66277"/>
                  <a:pt x="54316" y="66411"/>
                  <a:pt x="55122" y="66666"/>
                </a:cubicBezTo>
                <a:lnTo>
                  <a:pt x="55927" y="67244"/>
                </a:lnTo>
                <a:cubicBezTo>
                  <a:pt x="58000" y="68727"/>
                  <a:pt x="59094" y="69561"/>
                  <a:pt x="59416" y="70911"/>
                </a:cubicBezTo>
                <a:cubicBezTo>
                  <a:pt x="59500" y="71261"/>
                  <a:pt x="59538" y="71616"/>
                  <a:pt x="59538" y="71966"/>
                </a:cubicBezTo>
                <a:cubicBezTo>
                  <a:pt x="59538" y="75622"/>
                  <a:pt x="56927" y="77477"/>
                  <a:pt x="51783" y="77477"/>
                </a:cubicBezTo>
                <a:moveTo>
                  <a:pt x="47455" y="48550"/>
                </a:moveTo>
                <a:cubicBezTo>
                  <a:pt x="47194" y="46455"/>
                  <a:pt x="47633" y="44522"/>
                  <a:pt x="48633" y="43366"/>
                </a:cubicBezTo>
                <a:cubicBezTo>
                  <a:pt x="49244" y="42666"/>
                  <a:pt x="50033" y="42294"/>
                  <a:pt x="50911" y="42294"/>
                </a:cubicBezTo>
                <a:lnTo>
                  <a:pt x="50911" y="41161"/>
                </a:lnTo>
                <a:lnTo>
                  <a:pt x="51011" y="42294"/>
                </a:lnTo>
                <a:cubicBezTo>
                  <a:pt x="53627" y="42377"/>
                  <a:pt x="56138" y="45472"/>
                  <a:pt x="56605" y="49194"/>
                </a:cubicBezTo>
                <a:cubicBezTo>
                  <a:pt x="56872" y="51327"/>
                  <a:pt x="56416" y="53311"/>
                  <a:pt x="55388" y="54494"/>
                </a:cubicBezTo>
                <a:cubicBezTo>
                  <a:pt x="54777" y="55194"/>
                  <a:pt x="54011" y="55566"/>
                  <a:pt x="53055" y="55561"/>
                </a:cubicBezTo>
                <a:lnTo>
                  <a:pt x="53050" y="55561"/>
                </a:lnTo>
                <a:cubicBezTo>
                  <a:pt x="50483" y="55488"/>
                  <a:pt x="47922" y="52272"/>
                  <a:pt x="47455" y="48550"/>
                </a:cubicBezTo>
                <a:moveTo>
                  <a:pt x="60211" y="62200"/>
                </a:moveTo>
                <a:cubicBezTo>
                  <a:pt x="58811" y="61161"/>
                  <a:pt x="57505" y="59622"/>
                  <a:pt x="57455" y="59144"/>
                </a:cubicBezTo>
                <a:cubicBezTo>
                  <a:pt x="57455" y="58327"/>
                  <a:pt x="57455" y="57950"/>
                  <a:pt x="59383" y="56377"/>
                </a:cubicBezTo>
                <a:cubicBezTo>
                  <a:pt x="61877" y="54333"/>
                  <a:pt x="63255" y="51638"/>
                  <a:pt x="63255" y="48800"/>
                </a:cubicBezTo>
                <a:cubicBezTo>
                  <a:pt x="63255" y="46344"/>
                  <a:pt x="62566" y="44150"/>
                  <a:pt x="61388" y="42550"/>
                </a:cubicBezTo>
                <a:lnTo>
                  <a:pt x="62433" y="42550"/>
                </a:lnTo>
                <a:lnTo>
                  <a:pt x="68200" y="38183"/>
                </a:lnTo>
                <a:lnTo>
                  <a:pt x="52572" y="38183"/>
                </a:lnTo>
                <a:cubicBezTo>
                  <a:pt x="46305" y="38183"/>
                  <a:pt x="40805" y="43105"/>
                  <a:pt x="40805" y="48716"/>
                </a:cubicBezTo>
                <a:cubicBezTo>
                  <a:pt x="40805" y="54511"/>
                  <a:pt x="45050" y="58916"/>
                  <a:pt x="50761" y="59155"/>
                </a:cubicBezTo>
                <a:cubicBezTo>
                  <a:pt x="50672" y="59566"/>
                  <a:pt x="50627" y="59972"/>
                  <a:pt x="50627" y="60377"/>
                </a:cubicBezTo>
                <a:cubicBezTo>
                  <a:pt x="50627" y="61211"/>
                  <a:pt x="50816" y="62011"/>
                  <a:pt x="51200" y="62777"/>
                </a:cubicBezTo>
                <a:cubicBezTo>
                  <a:pt x="44127" y="62827"/>
                  <a:pt x="38166" y="67561"/>
                  <a:pt x="38166" y="73150"/>
                </a:cubicBezTo>
                <a:cubicBezTo>
                  <a:pt x="38166" y="78172"/>
                  <a:pt x="43905" y="81816"/>
                  <a:pt x="51805" y="81816"/>
                </a:cubicBezTo>
                <a:cubicBezTo>
                  <a:pt x="60338" y="81816"/>
                  <a:pt x="64944" y="76477"/>
                  <a:pt x="64944" y="71444"/>
                </a:cubicBezTo>
                <a:cubicBezTo>
                  <a:pt x="64944" y="67266"/>
                  <a:pt x="63661" y="64755"/>
                  <a:pt x="60211" y="62200"/>
                </a:cubicBezTo>
                <a:moveTo>
                  <a:pt x="60000" y="114544"/>
                </a:moveTo>
                <a:cubicBezTo>
                  <a:pt x="29877" y="114544"/>
                  <a:pt x="5455" y="90127"/>
                  <a:pt x="5455" y="60000"/>
                </a:cubicBezTo>
                <a:cubicBezTo>
                  <a:pt x="5455" y="29877"/>
                  <a:pt x="29877" y="5455"/>
                  <a:pt x="60000" y="5455"/>
                </a:cubicBezTo>
                <a:cubicBezTo>
                  <a:pt x="90127" y="5455"/>
                  <a:pt x="114544" y="29877"/>
                  <a:pt x="114544" y="60000"/>
                </a:cubicBezTo>
                <a:cubicBezTo>
                  <a:pt x="114544" y="90127"/>
                  <a:pt x="90127" y="114544"/>
                  <a:pt x="60000" y="114544"/>
                </a:cubicBezTo>
                <a:moveTo>
                  <a:pt x="60000" y="0"/>
                </a:moveTo>
                <a:cubicBezTo>
                  <a:pt x="26866" y="0"/>
                  <a:pt x="0" y="26861"/>
                  <a:pt x="0" y="60000"/>
                </a:cubicBezTo>
                <a:cubicBezTo>
                  <a:pt x="0" y="93138"/>
                  <a:pt x="26866" y="120000"/>
                  <a:pt x="60000" y="120000"/>
                </a:cubicBezTo>
                <a:cubicBezTo>
                  <a:pt x="93138" y="120000"/>
                  <a:pt x="120000" y="93138"/>
                  <a:pt x="120000" y="60000"/>
                </a:cubicBezTo>
                <a:cubicBezTo>
                  <a:pt x="120000" y="26861"/>
                  <a:pt x="93138" y="0"/>
                  <a:pt x="60000" y="0"/>
                </a:cubicBezTo>
              </a:path>
            </a:pathLst>
          </a:custGeom>
          <a:solidFill>
            <a:schemeClr val="tx1">
              <a:lumMod val="75000"/>
              <a:lumOff val="25000"/>
            </a:schemeClr>
          </a:solidFill>
          <a:ln>
            <a:noFill/>
          </a:ln>
        </p:spPr>
        <p:txBody>
          <a:bodyPr lIns="38076" tIns="38076" rIns="38076" bIns="38076" anchor="ctr" anchorCtr="0">
            <a:noAutofit/>
          </a:bodyPr>
          <a:lstStyle/>
          <a:p>
            <a:endParaRPr sz="3000">
              <a:solidFill>
                <a:schemeClr val="dk1"/>
              </a:solidFill>
              <a:latin typeface="Lato"/>
              <a:ea typeface="Lato"/>
              <a:cs typeface="Lato"/>
              <a:sym typeface="Lato"/>
            </a:endParaRPr>
          </a:p>
        </p:txBody>
      </p:sp>
      <p:sp>
        <p:nvSpPr>
          <p:cNvPr id="4833" name="Shape 4833"/>
          <p:cNvSpPr/>
          <p:nvPr/>
        </p:nvSpPr>
        <p:spPr>
          <a:xfrm>
            <a:off x="11903767" y="5984662"/>
            <a:ext cx="748408" cy="748408"/>
          </a:xfrm>
          <a:custGeom>
            <a:avLst/>
            <a:gdLst/>
            <a:ahLst/>
            <a:cxnLst/>
            <a:rect l="0" t="0" r="0" b="0"/>
            <a:pathLst>
              <a:path w="120000" h="120000" extrusionOk="0">
                <a:moveTo>
                  <a:pt x="60000" y="114544"/>
                </a:moveTo>
                <a:cubicBezTo>
                  <a:pt x="29872" y="114544"/>
                  <a:pt x="5455" y="90127"/>
                  <a:pt x="5455" y="60000"/>
                </a:cubicBezTo>
                <a:cubicBezTo>
                  <a:pt x="5455" y="29877"/>
                  <a:pt x="29872" y="5455"/>
                  <a:pt x="60000" y="5455"/>
                </a:cubicBezTo>
                <a:cubicBezTo>
                  <a:pt x="90127" y="5455"/>
                  <a:pt x="114544" y="29877"/>
                  <a:pt x="114544" y="60000"/>
                </a:cubicBezTo>
                <a:cubicBezTo>
                  <a:pt x="114544" y="90127"/>
                  <a:pt x="90127" y="114544"/>
                  <a:pt x="60000" y="114544"/>
                </a:cubicBezTo>
                <a:moveTo>
                  <a:pt x="60000" y="0"/>
                </a:moveTo>
                <a:cubicBezTo>
                  <a:pt x="26866" y="0"/>
                  <a:pt x="0" y="26861"/>
                  <a:pt x="0" y="60000"/>
                </a:cubicBezTo>
                <a:cubicBezTo>
                  <a:pt x="0" y="93138"/>
                  <a:pt x="26866" y="120000"/>
                  <a:pt x="60000" y="120000"/>
                </a:cubicBezTo>
                <a:cubicBezTo>
                  <a:pt x="93133" y="120000"/>
                  <a:pt x="120000" y="93138"/>
                  <a:pt x="120000" y="60000"/>
                </a:cubicBezTo>
                <a:cubicBezTo>
                  <a:pt x="120000" y="26861"/>
                  <a:pt x="93133" y="0"/>
                  <a:pt x="60000" y="0"/>
                </a:cubicBezTo>
                <a:moveTo>
                  <a:pt x="74611" y="51777"/>
                </a:moveTo>
                <a:cubicBezTo>
                  <a:pt x="66527" y="51777"/>
                  <a:pt x="65444" y="56644"/>
                  <a:pt x="65444" y="56644"/>
                </a:cubicBezTo>
                <a:lnTo>
                  <a:pt x="65455" y="51816"/>
                </a:lnTo>
                <a:lnTo>
                  <a:pt x="54544" y="51816"/>
                </a:lnTo>
                <a:lnTo>
                  <a:pt x="54544" y="81816"/>
                </a:lnTo>
                <a:lnTo>
                  <a:pt x="65455" y="81816"/>
                </a:lnTo>
                <a:lnTo>
                  <a:pt x="65455" y="65455"/>
                </a:lnTo>
                <a:cubicBezTo>
                  <a:pt x="65455" y="65455"/>
                  <a:pt x="65455" y="59961"/>
                  <a:pt x="70088" y="59961"/>
                </a:cubicBezTo>
                <a:cubicBezTo>
                  <a:pt x="72700" y="59961"/>
                  <a:pt x="73638" y="62400"/>
                  <a:pt x="73638" y="65455"/>
                </a:cubicBezTo>
                <a:lnTo>
                  <a:pt x="73638" y="81816"/>
                </a:lnTo>
                <a:lnTo>
                  <a:pt x="84544" y="81816"/>
                </a:lnTo>
                <a:lnTo>
                  <a:pt x="84544" y="65455"/>
                </a:lnTo>
                <a:cubicBezTo>
                  <a:pt x="84544" y="56916"/>
                  <a:pt x="80833" y="51777"/>
                  <a:pt x="74611" y="51777"/>
                </a:cubicBezTo>
                <a:moveTo>
                  <a:pt x="38183" y="81816"/>
                </a:moveTo>
                <a:lnTo>
                  <a:pt x="49050" y="81816"/>
                </a:lnTo>
                <a:lnTo>
                  <a:pt x="49050" y="51777"/>
                </a:lnTo>
                <a:lnTo>
                  <a:pt x="38183" y="51777"/>
                </a:lnTo>
                <a:cubicBezTo>
                  <a:pt x="38183" y="51777"/>
                  <a:pt x="38183" y="81816"/>
                  <a:pt x="38183" y="81816"/>
                </a:cubicBezTo>
                <a:close/>
                <a:moveTo>
                  <a:pt x="43616" y="38183"/>
                </a:moveTo>
                <a:cubicBezTo>
                  <a:pt x="40616" y="38183"/>
                  <a:pt x="38183" y="40627"/>
                  <a:pt x="38183" y="43644"/>
                </a:cubicBezTo>
                <a:cubicBezTo>
                  <a:pt x="38183" y="46661"/>
                  <a:pt x="40616" y="49105"/>
                  <a:pt x="43616" y="49105"/>
                </a:cubicBezTo>
                <a:cubicBezTo>
                  <a:pt x="46616" y="49105"/>
                  <a:pt x="49050" y="46661"/>
                  <a:pt x="49050" y="43644"/>
                </a:cubicBezTo>
                <a:cubicBezTo>
                  <a:pt x="49050" y="40627"/>
                  <a:pt x="46616" y="38183"/>
                  <a:pt x="43616" y="38183"/>
                </a:cubicBezTo>
              </a:path>
            </a:pathLst>
          </a:custGeom>
          <a:solidFill>
            <a:schemeClr val="tx1">
              <a:lumMod val="75000"/>
              <a:lumOff val="25000"/>
            </a:schemeClr>
          </a:solidFill>
          <a:ln>
            <a:noFill/>
          </a:ln>
        </p:spPr>
        <p:txBody>
          <a:bodyPr lIns="38076" tIns="38076" rIns="38076" bIns="38076" anchor="ctr" anchorCtr="0">
            <a:noAutofit/>
          </a:bodyPr>
          <a:lstStyle/>
          <a:p>
            <a:endParaRPr sz="3000">
              <a:solidFill>
                <a:schemeClr val="dk1"/>
              </a:solidFill>
              <a:latin typeface="Lato"/>
              <a:ea typeface="Lato"/>
              <a:cs typeface="Lato"/>
              <a:sym typeface="Lato"/>
            </a:endParaRPr>
          </a:p>
        </p:txBody>
      </p:sp>
      <p:sp>
        <p:nvSpPr>
          <p:cNvPr id="4834" name="Shape 4834"/>
          <p:cNvSpPr/>
          <p:nvPr/>
        </p:nvSpPr>
        <p:spPr>
          <a:xfrm>
            <a:off x="12970289" y="5984662"/>
            <a:ext cx="748408" cy="748408"/>
          </a:xfrm>
          <a:custGeom>
            <a:avLst/>
            <a:gdLst/>
            <a:ahLst/>
            <a:cxnLst/>
            <a:rect l="0" t="0" r="0" b="0"/>
            <a:pathLst>
              <a:path w="120000" h="120000" extrusionOk="0">
                <a:moveTo>
                  <a:pt x="60000" y="114544"/>
                </a:moveTo>
                <a:cubicBezTo>
                  <a:pt x="29872" y="114544"/>
                  <a:pt x="5455" y="90127"/>
                  <a:pt x="5455" y="60000"/>
                </a:cubicBezTo>
                <a:cubicBezTo>
                  <a:pt x="5455" y="29877"/>
                  <a:pt x="29872" y="5455"/>
                  <a:pt x="60000" y="5455"/>
                </a:cubicBezTo>
                <a:cubicBezTo>
                  <a:pt x="90127" y="5455"/>
                  <a:pt x="114544" y="29877"/>
                  <a:pt x="114544" y="60000"/>
                </a:cubicBezTo>
                <a:cubicBezTo>
                  <a:pt x="114544" y="90127"/>
                  <a:pt x="90127" y="114544"/>
                  <a:pt x="60000" y="114544"/>
                </a:cubicBezTo>
                <a:moveTo>
                  <a:pt x="60000" y="0"/>
                </a:moveTo>
                <a:cubicBezTo>
                  <a:pt x="26861" y="0"/>
                  <a:pt x="0" y="26861"/>
                  <a:pt x="0" y="60000"/>
                </a:cubicBezTo>
                <a:cubicBezTo>
                  <a:pt x="0" y="93138"/>
                  <a:pt x="26861" y="120000"/>
                  <a:pt x="60000" y="120000"/>
                </a:cubicBezTo>
                <a:cubicBezTo>
                  <a:pt x="93138" y="120000"/>
                  <a:pt x="120000" y="93138"/>
                  <a:pt x="120000" y="60000"/>
                </a:cubicBezTo>
                <a:cubicBezTo>
                  <a:pt x="120000" y="26861"/>
                  <a:pt x="93138" y="0"/>
                  <a:pt x="60000" y="0"/>
                </a:cubicBezTo>
                <a:moveTo>
                  <a:pt x="64394" y="73838"/>
                </a:moveTo>
                <a:cubicBezTo>
                  <a:pt x="63622" y="73411"/>
                  <a:pt x="63011" y="72822"/>
                  <a:pt x="62727" y="72100"/>
                </a:cubicBezTo>
                <a:cubicBezTo>
                  <a:pt x="62688" y="71977"/>
                  <a:pt x="62722" y="57216"/>
                  <a:pt x="62722" y="57216"/>
                </a:cubicBezTo>
                <a:lnTo>
                  <a:pt x="73644" y="57216"/>
                </a:lnTo>
                <a:lnTo>
                  <a:pt x="73644" y="49088"/>
                </a:lnTo>
                <a:lnTo>
                  <a:pt x="62733" y="49088"/>
                </a:lnTo>
                <a:lnTo>
                  <a:pt x="62733" y="38183"/>
                </a:lnTo>
                <a:lnTo>
                  <a:pt x="55788" y="38216"/>
                </a:lnTo>
                <a:cubicBezTo>
                  <a:pt x="55488" y="40466"/>
                  <a:pt x="54950" y="42322"/>
                  <a:pt x="54166" y="43772"/>
                </a:cubicBezTo>
                <a:cubicBezTo>
                  <a:pt x="53377" y="45233"/>
                  <a:pt x="52333" y="46477"/>
                  <a:pt x="51038" y="47516"/>
                </a:cubicBezTo>
                <a:cubicBezTo>
                  <a:pt x="49738" y="48555"/>
                  <a:pt x="48177" y="49350"/>
                  <a:pt x="46355" y="49911"/>
                </a:cubicBezTo>
                <a:lnTo>
                  <a:pt x="46361" y="57272"/>
                </a:lnTo>
                <a:lnTo>
                  <a:pt x="51822" y="57216"/>
                </a:lnTo>
                <a:lnTo>
                  <a:pt x="51822" y="71366"/>
                </a:lnTo>
                <a:cubicBezTo>
                  <a:pt x="51822" y="73355"/>
                  <a:pt x="52050" y="74877"/>
                  <a:pt x="52488" y="75927"/>
                </a:cubicBezTo>
                <a:cubicBezTo>
                  <a:pt x="52933" y="76977"/>
                  <a:pt x="53727" y="77966"/>
                  <a:pt x="54883" y="78900"/>
                </a:cubicBezTo>
                <a:cubicBezTo>
                  <a:pt x="56033" y="79833"/>
                  <a:pt x="57422" y="80544"/>
                  <a:pt x="59050" y="81050"/>
                </a:cubicBezTo>
                <a:cubicBezTo>
                  <a:pt x="60677" y="81550"/>
                  <a:pt x="62433" y="81816"/>
                  <a:pt x="64555" y="81816"/>
                </a:cubicBezTo>
                <a:cubicBezTo>
                  <a:pt x="66416" y="81816"/>
                  <a:pt x="67933" y="81627"/>
                  <a:pt x="69538" y="81272"/>
                </a:cubicBezTo>
                <a:cubicBezTo>
                  <a:pt x="71144" y="80922"/>
                  <a:pt x="73450" y="80305"/>
                  <a:pt x="75433" y="79427"/>
                </a:cubicBezTo>
                <a:lnTo>
                  <a:pt x="75461" y="72727"/>
                </a:lnTo>
                <a:cubicBezTo>
                  <a:pt x="73138" y="74161"/>
                  <a:pt x="70266" y="74705"/>
                  <a:pt x="67916" y="74705"/>
                </a:cubicBezTo>
                <a:cubicBezTo>
                  <a:pt x="66594" y="74705"/>
                  <a:pt x="65422" y="74416"/>
                  <a:pt x="64394" y="73838"/>
                </a:cubicBezTo>
              </a:path>
            </a:pathLst>
          </a:custGeom>
          <a:solidFill>
            <a:schemeClr val="tx1">
              <a:lumMod val="75000"/>
              <a:lumOff val="25000"/>
            </a:schemeClr>
          </a:solidFill>
          <a:ln>
            <a:noFill/>
          </a:ln>
        </p:spPr>
        <p:txBody>
          <a:bodyPr lIns="38076" tIns="38076" rIns="38076" bIns="38076" anchor="ctr" anchorCtr="0">
            <a:noAutofit/>
          </a:bodyPr>
          <a:lstStyle/>
          <a:p>
            <a:endParaRPr sz="3000">
              <a:solidFill>
                <a:schemeClr val="dk1"/>
              </a:solidFill>
              <a:latin typeface="Lato"/>
              <a:ea typeface="Lato"/>
              <a:cs typeface="Lato"/>
              <a:sym typeface="Lato"/>
            </a:endParaRPr>
          </a:p>
        </p:txBody>
      </p:sp>
      <p:sp>
        <p:nvSpPr>
          <p:cNvPr id="4835" name="Shape 4835"/>
          <p:cNvSpPr/>
          <p:nvPr/>
        </p:nvSpPr>
        <p:spPr>
          <a:xfrm>
            <a:off x="14036811" y="5984662"/>
            <a:ext cx="748408" cy="748408"/>
          </a:xfrm>
          <a:custGeom>
            <a:avLst/>
            <a:gdLst/>
            <a:ahLst/>
            <a:cxnLst/>
            <a:rect l="0" t="0" r="0" b="0"/>
            <a:pathLst>
              <a:path w="120000" h="120000" extrusionOk="0">
                <a:moveTo>
                  <a:pt x="79394" y="38811"/>
                </a:moveTo>
                <a:cubicBezTo>
                  <a:pt x="79116" y="38755"/>
                  <a:pt x="78816" y="38727"/>
                  <a:pt x="78522" y="38727"/>
                </a:cubicBezTo>
                <a:cubicBezTo>
                  <a:pt x="76711" y="38727"/>
                  <a:pt x="75544" y="39811"/>
                  <a:pt x="75400" y="41633"/>
                </a:cubicBezTo>
                <a:cubicBezTo>
                  <a:pt x="73566" y="65022"/>
                  <a:pt x="72466" y="71716"/>
                  <a:pt x="72455" y="71783"/>
                </a:cubicBezTo>
                <a:lnTo>
                  <a:pt x="72477" y="72333"/>
                </a:lnTo>
                <a:lnTo>
                  <a:pt x="73011" y="72400"/>
                </a:lnTo>
                <a:lnTo>
                  <a:pt x="73177" y="72400"/>
                </a:lnTo>
                <a:cubicBezTo>
                  <a:pt x="73783" y="72400"/>
                  <a:pt x="74366" y="72500"/>
                  <a:pt x="74850" y="72694"/>
                </a:cubicBezTo>
                <a:lnTo>
                  <a:pt x="75438" y="72922"/>
                </a:lnTo>
                <a:lnTo>
                  <a:pt x="75544" y="72288"/>
                </a:lnTo>
                <a:cubicBezTo>
                  <a:pt x="76872" y="64011"/>
                  <a:pt x="79422" y="52916"/>
                  <a:pt x="80788" y="46961"/>
                </a:cubicBezTo>
                <a:cubicBezTo>
                  <a:pt x="81211" y="45116"/>
                  <a:pt x="81527" y="43761"/>
                  <a:pt x="81655" y="43127"/>
                </a:cubicBezTo>
                <a:cubicBezTo>
                  <a:pt x="81916" y="41833"/>
                  <a:pt x="81800" y="40794"/>
                  <a:pt x="81316" y="40033"/>
                </a:cubicBezTo>
                <a:cubicBezTo>
                  <a:pt x="80905" y="39400"/>
                  <a:pt x="80261" y="38988"/>
                  <a:pt x="79394" y="38811"/>
                </a:cubicBezTo>
                <a:moveTo>
                  <a:pt x="73777" y="75588"/>
                </a:moveTo>
                <a:cubicBezTo>
                  <a:pt x="71783" y="75133"/>
                  <a:pt x="70333" y="76011"/>
                  <a:pt x="69827" y="77944"/>
                </a:cubicBezTo>
                <a:cubicBezTo>
                  <a:pt x="69600" y="78816"/>
                  <a:pt x="69722" y="79638"/>
                  <a:pt x="70172" y="80327"/>
                </a:cubicBezTo>
                <a:cubicBezTo>
                  <a:pt x="70588" y="80966"/>
                  <a:pt x="71283" y="81450"/>
                  <a:pt x="72122" y="81672"/>
                </a:cubicBezTo>
                <a:cubicBezTo>
                  <a:pt x="72472" y="81772"/>
                  <a:pt x="72827" y="81822"/>
                  <a:pt x="73177" y="81822"/>
                </a:cubicBezTo>
                <a:cubicBezTo>
                  <a:pt x="74655" y="81822"/>
                  <a:pt x="75772" y="80988"/>
                  <a:pt x="76100" y="79655"/>
                </a:cubicBezTo>
                <a:cubicBezTo>
                  <a:pt x="76338" y="78644"/>
                  <a:pt x="76233" y="77722"/>
                  <a:pt x="75794" y="76983"/>
                </a:cubicBezTo>
                <a:cubicBezTo>
                  <a:pt x="75372" y="76288"/>
                  <a:pt x="74661" y="75800"/>
                  <a:pt x="73777" y="75588"/>
                </a:cubicBezTo>
                <a:moveTo>
                  <a:pt x="60000" y="114544"/>
                </a:moveTo>
                <a:cubicBezTo>
                  <a:pt x="29872" y="114544"/>
                  <a:pt x="5455" y="90127"/>
                  <a:pt x="5455" y="60000"/>
                </a:cubicBezTo>
                <a:cubicBezTo>
                  <a:pt x="5455" y="29877"/>
                  <a:pt x="29872" y="5455"/>
                  <a:pt x="60000" y="5455"/>
                </a:cubicBezTo>
                <a:cubicBezTo>
                  <a:pt x="90127" y="5455"/>
                  <a:pt x="114544" y="29877"/>
                  <a:pt x="114544" y="60000"/>
                </a:cubicBezTo>
                <a:cubicBezTo>
                  <a:pt x="114544" y="90127"/>
                  <a:pt x="90127" y="114544"/>
                  <a:pt x="60000" y="114544"/>
                </a:cubicBezTo>
                <a:moveTo>
                  <a:pt x="60000" y="0"/>
                </a:moveTo>
                <a:cubicBezTo>
                  <a:pt x="26861" y="0"/>
                  <a:pt x="0" y="26861"/>
                  <a:pt x="0" y="60000"/>
                </a:cubicBezTo>
                <a:cubicBezTo>
                  <a:pt x="0" y="93138"/>
                  <a:pt x="26861" y="120000"/>
                  <a:pt x="60000" y="120000"/>
                </a:cubicBezTo>
                <a:cubicBezTo>
                  <a:pt x="93138" y="120000"/>
                  <a:pt x="120000" y="93138"/>
                  <a:pt x="120000" y="60000"/>
                </a:cubicBezTo>
                <a:cubicBezTo>
                  <a:pt x="120000" y="26861"/>
                  <a:pt x="93138" y="0"/>
                  <a:pt x="60000" y="0"/>
                </a:cubicBezTo>
                <a:moveTo>
                  <a:pt x="72766" y="38244"/>
                </a:moveTo>
                <a:lnTo>
                  <a:pt x="71833" y="38244"/>
                </a:lnTo>
                <a:lnTo>
                  <a:pt x="71700" y="38261"/>
                </a:lnTo>
                <a:cubicBezTo>
                  <a:pt x="70255" y="38672"/>
                  <a:pt x="68022" y="38672"/>
                  <a:pt x="66572" y="38261"/>
                </a:cubicBezTo>
                <a:lnTo>
                  <a:pt x="66122" y="38244"/>
                </a:lnTo>
                <a:lnTo>
                  <a:pt x="55488" y="56422"/>
                </a:lnTo>
                <a:lnTo>
                  <a:pt x="44816" y="38183"/>
                </a:lnTo>
                <a:lnTo>
                  <a:pt x="44444" y="38283"/>
                </a:lnTo>
                <a:cubicBezTo>
                  <a:pt x="42994" y="38677"/>
                  <a:pt x="40816" y="38666"/>
                  <a:pt x="39377" y="38261"/>
                </a:cubicBezTo>
                <a:lnTo>
                  <a:pt x="38211" y="38244"/>
                </a:lnTo>
                <a:lnTo>
                  <a:pt x="52677" y="63288"/>
                </a:lnTo>
                <a:lnTo>
                  <a:pt x="52244" y="81255"/>
                </a:lnTo>
                <a:lnTo>
                  <a:pt x="52261" y="81788"/>
                </a:lnTo>
                <a:lnTo>
                  <a:pt x="52788" y="81788"/>
                </a:lnTo>
                <a:lnTo>
                  <a:pt x="52922" y="81772"/>
                </a:lnTo>
                <a:cubicBezTo>
                  <a:pt x="54366" y="81366"/>
                  <a:pt x="56611" y="81366"/>
                  <a:pt x="58050" y="81772"/>
                </a:cubicBezTo>
                <a:lnTo>
                  <a:pt x="58738" y="81788"/>
                </a:lnTo>
                <a:lnTo>
                  <a:pt x="58400" y="63283"/>
                </a:lnTo>
                <a:cubicBezTo>
                  <a:pt x="58888" y="62383"/>
                  <a:pt x="61944" y="56694"/>
                  <a:pt x="65211" y="51000"/>
                </a:cubicBezTo>
                <a:cubicBezTo>
                  <a:pt x="68566" y="45144"/>
                  <a:pt x="72266" y="39111"/>
                  <a:pt x="72305" y="39050"/>
                </a:cubicBezTo>
                <a:cubicBezTo>
                  <a:pt x="72305" y="39050"/>
                  <a:pt x="72766" y="38244"/>
                  <a:pt x="72766" y="38244"/>
                </a:cubicBezTo>
                <a:close/>
              </a:path>
            </a:pathLst>
          </a:custGeom>
          <a:solidFill>
            <a:schemeClr val="tx1">
              <a:lumMod val="75000"/>
              <a:lumOff val="25000"/>
            </a:schemeClr>
          </a:solidFill>
          <a:ln>
            <a:noFill/>
          </a:ln>
        </p:spPr>
        <p:txBody>
          <a:bodyPr lIns="38076" tIns="38076" rIns="38076" bIns="38076" anchor="ctr" anchorCtr="0">
            <a:noAutofit/>
          </a:bodyPr>
          <a:lstStyle/>
          <a:p>
            <a:endParaRPr sz="3000">
              <a:solidFill>
                <a:schemeClr val="dk1"/>
              </a:solidFill>
              <a:latin typeface="Lato"/>
              <a:ea typeface="Lato"/>
              <a:cs typeface="Lato"/>
              <a:sym typeface="Lato"/>
            </a:endParaRPr>
          </a:p>
        </p:txBody>
      </p:sp>
      <p:sp>
        <p:nvSpPr>
          <p:cNvPr id="4836" name="Shape 4836"/>
          <p:cNvSpPr/>
          <p:nvPr/>
        </p:nvSpPr>
        <p:spPr>
          <a:xfrm>
            <a:off x="15103333" y="5984662"/>
            <a:ext cx="748408" cy="748408"/>
          </a:xfrm>
          <a:custGeom>
            <a:avLst/>
            <a:gdLst/>
            <a:ahLst/>
            <a:cxnLst/>
            <a:rect l="0" t="0" r="0" b="0"/>
            <a:pathLst>
              <a:path w="120000" h="120000" extrusionOk="0">
                <a:moveTo>
                  <a:pt x="60000" y="114544"/>
                </a:moveTo>
                <a:cubicBezTo>
                  <a:pt x="29872" y="114544"/>
                  <a:pt x="5455" y="90127"/>
                  <a:pt x="5455" y="60000"/>
                </a:cubicBezTo>
                <a:cubicBezTo>
                  <a:pt x="5455" y="29877"/>
                  <a:pt x="29872" y="5455"/>
                  <a:pt x="60000" y="5455"/>
                </a:cubicBezTo>
                <a:cubicBezTo>
                  <a:pt x="90127" y="5455"/>
                  <a:pt x="114544" y="29877"/>
                  <a:pt x="114544" y="60000"/>
                </a:cubicBezTo>
                <a:cubicBezTo>
                  <a:pt x="114544" y="90127"/>
                  <a:pt x="90127" y="114544"/>
                  <a:pt x="60000" y="114544"/>
                </a:cubicBezTo>
                <a:moveTo>
                  <a:pt x="60000" y="0"/>
                </a:moveTo>
                <a:cubicBezTo>
                  <a:pt x="26861" y="0"/>
                  <a:pt x="0" y="26861"/>
                  <a:pt x="0" y="60000"/>
                </a:cubicBezTo>
                <a:cubicBezTo>
                  <a:pt x="0" y="93138"/>
                  <a:pt x="26861" y="120000"/>
                  <a:pt x="60000" y="120000"/>
                </a:cubicBezTo>
                <a:cubicBezTo>
                  <a:pt x="93138" y="120000"/>
                  <a:pt x="120000" y="93138"/>
                  <a:pt x="120000" y="60000"/>
                </a:cubicBezTo>
                <a:cubicBezTo>
                  <a:pt x="120000" y="26861"/>
                  <a:pt x="93138" y="0"/>
                  <a:pt x="60000" y="0"/>
                </a:cubicBezTo>
                <a:moveTo>
                  <a:pt x="72566" y="32722"/>
                </a:moveTo>
                <a:lnTo>
                  <a:pt x="59922" y="43200"/>
                </a:lnTo>
                <a:lnTo>
                  <a:pt x="77361" y="54027"/>
                </a:lnTo>
                <a:lnTo>
                  <a:pt x="90000" y="44033"/>
                </a:lnTo>
                <a:cubicBezTo>
                  <a:pt x="90000" y="44033"/>
                  <a:pt x="72566" y="32722"/>
                  <a:pt x="72566" y="32722"/>
                </a:cubicBezTo>
                <a:close/>
                <a:moveTo>
                  <a:pt x="30000" y="44594"/>
                </a:moveTo>
                <a:lnTo>
                  <a:pt x="42483" y="54238"/>
                </a:lnTo>
                <a:lnTo>
                  <a:pt x="59922" y="43200"/>
                </a:lnTo>
                <a:lnTo>
                  <a:pt x="47944" y="32727"/>
                </a:lnTo>
                <a:cubicBezTo>
                  <a:pt x="47944" y="32727"/>
                  <a:pt x="30000" y="44594"/>
                  <a:pt x="30000" y="44594"/>
                </a:cubicBezTo>
                <a:close/>
                <a:moveTo>
                  <a:pt x="72027" y="81661"/>
                </a:moveTo>
                <a:lnTo>
                  <a:pt x="71988" y="81705"/>
                </a:lnTo>
                <a:lnTo>
                  <a:pt x="60005" y="72777"/>
                </a:lnTo>
                <a:lnTo>
                  <a:pt x="48505" y="81583"/>
                </a:lnTo>
                <a:lnTo>
                  <a:pt x="48400" y="81750"/>
                </a:lnTo>
                <a:lnTo>
                  <a:pt x="42061" y="77916"/>
                </a:lnTo>
                <a:lnTo>
                  <a:pt x="42061" y="81261"/>
                </a:lnTo>
                <a:lnTo>
                  <a:pt x="59994" y="92733"/>
                </a:lnTo>
                <a:lnTo>
                  <a:pt x="77777" y="81261"/>
                </a:lnTo>
                <a:lnTo>
                  <a:pt x="77777" y="78150"/>
                </a:lnTo>
                <a:lnTo>
                  <a:pt x="72027" y="81661"/>
                </a:lnTo>
                <a:cubicBezTo>
                  <a:pt x="72027" y="81661"/>
                  <a:pt x="72027" y="81661"/>
                  <a:pt x="72027" y="81661"/>
                </a:cubicBezTo>
                <a:close/>
                <a:moveTo>
                  <a:pt x="42455" y="54255"/>
                </a:moveTo>
                <a:lnTo>
                  <a:pt x="30022" y="64316"/>
                </a:lnTo>
                <a:lnTo>
                  <a:pt x="40833" y="70811"/>
                </a:lnTo>
                <a:lnTo>
                  <a:pt x="40838" y="70805"/>
                </a:lnTo>
                <a:lnTo>
                  <a:pt x="43194" y="72233"/>
                </a:lnTo>
                <a:lnTo>
                  <a:pt x="47950" y="75088"/>
                </a:lnTo>
                <a:lnTo>
                  <a:pt x="55905" y="69050"/>
                </a:lnTo>
                <a:lnTo>
                  <a:pt x="59888" y="66000"/>
                </a:lnTo>
                <a:lnTo>
                  <a:pt x="59900" y="66011"/>
                </a:lnTo>
                <a:lnTo>
                  <a:pt x="59922" y="66000"/>
                </a:lnTo>
                <a:lnTo>
                  <a:pt x="59988" y="66044"/>
                </a:lnTo>
                <a:lnTo>
                  <a:pt x="60027" y="66000"/>
                </a:lnTo>
                <a:lnTo>
                  <a:pt x="69494" y="73044"/>
                </a:lnTo>
                <a:lnTo>
                  <a:pt x="72261" y="75083"/>
                </a:lnTo>
                <a:lnTo>
                  <a:pt x="89988" y="64305"/>
                </a:lnTo>
                <a:lnTo>
                  <a:pt x="77361" y="54038"/>
                </a:lnTo>
                <a:lnTo>
                  <a:pt x="59933" y="65083"/>
                </a:lnTo>
                <a:cubicBezTo>
                  <a:pt x="59933" y="65083"/>
                  <a:pt x="42455" y="54255"/>
                  <a:pt x="42455" y="54255"/>
                </a:cubicBezTo>
                <a:close/>
                <a:moveTo>
                  <a:pt x="77361" y="54038"/>
                </a:moveTo>
                <a:lnTo>
                  <a:pt x="77361" y="54027"/>
                </a:lnTo>
                <a:lnTo>
                  <a:pt x="77361" y="54027"/>
                </a:lnTo>
                <a:lnTo>
                  <a:pt x="77355" y="54027"/>
                </a:lnTo>
                <a:cubicBezTo>
                  <a:pt x="77355" y="54027"/>
                  <a:pt x="77361" y="54038"/>
                  <a:pt x="77361" y="54038"/>
                </a:cubicBezTo>
                <a:close/>
              </a:path>
            </a:pathLst>
          </a:custGeom>
          <a:solidFill>
            <a:schemeClr val="tx1">
              <a:lumMod val="75000"/>
              <a:lumOff val="25000"/>
            </a:schemeClr>
          </a:solidFill>
          <a:ln>
            <a:noFill/>
          </a:ln>
        </p:spPr>
        <p:txBody>
          <a:bodyPr lIns="38076" tIns="38076" rIns="38076" bIns="38076" anchor="ctr" anchorCtr="0">
            <a:noAutofit/>
          </a:bodyPr>
          <a:lstStyle/>
          <a:p>
            <a:endParaRPr sz="3000">
              <a:solidFill>
                <a:schemeClr val="dk1"/>
              </a:solidFill>
              <a:latin typeface="Lato"/>
              <a:ea typeface="Lato"/>
              <a:cs typeface="Lato"/>
              <a:sym typeface="Lato"/>
            </a:endParaRPr>
          </a:p>
        </p:txBody>
      </p:sp>
      <p:sp>
        <p:nvSpPr>
          <p:cNvPr id="4837" name="Shape 4837"/>
          <p:cNvSpPr/>
          <p:nvPr/>
        </p:nvSpPr>
        <p:spPr>
          <a:xfrm>
            <a:off x="16169855" y="5984662"/>
            <a:ext cx="748408" cy="748408"/>
          </a:xfrm>
          <a:custGeom>
            <a:avLst/>
            <a:gdLst/>
            <a:ahLst/>
            <a:cxnLst/>
            <a:rect l="0" t="0" r="0" b="0"/>
            <a:pathLst>
              <a:path w="120000" h="120000" extrusionOk="0">
                <a:moveTo>
                  <a:pt x="81816" y="76361"/>
                </a:moveTo>
                <a:cubicBezTo>
                  <a:pt x="81816" y="79372"/>
                  <a:pt x="79372" y="81816"/>
                  <a:pt x="76361" y="81816"/>
                </a:cubicBezTo>
                <a:lnTo>
                  <a:pt x="43638" y="81816"/>
                </a:lnTo>
                <a:cubicBezTo>
                  <a:pt x="40627" y="81816"/>
                  <a:pt x="38183" y="79372"/>
                  <a:pt x="38183" y="76361"/>
                </a:cubicBezTo>
                <a:lnTo>
                  <a:pt x="38183" y="57272"/>
                </a:lnTo>
                <a:lnTo>
                  <a:pt x="43911" y="57272"/>
                </a:lnTo>
                <a:cubicBezTo>
                  <a:pt x="43761" y="58166"/>
                  <a:pt x="43638" y="59066"/>
                  <a:pt x="43638" y="60000"/>
                </a:cubicBezTo>
                <a:cubicBezTo>
                  <a:pt x="43638" y="69038"/>
                  <a:pt x="50961" y="76361"/>
                  <a:pt x="60000" y="76361"/>
                </a:cubicBezTo>
                <a:cubicBezTo>
                  <a:pt x="69033" y="76361"/>
                  <a:pt x="76361" y="69038"/>
                  <a:pt x="76361" y="60000"/>
                </a:cubicBezTo>
                <a:cubicBezTo>
                  <a:pt x="76361" y="59066"/>
                  <a:pt x="76238" y="58166"/>
                  <a:pt x="76088" y="57272"/>
                </a:cubicBezTo>
                <a:lnTo>
                  <a:pt x="81816" y="57272"/>
                </a:lnTo>
                <a:cubicBezTo>
                  <a:pt x="81816" y="57272"/>
                  <a:pt x="81816" y="76361"/>
                  <a:pt x="81816" y="76361"/>
                </a:cubicBezTo>
                <a:close/>
                <a:moveTo>
                  <a:pt x="60000" y="49088"/>
                </a:moveTo>
                <a:cubicBezTo>
                  <a:pt x="66022" y="49088"/>
                  <a:pt x="70911" y="53977"/>
                  <a:pt x="70911" y="60000"/>
                </a:cubicBezTo>
                <a:cubicBezTo>
                  <a:pt x="70911" y="66022"/>
                  <a:pt x="66022" y="70911"/>
                  <a:pt x="60000" y="70911"/>
                </a:cubicBezTo>
                <a:cubicBezTo>
                  <a:pt x="53977" y="70911"/>
                  <a:pt x="49088" y="66022"/>
                  <a:pt x="49088" y="60000"/>
                </a:cubicBezTo>
                <a:cubicBezTo>
                  <a:pt x="49088" y="53977"/>
                  <a:pt x="53977" y="49088"/>
                  <a:pt x="60000" y="49088"/>
                </a:cubicBezTo>
                <a:moveTo>
                  <a:pt x="70911" y="40911"/>
                </a:moveTo>
                <a:lnTo>
                  <a:pt x="79088" y="40911"/>
                </a:lnTo>
                <a:lnTo>
                  <a:pt x="79088" y="49088"/>
                </a:lnTo>
                <a:lnTo>
                  <a:pt x="70911" y="49088"/>
                </a:lnTo>
                <a:cubicBezTo>
                  <a:pt x="70911" y="49088"/>
                  <a:pt x="70911" y="40911"/>
                  <a:pt x="70911" y="40911"/>
                </a:cubicBezTo>
                <a:close/>
                <a:moveTo>
                  <a:pt x="76361" y="32727"/>
                </a:moveTo>
                <a:lnTo>
                  <a:pt x="43638" y="32727"/>
                </a:lnTo>
                <a:cubicBezTo>
                  <a:pt x="37611" y="32727"/>
                  <a:pt x="32727" y="37611"/>
                  <a:pt x="32727" y="43638"/>
                </a:cubicBezTo>
                <a:lnTo>
                  <a:pt x="32727" y="76361"/>
                </a:lnTo>
                <a:cubicBezTo>
                  <a:pt x="32727" y="82388"/>
                  <a:pt x="37611" y="87272"/>
                  <a:pt x="43638" y="87272"/>
                </a:cubicBezTo>
                <a:lnTo>
                  <a:pt x="76361" y="87272"/>
                </a:lnTo>
                <a:cubicBezTo>
                  <a:pt x="82388" y="87272"/>
                  <a:pt x="87272" y="82388"/>
                  <a:pt x="87272" y="76361"/>
                </a:cubicBezTo>
                <a:lnTo>
                  <a:pt x="87272" y="43638"/>
                </a:lnTo>
                <a:cubicBezTo>
                  <a:pt x="87272" y="37611"/>
                  <a:pt x="82388" y="32727"/>
                  <a:pt x="76361" y="32727"/>
                </a:cubicBezTo>
                <a:moveTo>
                  <a:pt x="60000" y="114544"/>
                </a:moveTo>
                <a:cubicBezTo>
                  <a:pt x="29872" y="114544"/>
                  <a:pt x="5455" y="90127"/>
                  <a:pt x="5455" y="60000"/>
                </a:cubicBezTo>
                <a:cubicBezTo>
                  <a:pt x="5455" y="29877"/>
                  <a:pt x="29872" y="5455"/>
                  <a:pt x="60000" y="5455"/>
                </a:cubicBezTo>
                <a:cubicBezTo>
                  <a:pt x="90127" y="5455"/>
                  <a:pt x="114544" y="29877"/>
                  <a:pt x="114544" y="60000"/>
                </a:cubicBezTo>
                <a:cubicBezTo>
                  <a:pt x="114544" y="90127"/>
                  <a:pt x="90127" y="114544"/>
                  <a:pt x="60000" y="114544"/>
                </a:cubicBezTo>
                <a:moveTo>
                  <a:pt x="60000" y="0"/>
                </a:moveTo>
                <a:cubicBezTo>
                  <a:pt x="26861" y="0"/>
                  <a:pt x="0" y="26861"/>
                  <a:pt x="0" y="60000"/>
                </a:cubicBezTo>
                <a:cubicBezTo>
                  <a:pt x="0" y="93138"/>
                  <a:pt x="26861" y="120000"/>
                  <a:pt x="60000" y="120000"/>
                </a:cubicBezTo>
                <a:cubicBezTo>
                  <a:pt x="93138" y="120000"/>
                  <a:pt x="120000" y="93138"/>
                  <a:pt x="120000" y="60000"/>
                </a:cubicBezTo>
                <a:cubicBezTo>
                  <a:pt x="120000" y="26861"/>
                  <a:pt x="93138" y="0"/>
                  <a:pt x="60000" y="0"/>
                </a:cubicBezTo>
              </a:path>
            </a:pathLst>
          </a:custGeom>
          <a:solidFill>
            <a:schemeClr val="tx1">
              <a:lumMod val="75000"/>
              <a:lumOff val="25000"/>
            </a:schemeClr>
          </a:solidFill>
          <a:ln>
            <a:noFill/>
          </a:ln>
        </p:spPr>
        <p:txBody>
          <a:bodyPr lIns="38076" tIns="38076" rIns="38076" bIns="38076" anchor="ctr" anchorCtr="0">
            <a:noAutofit/>
          </a:bodyPr>
          <a:lstStyle/>
          <a:p>
            <a:endParaRPr sz="3000">
              <a:solidFill>
                <a:schemeClr val="dk1"/>
              </a:solidFill>
              <a:latin typeface="Lato"/>
              <a:ea typeface="Lato"/>
              <a:cs typeface="Lato"/>
              <a:sym typeface="Lato"/>
            </a:endParaRPr>
          </a:p>
        </p:txBody>
      </p:sp>
      <p:sp>
        <p:nvSpPr>
          <p:cNvPr id="4838" name="Shape 4838"/>
          <p:cNvSpPr/>
          <p:nvPr/>
        </p:nvSpPr>
        <p:spPr>
          <a:xfrm>
            <a:off x="17236379" y="5984662"/>
            <a:ext cx="748408" cy="748408"/>
          </a:xfrm>
          <a:custGeom>
            <a:avLst/>
            <a:gdLst/>
            <a:ahLst/>
            <a:cxnLst/>
            <a:rect l="0" t="0" r="0" b="0"/>
            <a:pathLst>
              <a:path w="120000" h="120000" extrusionOk="0">
                <a:moveTo>
                  <a:pt x="87272" y="60000"/>
                </a:moveTo>
                <a:cubicBezTo>
                  <a:pt x="87272" y="69861"/>
                  <a:pt x="82022" y="78472"/>
                  <a:pt x="74183" y="83261"/>
                </a:cubicBezTo>
                <a:lnTo>
                  <a:pt x="82411" y="59483"/>
                </a:lnTo>
                <a:cubicBezTo>
                  <a:pt x="83988" y="55527"/>
                  <a:pt x="84516" y="52361"/>
                  <a:pt x="84516" y="49550"/>
                </a:cubicBezTo>
                <a:cubicBezTo>
                  <a:pt x="84516" y="48955"/>
                  <a:pt x="84450" y="48433"/>
                  <a:pt x="84411" y="47888"/>
                </a:cubicBezTo>
                <a:cubicBezTo>
                  <a:pt x="86227" y="51538"/>
                  <a:pt x="87272" y="55644"/>
                  <a:pt x="87272" y="60000"/>
                </a:cubicBezTo>
                <a:moveTo>
                  <a:pt x="63816" y="47000"/>
                </a:moveTo>
                <a:cubicBezTo>
                  <a:pt x="65488" y="46911"/>
                  <a:pt x="66994" y="46738"/>
                  <a:pt x="66994" y="46738"/>
                </a:cubicBezTo>
                <a:cubicBezTo>
                  <a:pt x="68488" y="46555"/>
                  <a:pt x="68311" y="44366"/>
                  <a:pt x="66816" y="44450"/>
                </a:cubicBezTo>
                <a:cubicBezTo>
                  <a:pt x="66816" y="44450"/>
                  <a:pt x="62327" y="44805"/>
                  <a:pt x="59427" y="44805"/>
                </a:cubicBezTo>
                <a:cubicBezTo>
                  <a:pt x="56700" y="44805"/>
                  <a:pt x="52122" y="44450"/>
                  <a:pt x="52122" y="44450"/>
                </a:cubicBezTo>
                <a:cubicBezTo>
                  <a:pt x="50627" y="44366"/>
                  <a:pt x="50455" y="46644"/>
                  <a:pt x="51950" y="46738"/>
                </a:cubicBezTo>
                <a:cubicBezTo>
                  <a:pt x="51950" y="46738"/>
                  <a:pt x="53361" y="46911"/>
                  <a:pt x="54855" y="47000"/>
                </a:cubicBezTo>
                <a:lnTo>
                  <a:pt x="59172" y="58833"/>
                </a:lnTo>
                <a:lnTo>
                  <a:pt x="53105" y="77033"/>
                </a:lnTo>
                <a:lnTo>
                  <a:pt x="43011" y="47000"/>
                </a:lnTo>
                <a:cubicBezTo>
                  <a:pt x="44677" y="46911"/>
                  <a:pt x="46183" y="46738"/>
                  <a:pt x="46183" y="46738"/>
                </a:cubicBezTo>
                <a:cubicBezTo>
                  <a:pt x="47672" y="46555"/>
                  <a:pt x="47500" y="44366"/>
                  <a:pt x="46005" y="44450"/>
                </a:cubicBezTo>
                <a:cubicBezTo>
                  <a:pt x="46005" y="44450"/>
                  <a:pt x="41516" y="44805"/>
                  <a:pt x="38616" y="44805"/>
                </a:cubicBezTo>
                <a:cubicBezTo>
                  <a:pt x="38250" y="44805"/>
                  <a:pt x="37805" y="44794"/>
                  <a:pt x="37366" y="44777"/>
                </a:cubicBezTo>
                <a:cubicBezTo>
                  <a:pt x="42266" y="37511"/>
                  <a:pt x="50572" y="32727"/>
                  <a:pt x="60000" y="32727"/>
                </a:cubicBezTo>
                <a:cubicBezTo>
                  <a:pt x="66916" y="32727"/>
                  <a:pt x="73211" y="35322"/>
                  <a:pt x="78022" y="39566"/>
                </a:cubicBezTo>
                <a:cubicBezTo>
                  <a:pt x="75500" y="39761"/>
                  <a:pt x="73883" y="42016"/>
                  <a:pt x="73883" y="44450"/>
                </a:cubicBezTo>
                <a:cubicBezTo>
                  <a:pt x="73883" y="46738"/>
                  <a:pt x="75027" y="48672"/>
                  <a:pt x="76433" y="50955"/>
                </a:cubicBezTo>
                <a:cubicBezTo>
                  <a:pt x="77488" y="52800"/>
                  <a:pt x="78716" y="55172"/>
                  <a:pt x="78716" y="58600"/>
                </a:cubicBezTo>
                <a:cubicBezTo>
                  <a:pt x="78716" y="60972"/>
                  <a:pt x="77805" y="63727"/>
                  <a:pt x="76611" y="67566"/>
                </a:cubicBezTo>
                <a:lnTo>
                  <a:pt x="73838" y="76805"/>
                </a:lnTo>
                <a:cubicBezTo>
                  <a:pt x="73838" y="76805"/>
                  <a:pt x="63816" y="47000"/>
                  <a:pt x="63816" y="47000"/>
                </a:cubicBezTo>
                <a:close/>
                <a:moveTo>
                  <a:pt x="60000" y="87272"/>
                </a:moveTo>
                <a:cubicBezTo>
                  <a:pt x="57333" y="87272"/>
                  <a:pt x="54761" y="86872"/>
                  <a:pt x="52316" y="86155"/>
                </a:cubicBezTo>
                <a:lnTo>
                  <a:pt x="60483" y="62427"/>
                </a:lnTo>
                <a:cubicBezTo>
                  <a:pt x="60483" y="62427"/>
                  <a:pt x="67838" y="82577"/>
                  <a:pt x="69033" y="85711"/>
                </a:cubicBezTo>
                <a:cubicBezTo>
                  <a:pt x="66200" y="86705"/>
                  <a:pt x="63166" y="87272"/>
                  <a:pt x="60000" y="87272"/>
                </a:cubicBezTo>
                <a:moveTo>
                  <a:pt x="32727" y="60000"/>
                </a:moveTo>
                <a:cubicBezTo>
                  <a:pt x="32727" y="56211"/>
                  <a:pt x="33500" y="52611"/>
                  <a:pt x="34894" y="49333"/>
                </a:cubicBezTo>
                <a:lnTo>
                  <a:pt x="47655" y="84300"/>
                </a:lnTo>
                <a:cubicBezTo>
                  <a:pt x="38805" y="79788"/>
                  <a:pt x="32727" y="70616"/>
                  <a:pt x="32727" y="60000"/>
                </a:cubicBezTo>
                <a:moveTo>
                  <a:pt x="60000" y="27272"/>
                </a:moveTo>
                <a:cubicBezTo>
                  <a:pt x="41927" y="27272"/>
                  <a:pt x="27272" y="41927"/>
                  <a:pt x="27272" y="60000"/>
                </a:cubicBezTo>
                <a:cubicBezTo>
                  <a:pt x="27272" y="78077"/>
                  <a:pt x="41927" y="92727"/>
                  <a:pt x="60000" y="92727"/>
                </a:cubicBezTo>
                <a:cubicBezTo>
                  <a:pt x="78077" y="92727"/>
                  <a:pt x="92727" y="78077"/>
                  <a:pt x="92727" y="60000"/>
                </a:cubicBezTo>
                <a:cubicBezTo>
                  <a:pt x="92727" y="41927"/>
                  <a:pt x="78077" y="27272"/>
                  <a:pt x="60000" y="27272"/>
                </a:cubicBezTo>
                <a:moveTo>
                  <a:pt x="60000" y="114544"/>
                </a:moveTo>
                <a:cubicBezTo>
                  <a:pt x="29872" y="114544"/>
                  <a:pt x="5455" y="90127"/>
                  <a:pt x="5455" y="60000"/>
                </a:cubicBezTo>
                <a:cubicBezTo>
                  <a:pt x="5455" y="29877"/>
                  <a:pt x="29872" y="5455"/>
                  <a:pt x="60000" y="5455"/>
                </a:cubicBezTo>
                <a:cubicBezTo>
                  <a:pt x="90127" y="5455"/>
                  <a:pt x="114544" y="29877"/>
                  <a:pt x="114544" y="60000"/>
                </a:cubicBezTo>
                <a:cubicBezTo>
                  <a:pt x="114544" y="90127"/>
                  <a:pt x="90127" y="114544"/>
                  <a:pt x="60000" y="114544"/>
                </a:cubicBezTo>
                <a:moveTo>
                  <a:pt x="60000" y="0"/>
                </a:moveTo>
                <a:cubicBezTo>
                  <a:pt x="26861" y="0"/>
                  <a:pt x="0" y="26861"/>
                  <a:pt x="0" y="60000"/>
                </a:cubicBezTo>
                <a:cubicBezTo>
                  <a:pt x="0" y="93138"/>
                  <a:pt x="26861" y="120000"/>
                  <a:pt x="60000" y="120000"/>
                </a:cubicBezTo>
                <a:cubicBezTo>
                  <a:pt x="93138" y="120000"/>
                  <a:pt x="120000" y="93138"/>
                  <a:pt x="120000" y="60000"/>
                </a:cubicBezTo>
                <a:cubicBezTo>
                  <a:pt x="120000" y="26861"/>
                  <a:pt x="93138" y="0"/>
                  <a:pt x="60000" y="0"/>
                </a:cubicBezTo>
              </a:path>
            </a:pathLst>
          </a:custGeom>
          <a:solidFill>
            <a:schemeClr val="tx1">
              <a:lumMod val="75000"/>
              <a:lumOff val="25000"/>
            </a:schemeClr>
          </a:solidFill>
          <a:ln>
            <a:noFill/>
          </a:ln>
        </p:spPr>
        <p:txBody>
          <a:bodyPr lIns="38076" tIns="38076" rIns="38076" bIns="38076" anchor="ctr" anchorCtr="0">
            <a:noAutofit/>
          </a:bodyPr>
          <a:lstStyle/>
          <a:p>
            <a:endParaRPr sz="3000">
              <a:solidFill>
                <a:schemeClr val="dk1"/>
              </a:solidFill>
              <a:latin typeface="Lato"/>
              <a:ea typeface="Lato"/>
              <a:cs typeface="Lato"/>
              <a:sym typeface="Lato"/>
            </a:endParaRPr>
          </a:p>
        </p:txBody>
      </p:sp>
      <p:sp>
        <p:nvSpPr>
          <p:cNvPr id="4839" name="Shape 4839"/>
          <p:cNvSpPr/>
          <p:nvPr/>
        </p:nvSpPr>
        <p:spPr>
          <a:xfrm>
            <a:off x="7637679" y="7051184"/>
            <a:ext cx="748408" cy="748408"/>
          </a:xfrm>
          <a:custGeom>
            <a:avLst/>
            <a:gdLst/>
            <a:ahLst/>
            <a:cxnLst/>
            <a:rect l="0" t="0" r="0" b="0"/>
            <a:pathLst>
              <a:path w="120000" h="120000" extrusionOk="0">
                <a:moveTo>
                  <a:pt x="60000" y="114544"/>
                </a:moveTo>
                <a:cubicBezTo>
                  <a:pt x="29872" y="114544"/>
                  <a:pt x="5455" y="90127"/>
                  <a:pt x="5455" y="60000"/>
                </a:cubicBezTo>
                <a:cubicBezTo>
                  <a:pt x="5455" y="29872"/>
                  <a:pt x="29872" y="5455"/>
                  <a:pt x="60000" y="5455"/>
                </a:cubicBezTo>
                <a:cubicBezTo>
                  <a:pt x="90127" y="5455"/>
                  <a:pt x="114544" y="29872"/>
                  <a:pt x="114544" y="60000"/>
                </a:cubicBezTo>
                <a:cubicBezTo>
                  <a:pt x="114544" y="90127"/>
                  <a:pt x="90127" y="114544"/>
                  <a:pt x="60000" y="114544"/>
                </a:cubicBezTo>
                <a:moveTo>
                  <a:pt x="60000" y="0"/>
                </a:moveTo>
                <a:cubicBezTo>
                  <a:pt x="26866" y="0"/>
                  <a:pt x="0" y="26861"/>
                  <a:pt x="0" y="60000"/>
                </a:cubicBezTo>
                <a:cubicBezTo>
                  <a:pt x="0" y="93138"/>
                  <a:pt x="26866" y="120000"/>
                  <a:pt x="60000" y="120000"/>
                </a:cubicBezTo>
                <a:cubicBezTo>
                  <a:pt x="93133" y="120000"/>
                  <a:pt x="120000" y="93138"/>
                  <a:pt x="120000" y="60000"/>
                </a:cubicBezTo>
                <a:cubicBezTo>
                  <a:pt x="120000" y="26861"/>
                  <a:pt x="93133" y="0"/>
                  <a:pt x="60000" y="0"/>
                </a:cubicBezTo>
                <a:moveTo>
                  <a:pt x="79088" y="57272"/>
                </a:moveTo>
                <a:cubicBezTo>
                  <a:pt x="75288" y="57272"/>
                  <a:pt x="71605" y="57783"/>
                  <a:pt x="68066" y="58644"/>
                </a:cubicBezTo>
                <a:cubicBezTo>
                  <a:pt x="67244" y="56616"/>
                  <a:pt x="66338" y="54633"/>
                  <a:pt x="65350" y="52688"/>
                </a:cubicBezTo>
                <a:cubicBezTo>
                  <a:pt x="71016" y="50005"/>
                  <a:pt x="76266" y="46611"/>
                  <a:pt x="81066" y="42677"/>
                </a:cubicBezTo>
                <a:cubicBezTo>
                  <a:pt x="84566" y="46933"/>
                  <a:pt x="86772" y="52261"/>
                  <a:pt x="87177" y="58094"/>
                </a:cubicBezTo>
                <a:cubicBezTo>
                  <a:pt x="84544" y="57611"/>
                  <a:pt x="81866" y="57272"/>
                  <a:pt x="79088" y="57272"/>
                </a:cubicBezTo>
                <a:moveTo>
                  <a:pt x="73477" y="83694"/>
                </a:moveTo>
                <a:cubicBezTo>
                  <a:pt x="73155" y="76783"/>
                  <a:pt x="71983" y="70100"/>
                  <a:pt x="69944" y="63794"/>
                </a:cubicBezTo>
                <a:cubicBezTo>
                  <a:pt x="72888" y="63116"/>
                  <a:pt x="75938" y="62727"/>
                  <a:pt x="79088" y="62727"/>
                </a:cubicBezTo>
                <a:cubicBezTo>
                  <a:pt x="81811" y="62727"/>
                  <a:pt x="84438" y="63100"/>
                  <a:pt x="87005" y="63616"/>
                </a:cubicBezTo>
                <a:cubicBezTo>
                  <a:pt x="85861" y="72227"/>
                  <a:pt x="80716" y="79566"/>
                  <a:pt x="73477" y="83694"/>
                </a:cubicBezTo>
                <a:moveTo>
                  <a:pt x="60000" y="87272"/>
                </a:moveTo>
                <a:cubicBezTo>
                  <a:pt x="54144" y="87272"/>
                  <a:pt x="48733" y="85411"/>
                  <a:pt x="44283" y="82266"/>
                </a:cubicBezTo>
                <a:cubicBezTo>
                  <a:pt x="49011" y="74605"/>
                  <a:pt x="56155" y="68600"/>
                  <a:pt x="64700" y="65383"/>
                </a:cubicBezTo>
                <a:cubicBezTo>
                  <a:pt x="66816" y="71905"/>
                  <a:pt x="68005" y="78838"/>
                  <a:pt x="68133" y="86038"/>
                </a:cubicBezTo>
                <a:cubicBezTo>
                  <a:pt x="65561" y="86838"/>
                  <a:pt x="62833" y="87272"/>
                  <a:pt x="60000" y="87272"/>
                </a:cubicBezTo>
                <a:moveTo>
                  <a:pt x="32727" y="60000"/>
                </a:moveTo>
                <a:cubicBezTo>
                  <a:pt x="42450" y="60000"/>
                  <a:pt x="51738" y="58166"/>
                  <a:pt x="60288" y="54850"/>
                </a:cubicBezTo>
                <a:cubicBezTo>
                  <a:pt x="61200" y="56622"/>
                  <a:pt x="62061" y="58416"/>
                  <a:pt x="62827" y="60266"/>
                </a:cubicBezTo>
                <a:cubicBezTo>
                  <a:pt x="53411" y="63800"/>
                  <a:pt x="45500" y="70322"/>
                  <a:pt x="40138" y="78650"/>
                </a:cubicBezTo>
                <a:cubicBezTo>
                  <a:pt x="35555" y="73772"/>
                  <a:pt x="32727" y="67222"/>
                  <a:pt x="32727" y="60000"/>
                </a:cubicBezTo>
                <a:moveTo>
                  <a:pt x="46433" y="36366"/>
                </a:moveTo>
                <a:cubicBezTo>
                  <a:pt x="50650" y="40438"/>
                  <a:pt x="54405" y="44994"/>
                  <a:pt x="57516" y="50000"/>
                </a:cubicBezTo>
                <a:cubicBezTo>
                  <a:pt x="49950" y="52827"/>
                  <a:pt x="41811" y="54450"/>
                  <a:pt x="33277" y="54516"/>
                </a:cubicBezTo>
                <a:cubicBezTo>
                  <a:pt x="34866" y="46744"/>
                  <a:pt x="39766" y="40200"/>
                  <a:pt x="46433" y="36366"/>
                </a:cubicBezTo>
                <a:moveTo>
                  <a:pt x="60000" y="32727"/>
                </a:moveTo>
                <a:cubicBezTo>
                  <a:pt x="66488" y="32727"/>
                  <a:pt x="72444" y="35000"/>
                  <a:pt x="77122" y="38788"/>
                </a:cubicBezTo>
                <a:cubicBezTo>
                  <a:pt x="72705" y="42344"/>
                  <a:pt x="67872" y="45411"/>
                  <a:pt x="62677" y="47844"/>
                </a:cubicBezTo>
                <a:cubicBezTo>
                  <a:pt x="59622" y="42788"/>
                  <a:pt x="55961" y="38161"/>
                  <a:pt x="51850" y="33966"/>
                </a:cubicBezTo>
                <a:cubicBezTo>
                  <a:pt x="54427" y="33166"/>
                  <a:pt x="57161" y="32727"/>
                  <a:pt x="60000" y="32727"/>
                </a:cubicBezTo>
                <a:moveTo>
                  <a:pt x="60000" y="27272"/>
                </a:moveTo>
                <a:cubicBezTo>
                  <a:pt x="41927" y="27272"/>
                  <a:pt x="27272" y="41927"/>
                  <a:pt x="27272" y="60000"/>
                </a:cubicBezTo>
                <a:cubicBezTo>
                  <a:pt x="27272" y="78072"/>
                  <a:pt x="41927" y="92727"/>
                  <a:pt x="60000" y="92727"/>
                </a:cubicBezTo>
                <a:cubicBezTo>
                  <a:pt x="78072" y="92727"/>
                  <a:pt x="92727" y="78072"/>
                  <a:pt x="92727" y="60000"/>
                </a:cubicBezTo>
                <a:cubicBezTo>
                  <a:pt x="92727" y="41927"/>
                  <a:pt x="78072" y="27272"/>
                  <a:pt x="60000" y="27272"/>
                </a:cubicBezTo>
              </a:path>
            </a:pathLst>
          </a:custGeom>
          <a:solidFill>
            <a:schemeClr val="tx1">
              <a:lumMod val="75000"/>
              <a:lumOff val="25000"/>
            </a:schemeClr>
          </a:solidFill>
          <a:ln>
            <a:noFill/>
          </a:ln>
        </p:spPr>
        <p:txBody>
          <a:bodyPr lIns="38076" tIns="38076" rIns="38076" bIns="38076" anchor="ctr" anchorCtr="0">
            <a:noAutofit/>
          </a:bodyPr>
          <a:lstStyle/>
          <a:p>
            <a:endParaRPr sz="3000">
              <a:solidFill>
                <a:schemeClr val="dk1"/>
              </a:solidFill>
              <a:latin typeface="Lato"/>
              <a:ea typeface="Lato"/>
              <a:cs typeface="Lato"/>
              <a:sym typeface="Lato"/>
            </a:endParaRPr>
          </a:p>
        </p:txBody>
      </p:sp>
      <p:sp>
        <p:nvSpPr>
          <p:cNvPr id="4840" name="Shape 4840"/>
          <p:cNvSpPr/>
          <p:nvPr/>
        </p:nvSpPr>
        <p:spPr>
          <a:xfrm>
            <a:off x="8704201" y="7051184"/>
            <a:ext cx="748408" cy="748408"/>
          </a:xfrm>
          <a:custGeom>
            <a:avLst/>
            <a:gdLst/>
            <a:ahLst/>
            <a:cxnLst/>
            <a:rect l="0" t="0" r="0" b="0"/>
            <a:pathLst>
              <a:path w="120000" h="120000" extrusionOk="0">
                <a:moveTo>
                  <a:pt x="114544" y="109088"/>
                </a:moveTo>
                <a:cubicBezTo>
                  <a:pt x="114544" y="112105"/>
                  <a:pt x="112100" y="114544"/>
                  <a:pt x="109088" y="114544"/>
                </a:cubicBezTo>
                <a:lnTo>
                  <a:pt x="10911" y="114544"/>
                </a:lnTo>
                <a:cubicBezTo>
                  <a:pt x="7900" y="114544"/>
                  <a:pt x="5455" y="112105"/>
                  <a:pt x="5455" y="109088"/>
                </a:cubicBezTo>
                <a:lnTo>
                  <a:pt x="5455" y="10911"/>
                </a:lnTo>
                <a:cubicBezTo>
                  <a:pt x="5455" y="7900"/>
                  <a:pt x="7900" y="5455"/>
                  <a:pt x="10911" y="5455"/>
                </a:cubicBezTo>
                <a:lnTo>
                  <a:pt x="109088" y="5455"/>
                </a:lnTo>
                <a:cubicBezTo>
                  <a:pt x="112100" y="5455"/>
                  <a:pt x="114544" y="7900"/>
                  <a:pt x="114544" y="10911"/>
                </a:cubicBezTo>
                <a:cubicBezTo>
                  <a:pt x="114544" y="10911"/>
                  <a:pt x="114544" y="109088"/>
                  <a:pt x="114544" y="109088"/>
                </a:cubicBezTo>
                <a:close/>
                <a:moveTo>
                  <a:pt x="109088" y="0"/>
                </a:moveTo>
                <a:lnTo>
                  <a:pt x="10911" y="0"/>
                </a:lnTo>
                <a:cubicBezTo>
                  <a:pt x="4883" y="0"/>
                  <a:pt x="0" y="4883"/>
                  <a:pt x="0" y="10911"/>
                </a:cubicBezTo>
                <a:lnTo>
                  <a:pt x="0" y="109088"/>
                </a:lnTo>
                <a:cubicBezTo>
                  <a:pt x="0" y="115116"/>
                  <a:pt x="4883" y="120000"/>
                  <a:pt x="10911" y="120000"/>
                </a:cubicBezTo>
                <a:lnTo>
                  <a:pt x="109088" y="120000"/>
                </a:lnTo>
                <a:cubicBezTo>
                  <a:pt x="115116" y="120000"/>
                  <a:pt x="120000" y="115116"/>
                  <a:pt x="120000" y="109088"/>
                </a:cubicBezTo>
                <a:lnTo>
                  <a:pt x="120000" y="10911"/>
                </a:lnTo>
                <a:cubicBezTo>
                  <a:pt x="120000" y="4883"/>
                  <a:pt x="115116" y="0"/>
                  <a:pt x="109088" y="0"/>
                </a:cubicBezTo>
                <a:moveTo>
                  <a:pt x="88494" y="38988"/>
                </a:moveTo>
                <a:cubicBezTo>
                  <a:pt x="86333" y="40255"/>
                  <a:pt x="83933" y="41172"/>
                  <a:pt x="81388" y="41661"/>
                </a:cubicBezTo>
                <a:cubicBezTo>
                  <a:pt x="79344" y="39522"/>
                  <a:pt x="76438" y="38188"/>
                  <a:pt x="73222" y="38188"/>
                </a:cubicBezTo>
                <a:cubicBezTo>
                  <a:pt x="67038" y="38188"/>
                  <a:pt x="62027" y="43122"/>
                  <a:pt x="62027" y="49200"/>
                </a:cubicBezTo>
                <a:cubicBezTo>
                  <a:pt x="62027" y="50061"/>
                  <a:pt x="62127" y="50900"/>
                  <a:pt x="62316" y="51711"/>
                </a:cubicBezTo>
                <a:cubicBezTo>
                  <a:pt x="53016" y="51250"/>
                  <a:pt x="44772" y="46866"/>
                  <a:pt x="39255" y="40200"/>
                </a:cubicBezTo>
                <a:cubicBezTo>
                  <a:pt x="38288" y="41827"/>
                  <a:pt x="37738" y="43722"/>
                  <a:pt x="37738" y="45738"/>
                </a:cubicBezTo>
                <a:cubicBezTo>
                  <a:pt x="37738" y="49561"/>
                  <a:pt x="39711" y="52933"/>
                  <a:pt x="42716" y="54905"/>
                </a:cubicBezTo>
                <a:cubicBezTo>
                  <a:pt x="40883" y="54850"/>
                  <a:pt x="39155" y="54355"/>
                  <a:pt x="37650" y="53527"/>
                </a:cubicBezTo>
                <a:cubicBezTo>
                  <a:pt x="37644" y="53577"/>
                  <a:pt x="37644" y="53622"/>
                  <a:pt x="37644" y="53666"/>
                </a:cubicBezTo>
                <a:cubicBezTo>
                  <a:pt x="37644" y="59005"/>
                  <a:pt x="41505" y="63455"/>
                  <a:pt x="46622" y="64466"/>
                </a:cubicBezTo>
                <a:cubicBezTo>
                  <a:pt x="45683" y="64722"/>
                  <a:pt x="44694" y="64850"/>
                  <a:pt x="43672" y="64850"/>
                </a:cubicBezTo>
                <a:cubicBezTo>
                  <a:pt x="42955" y="64850"/>
                  <a:pt x="42255" y="64783"/>
                  <a:pt x="41572" y="64655"/>
                </a:cubicBezTo>
                <a:cubicBezTo>
                  <a:pt x="42994" y="69033"/>
                  <a:pt x="47122" y="72216"/>
                  <a:pt x="52022" y="72305"/>
                </a:cubicBezTo>
                <a:cubicBezTo>
                  <a:pt x="48188" y="75261"/>
                  <a:pt x="43366" y="77016"/>
                  <a:pt x="38122" y="77016"/>
                </a:cubicBezTo>
                <a:cubicBezTo>
                  <a:pt x="37216" y="77016"/>
                  <a:pt x="36327" y="76972"/>
                  <a:pt x="35455" y="76872"/>
                </a:cubicBezTo>
                <a:cubicBezTo>
                  <a:pt x="40405" y="79988"/>
                  <a:pt x="46288" y="81816"/>
                  <a:pt x="52611" y="81816"/>
                </a:cubicBezTo>
                <a:cubicBezTo>
                  <a:pt x="73188" y="81816"/>
                  <a:pt x="84444" y="65033"/>
                  <a:pt x="84444" y="50477"/>
                </a:cubicBezTo>
                <a:cubicBezTo>
                  <a:pt x="84444" y="50000"/>
                  <a:pt x="84438" y="49522"/>
                  <a:pt x="84416" y="49050"/>
                </a:cubicBezTo>
                <a:cubicBezTo>
                  <a:pt x="86600" y="47500"/>
                  <a:pt x="88500" y="45561"/>
                  <a:pt x="90000" y="43355"/>
                </a:cubicBezTo>
                <a:cubicBezTo>
                  <a:pt x="87994" y="44222"/>
                  <a:pt x="85838" y="44816"/>
                  <a:pt x="83572" y="45083"/>
                </a:cubicBezTo>
                <a:cubicBezTo>
                  <a:pt x="85883" y="43722"/>
                  <a:pt x="87655" y="41566"/>
                  <a:pt x="88494" y="38988"/>
                </a:cubicBezTo>
              </a:path>
            </a:pathLst>
          </a:custGeom>
          <a:solidFill>
            <a:schemeClr val="tx1">
              <a:lumMod val="75000"/>
              <a:lumOff val="25000"/>
            </a:schemeClr>
          </a:solidFill>
          <a:ln>
            <a:noFill/>
          </a:ln>
        </p:spPr>
        <p:txBody>
          <a:bodyPr lIns="38076" tIns="38076" rIns="38076" bIns="38076" anchor="ctr" anchorCtr="0">
            <a:noAutofit/>
          </a:bodyPr>
          <a:lstStyle/>
          <a:p>
            <a:endParaRPr sz="3000">
              <a:solidFill>
                <a:schemeClr val="dk1"/>
              </a:solidFill>
              <a:latin typeface="Lato"/>
              <a:ea typeface="Lato"/>
              <a:cs typeface="Lato"/>
              <a:sym typeface="Lato"/>
            </a:endParaRPr>
          </a:p>
        </p:txBody>
      </p:sp>
      <p:sp>
        <p:nvSpPr>
          <p:cNvPr id="4841" name="Shape 4841"/>
          <p:cNvSpPr/>
          <p:nvPr/>
        </p:nvSpPr>
        <p:spPr>
          <a:xfrm>
            <a:off x="9770723" y="7051184"/>
            <a:ext cx="748408" cy="748408"/>
          </a:xfrm>
          <a:custGeom>
            <a:avLst/>
            <a:gdLst/>
            <a:ahLst/>
            <a:cxnLst/>
            <a:rect l="0" t="0" r="0" b="0"/>
            <a:pathLst>
              <a:path w="120000" h="120000" extrusionOk="0">
                <a:moveTo>
                  <a:pt x="65422" y="47044"/>
                </a:moveTo>
                <a:cubicBezTo>
                  <a:pt x="65422" y="44838"/>
                  <a:pt x="65650" y="43655"/>
                  <a:pt x="69044" y="43655"/>
                </a:cubicBezTo>
                <a:lnTo>
                  <a:pt x="73583" y="43655"/>
                </a:lnTo>
                <a:lnTo>
                  <a:pt x="73583" y="35450"/>
                </a:lnTo>
                <a:lnTo>
                  <a:pt x="66322" y="35450"/>
                </a:lnTo>
                <a:cubicBezTo>
                  <a:pt x="57600" y="35450"/>
                  <a:pt x="54533" y="39555"/>
                  <a:pt x="54533" y="46461"/>
                </a:cubicBezTo>
                <a:lnTo>
                  <a:pt x="54533" y="51788"/>
                </a:lnTo>
                <a:lnTo>
                  <a:pt x="49094" y="51788"/>
                </a:lnTo>
                <a:lnTo>
                  <a:pt x="49094" y="60000"/>
                </a:lnTo>
                <a:lnTo>
                  <a:pt x="54533" y="60000"/>
                </a:lnTo>
                <a:lnTo>
                  <a:pt x="54533" y="84550"/>
                </a:lnTo>
                <a:lnTo>
                  <a:pt x="65411" y="84550"/>
                </a:lnTo>
                <a:lnTo>
                  <a:pt x="65411" y="60000"/>
                </a:lnTo>
                <a:lnTo>
                  <a:pt x="72672" y="60000"/>
                </a:lnTo>
                <a:lnTo>
                  <a:pt x="73633" y="51788"/>
                </a:lnTo>
                <a:lnTo>
                  <a:pt x="65411" y="51788"/>
                </a:lnTo>
                <a:cubicBezTo>
                  <a:pt x="65411" y="51788"/>
                  <a:pt x="65422" y="47044"/>
                  <a:pt x="65422" y="47044"/>
                </a:cubicBezTo>
                <a:close/>
                <a:moveTo>
                  <a:pt x="114544" y="109088"/>
                </a:moveTo>
                <a:cubicBezTo>
                  <a:pt x="114544" y="112105"/>
                  <a:pt x="112105" y="114544"/>
                  <a:pt x="109088" y="114544"/>
                </a:cubicBezTo>
                <a:lnTo>
                  <a:pt x="10911" y="114544"/>
                </a:lnTo>
                <a:cubicBezTo>
                  <a:pt x="7900" y="114544"/>
                  <a:pt x="5455" y="112105"/>
                  <a:pt x="5455" y="109088"/>
                </a:cubicBezTo>
                <a:lnTo>
                  <a:pt x="5455" y="10911"/>
                </a:lnTo>
                <a:cubicBezTo>
                  <a:pt x="5455" y="7900"/>
                  <a:pt x="7900" y="5455"/>
                  <a:pt x="10911" y="5455"/>
                </a:cubicBezTo>
                <a:lnTo>
                  <a:pt x="109088" y="5455"/>
                </a:lnTo>
                <a:cubicBezTo>
                  <a:pt x="112105" y="5455"/>
                  <a:pt x="114544" y="7900"/>
                  <a:pt x="114544" y="10911"/>
                </a:cubicBezTo>
                <a:cubicBezTo>
                  <a:pt x="114544" y="10911"/>
                  <a:pt x="114544" y="109088"/>
                  <a:pt x="114544" y="109088"/>
                </a:cubicBezTo>
                <a:close/>
                <a:moveTo>
                  <a:pt x="109088" y="0"/>
                </a:moveTo>
                <a:lnTo>
                  <a:pt x="10911" y="0"/>
                </a:lnTo>
                <a:cubicBezTo>
                  <a:pt x="4883" y="0"/>
                  <a:pt x="0" y="4883"/>
                  <a:pt x="0" y="10911"/>
                </a:cubicBezTo>
                <a:lnTo>
                  <a:pt x="0" y="109088"/>
                </a:lnTo>
                <a:cubicBezTo>
                  <a:pt x="0" y="115116"/>
                  <a:pt x="4883" y="120000"/>
                  <a:pt x="10911" y="120000"/>
                </a:cubicBezTo>
                <a:lnTo>
                  <a:pt x="109088" y="120000"/>
                </a:lnTo>
                <a:cubicBezTo>
                  <a:pt x="115116" y="120000"/>
                  <a:pt x="120000" y="115116"/>
                  <a:pt x="120000" y="109088"/>
                </a:cubicBezTo>
                <a:lnTo>
                  <a:pt x="120000" y="10911"/>
                </a:lnTo>
                <a:cubicBezTo>
                  <a:pt x="120000" y="4883"/>
                  <a:pt x="115116" y="0"/>
                  <a:pt x="109088" y="0"/>
                </a:cubicBezTo>
              </a:path>
            </a:pathLst>
          </a:custGeom>
          <a:solidFill>
            <a:schemeClr val="tx1">
              <a:lumMod val="75000"/>
              <a:lumOff val="25000"/>
            </a:schemeClr>
          </a:solidFill>
          <a:ln>
            <a:noFill/>
          </a:ln>
        </p:spPr>
        <p:txBody>
          <a:bodyPr lIns="38076" tIns="38076" rIns="38076" bIns="38076" anchor="ctr" anchorCtr="0">
            <a:noAutofit/>
          </a:bodyPr>
          <a:lstStyle/>
          <a:p>
            <a:endParaRPr sz="3000">
              <a:solidFill>
                <a:schemeClr val="dk1"/>
              </a:solidFill>
              <a:latin typeface="Lato"/>
              <a:ea typeface="Lato"/>
              <a:cs typeface="Lato"/>
              <a:sym typeface="Lato"/>
            </a:endParaRPr>
          </a:p>
        </p:txBody>
      </p:sp>
      <p:sp>
        <p:nvSpPr>
          <p:cNvPr id="4842" name="Shape 4842"/>
          <p:cNvSpPr/>
          <p:nvPr/>
        </p:nvSpPr>
        <p:spPr>
          <a:xfrm>
            <a:off x="10837245" y="7051184"/>
            <a:ext cx="748408" cy="748408"/>
          </a:xfrm>
          <a:custGeom>
            <a:avLst/>
            <a:gdLst/>
            <a:ahLst/>
            <a:cxnLst/>
            <a:rect l="0" t="0" r="0" b="0"/>
            <a:pathLst>
              <a:path w="120000" h="120000" extrusionOk="0">
                <a:moveTo>
                  <a:pt x="79577" y="67166"/>
                </a:moveTo>
                <a:cubicBezTo>
                  <a:pt x="77888" y="67166"/>
                  <a:pt x="77888" y="69050"/>
                  <a:pt x="77888" y="69050"/>
                </a:cubicBezTo>
                <a:lnTo>
                  <a:pt x="77888" y="71461"/>
                </a:lnTo>
                <a:lnTo>
                  <a:pt x="81272" y="71461"/>
                </a:lnTo>
                <a:lnTo>
                  <a:pt x="81272" y="69050"/>
                </a:lnTo>
                <a:cubicBezTo>
                  <a:pt x="81272" y="69050"/>
                  <a:pt x="81272" y="67166"/>
                  <a:pt x="79577" y="67166"/>
                </a:cubicBezTo>
                <a:moveTo>
                  <a:pt x="84927" y="68777"/>
                </a:moveTo>
                <a:lnTo>
                  <a:pt x="84927" y="74155"/>
                </a:lnTo>
                <a:lnTo>
                  <a:pt x="77888" y="74155"/>
                </a:lnTo>
                <a:lnTo>
                  <a:pt x="77888" y="78177"/>
                </a:lnTo>
                <a:cubicBezTo>
                  <a:pt x="77888" y="78177"/>
                  <a:pt x="77888" y="80061"/>
                  <a:pt x="79577" y="80061"/>
                </a:cubicBezTo>
                <a:cubicBezTo>
                  <a:pt x="81272" y="80061"/>
                  <a:pt x="81272" y="78177"/>
                  <a:pt x="81272" y="78177"/>
                </a:cubicBezTo>
                <a:lnTo>
                  <a:pt x="81272" y="76300"/>
                </a:lnTo>
                <a:lnTo>
                  <a:pt x="84927" y="76300"/>
                </a:lnTo>
                <a:lnTo>
                  <a:pt x="84927" y="79255"/>
                </a:lnTo>
                <a:cubicBezTo>
                  <a:pt x="84927" y="79255"/>
                  <a:pt x="84366" y="83016"/>
                  <a:pt x="79861" y="83016"/>
                </a:cubicBezTo>
                <a:cubicBezTo>
                  <a:pt x="75355" y="83016"/>
                  <a:pt x="74511" y="79255"/>
                  <a:pt x="74511" y="79255"/>
                </a:cubicBezTo>
                <a:lnTo>
                  <a:pt x="74511" y="68777"/>
                </a:lnTo>
                <a:cubicBezTo>
                  <a:pt x="74511" y="68777"/>
                  <a:pt x="74511" y="64211"/>
                  <a:pt x="79861" y="64211"/>
                </a:cubicBezTo>
                <a:cubicBezTo>
                  <a:pt x="85211" y="64211"/>
                  <a:pt x="84927" y="68777"/>
                  <a:pt x="84927" y="68777"/>
                </a:cubicBezTo>
                <a:moveTo>
                  <a:pt x="71694" y="78716"/>
                </a:moveTo>
                <a:cubicBezTo>
                  <a:pt x="71694" y="78716"/>
                  <a:pt x="71694" y="83016"/>
                  <a:pt x="68594" y="83016"/>
                </a:cubicBezTo>
                <a:cubicBezTo>
                  <a:pt x="66694" y="83016"/>
                  <a:pt x="65544" y="82011"/>
                  <a:pt x="64933" y="81227"/>
                </a:cubicBezTo>
                <a:lnTo>
                  <a:pt x="64933" y="82750"/>
                </a:lnTo>
                <a:lnTo>
                  <a:pt x="61266" y="82750"/>
                </a:lnTo>
                <a:lnTo>
                  <a:pt x="61266" y="58033"/>
                </a:lnTo>
                <a:lnTo>
                  <a:pt x="64933" y="58033"/>
                </a:lnTo>
                <a:lnTo>
                  <a:pt x="64933" y="66044"/>
                </a:lnTo>
                <a:cubicBezTo>
                  <a:pt x="65488" y="65455"/>
                  <a:pt x="66872" y="64211"/>
                  <a:pt x="68594" y="64211"/>
                </a:cubicBezTo>
                <a:cubicBezTo>
                  <a:pt x="70844" y="64211"/>
                  <a:pt x="71694" y="66088"/>
                  <a:pt x="71694" y="68511"/>
                </a:cubicBezTo>
                <a:cubicBezTo>
                  <a:pt x="71694" y="68511"/>
                  <a:pt x="71694" y="78716"/>
                  <a:pt x="71694" y="78716"/>
                </a:cubicBezTo>
                <a:close/>
                <a:moveTo>
                  <a:pt x="58450" y="82750"/>
                </a:moveTo>
                <a:lnTo>
                  <a:pt x="55072" y="82750"/>
                </a:lnTo>
                <a:lnTo>
                  <a:pt x="55072" y="81138"/>
                </a:lnTo>
                <a:cubicBezTo>
                  <a:pt x="55072" y="81138"/>
                  <a:pt x="53100" y="83016"/>
                  <a:pt x="50844" y="83016"/>
                </a:cubicBezTo>
                <a:cubicBezTo>
                  <a:pt x="48594" y="83016"/>
                  <a:pt x="48311" y="80866"/>
                  <a:pt x="48311" y="80866"/>
                </a:cubicBezTo>
                <a:lnTo>
                  <a:pt x="48311" y="64211"/>
                </a:lnTo>
                <a:lnTo>
                  <a:pt x="51688" y="64211"/>
                </a:lnTo>
                <a:lnTo>
                  <a:pt x="51688" y="79788"/>
                </a:lnTo>
                <a:cubicBezTo>
                  <a:pt x="51688" y="79788"/>
                  <a:pt x="51688" y="80600"/>
                  <a:pt x="52816" y="80600"/>
                </a:cubicBezTo>
                <a:cubicBezTo>
                  <a:pt x="53944" y="80600"/>
                  <a:pt x="55072" y="79255"/>
                  <a:pt x="55072" y="79255"/>
                </a:cubicBezTo>
                <a:lnTo>
                  <a:pt x="55072" y="64211"/>
                </a:lnTo>
                <a:lnTo>
                  <a:pt x="58450" y="64211"/>
                </a:lnTo>
                <a:cubicBezTo>
                  <a:pt x="58450" y="64211"/>
                  <a:pt x="58450" y="82750"/>
                  <a:pt x="58450" y="82750"/>
                </a:cubicBezTo>
                <a:close/>
                <a:moveTo>
                  <a:pt x="47750" y="61522"/>
                </a:moveTo>
                <a:lnTo>
                  <a:pt x="43522" y="61522"/>
                </a:lnTo>
                <a:lnTo>
                  <a:pt x="43522" y="82750"/>
                </a:lnTo>
                <a:lnTo>
                  <a:pt x="39577" y="82750"/>
                </a:lnTo>
                <a:lnTo>
                  <a:pt x="39577" y="61522"/>
                </a:lnTo>
                <a:lnTo>
                  <a:pt x="35355" y="61522"/>
                </a:lnTo>
                <a:lnTo>
                  <a:pt x="35355" y="58033"/>
                </a:lnTo>
                <a:lnTo>
                  <a:pt x="47750" y="58033"/>
                </a:lnTo>
                <a:cubicBezTo>
                  <a:pt x="47750" y="58033"/>
                  <a:pt x="47750" y="61522"/>
                  <a:pt x="47750" y="61522"/>
                </a:cubicBezTo>
                <a:close/>
                <a:moveTo>
                  <a:pt x="80705" y="52388"/>
                </a:moveTo>
                <a:cubicBezTo>
                  <a:pt x="80705" y="52388"/>
                  <a:pt x="70372" y="51855"/>
                  <a:pt x="60000" y="51855"/>
                </a:cubicBezTo>
                <a:cubicBezTo>
                  <a:pt x="49672" y="51855"/>
                  <a:pt x="39300" y="52388"/>
                  <a:pt x="39300" y="52388"/>
                </a:cubicBezTo>
                <a:cubicBezTo>
                  <a:pt x="34633" y="52388"/>
                  <a:pt x="30844" y="56000"/>
                  <a:pt x="30844" y="60450"/>
                </a:cubicBezTo>
                <a:cubicBezTo>
                  <a:pt x="30844" y="60450"/>
                  <a:pt x="30000" y="65677"/>
                  <a:pt x="30000" y="70927"/>
                </a:cubicBezTo>
                <a:cubicBezTo>
                  <a:pt x="30000" y="76155"/>
                  <a:pt x="30844" y="81400"/>
                  <a:pt x="30844" y="81400"/>
                </a:cubicBezTo>
                <a:cubicBezTo>
                  <a:pt x="30844" y="85855"/>
                  <a:pt x="34633" y="89466"/>
                  <a:pt x="39300" y="89466"/>
                </a:cubicBezTo>
                <a:cubicBezTo>
                  <a:pt x="39300" y="89466"/>
                  <a:pt x="49472" y="90000"/>
                  <a:pt x="60000" y="90000"/>
                </a:cubicBezTo>
                <a:cubicBezTo>
                  <a:pt x="70172" y="90000"/>
                  <a:pt x="80705" y="89466"/>
                  <a:pt x="80705" y="89466"/>
                </a:cubicBezTo>
                <a:cubicBezTo>
                  <a:pt x="85372" y="89466"/>
                  <a:pt x="89161" y="85855"/>
                  <a:pt x="89161" y="81400"/>
                </a:cubicBezTo>
                <a:cubicBezTo>
                  <a:pt x="89161" y="81400"/>
                  <a:pt x="90000" y="76111"/>
                  <a:pt x="90000" y="70927"/>
                </a:cubicBezTo>
                <a:cubicBezTo>
                  <a:pt x="90000" y="65633"/>
                  <a:pt x="89161" y="60450"/>
                  <a:pt x="89161" y="60450"/>
                </a:cubicBezTo>
                <a:cubicBezTo>
                  <a:pt x="89161" y="56000"/>
                  <a:pt x="85372" y="52388"/>
                  <a:pt x="80705" y="52388"/>
                </a:cubicBezTo>
                <a:moveTo>
                  <a:pt x="66622" y="67166"/>
                </a:moveTo>
                <a:cubicBezTo>
                  <a:pt x="65888" y="67166"/>
                  <a:pt x="65316" y="67594"/>
                  <a:pt x="64933" y="68016"/>
                </a:cubicBezTo>
                <a:lnTo>
                  <a:pt x="64933" y="79311"/>
                </a:lnTo>
                <a:cubicBezTo>
                  <a:pt x="65283" y="79694"/>
                  <a:pt x="65822" y="80061"/>
                  <a:pt x="66622" y="80061"/>
                </a:cubicBezTo>
                <a:cubicBezTo>
                  <a:pt x="68311" y="80061"/>
                  <a:pt x="68311" y="78177"/>
                  <a:pt x="68311" y="78177"/>
                </a:cubicBezTo>
                <a:lnTo>
                  <a:pt x="68311" y="69050"/>
                </a:lnTo>
                <a:cubicBezTo>
                  <a:pt x="68311" y="69050"/>
                  <a:pt x="68027" y="67166"/>
                  <a:pt x="66622" y="67166"/>
                </a:cubicBezTo>
                <a:moveTo>
                  <a:pt x="114544" y="109088"/>
                </a:moveTo>
                <a:cubicBezTo>
                  <a:pt x="114544" y="112105"/>
                  <a:pt x="112105" y="114544"/>
                  <a:pt x="109088" y="114544"/>
                </a:cubicBezTo>
                <a:lnTo>
                  <a:pt x="10911" y="114544"/>
                </a:lnTo>
                <a:cubicBezTo>
                  <a:pt x="7900" y="114544"/>
                  <a:pt x="5455" y="112105"/>
                  <a:pt x="5455" y="109088"/>
                </a:cubicBezTo>
                <a:lnTo>
                  <a:pt x="5455" y="10911"/>
                </a:lnTo>
                <a:cubicBezTo>
                  <a:pt x="5455" y="7900"/>
                  <a:pt x="7900" y="5455"/>
                  <a:pt x="10911" y="5455"/>
                </a:cubicBezTo>
                <a:lnTo>
                  <a:pt x="109088" y="5455"/>
                </a:lnTo>
                <a:cubicBezTo>
                  <a:pt x="112105" y="5455"/>
                  <a:pt x="114544" y="7900"/>
                  <a:pt x="114544" y="10911"/>
                </a:cubicBezTo>
                <a:cubicBezTo>
                  <a:pt x="114544" y="10911"/>
                  <a:pt x="114544" y="109088"/>
                  <a:pt x="114544" y="109088"/>
                </a:cubicBezTo>
                <a:close/>
                <a:moveTo>
                  <a:pt x="109088" y="0"/>
                </a:moveTo>
                <a:lnTo>
                  <a:pt x="10911" y="0"/>
                </a:lnTo>
                <a:cubicBezTo>
                  <a:pt x="4883" y="0"/>
                  <a:pt x="0" y="4883"/>
                  <a:pt x="0" y="10911"/>
                </a:cubicBezTo>
                <a:lnTo>
                  <a:pt x="0" y="109088"/>
                </a:lnTo>
                <a:cubicBezTo>
                  <a:pt x="0" y="115116"/>
                  <a:pt x="4883" y="120000"/>
                  <a:pt x="10911" y="120000"/>
                </a:cubicBezTo>
                <a:lnTo>
                  <a:pt x="109088" y="120000"/>
                </a:lnTo>
                <a:cubicBezTo>
                  <a:pt x="115116" y="120000"/>
                  <a:pt x="120000" y="115116"/>
                  <a:pt x="120000" y="109088"/>
                </a:cubicBezTo>
                <a:lnTo>
                  <a:pt x="120000" y="10911"/>
                </a:lnTo>
                <a:cubicBezTo>
                  <a:pt x="120000" y="4883"/>
                  <a:pt x="115116" y="0"/>
                  <a:pt x="109088" y="0"/>
                </a:cubicBezTo>
                <a:moveTo>
                  <a:pt x="44366" y="48616"/>
                </a:moveTo>
                <a:lnTo>
                  <a:pt x="48311" y="48616"/>
                </a:lnTo>
                <a:lnTo>
                  <a:pt x="48311" y="39933"/>
                </a:lnTo>
                <a:lnTo>
                  <a:pt x="52816" y="27611"/>
                </a:lnTo>
                <a:lnTo>
                  <a:pt x="49155" y="27611"/>
                </a:lnTo>
                <a:lnTo>
                  <a:pt x="46338" y="35738"/>
                </a:lnTo>
                <a:lnTo>
                  <a:pt x="43522" y="27611"/>
                </a:lnTo>
                <a:lnTo>
                  <a:pt x="39577" y="27611"/>
                </a:lnTo>
                <a:lnTo>
                  <a:pt x="44366" y="39933"/>
                </a:lnTo>
                <a:cubicBezTo>
                  <a:pt x="44366" y="39933"/>
                  <a:pt x="44366" y="48616"/>
                  <a:pt x="44366" y="48616"/>
                </a:cubicBezTo>
                <a:close/>
                <a:moveTo>
                  <a:pt x="56477" y="36855"/>
                </a:moveTo>
                <a:cubicBezTo>
                  <a:pt x="56477" y="35927"/>
                  <a:pt x="57238" y="35177"/>
                  <a:pt x="58172" y="35177"/>
                </a:cubicBezTo>
                <a:cubicBezTo>
                  <a:pt x="59105" y="35177"/>
                  <a:pt x="59861" y="35927"/>
                  <a:pt x="59861" y="36855"/>
                </a:cubicBezTo>
                <a:lnTo>
                  <a:pt x="59861" y="44694"/>
                </a:lnTo>
                <a:cubicBezTo>
                  <a:pt x="59861" y="45622"/>
                  <a:pt x="59105" y="46377"/>
                  <a:pt x="58172" y="46377"/>
                </a:cubicBezTo>
                <a:cubicBezTo>
                  <a:pt x="57238" y="46377"/>
                  <a:pt x="56477" y="45622"/>
                  <a:pt x="56477" y="44694"/>
                </a:cubicBezTo>
                <a:cubicBezTo>
                  <a:pt x="56477" y="44694"/>
                  <a:pt x="56477" y="36855"/>
                  <a:pt x="56477" y="36855"/>
                </a:cubicBezTo>
                <a:close/>
                <a:moveTo>
                  <a:pt x="57605" y="48894"/>
                </a:moveTo>
                <a:lnTo>
                  <a:pt x="58733" y="48894"/>
                </a:lnTo>
                <a:cubicBezTo>
                  <a:pt x="61222" y="48894"/>
                  <a:pt x="63238" y="46888"/>
                  <a:pt x="63238" y="44416"/>
                </a:cubicBezTo>
                <a:lnTo>
                  <a:pt x="63238" y="37133"/>
                </a:lnTo>
                <a:cubicBezTo>
                  <a:pt x="63238" y="34661"/>
                  <a:pt x="61222" y="32650"/>
                  <a:pt x="58733" y="32650"/>
                </a:cubicBezTo>
                <a:lnTo>
                  <a:pt x="57605" y="32650"/>
                </a:lnTo>
                <a:cubicBezTo>
                  <a:pt x="55116" y="32650"/>
                  <a:pt x="53100" y="34661"/>
                  <a:pt x="53100" y="37133"/>
                </a:cubicBezTo>
                <a:lnTo>
                  <a:pt x="53100" y="44416"/>
                </a:lnTo>
                <a:cubicBezTo>
                  <a:pt x="53100" y="46888"/>
                  <a:pt x="55116" y="48894"/>
                  <a:pt x="57605" y="48894"/>
                </a:cubicBezTo>
                <a:moveTo>
                  <a:pt x="68877" y="48894"/>
                </a:moveTo>
                <a:cubicBezTo>
                  <a:pt x="71127" y="48894"/>
                  <a:pt x="73100" y="46938"/>
                  <a:pt x="73100" y="46938"/>
                </a:cubicBezTo>
                <a:lnTo>
                  <a:pt x="73100" y="48616"/>
                </a:lnTo>
                <a:lnTo>
                  <a:pt x="76483" y="48616"/>
                </a:lnTo>
                <a:lnTo>
                  <a:pt x="76483" y="32650"/>
                </a:lnTo>
                <a:lnTo>
                  <a:pt x="73100" y="32650"/>
                </a:lnTo>
                <a:lnTo>
                  <a:pt x="73100" y="44977"/>
                </a:lnTo>
                <a:cubicBezTo>
                  <a:pt x="73100" y="44977"/>
                  <a:pt x="71972" y="46377"/>
                  <a:pt x="70844" y="46377"/>
                </a:cubicBezTo>
                <a:cubicBezTo>
                  <a:pt x="69722" y="46377"/>
                  <a:pt x="69722" y="45538"/>
                  <a:pt x="69722" y="45538"/>
                </a:cubicBezTo>
                <a:lnTo>
                  <a:pt x="69722" y="32650"/>
                </a:lnTo>
                <a:lnTo>
                  <a:pt x="66338" y="32650"/>
                </a:lnTo>
                <a:lnTo>
                  <a:pt x="66338" y="46655"/>
                </a:lnTo>
                <a:cubicBezTo>
                  <a:pt x="66338" y="46655"/>
                  <a:pt x="66622" y="48894"/>
                  <a:pt x="68877" y="48894"/>
                </a:cubicBezTo>
              </a:path>
            </a:pathLst>
          </a:custGeom>
          <a:solidFill>
            <a:schemeClr val="tx1">
              <a:lumMod val="75000"/>
              <a:lumOff val="25000"/>
            </a:schemeClr>
          </a:solidFill>
          <a:ln>
            <a:noFill/>
          </a:ln>
        </p:spPr>
        <p:txBody>
          <a:bodyPr lIns="38076" tIns="38076" rIns="38076" bIns="38076" anchor="ctr" anchorCtr="0">
            <a:noAutofit/>
          </a:bodyPr>
          <a:lstStyle/>
          <a:p>
            <a:endParaRPr sz="3000">
              <a:solidFill>
                <a:schemeClr val="dk1"/>
              </a:solidFill>
              <a:latin typeface="Lato"/>
              <a:ea typeface="Lato"/>
              <a:cs typeface="Lato"/>
              <a:sym typeface="Lato"/>
            </a:endParaRPr>
          </a:p>
        </p:txBody>
      </p:sp>
      <p:sp>
        <p:nvSpPr>
          <p:cNvPr id="4843" name="Shape 4843"/>
          <p:cNvSpPr/>
          <p:nvPr/>
        </p:nvSpPr>
        <p:spPr>
          <a:xfrm>
            <a:off x="11903767" y="7051184"/>
            <a:ext cx="748408" cy="748408"/>
          </a:xfrm>
          <a:custGeom>
            <a:avLst/>
            <a:gdLst/>
            <a:ahLst/>
            <a:cxnLst/>
            <a:rect l="0" t="0" r="0" b="0"/>
            <a:pathLst>
              <a:path w="120000" h="120000" extrusionOk="0">
                <a:moveTo>
                  <a:pt x="114544" y="109088"/>
                </a:moveTo>
                <a:cubicBezTo>
                  <a:pt x="114544" y="112105"/>
                  <a:pt x="112100" y="114544"/>
                  <a:pt x="109088" y="114544"/>
                </a:cubicBezTo>
                <a:lnTo>
                  <a:pt x="10911" y="114544"/>
                </a:lnTo>
                <a:cubicBezTo>
                  <a:pt x="7900" y="114544"/>
                  <a:pt x="5455" y="112105"/>
                  <a:pt x="5455" y="109088"/>
                </a:cubicBezTo>
                <a:lnTo>
                  <a:pt x="5455" y="10911"/>
                </a:lnTo>
                <a:cubicBezTo>
                  <a:pt x="5455" y="7900"/>
                  <a:pt x="7900" y="5455"/>
                  <a:pt x="10911" y="5455"/>
                </a:cubicBezTo>
                <a:lnTo>
                  <a:pt x="109088" y="5455"/>
                </a:lnTo>
                <a:cubicBezTo>
                  <a:pt x="112100" y="5455"/>
                  <a:pt x="114544" y="7900"/>
                  <a:pt x="114544" y="10911"/>
                </a:cubicBezTo>
                <a:cubicBezTo>
                  <a:pt x="114544" y="10911"/>
                  <a:pt x="114544" y="109088"/>
                  <a:pt x="114544" y="109088"/>
                </a:cubicBezTo>
                <a:close/>
                <a:moveTo>
                  <a:pt x="109088" y="0"/>
                </a:moveTo>
                <a:lnTo>
                  <a:pt x="10911" y="0"/>
                </a:lnTo>
                <a:cubicBezTo>
                  <a:pt x="4883" y="0"/>
                  <a:pt x="0" y="4883"/>
                  <a:pt x="0" y="10911"/>
                </a:cubicBezTo>
                <a:lnTo>
                  <a:pt x="0" y="109088"/>
                </a:lnTo>
                <a:cubicBezTo>
                  <a:pt x="0" y="115116"/>
                  <a:pt x="4883" y="120000"/>
                  <a:pt x="10911" y="120000"/>
                </a:cubicBezTo>
                <a:lnTo>
                  <a:pt x="109088" y="120000"/>
                </a:lnTo>
                <a:cubicBezTo>
                  <a:pt x="115116" y="120000"/>
                  <a:pt x="120000" y="115116"/>
                  <a:pt x="120000" y="109088"/>
                </a:cubicBezTo>
                <a:lnTo>
                  <a:pt x="120000" y="10911"/>
                </a:lnTo>
                <a:cubicBezTo>
                  <a:pt x="120000" y="4883"/>
                  <a:pt x="115116" y="0"/>
                  <a:pt x="109088" y="0"/>
                </a:cubicBezTo>
                <a:moveTo>
                  <a:pt x="59288" y="35455"/>
                </a:moveTo>
                <a:cubicBezTo>
                  <a:pt x="58127" y="35605"/>
                  <a:pt x="56972" y="35750"/>
                  <a:pt x="55805" y="35888"/>
                </a:cubicBezTo>
                <a:cubicBezTo>
                  <a:pt x="53622" y="36433"/>
                  <a:pt x="51238" y="36944"/>
                  <a:pt x="49472" y="37977"/>
                </a:cubicBezTo>
                <a:cubicBezTo>
                  <a:pt x="44750" y="40738"/>
                  <a:pt x="41483" y="43961"/>
                  <a:pt x="39294" y="49200"/>
                </a:cubicBezTo>
                <a:cubicBezTo>
                  <a:pt x="38938" y="50050"/>
                  <a:pt x="38927" y="50872"/>
                  <a:pt x="38666" y="51811"/>
                </a:cubicBezTo>
                <a:cubicBezTo>
                  <a:pt x="36988" y="57916"/>
                  <a:pt x="39966" y="64238"/>
                  <a:pt x="43577" y="66422"/>
                </a:cubicBezTo>
                <a:cubicBezTo>
                  <a:pt x="44272" y="66844"/>
                  <a:pt x="45855" y="67588"/>
                  <a:pt x="46433" y="66594"/>
                </a:cubicBezTo>
                <a:cubicBezTo>
                  <a:pt x="46755" y="66050"/>
                  <a:pt x="46683" y="65322"/>
                  <a:pt x="46877" y="64683"/>
                </a:cubicBezTo>
                <a:cubicBezTo>
                  <a:pt x="47011" y="64266"/>
                  <a:pt x="47422" y="63466"/>
                  <a:pt x="47327" y="62944"/>
                </a:cubicBezTo>
                <a:cubicBezTo>
                  <a:pt x="47166" y="62055"/>
                  <a:pt x="46211" y="61488"/>
                  <a:pt x="45811" y="60772"/>
                </a:cubicBezTo>
                <a:cubicBezTo>
                  <a:pt x="44994" y="59311"/>
                  <a:pt x="44955" y="58022"/>
                  <a:pt x="44555" y="56072"/>
                </a:cubicBezTo>
                <a:cubicBezTo>
                  <a:pt x="44588" y="55811"/>
                  <a:pt x="44616" y="55550"/>
                  <a:pt x="44650" y="55288"/>
                </a:cubicBezTo>
                <a:cubicBezTo>
                  <a:pt x="44766" y="53105"/>
                  <a:pt x="45133" y="51533"/>
                  <a:pt x="45811" y="49983"/>
                </a:cubicBezTo>
                <a:cubicBezTo>
                  <a:pt x="47783" y="45427"/>
                  <a:pt x="50955" y="42888"/>
                  <a:pt x="56077" y="41372"/>
                </a:cubicBezTo>
                <a:cubicBezTo>
                  <a:pt x="57222" y="41033"/>
                  <a:pt x="60455" y="40488"/>
                  <a:pt x="62150" y="40850"/>
                </a:cubicBezTo>
                <a:cubicBezTo>
                  <a:pt x="63161" y="41027"/>
                  <a:pt x="64172" y="41194"/>
                  <a:pt x="65183" y="41372"/>
                </a:cubicBezTo>
                <a:cubicBezTo>
                  <a:pt x="68850" y="42527"/>
                  <a:pt x="71522" y="44655"/>
                  <a:pt x="72950" y="47983"/>
                </a:cubicBezTo>
                <a:cubicBezTo>
                  <a:pt x="73844" y="50055"/>
                  <a:pt x="74105" y="54022"/>
                  <a:pt x="73483" y="56683"/>
                </a:cubicBezTo>
                <a:cubicBezTo>
                  <a:pt x="73188" y="57938"/>
                  <a:pt x="73238" y="59022"/>
                  <a:pt x="72861" y="60161"/>
                </a:cubicBezTo>
                <a:cubicBezTo>
                  <a:pt x="71472" y="64383"/>
                  <a:pt x="69433" y="68294"/>
                  <a:pt x="64822" y="69377"/>
                </a:cubicBezTo>
                <a:cubicBezTo>
                  <a:pt x="61783" y="70100"/>
                  <a:pt x="59505" y="68244"/>
                  <a:pt x="58755" y="66338"/>
                </a:cubicBezTo>
                <a:cubicBezTo>
                  <a:pt x="58544" y="65811"/>
                  <a:pt x="58188" y="64866"/>
                  <a:pt x="58400" y="63988"/>
                </a:cubicBezTo>
                <a:cubicBezTo>
                  <a:pt x="59200" y="60561"/>
                  <a:pt x="60361" y="57494"/>
                  <a:pt x="61255" y="54072"/>
                </a:cubicBezTo>
                <a:cubicBezTo>
                  <a:pt x="62105" y="50811"/>
                  <a:pt x="60488" y="48238"/>
                  <a:pt x="57950" y="47638"/>
                </a:cubicBezTo>
                <a:cubicBezTo>
                  <a:pt x="54794" y="46883"/>
                  <a:pt x="52355" y="49811"/>
                  <a:pt x="51522" y="51722"/>
                </a:cubicBezTo>
                <a:cubicBezTo>
                  <a:pt x="50861" y="53244"/>
                  <a:pt x="50461" y="56050"/>
                  <a:pt x="50983" y="58072"/>
                </a:cubicBezTo>
                <a:cubicBezTo>
                  <a:pt x="51155" y="58716"/>
                  <a:pt x="51927" y="60433"/>
                  <a:pt x="51788" y="61033"/>
                </a:cubicBezTo>
                <a:cubicBezTo>
                  <a:pt x="51183" y="63677"/>
                  <a:pt x="50488" y="66522"/>
                  <a:pt x="49738" y="69116"/>
                </a:cubicBezTo>
                <a:cubicBezTo>
                  <a:pt x="48955" y="71827"/>
                  <a:pt x="48533" y="74594"/>
                  <a:pt x="47772" y="77211"/>
                </a:cubicBezTo>
                <a:cubicBezTo>
                  <a:pt x="47422" y="78411"/>
                  <a:pt x="47438" y="79700"/>
                  <a:pt x="47150" y="80950"/>
                </a:cubicBezTo>
                <a:lnTo>
                  <a:pt x="47150" y="82777"/>
                </a:lnTo>
                <a:cubicBezTo>
                  <a:pt x="46888" y="83933"/>
                  <a:pt x="47083" y="85988"/>
                  <a:pt x="47327" y="87127"/>
                </a:cubicBezTo>
                <a:cubicBezTo>
                  <a:pt x="47488" y="87861"/>
                  <a:pt x="47233" y="88766"/>
                  <a:pt x="47594" y="89300"/>
                </a:cubicBezTo>
                <a:cubicBezTo>
                  <a:pt x="47600" y="89688"/>
                  <a:pt x="47650" y="89777"/>
                  <a:pt x="47772" y="90000"/>
                </a:cubicBezTo>
                <a:cubicBezTo>
                  <a:pt x="48888" y="89966"/>
                  <a:pt x="50433" y="87027"/>
                  <a:pt x="50983" y="86172"/>
                </a:cubicBezTo>
                <a:cubicBezTo>
                  <a:pt x="52050" y="84533"/>
                  <a:pt x="53033" y="82783"/>
                  <a:pt x="53844" y="80866"/>
                </a:cubicBezTo>
                <a:cubicBezTo>
                  <a:pt x="54572" y="79138"/>
                  <a:pt x="54688" y="77227"/>
                  <a:pt x="55272" y="75383"/>
                </a:cubicBezTo>
                <a:cubicBezTo>
                  <a:pt x="55694" y="74050"/>
                  <a:pt x="56294" y="72494"/>
                  <a:pt x="56433" y="71033"/>
                </a:cubicBezTo>
                <a:lnTo>
                  <a:pt x="56522" y="71033"/>
                </a:lnTo>
                <a:cubicBezTo>
                  <a:pt x="56755" y="71833"/>
                  <a:pt x="57594" y="72416"/>
                  <a:pt x="58222" y="72861"/>
                </a:cubicBezTo>
                <a:cubicBezTo>
                  <a:pt x="60183" y="74261"/>
                  <a:pt x="63566" y="75555"/>
                  <a:pt x="67233" y="74688"/>
                </a:cubicBezTo>
                <a:cubicBezTo>
                  <a:pt x="71388" y="73705"/>
                  <a:pt x="74700" y="71755"/>
                  <a:pt x="76877" y="68855"/>
                </a:cubicBezTo>
                <a:cubicBezTo>
                  <a:pt x="78483" y="66727"/>
                  <a:pt x="79694" y="64261"/>
                  <a:pt x="80627" y="61466"/>
                </a:cubicBezTo>
                <a:cubicBezTo>
                  <a:pt x="81088" y="60094"/>
                  <a:pt x="81183" y="58572"/>
                  <a:pt x="81522" y="57116"/>
                </a:cubicBezTo>
                <a:cubicBezTo>
                  <a:pt x="82372" y="53466"/>
                  <a:pt x="81238" y="49072"/>
                  <a:pt x="80183" y="46677"/>
                </a:cubicBezTo>
                <a:cubicBezTo>
                  <a:pt x="76977" y="39433"/>
                  <a:pt x="70166" y="35300"/>
                  <a:pt x="59288" y="35455"/>
                </a:cubicBezTo>
              </a:path>
            </a:pathLst>
          </a:custGeom>
          <a:solidFill>
            <a:schemeClr val="tx1">
              <a:lumMod val="75000"/>
              <a:lumOff val="25000"/>
            </a:schemeClr>
          </a:solidFill>
          <a:ln>
            <a:noFill/>
          </a:ln>
        </p:spPr>
        <p:txBody>
          <a:bodyPr lIns="38076" tIns="38076" rIns="38076" bIns="38076" anchor="ctr" anchorCtr="0">
            <a:noAutofit/>
          </a:bodyPr>
          <a:lstStyle/>
          <a:p>
            <a:endParaRPr sz="3000">
              <a:solidFill>
                <a:schemeClr val="dk1"/>
              </a:solidFill>
              <a:latin typeface="Lato"/>
              <a:ea typeface="Lato"/>
              <a:cs typeface="Lato"/>
              <a:sym typeface="Lato"/>
            </a:endParaRPr>
          </a:p>
        </p:txBody>
      </p:sp>
      <p:sp>
        <p:nvSpPr>
          <p:cNvPr id="4844" name="Shape 4844"/>
          <p:cNvSpPr/>
          <p:nvPr/>
        </p:nvSpPr>
        <p:spPr>
          <a:xfrm>
            <a:off x="12970289" y="7051184"/>
            <a:ext cx="748408" cy="748408"/>
          </a:xfrm>
          <a:custGeom>
            <a:avLst/>
            <a:gdLst/>
            <a:ahLst/>
            <a:cxnLst/>
            <a:rect l="0" t="0" r="0" b="0"/>
            <a:pathLst>
              <a:path w="120000" h="120000" extrusionOk="0">
                <a:moveTo>
                  <a:pt x="79338" y="38172"/>
                </a:moveTo>
                <a:cubicBezTo>
                  <a:pt x="71750" y="37944"/>
                  <a:pt x="66611" y="41872"/>
                  <a:pt x="63916" y="49955"/>
                </a:cubicBezTo>
                <a:cubicBezTo>
                  <a:pt x="65300" y="49427"/>
                  <a:pt x="66655" y="49161"/>
                  <a:pt x="67955" y="49161"/>
                </a:cubicBezTo>
                <a:cubicBezTo>
                  <a:pt x="70733" y="49161"/>
                  <a:pt x="71955" y="50600"/>
                  <a:pt x="71627" y="53466"/>
                </a:cubicBezTo>
                <a:cubicBezTo>
                  <a:pt x="71461" y="55205"/>
                  <a:pt x="70238" y="57738"/>
                  <a:pt x="67955" y="61061"/>
                </a:cubicBezTo>
                <a:cubicBezTo>
                  <a:pt x="65672" y="64383"/>
                  <a:pt x="63955" y="66044"/>
                  <a:pt x="62816" y="66044"/>
                </a:cubicBezTo>
                <a:cubicBezTo>
                  <a:pt x="61350" y="66044"/>
                  <a:pt x="60000" y="63477"/>
                  <a:pt x="58777" y="58344"/>
                </a:cubicBezTo>
                <a:cubicBezTo>
                  <a:pt x="58366" y="56833"/>
                  <a:pt x="57633" y="52977"/>
                  <a:pt x="56572" y="46783"/>
                </a:cubicBezTo>
                <a:cubicBezTo>
                  <a:pt x="55594" y="41044"/>
                  <a:pt x="52983" y="38355"/>
                  <a:pt x="48738" y="38733"/>
                </a:cubicBezTo>
                <a:cubicBezTo>
                  <a:pt x="46944" y="38888"/>
                  <a:pt x="44255" y="40400"/>
                  <a:pt x="40666" y="43266"/>
                </a:cubicBezTo>
                <a:cubicBezTo>
                  <a:pt x="38050" y="45461"/>
                  <a:pt x="35400" y="47650"/>
                  <a:pt x="32705" y="49844"/>
                </a:cubicBezTo>
                <a:lnTo>
                  <a:pt x="35277" y="52900"/>
                </a:lnTo>
                <a:cubicBezTo>
                  <a:pt x="37722" y="51316"/>
                  <a:pt x="39150" y="50522"/>
                  <a:pt x="39561" y="50522"/>
                </a:cubicBezTo>
                <a:cubicBezTo>
                  <a:pt x="41438" y="50522"/>
                  <a:pt x="43188" y="53238"/>
                  <a:pt x="44822" y="58683"/>
                </a:cubicBezTo>
                <a:cubicBezTo>
                  <a:pt x="46294" y="63672"/>
                  <a:pt x="47761" y="68655"/>
                  <a:pt x="49227" y="73638"/>
                </a:cubicBezTo>
                <a:cubicBezTo>
                  <a:pt x="51433" y="79077"/>
                  <a:pt x="54127" y="81794"/>
                  <a:pt x="57311" y="81794"/>
                </a:cubicBezTo>
                <a:cubicBezTo>
                  <a:pt x="62450" y="81794"/>
                  <a:pt x="68727" y="77338"/>
                  <a:pt x="76161" y="68427"/>
                </a:cubicBezTo>
                <a:cubicBezTo>
                  <a:pt x="83338" y="59888"/>
                  <a:pt x="87050" y="53166"/>
                  <a:pt x="87294" y="48255"/>
                </a:cubicBezTo>
                <a:cubicBezTo>
                  <a:pt x="87622" y="41683"/>
                  <a:pt x="84972" y="38327"/>
                  <a:pt x="79338" y="38172"/>
                </a:cubicBezTo>
                <a:moveTo>
                  <a:pt x="114544" y="109088"/>
                </a:moveTo>
                <a:cubicBezTo>
                  <a:pt x="114544" y="112105"/>
                  <a:pt x="112105" y="114544"/>
                  <a:pt x="109088" y="114544"/>
                </a:cubicBezTo>
                <a:lnTo>
                  <a:pt x="10911" y="114544"/>
                </a:lnTo>
                <a:cubicBezTo>
                  <a:pt x="7894" y="114544"/>
                  <a:pt x="5455" y="112105"/>
                  <a:pt x="5455" y="109088"/>
                </a:cubicBezTo>
                <a:lnTo>
                  <a:pt x="5455" y="10911"/>
                </a:lnTo>
                <a:cubicBezTo>
                  <a:pt x="5455" y="7894"/>
                  <a:pt x="7894" y="5455"/>
                  <a:pt x="10911" y="5455"/>
                </a:cubicBezTo>
                <a:lnTo>
                  <a:pt x="109088" y="5455"/>
                </a:lnTo>
                <a:cubicBezTo>
                  <a:pt x="112105" y="5455"/>
                  <a:pt x="114544" y="7894"/>
                  <a:pt x="114544" y="10911"/>
                </a:cubicBezTo>
                <a:cubicBezTo>
                  <a:pt x="114544" y="10911"/>
                  <a:pt x="114544" y="109088"/>
                  <a:pt x="114544" y="109088"/>
                </a:cubicBezTo>
                <a:close/>
                <a:moveTo>
                  <a:pt x="109088" y="0"/>
                </a:moveTo>
                <a:lnTo>
                  <a:pt x="10911" y="0"/>
                </a:lnTo>
                <a:cubicBezTo>
                  <a:pt x="4883" y="0"/>
                  <a:pt x="0" y="4883"/>
                  <a:pt x="0" y="10911"/>
                </a:cubicBezTo>
                <a:lnTo>
                  <a:pt x="0" y="109088"/>
                </a:lnTo>
                <a:cubicBezTo>
                  <a:pt x="0" y="115116"/>
                  <a:pt x="4883" y="120000"/>
                  <a:pt x="10911" y="120000"/>
                </a:cubicBezTo>
                <a:lnTo>
                  <a:pt x="109088" y="120000"/>
                </a:lnTo>
                <a:cubicBezTo>
                  <a:pt x="115116" y="120000"/>
                  <a:pt x="120000" y="115116"/>
                  <a:pt x="120000" y="109088"/>
                </a:cubicBezTo>
                <a:lnTo>
                  <a:pt x="120000" y="10911"/>
                </a:lnTo>
                <a:cubicBezTo>
                  <a:pt x="120000" y="4883"/>
                  <a:pt x="115116" y="0"/>
                  <a:pt x="109088" y="0"/>
                </a:cubicBezTo>
              </a:path>
            </a:pathLst>
          </a:custGeom>
          <a:solidFill>
            <a:schemeClr val="tx1">
              <a:lumMod val="75000"/>
              <a:lumOff val="25000"/>
            </a:schemeClr>
          </a:solidFill>
          <a:ln>
            <a:noFill/>
          </a:ln>
        </p:spPr>
        <p:txBody>
          <a:bodyPr lIns="38076" tIns="38076" rIns="38076" bIns="38076" anchor="ctr" anchorCtr="0">
            <a:noAutofit/>
          </a:bodyPr>
          <a:lstStyle/>
          <a:p>
            <a:endParaRPr sz="3000">
              <a:solidFill>
                <a:schemeClr val="dk1"/>
              </a:solidFill>
              <a:latin typeface="Lato"/>
              <a:ea typeface="Lato"/>
              <a:cs typeface="Lato"/>
              <a:sym typeface="Lato"/>
            </a:endParaRPr>
          </a:p>
        </p:txBody>
      </p:sp>
      <p:sp>
        <p:nvSpPr>
          <p:cNvPr id="4845" name="Shape 4845"/>
          <p:cNvSpPr/>
          <p:nvPr/>
        </p:nvSpPr>
        <p:spPr>
          <a:xfrm>
            <a:off x="14036811" y="7051184"/>
            <a:ext cx="748408" cy="748408"/>
          </a:xfrm>
          <a:custGeom>
            <a:avLst/>
            <a:gdLst/>
            <a:ahLst/>
            <a:cxnLst/>
            <a:rect l="0" t="0" r="0" b="0"/>
            <a:pathLst>
              <a:path w="120000" h="120000" extrusionOk="0">
                <a:moveTo>
                  <a:pt x="114544" y="109088"/>
                </a:moveTo>
                <a:cubicBezTo>
                  <a:pt x="114544" y="112105"/>
                  <a:pt x="112100" y="114544"/>
                  <a:pt x="109088" y="114544"/>
                </a:cubicBezTo>
                <a:lnTo>
                  <a:pt x="10911" y="114544"/>
                </a:lnTo>
                <a:cubicBezTo>
                  <a:pt x="7894" y="114544"/>
                  <a:pt x="5455" y="112105"/>
                  <a:pt x="5455" y="109088"/>
                </a:cubicBezTo>
                <a:lnTo>
                  <a:pt x="5455" y="10911"/>
                </a:lnTo>
                <a:cubicBezTo>
                  <a:pt x="5455" y="7900"/>
                  <a:pt x="7894" y="5455"/>
                  <a:pt x="10911" y="5455"/>
                </a:cubicBezTo>
                <a:lnTo>
                  <a:pt x="109088" y="5455"/>
                </a:lnTo>
                <a:cubicBezTo>
                  <a:pt x="112100" y="5455"/>
                  <a:pt x="114544" y="7900"/>
                  <a:pt x="114544" y="10911"/>
                </a:cubicBezTo>
                <a:cubicBezTo>
                  <a:pt x="114544" y="10911"/>
                  <a:pt x="114544" y="109088"/>
                  <a:pt x="114544" y="109088"/>
                </a:cubicBezTo>
                <a:close/>
                <a:moveTo>
                  <a:pt x="109088" y="0"/>
                </a:moveTo>
                <a:lnTo>
                  <a:pt x="10911" y="0"/>
                </a:lnTo>
                <a:cubicBezTo>
                  <a:pt x="4883" y="0"/>
                  <a:pt x="0" y="4883"/>
                  <a:pt x="0" y="10911"/>
                </a:cubicBezTo>
                <a:lnTo>
                  <a:pt x="0" y="109088"/>
                </a:lnTo>
                <a:cubicBezTo>
                  <a:pt x="0" y="115116"/>
                  <a:pt x="4883" y="120000"/>
                  <a:pt x="10911" y="120000"/>
                </a:cubicBezTo>
                <a:lnTo>
                  <a:pt x="109088" y="120000"/>
                </a:lnTo>
                <a:cubicBezTo>
                  <a:pt x="115116" y="120000"/>
                  <a:pt x="120000" y="115116"/>
                  <a:pt x="120000" y="109088"/>
                </a:cubicBezTo>
                <a:lnTo>
                  <a:pt x="120000" y="10911"/>
                </a:lnTo>
                <a:cubicBezTo>
                  <a:pt x="120000" y="4883"/>
                  <a:pt x="115116" y="0"/>
                  <a:pt x="109088" y="0"/>
                </a:cubicBezTo>
                <a:moveTo>
                  <a:pt x="81800" y="40888"/>
                </a:moveTo>
                <a:lnTo>
                  <a:pt x="76344" y="40888"/>
                </a:lnTo>
                <a:lnTo>
                  <a:pt x="76344" y="49072"/>
                </a:lnTo>
                <a:lnTo>
                  <a:pt x="68138" y="49072"/>
                </a:lnTo>
                <a:lnTo>
                  <a:pt x="68138" y="54527"/>
                </a:lnTo>
                <a:lnTo>
                  <a:pt x="76344" y="54527"/>
                </a:lnTo>
                <a:lnTo>
                  <a:pt x="76344" y="62683"/>
                </a:lnTo>
                <a:lnTo>
                  <a:pt x="81800" y="62683"/>
                </a:lnTo>
                <a:lnTo>
                  <a:pt x="81800" y="54527"/>
                </a:lnTo>
                <a:lnTo>
                  <a:pt x="90022" y="54527"/>
                </a:lnTo>
                <a:lnTo>
                  <a:pt x="90022" y="49072"/>
                </a:lnTo>
                <a:lnTo>
                  <a:pt x="81800" y="49072"/>
                </a:lnTo>
                <a:cubicBezTo>
                  <a:pt x="81800" y="49072"/>
                  <a:pt x="81800" y="40888"/>
                  <a:pt x="81800" y="40888"/>
                </a:cubicBezTo>
                <a:close/>
                <a:moveTo>
                  <a:pt x="51783" y="77477"/>
                </a:moveTo>
                <a:cubicBezTo>
                  <a:pt x="47888" y="77477"/>
                  <a:pt x="44833" y="74972"/>
                  <a:pt x="44833" y="71772"/>
                </a:cubicBezTo>
                <a:cubicBezTo>
                  <a:pt x="44833" y="68844"/>
                  <a:pt x="48405" y="66272"/>
                  <a:pt x="52477" y="66272"/>
                </a:cubicBezTo>
                <a:lnTo>
                  <a:pt x="52477" y="65127"/>
                </a:lnTo>
                <a:lnTo>
                  <a:pt x="52583" y="66272"/>
                </a:lnTo>
                <a:cubicBezTo>
                  <a:pt x="53461" y="66277"/>
                  <a:pt x="54316" y="66411"/>
                  <a:pt x="55122" y="66666"/>
                </a:cubicBezTo>
                <a:lnTo>
                  <a:pt x="55927" y="67244"/>
                </a:lnTo>
                <a:cubicBezTo>
                  <a:pt x="57994" y="68727"/>
                  <a:pt x="59094" y="69561"/>
                  <a:pt x="59416" y="70911"/>
                </a:cubicBezTo>
                <a:cubicBezTo>
                  <a:pt x="59500" y="71261"/>
                  <a:pt x="59538" y="71616"/>
                  <a:pt x="59538" y="71966"/>
                </a:cubicBezTo>
                <a:cubicBezTo>
                  <a:pt x="59538" y="75622"/>
                  <a:pt x="56927" y="77477"/>
                  <a:pt x="51783" y="77477"/>
                </a:cubicBezTo>
                <a:moveTo>
                  <a:pt x="47455" y="48550"/>
                </a:moveTo>
                <a:cubicBezTo>
                  <a:pt x="47188" y="46455"/>
                  <a:pt x="47633" y="44522"/>
                  <a:pt x="48633" y="43366"/>
                </a:cubicBezTo>
                <a:cubicBezTo>
                  <a:pt x="49244" y="42666"/>
                  <a:pt x="50033" y="42288"/>
                  <a:pt x="50905" y="42288"/>
                </a:cubicBezTo>
                <a:lnTo>
                  <a:pt x="50905" y="41161"/>
                </a:lnTo>
                <a:lnTo>
                  <a:pt x="50911" y="41161"/>
                </a:lnTo>
                <a:lnTo>
                  <a:pt x="51011" y="42294"/>
                </a:lnTo>
                <a:cubicBezTo>
                  <a:pt x="53627" y="42377"/>
                  <a:pt x="56138" y="45472"/>
                  <a:pt x="56605" y="49194"/>
                </a:cubicBezTo>
                <a:cubicBezTo>
                  <a:pt x="56872" y="51327"/>
                  <a:pt x="56411" y="53305"/>
                  <a:pt x="55383" y="54494"/>
                </a:cubicBezTo>
                <a:cubicBezTo>
                  <a:pt x="54777" y="55194"/>
                  <a:pt x="54005" y="55566"/>
                  <a:pt x="53055" y="55561"/>
                </a:cubicBezTo>
                <a:lnTo>
                  <a:pt x="53050" y="55561"/>
                </a:lnTo>
                <a:cubicBezTo>
                  <a:pt x="50483" y="55488"/>
                  <a:pt x="47916" y="52272"/>
                  <a:pt x="47455" y="48550"/>
                </a:cubicBezTo>
                <a:moveTo>
                  <a:pt x="60211" y="62200"/>
                </a:moveTo>
                <a:cubicBezTo>
                  <a:pt x="58811" y="61161"/>
                  <a:pt x="57505" y="59622"/>
                  <a:pt x="57455" y="59150"/>
                </a:cubicBezTo>
                <a:cubicBezTo>
                  <a:pt x="57455" y="58327"/>
                  <a:pt x="57455" y="57950"/>
                  <a:pt x="59383" y="56377"/>
                </a:cubicBezTo>
                <a:cubicBezTo>
                  <a:pt x="61877" y="54333"/>
                  <a:pt x="63255" y="51644"/>
                  <a:pt x="63255" y="48800"/>
                </a:cubicBezTo>
                <a:cubicBezTo>
                  <a:pt x="63255" y="46344"/>
                  <a:pt x="62566" y="44150"/>
                  <a:pt x="61383" y="42555"/>
                </a:cubicBezTo>
                <a:lnTo>
                  <a:pt x="62433" y="42555"/>
                </a:lnTo>
                <a:lnTo>
                  <a:pt x="68200" y="38183"/>
                </a:lnTo>
                <a:lnTo>
                  <a:pt x="52572" y="38183"/>
                </a:lnTo>
                <a:cubicBezTo>
                  <a:pt x="46300" y="38183"/>
                  <a:pt x="40805" y="43111"/>
                  <a:pt x="40805" y="48716"/>
                </a:cubicBezTo>
                <a:cubicBezTo>
                  <a:pt x="40805" y="54511"/>
                  <a:pt x="45050" y="58916"/>
                  <a:pt x="50755" y="59155"/>
                </a:cubicBezTo>
                <a:cubicBezTo>
                  <a:pt x="50672" y="59566"/>
                  <a:pt x="50627" y="59972"/>
                  <a:pt x="50627" y="60372"/>
                </a:cubicBezTo>
                <a:cubicBezTo>
                  <a:pt x="50627" y="61211"/>
                  <a:pt x="50816" y="62011"/>
                  <a:pt x="51200" y="62777"/>
                </a:cubicBezTo>
                <a:cubicBezTo>
                  <a:pt x="44122" y="62827"/>
                  <a:pt x="38161" y="67561"/>
                  <a:pt x="38161" y="73150"/>
                </a:cubicBezTo>
                <a:cubicBezTo>
                  <a:pt x="38161" y="78172"/>
                  <a:pt x="43900" y="81816"/>
                  <a:pt x="51805" y="81816"/>
                </a:cubicBezTo>
                <a:cubicBezTo>
                  <a:pt x="60338" y="81816"/>
                  <a:pt x="64944" y="76477"/>
                  <a:pt x="64944" y="71444"/>
                </a:cubicBezTo>
                <a:cubicBezTo>
                  <a:pt x="64944" y="67266"/>
                  <a:pt x="63661" y="64755"/>
                  <a:pt x="60211" y="62200"/>
                </a:cubicBezTo>
              </a:path>
            </a:pathLst>
          </a:custGeom>
          <a:solidFill>
            <a:schemeClr val="tx1">
              <a:lumMod val="75000"/>
              <a:lumOff val="25000"/>
            </a:schemeClr>
          </a:solidFill>
          <a:ln>
            <a:noFill/>
          </a:ln>
        </p:spPr>
        <p:txBody>
          <a:bodyPr lIns="38076" tIns="38076" rIns="38076" bIns="38076" anchor="ctr" anchorCtr="0">
            <a:noAutofit/>
          </a:bodyPr>
          <a:lstStyle/>
          <a:p>
            <a:endParaRPr sz="3000">
              <a:solidFill>
                <a:schemeClr val="dk1"/>
              </a:solidFill>
              <a:latin typeface="Lato"/>
              <a:ea typeface="Lato"/>
              <a:cs typeface="Lato"/>
              <a:sym typeface="Lato"/>
            </a:endParaRPr>
          </a:p>
        </p:txBody>
      </p:sp>
      <p:sp>
        <p:nvSpPr>
          <p:cNvPr id="4846" name="Shape 4846"/>
          <p:cNvSpPr/>
          <p:nvPr/>
        </p:nvSpPr>
        <p:spPr>
          <a:xfrm>
            <a:off x="15103333" y="7051184"/>
            <a:ext cx="748408" cy="748408"/>
          </a:xfrm>
          <a:custGeom>
            <a:avLst/>
            <a:gdLst/>
            <a:ahLst/>
            <a:cxnLst/>
            <a:rect l="0" t="0" r="0" b="0"/>
            <a:pathLst>
              <a:path w="120000" h="120000" extrusionOk="0">
                <a:moveTo>
                  <a:pt x="74611" y="51783"/>
                </a:moveTo>
                <a:cubicBezTo>
                  <a:pt x="66527" y="51783"/>
                  <a:pt x="65444" y="56644"/>
                  <a:pt x="65444" y="56644"/>
                </a:cubicBezTo>
                <a:lnTo>
                  <a:pt x="65455" y="51816"/>
                </a:lnTo>
                <a:lnTo>
                  <a:pt x="54544" y="51816"/>
                </a:lnTo>
                <a:lnTo>
                  <a:pt x="54544" y="81816"/>
                </a:lnTo>
                <a:lnTo>
                  <a:pt x="65455" y="81816"/>
                </a:lnTo>
                <a:lnTo>
                  <a:pt x="65455" y="65455"/>
                </a:lnTo>
                <a:cubicBezTo>
                  <a:pt x="65455" y="65455"/>
                  <a:pt x="65455" y="59961"/>
                  <a:pt x="70088" y="59961"/>
                </a:cubicBezTo>
                <a:cubicBezTo>
                  <a:pt x="72700" y="59961"/>
                  <a:pt x="73638" y="62400"/>
                  <a:pt x="73638" y="65455"/>
                </a:cubicBezTo>
                <a:lnTo>
                  <a:pt x="73638" y="81816"/>
                </a:lnTo>
                <a:lnTo>
                  <a:pt x="84544" y="81816"/>
                </a:lnTo>
                <a:lnTo>
                  <a:pt x="84544" y="65455"/>
                </a:lnTo>
                <a:cubicBezTo>
                  <a:pt x="84544" y="56916"/>
                  <a:pt x="80833" y="51783"/>
                  <a:pt x="74611" y="51783"/>
                </a:cubicBezTo>
                <a:moveTo>
                  <a:pt x="38183" y="81816"/>
                </a:moveTo>
                <a:lnTo>
                  <a:pt x="49050" y="81816"/>
                </a:lnTo>
                <a:lnTo>
                  <a:pt x="49050" y="51783"/>
                </a:lnTo>
                <a:lnTo>
                  <a:pt x="38183" y="51783"/>
                </a:lnTo>
                <a:cubicBezTo>
                  <a:pt x="38183" y="51783"/>
                  <a:pt x="38183" y="81816"/>
                  <a:pt x="38183" y="81816"/>
                </a:cubicBezTo>
                <a:close/>
                <a:moveTo>
                  <a:pt x="114544" y="109088"/>
                </a:moveTo>
                <a:cubicBezTo>
                  <a:pt x="114544" y="112105"/>
                  <a:pt x="112105" y="114544"/>
                  <a:pt x="109088" y="114544"/>
                </a:cubicBezTo>
                <a:lnTo>
                  <a:pt x="10911" y="114544"/>
                </a:lnTo>
                <a:cubicBezTo>
                  <a:pt x="7894" y="114544"/>
                  <a:pt x="5455" y="112105"/>
                  <a:pt x="5455" y="109088"/>
                </a:cubicBezTo>
                <a:lnTo>
                  <a:pt x="5455" y="10911"/>
                </a:lnTo>
                <a:cubicBezTo>
                  <a:pt x="5455" y="7894"/>
                  <a:pt x="7894" y="5455"/>
                  <a:pt x="10911" y="5455"/>
                </a:cubicBezTo>
                <a:lnTo>
                  <a:pt x="109088" y="5455"/>
                </a:lnTo>
                <a:cubicBezTo>
                  <a:pt x="112105" y="5455"/>
                  <a:pt x="114544" y="7894"/>
                  <a:pt x="114544" y="10911"/>
                </a:cubicBezTo>
                <a:cubicBezTo>
                  <a:pt x="114544" y="10911"/>
                  <a:pt x="114544" y="109088"/>
                  <a:pt x="114544" y="109088"/>
                </a:cubicBezTo>
                <a:close/>
                <a:moveTo>
                  <a:pt x="109088" y="0"/>
                </a:moveTo>
                <a:lnTo>
                  <a:pt x="10911" y="0"/>
                </a:lnTo>
                <a:cubicBezTo>
                  <a:pt x="4883" y="0"/>
                  <a:pt x="0" y="4883"/>
                  <a:pt x="0" y="10911"/>
                </a:cubicBezTo>
                <a:lnTo>
                  <a:pt x="0" y="109088"/>
                </a:lnTo>
                <a:cubicBezTo>
                  <a:pt x="0" y="115116"/>
                  <a:pt x="4883" y="120000"/>
                  <a:pt x="10911" y="120000"/>
                </a:cubicBezTo>
                <a:lnTo>
                  <a:pt x="109088" y="120000"/>
                </a:lnTo>
                <a:cubicBezTo>
                  <a:pt x="115116" y="120000"/>
                  <a:pt x="120000" y="115116"/>
                  <a:pt x="120000" y="109088"/>
                </a:cubicBezTo>
                <a:lnTo>
                  <a:pt x="120000" y="10911"/>
                </a:lnTo>
                <a:cubicBezTo>
                  <a:pt x="120000" y="4883"/>
                  <a:pt x="115116" y="0"/>
                  <a:pt x="109088" y="0"/>
                </a:cubicBezTo>
                <a:moveTo>
                  <a:pt x="43616" y="38183"/>
                </a:moveTo>
                <a:cubicBezTo>
                  <a:pt x="40616" y="38183"/>
                  <a:pt x="38183" y="40627"/>
                  <a:pt x="38183" y="43644"/>
                </a:cubicBezTo>
                <a:cubicBezTo>
                  <a:pt x="38183" y="46661"/>
                  <a:pt x="40616" y="49105"/>
                  <a:pt x="43616" y="49105"/>
                </a:cubicBezTo>
                <a:cubicBezTo>
                  <a:pt x="46616" y="49105"/>
                  <a:pt x="49050" y="46661"/>
                  <a:pt x="49050" y="43644"/>
                </a:cubicBezTo>
                <a:cubicBezTo>
                  <a:pt x="49050" y="40627"/>
                  <a:pt x="46616" y="38183"/>
                  <a:pt x="43616" y="38183"/>
                </a:cubicBezTo>
              </a:path>
            </a:pathLst>
          </a:custGeom>
          <a:solidFill>
            <a:schemeClr val="tx1">
              <a:lumMod val="75000"/>
              <a:lumOff val="25000"/>
            </a:schemeClr>
          </a:solidFill>
          <a:ln>
            <a:noFill/>
          </a:ln>
        </p:spPr>
        <p:txBody>
          <a:bodyPr lIns="38076" tIns="38076" rIns="38076" bIns="38076" anchor="ctr" anchorCtr="0">
            <a:noAutofit/>
          </a:bodyPr>
          <a:lstStyle/>
          <a:p>
            <a:endParaRPr sz="3000">
              <a:solidFill>
                <a:schemeClr val="dk1"/>
              </a:solidFill>
              <a:latin typeface="Lato"/>
              <a:ea typeface="Lato"/>
              <a:cs typeface="Lato"/>
              <a:sym typeface="Lato"/>
            </a:endParaRPr>
          </a:p>
        </p:txBody>
      </p:sp>
      <p:sp>
        <p:nvSpPr>
          <p:cNvPr id="4847" name="Shape 4847"/>
          <p:cNvSpPr/>
          <p:nvPr/>
        </p:nvSpPr>
        <p:spPr>
          <a:xfrm>
            <a:off x="16169855" y="7051184"/>
            <a:ext cx="748408" cy="748408"/>
          </a:xfrm>
          <a:custGeom>
            <a:avLst/>
            <a:gdLst/>
            <a:ahLst/>
            <a:cxnLst/>
            <a:rect l="0" t="0" r="0" b="0"/>
            <a:pathLst>
              <a:path w="120000" h="120000" extrusionOk="0">
                <a:moveTo>
                  <a:pt x="114544" y="109088"/>
                </a:moveTo>
                <a:cubicBezTo>
                  <a:pt x="114544" y="112105"/>
                  <a:pt x="112100" y="114544"/>
                  <a:pt x="109088" y="114544"/>
                </a:cubicBezTo>
                <a:lnTo>
                  <a:pt x="10911" y="114544"/>
                </a:lnTo>
                <a:cubicBezTo>
                  <a:pt x="7900" y="114544"/>
                  <a:pt x="5455" y="112105"/>
                  <a:pt x="5455" y="109088"/>
                </a:cubicBezTo>
                <a:lnTo>
                  <a:pt x="5455" y="10911"/>
                </a:lnTo>
                <a:cubicBezTo>
                  <a:pt x="5455" y="7900"/>
                  <a:pt x="7900" y="5455"/>
                  <a:pt x="10911" y="5455"/>
                </a:cubicBezTo>
                <a:lnTo>
                  <a:pt x="109088" y="5455"/>
                </a:lnTo>
                <a:cubicBezTo>
                  <a:pt x="112100" y="5455"/>
                  <a:pt x="114544" y="7900"/>
                  <a:pt x="114544" y="10911"/>
                </a:cubicBezTo>
                <a:cubicBezTo>
                  <a:pt x="114544" y="10911"/>
                  <a:pt x="114544" y="109088"/>
                  <a:pt x="114544" y="109088"/>
                </a:cubicBezTo>
                <a:close/>
                <a:moveTo>
                  <a:pt x="109088" y="0"/>
                </a:moveTo>
                <a:lnTo>
                  <a:pt x="10911" y="0"/>
                </a:lnTo>
                <a:cubicBezTo>
                  <a:pt x="4883" y="0"/>
                  <a:pt x="0" y="4883"/>
                  <a:pt x="0" y="10911"/>
                </a:cubicBezTo>
                <a:lnTo>
                  <a:pt x="0" y="109088"/>
                </a:lnTo>
                <a:cubicBezTo>
                  <a:pt x="0" y="115116"/>
                  <a:pt x="4883" y="120000"/>
                  <a:pt x="10911" y="120000"/>
                </a:cubicBezTo>
                <a:lnTo>
                  <a:pt x="109088" y="120000"/>
                </a:lnTo>
                <a:cubicBezTo>
                  <a:pt x="115116" y="120000"/>
                  <a:pt x="120000" y="115116"/>
                  <a:pt x="120000" y="109088"/>
                </a:cubicBezTo>
                <a:lnTo>
                  <a:pt x="120000" y="10911"/>
                </a:lnTo>
                <a:cubicBezTo>
                  <a:pt x="120000" y="4883"/>
                  <a:pt x="115116" y="0"/>
                  <a:pt x="109088" y="0"/>
                </a:cubicBezTo>
                <a:moveTo>
                  <a:pt x="64400" y="73838"/>
                </a:moveTo>
                <a:cubicBezTo>
                  <a:pt x="63622" y="73405"/>
                  <a:pt x="63011" y="72822"/>
                  <a:pt x="62727" y="72100"/>
                </a:cubicBezTo>
                <a:cubicBezTo>
                  <a:pt x="62688" y="71977"/>
                  <a:pt x="62722" y="57216"/>
                  <a:pt x="62722" y="57216"/>
                </a:cubicBezTo>
                <a:lnTo>
                  <a:pt x="73644" y="57216"/>
                </a:lnTo>
                <a:lnTo>
                  <a:pt x="73644" y="49088"/>
                </a:lnTo>
                <a:lnTo>
                  <a:pt x="62733" y="49088"/>
                </a:lnTo>
                <a:lnTo>
                  <a:pt x="62733" y="38183"/>
                </a:lnTo>
                <a:lnTo>
                  <a:pt x="55788" y="38216"/>
                </a:lnTo>
                <a:cubicBezTo>
                  <a:pt x="55488" y="40466"/>
                  <a:pt x="54950" y="42322"/>
                  <a:pt x="54166" y="43772"/>
                </a:cubicBezTo>
                <a:cubicBezTo>
                  <a:pt x="53377" y="45233"/>
                  <a:pt x="52333" y="46477"/>
                  <a:pt x="51038" y="47516"/>
                </a:cubicBezTo>
                <a:cubicBezTo>
                  <a:pt x="49738" y="48555"/>
                  <a:pt x="48177" y="49350"/>
                  <a:pt x="46355" y="49911"/>
                </a:cubicBezTo>
                <a:lnTo>
                  <a:pt x="46361" y="57272"/>
                </a:lnTo>
                <a:lnTo>
                  <a:pt x="51822" y="57216"/>
                </a:lnTo>
                <a:lnTo>
                  <a:pt x="51822" y="71366"/>
                </a:lnTo>
                <a:cubicBezTo>
                  <a:pt x="51822" y="73355"/>
                  <a:pt x="52044" y="74877"/>
                  <a:pt x="52488" y="75922"/>
                </a:cubicBezTo>
                <a:cubicBezTo>
                  <a:pt x="52933" y="76977"/>
                  <a:pt x="53727" y="77966"/>
                  <a:pt x="54883" y="78900"/>
                </a:cubicBezTo>
                <a:cubicBezTo>
                  <a:pt x="56033" y="79833"/>
                  <a:pt x="57422" y="80544"/>
                  <a:pt x="59050" y="81050"/>
                </a:cubicBezTo>
                <a:cubicBezTo>
                  <a:pt x="60677" y="81550"/>
                  <a:pt x="62433" y="81816"/>
                  <a:pt x="64550" y="81816"/>
                </a:cubicBezTo>
                <a:cubicBezTo>
                  <a:pt x="66416" y="81816"/>
                  <a:pt x="67933" y="81627"/>
                  <a:pt x="69538" y="81272"/>
                </a:cubicBezTo>
                <a:cubicBezTo>
                  <a:pt x="71144" y="80916"/>
                  <a:pt x="73450" y="80305"/>
                  <a:pt x="75433" y="79427"/>
                </a:cubicBezTo>
                <a:lnTo>
                  <a:pt x="75461" y="72727"/>
                </a:lnTo>
                <a:cubicBezTo>
                  <a:pt x="73138" y="74161"/>
                  <a:pt x="70266" y="74705"/>
                  <a:pt x="67916" y="74705"/>
                </a:cubicBezTo>
                <a:cubicBezTo>
                  <a:pt x="66594" y="74705"/>
                  <a:pt x="65422" y="74416"/>
                  <a:pt x="64400" y="73838"/>
                </a:cubicBezTo>
              </a:path>
            </a:pathLst>
          </a:custGeom>
          <a:solidFill>
            <a:schemeClr val="tx1">
              <a:lumMod val="75000"/>
              <a:lumOff val="25000"/>
            </a:schemeClr>
          </a:solidFill>
          <a:ln>
            <a:noFill/>
          </a:ln>
        </p:spPr>
        <p:txBody>
          <a:bodyPr lIns="38076" tIns="38076" rIns="38076" bIns="38076" anchor="ctr" anchorCtr="0">
            <a:noAutofit/>
          </a:bodyPr>
          <a:lstStyle/>
          <a:p>
            <a:endParaRPr sz="3000">
              <a:solidFill>
                <a:schemeClr val="dk1"/>
              </a:solidFill>
              <a:latin typeface="Lato"/>
              <a:ea typeface="Lato"/>
              <a:cs typeface="Lato"/>
              <a:sym typeface="Lato"/>
            </a:endParaRPr>
          </a:p>
        </p:txBody>
      </p:sp>
      <p:sp>
        <p:nvSpPr>
          <p:cNvPr id="4848" name="Shape 4848"/>
          <p:cNvSpPr/>
          <p:nvPr/>
        </p:nvSpPr>
        <p:spPr>
          <a:xfrm>
            <a:off x="17236379" y="7051184"/>
            <a:ext cx="748408" cy="748408"/>
          </a:xfrm>
          <a:custGeom>
            <a:avLst/>
            <a:gdLst/>
            <a:ahLst/>
            <a:cxnLst/>
            <a:rect l="0" t="0" r="0" b="0"/>
            <a:pathLst>
              <a:path w="120000" h="120000" extrusionOk="0">
                <a:moveTo>
                  <a:pt x="114544" y="109088"/>
                </a:moveTo>
                <a:cubicBezTo>
                  <a:pt x="114544" y="112105"/>
                  <a:pt x="112100" y="114544"/>
                  <a:pt x="109088" y="114544"/>
                </a:cubicBezTo>
                <a:lnTo>
                  <a:pt x="10911" y="114544"/>
                </a:lnTo>
                <a:cubicBezTo>
                  <a:pt x="7900" y="114544"/>
                  <a:pt x="5455" y="112105"/>
                  <a:pt x="5455" y="109088"/>
                </a:cubicBezTo>
                <a:lnTo>
                  <a:pt x="5455" y="10911"/>
                </a:lnTo>
                <a:cubicBezTo>
                  <a:pt x="5455" y="7900"/>
                  <a:pt x="7900" y="5455"/>
                  <a:pt x="10911" y="5455"/>
                </a:cubicBezTo>
                <a:lnTo>
                  <a:pt x="109088" y="5455"/>
                </a:lnTo>
                <a:cubicBezTo>
                  <a:pt x="112100" y="5455"/>
                  <a:pt x="114544" y="7900"/>
                  <a:pt x="114544" y="10911"/>
                </a:cubicBezTo>
                <a:cubicBezTo>
                  <a:pt x="114544" y="10911"/>
                  <a:pt x="114544" y="109088"/>
                  <a:pt x="114544" y="109088"/>
                </a:cubicBezTo>
                <a:close/>
                <a:moveTo>
                  <a:pt x="109088" y="0"/>
                </a:moveTo>
                <a:lnTo>
                  <a:pt x="10911" y="0"/>
                </a:lnTo>
                <a:cubicBezTo>
                  <a:pt x="4883" y="0"/>
                  <a:pt x="0" y="4883"/>
                  <a:pt x="0" y="10911"/>
                </a:cubicBezTo>
                <a:lnTo>
                  <a:pt x="0" y="109088"/>
                </a:lnTo>
                <a:cubicBezTo>
                  <a:pt x="0" y="115116"/>
                  <a:pt x="4883" y="120000"/>
                  <a:pt x="10911" y="120000"/>
                </a:cubicBezTo>
                <a:lnTo>
                  <a:pt x="109088" y="120000"/>
                </a:lnTo>
                <a:cubicBezTo>
                  <a:pt x="115116" y="120000"/>
                  <a:pt x="120000" y="115116"/>
                  <a:pt x="120000" y="109088"/>
                </a:cubicBezTo>
                <a:lnTo>
                  <a:pt x="120000" y="10911"/>
                </a:lnTo>
                <a:cubicBezTo>
                  <a:pt x="120000" y="4883"/>
                  <a:pt x="115116" y="0"/>
                  <a:pt x="109088" y="0"/>
                </a:cubicBezTo>
                <a:moveTo>
                  <a:pt x="79394" y="38811"/>
                </a:moveTo>
                <a:cubicBezTo>
                  <a:pt x="79116" y="38755"/>
                  <a:pt x="78816" y="38727"/>
                  <a:pt x="78522" y="38727"/>
                </a:cubicBezTo>
                <a:cubicBezTo>
                  <a:pt x="76711" y="38727"/>
                  <a:pt x="75544" y="39811"/>
                  <a:pt x="75400" y="41633"/>
                </a:cubicBezTo>
                <a:cubicBezTo>
                  <a:pt x="73566" y="65022"/>
                  <a:pt x="72466" y="71716"/>
                  <a:pt x="72455" y="71783"/>
                </a:cubicBezTo>
                <a:lnTo>
                  <a:pt x="72477" y="72333"/>
                </a:lnTo>
                <a:lnTo>
                  <a:pt x="73011" y="72400"/>
                </a:lnTo>
                <a:lnTo>
                  <a:pt x="73177" y="72394"/>
                </a:lnTo>
                <a:cubicBezTo>
                  <a:pt x="73783" y="72394"/>
                  <a:pt x="74366" y="72500"/>
                  <a:pt x="74850" y="72688"/>
                </a:cubicBezTo>
                <a:lnTo>
                  <a:pt x="75438" y="72922"/>
                </a:lnTo>
                <a:lnTo>
                  <a:pt x="75544" y="72288"/>
                </a:lnTo>
                <a:cubicBezTo>
                  <a:pt x="76872" y="64011"/>
                  <a:pt x="79422" y="52916"/>
                  <a:pt x="80788" y="46961"/>
                </a:cubicBezTo>
                <a:cubicBezTo>
                  <a:pt x="81211" y="45116"/>
                  <a:pt x="81527" y="43761"/>
                  <a:pt x="81655" y="43127"/>
                </a:cubicBezTo>
                <a:cubicBezTo>
                  <a:pt x="81916" y="41833"/>
                  <a:pt x="81800" y="40794"/>
                  <a:pt x="81311" y="40033"/>
                </a:cubicBezTo>
                <a:cubicBezTo>
                  <a:pt x="80905" y="39400"/>
                  <a:pt x="80261" y="38988"/>
                  <a:pt x="79394" y="38811"/>
                </a:cubicBezTo>
                <a:moveTo>
                  <a:pt x="73777" y="75588"/>
                </a:moveTo>
                <a:cubicBezTo>
                  <a:pt x="71783" y="75133"/>
                  <a:pt x="70333" y="76011"/>
                  <a:pt x="69827" y="77944"/>
                </a:cubicBezTo>
                <a:cubicBezTo>
                  <a:pt x="69605" y="78816"/>
                  <a:pt x="69716" y="79638"/>
                  <a:pt x="70166" y="80327"/>
                </a:cubicBezTo>
                <a:cubicBezTo>
                  <a:pt x="70588" y="80966"/>
                  <a:pt x="71283" y="81444"/>
                  <a:pt x="72122" y="81672"/>
                </a:cubicBezTo>
                <a:cubicBezTo>
                  <a:pt x="72472" y="81772"/>
                  <a:pt x="72827" y="81822"/>
                  <a:pt x="73177" y="81822"/>
                </a:cubicBezTo>
                <a:cubicBezTo>
                  <a:pt x="74655" y="81822"/>
                  <a:pt x="75772" y="80988"/>
                  <a:pt x="76100" y="79655"/>
                </a:cubicBezTo>
                <a:cubicBezTo>
                  <a:pt x="76338" y="78638"/>
                  <a:pt x="76233" y="77716"/>
                  <a:pt x="75788" y="76988"/>
                </a:cubicBezTo>
                <a:cubicBezTo>
                  <a:pt x="75372" y="76294"/>
                  <a:pt x="74661" y="75794"/>
                  <a:pt x="73777" y="75588"/>
                </a:cubicBezTo>
                <a:moveTo>
                  <a:pt x="72300" y="39044"/>
                </a:moveTo>
                <a:lnTo>
                  <a:pt x="72766" y="38244"/>
                </a:lnTo>
                <a:lnTo>
                  <a:pt x="71838" y="38244"/>
                </a:lnTo>
                <a:lnTo>
                  <a:pt x="71700" y="38261"/>
                </a:lnTo>
                <a:cubicBezTo>
                  <a:pt x="70255" y="38672"/>
                  <a:pt x="68022" y="38672"/>
                  <a:pt x="66572" y="38261"/>
                </a:cubicBezTo>
                <a:lnTo>
                  <a:pt x="66116" y="38244"/>
                </a:lnTo>
                <a:lnTo>
                  <a:pt x="55488" y="56422"/>
                </a:lnTo>
                <a:lnTo>
                  <a:pt x="44816" y="38177"/>
                </a:lnTo>
                <a:lnTo>
                  <a:pt x="44444" y="38277"/>
                </a:lnTo>
                <a:cubicBezTo>
                  <a:pt x="42994" y="38677"/>
                  <a:pt x="40816" y="38672"/>
                  <a:pt x="39377" y="38261"/>
                </a:cubicBezTo>
                <a:lnTo>
                  <a:pt x="38211" y="38244"/>
                </a:lnTo>
                <a:lnTo>
                  <a:pt x="52677" y="63288"/>
                </a:lnTo>
                <a:lnTo>
                  <a:pt x="52244" y="81255"/>
                </a:lnTo>
                <a:lnTo>
                  <a:pt x="52261" y="81788"/>
                </a:lnTo>
                <a:lnTo>
                  <a:pt x="52788" y="81788"/>
                </a:lnTo>
                <a:lnTo>
                  <a:pt x="52922" y="81772"/>
                </a:lnTo>
                <a:cubicBezTo>
                  <a:pt x="54366" y="81361"/>
                  <a:pt x="56611" y="81361"/>
                  <a:pt x="58050" y="81772"/>
                </a:cubicBezTo>
                <a:lnTo>
                  <a:pt x="58738" y="81788"/>
                </a:lnTo>
                <a:lnTo>
                  <a:pt x="58400" y="63277"/>
                </a:lnTo>
                <a:cubicBezTo>
                  <a:pt x="58888" y="62383"/>
                  <a:pt x="61944" y="56694"/>
                  <a:pt x="65211" y="51000"/>
                </a:cubicBezTo>
                <a:cubicBezTo>
                  <a:pt x="68566" y="45144"/>
                  <a:pt x="72266" y="39111"/>
                  <a:pt x="72300" y="39044"/>
                </a:cubicBezTo>
              </a:path>
            </a:pathLst>
          </a:custGeom>
          <a:solidFill>
            <a:schemeClr val="tx1">
              <a:lumMod val="75000"/>
              <a:lumOff val="25000"/>
            </a:schemeClr>
          </a:solidFill>
          <a:ln>
            <a:noFill/>
          </a:ln>
        </p:spPr>
        <p:txBody>
          <a:bodyPr lIns="38076" tIns="38076" rIns="38076" bIns="38076" anchor="ctr" anchorCtr="0">
            <a:noAutofit/>
          </a:bodyPr>
          <a:lstStyle/>
          <a:p>
            <a:endParaRPr sz="3000">
              <a:solidFill>
                <a:schemeClr val="dk1"/>
              </a:solidFill>
              <a:latin typeface="Lato"/>
              <a:ea typeface="Lato"/>
              <a:cs typeface="Lato"/>
              <a:sym typeface="Lato"/>
            </a:endParaRPr>
          </a:p>
        </p:txBody>
      </p:sp>
      <p:sp>
        <p:nvSpPr>
          <p:cNvPr id="4849" name="Shape 4849"/>
          <p:cNvSpPr/>
          <p:nvPr/>
        </p:nvSpPr>
        <p:spPr>
          <a:xfrm>
            <a:off x="10837245" y="8117704"/>
            <a:ext cx="748408" cy="748408"/>
          </a:xfrm>
          <a:custGeom>
            <a:avLst/>
            <a:gdLst/>
            <a:ahLst/>
            <a:cxnLst/>
            <a:rect l="0" t="0" r="0" b="0"/>
            <a:pathLst>
              <a:path w="120000" h="120000" extrusionOk="0">
                <a:moveTo>
                  <a:pt x="72566" y="32722"/>
                </a:moveTo>
                <a:lnTo>
                  <a:pt x="59922" y="43200"/>
                </a:lnTo>
                <a:lnTo>
                  <a:pt x="77361" y="54027"/>
                </a:lnTo>
                <a:lnTo>
                  <a:pt x="90000" y="44033"/>
                </a:lnTo>
                <a:cubicBezTo>
                  <a:pt x="90000" y="44033"/>
                  <a:pt x="72566" y="32722"/>
                  <a:pt x="72566" y="32722"/>
                </a:cubicBezTo>
                <a:close/>
                <a:moveTo>
                  <a:pt x="114544" y="109088"/>
                </a:moveTo>
                <a:cubicBezTo>
                  <a:pt x="114544" y="112105"/>
                  <a:pt x="112105" y="114544"/>
                  <a:pt x="109088" y="114544"/>
                </a:cubicBezTo>
                <a:lnTo>
                  <a:pt x="10911" y="114544"/>
                </a:lnTo>
                <a:cubicBezTo>
                  <a:pt x="7900" y="114544"/>
                  <a:pt x="5455" y="112105"/>
                  <a:pt x="5455" y="109088"/>
                </a:cubicBezTo>
                <a:lnTo>
                  <a:pt x="5455" y="10911"/>
                </a:lnTo>
                <a:cubicBezTo>
                  <a:pt x="5455" y="7894"/>
                  <a:pt x="7900" y="5455"/>
                  <a:pt x="10911" y="5455"/>
                </a:cubicBezTo>
                <a:lnTo>
                  <a:pt x="109088" y="5455"/>
                </a:lnTo>
                <a:cubicBezTo>
                  <a:pt x="112105" y="5455"/>
                  <a:pt x="114544" y="7894"/>
                  <a:pt x="114544" y="10911"/>
                </a:cubicBezTo>
                <a:cubicBezTo>
                  <a:pt x="114544" y="10911"/>
                  <a:pt x="114544" y="109088"/>
                  <a:pt x="114544" y="109088"/>
                </a:cubicBezTo>
                <a:close/>
                <a:moveTo>
                  <a:pt x="109088" y="0"/>
                </a:moveTo>
                <a:lnTo>
                  <a:pt x="10911" y="0"/>
                </a:lnTo>
                <a:cubicBezTo>
                  <a:pt x="4883" y="0"/>
                  <a:pt x="0" y="4883"/>
                  <a:pt x="0" y="10911"/>
                </a:cubicBezTo>
                <a:lnTo>
                  <a:pt x="0" y="109088"/>
                </a:lnTo>
                <a:cubicBezTo>
                  <a:pt x="0" y="115116"/>
                  <a:pt x="4883" y="120000"/>
                  <a:pt x="10911" y="120000"/>
                </a:cubicBezTo>
                <a:lnTo>
                  <a:pt x="109088" y="120000"/>
                </a:lnTo>
                <a:cubicBezTo>
                  <a:pt x="115116" y="120000"/>
                  <a:pt x="120000" y="115116"/>
                  <a:pt x="120000" y="109088"/>
                </a:cubicBezTo>
                <a:lnTo>
                  <a:pt x="120000" y="10911"/>
                </a:lnTo>
                <a:cubicBezTo>
                  <a:pt x="120000" y="4883"/>
                  <a:pt x="115116" y="0"/>
                  <a:pt x="109088" y="0"/>
                </a:cubicBezTo>
                <a:moveTo>
                  <a:pt x="30000" y="44594"/>
                </a:moveTo>
                <a:lnTo>
                  <a:pt x="42483" y="54238"/>
                </a:lnTo>
                <a:lnTo>
                  <a:pt x="59922" y="43200"/>
                </a:lnTo>
                <a:lnTo>
                  <a:pt x="47944" y="32727"/>
                </a:lnTo>
                <a:cubicBezTo>
                  <a:pt x="47944" y="32727"/>
                  <a:pt x="30000" y="44594"/>
                  <a:pt x="30000" y="44594"/>
                </a:cubicBezTo>
                <a:close/>
                <a:moveTo>
                  <a:pt x="77361" y="54033"/>
                </a:moveTo>
                <a:lnTo>
                  <a:pt x="77361" y="54027"/>
                </a:lnTo>
                <a:lnTo>
                  <a:pt x="77361" y="54027"/>
                </a:lnTo>
                <a:lnTo>
                  <a:pt x="77355" y="54027"/>
                </a:lnTo>
                <a:cubicBezTo>
                  <a:pt x="77355" y="54027"/>
                  <a:pt x="77361" y="54033"/>
                  <a:pt x="77361" y="54033"/>
                </a:cubicBezTo>
                <a:close/>
                <a:moveTo>
                  <a:pt x="72027" y="81661"/>
                </a:moveTo>
                <a:lnTo>
                  <a:pt x="71994" y="81705"/>
                </a:lnTo>
                <a:lnTo>
                  <a:pt x="60005" y="72783"/>
                </a:lnTo>
                <a:lnTo>
                  <a:pt x="48505" y="81583"/>
                </a:lnTo>
                <a:lnTo>
                  <a:pt x="48400" y="81750"/>
                </a:lnTo>
                <a:lnTo>
                  <a:pt x="42061" y="77916"/>
                </a:lnTo>
                <a:lnTo>
                  <a:pt x="42061" y="81261"/>
                </a:lnTo>
                <a:lnTo>
                  <a:pt x="59994" y="92733"/>
                </a:lnTo>
                <a:lnTo>
                  <a:pt x="77783" y="81261"/>
                </a:lnTo>
                <a:lnTo>
                  <a:pt x="77783" y="78150"/>
                </a:lnTo>
                <a:lnTo>
                  <a:pt x="72027" y="81661"/>
                </a:lnTo>
                <a:cubicBezTo>
                  <a:pt x="72027" y="81661"/>
                  <a:pt x="72027" y="81661"/>
                  <a:pt x="72027" y="81661"/>
                </a:cubicBezTo>
                <a:close/>
                <a:moveTo>
                  <a:pt x="42450" y="54255"/>
                </a:moveTo>
                <a:lnTo>
                  <a:pt x="30022" y="64316"/>
                </a:lnTo>
                <a:lnTo>
                  <a:pt x="40833" y="70811"/>
                </a:lnTo>
                <a:lnTo>
                  <a:pt x="40838" y="70805"/>
                </a:lnTo>
                <a:lnTo>
                  <a:pt x="43011" y="72122"/>
                </a:lnTo>
                <a:lnTo>
                  <a:pt x="47950" y="75088"/>
                </a:lnTo>
                <a:lnTo>
                  <a:pt x="55888" y="69061"/>
                </a:lnTo>
                <a:lnTo>
                  <a:pt x="59888" y="65994"/>
                </a:lnTo>
                <a:lnTo>
                  <a:pt x="59905" y="66011"/>
                </a:lnTo>
                <a:lnTo>
                  <a:pt x="59922" y="66000"/>
                </a:lnTo>
                <a:lnTo>
                  <a:pt x="59988" y="66044"/>
                </a:lnTo>
                <a:lnTo>
                  <a:pt x="60022" y="65994"/>
                </a:lnTo>
                <a:lnTo>
                  <a:pt x="69527" y="73072"/>
                </a:lnTo>
                <a:lnTo>
                  <a:pt x="72261" y="75083"/>
                </a:lnTo>
                <a:lnTo>
                  <a:pt x="89994" y="64305"/>
                </a:lnTo>
                <a:lnTo>
                  <a:pt x="77361" y="54033"/>
                </a:lnTo>
                <a:lnTo>
                  <a:pt x="59927" y="65083"/>
                </a:lnTo>
                <a:cubicBezTo>
                  <a:pt x="59927" y="65083"/>
                  <a:pt x="42450" y="54255"/>
                  <a:pt x="42450" y="54255"/>
                </a:cubicBezTo>
                <a:close/>
              </a:path>
            </a:pathLst>
          </a:custGeom>
          <a:solidFill>
            <a:schemeClr val="tx1">
              <a:lumMod val="75000"/>
              <a:lumOff val="25000"/>
            </a:schemeClr>
          </a:solidFill>
          <a:ln>
            <a:noFill/>
          </a:ln>
        </p:spPr>
        <p:txBody>
          <a:bodyPr lIns="38076" tIns="38076" rIns="38076" bIns="38076" anchor="ctr" anchorCtr="0">
            <a:noAutofit/>
          </a:bodyPr>
          <a:lstStyle/>
          <a:p>
            <a:endParaRPr sz="3000">
              <a:solidFill>
                <a:schemeClr val="dk1"/>
              </a:solidFill>
              <a:latin typeface="Lato"/>
              <a:ea typeface="Lato"/>
              <a:cs typeface="Lato"/>
              <a:sym typeface="Lato"/>
            </a:endParaRPr>
          </a:p>
        </p:txBody>
      </p:sp>
      <p:sp>
        <p:nvSpPr>
          <p:cNvPr id="4850" name="Shape 4850"/>
          <p:cNvSpPr/>
          <p:nvPr/>
        </p:nvSpPr>
        <p:spPr>
          <a:xfrm>
            <a:off x="11903767" y="8117704"/>
            <a:ext cx="748408" cy="748408"/>
          </a:xfrm>
          <a:custGeom>
            <a:avLst/>
            <a:gdLst/>
            <a:ahLst/>
            <a:cxnLst/>
            <a:rect l="0" t="0" r="0" b="0"/>
            <a:pathLst>
              <a:path w="120000" h="120000" extrusionOk="0">
                <a:moveTo>
                  <a:pt x="81816" y="76361"/>
                </a:moveTo>
                <a:cubicBezTo>
                  <a:pt x="81816" y="79377"/>
                  <a:pt x="79372" y="81816"/>
                  <a:pt x="76361" y="81816"/>
                </a:cubicBezTo>
                <a:lnTo>
                  <a:pt x="43638" y="81816"/>
                </a:lnTo>
                <a:cubicBezTo>
                  <a:pt x="40627" y="81816"/>
                  <a:pt x="38183" y="79377"/>
                  <a:pt x="38183" y="76361"/>
                </a:cubicBezTo>
                <a:lnTo>
                  <a:pt x="38183" y="57272"/>
                </a:lnTo>
                <a:lnTo>
                  <a:pt x="43911" y="57272"/>
                </a:lnTo>
                <a:cubicBezTo>
                  <a:pt x="43761" y="58166"/>
                  <a:pt x="43638" y="59066"/>
                  <a:pt x="43638" y="60000"/>
                </a:cubicBezTo>
                <a:cubicBezTo>
                  <a:pt x="43638" y="69038"/>
                  <a:pt x="50961" y="76361"/>
                  <a:pt x="60000" y="76361"/>
                </a:cubicBezTo>
                <a:cubicBezTo>
                  <a:pt x="69038" y="76361"/>
                  <a:pt x="76361" y="69038"/>
                  <a:pt x="76361" y="60000"/>
                </a:cubicBezTo>
                <a:cubicBezTo>
                  <a:pt x="76361" y="59066"/>
                  <a:pt x="76238" y="58166"/>
                  <a:pt x="76088" y="57272"/>
                </a:cubicBezTo>
                <a:lnTo>
                  <a:pt x="81816" y="57272"/>
                </a:lnTo>
                <a:cubicBezTo>
                  <a:pt x="81816" y="57272"/>
                  <a:pt x="81816" y="76361"/>
                  <a:pt x="81816" y="76361"/>
                </a:cubicBezTo>
                <a:close/>
                <a:moveTo>
                  <a:pt x="60000" y="49088"/>
                </a:moveTo>
                <a:cubicBezTo>
                  <a:pt x="66022" y="49088"/>
                  <a:pt x="70911" y="53977"/>
                  <a:pt x="70911" y="60000"/>
                </a:cubicBezTo>
                <a:cubicBezTo>
                  <a:pt x="70911" y="66022"/>
                  <a:pt x="66022" y="70911"/>
                  <a:pt x="60000" y="70911"/>
                </a:cubicBezTo>
                <a:cubicBezTo>
                  <a:pt x="53977" y="70911"/>
                  <a:pt x="49088" y="66022"/>
                  <a:pt x="49088" y="60000"/>
                </a:cubicBezTo>
                <a:cubicBezTo>
                  <a:pt x="49088" y="53977"/>
                  <a:pt x="53977" y="49088"/>
                  <a:pt x="60000" y="49088"/>
                </a:cubicBezTo>
                <a:moveTo>
                  <a:pt x="70911" y="40911"/>
                </a:moveTo>
                <a:lnTo>
                  <a:pt x="79088" y="40911"/>
                </a:lnTo>
                <a:lnTo>
                  <a:pt x="79088" y="49088"/>
                </a:lnTo>
                <a:lnTo>
                  <a:pt x="70911" y="49088"/>
                </a:lnTo>
                <a:cubicBezTo>
                  <a:pt x="70911" y="49088"/>
                  <a:pt x="70911" y="40911"/>
                  <a:pt x="70911" y="40911"/>
                </a:cubicBezTo>
                <a:close/>
                <a:moveTo>
                  <a:pt x="76361" y="32727"/>
                </a:moveTo>
                <a:lnTo>
                  <a:pt x="43638" y="32727"/>
                </a:lnTo>
                <a:cubicBezTo>
                  <a:pt x="37611" y="32727"/>
                  <a:pt x="32727" y="37611"/>
                  <a:pt x="32727" y="43638"/>
                </a:cubicBezTo>
                <a:lnTo>
                  <a:pt x="32727" y="76361"/>
                </a:lnTo>
                <a:cubicBezTo>
                  <a:pt x="32727" y="82388"/>
                  <a:pt x="37611" y="87272"/>
                  <a:pt x="43638" y="87272"/>
                </a:cubicBezTo>
                <a:lnTo>
                  <a:pt x="76361" y="87272"/>
                </a:lnTo>
                <a:cubicBezTo>
                  <a:pt x="82388" y="87272"/>
                  <a:pt x="87272" y="82388"/>
                  <a:pt x="87272" y="76361"/>
                </a:cubicBezTo>
                <a:lnTo>
                  <a:pt x="87272" y="43638"/>
                </a:lnTo>
                <a:cubicBezTo>
                  <a:pt x="87272" y="37611"/>
                  <a:pt x="82388" y="32727"/>
                  <a:pt x="76361" y="32727"/>
                </a:cubicBezTo>
                <a:moveTo>
                  <a:pt x="114544" y="109088"/>
                </a:moveTo>
                <a:cubicBezTo>
                  <a:pt x="114544" y="112100"/>
                  <a:pt x="112100" y="114544"/>
                  <a:pt x="109088" y="114544"/>
                </a:cubicBezTo>
                <a:lnTo>
                  <a:pt x="10911" y="114544"/>
                </a:lnTo>
                <a:cubicBezTo>
                  <a:pt x="7900" y="114544"/>
                  <a:pt x="5455" y="112100"/>
                  <a:pt x="5455" y="109088"/>
                </a:cubicBezTo>
                <a:lnTo>
                  <a:pt x="5455" y="10911"/>
                </a:lnTo>
                <a:cubicBezTo>
                  <a:pt x="5455" y="7900"/>
                  <a:pt x="7900" y="5455"/>
                  <a:pt x="10911" y="5455"/>
                </a:cubicBezTo>
                <a:lnTo>
                  <a:pt x="109088" y="5455"/>
                </a:lnTo>
                <a:cubicBezTo>
                  <a:pt x="112100" y="5455"/>
                  <a:pt x="114544" y="7900"/>
                  <a:pt x="114544" y="10911"/>
                </a:cubicBezTo>
                <a:cubicBezTo>
                  <a:pt x="114544" y="10911"/>
                  <a:pt x="114544" y="109088"/>
                  <a:pt x="114544" y="109088"/>
                </a:cubicBezTo>
                <a:close/>
                <a:moveTo>
                  <a:pt x="109088" y="0"/>
                </a:moveTo>
                <a:lnTo>
                  <a:pt x="10911" y="0"/>
                </a:lnTo>
                <a:cubicBezTo>
                  <a:pt x="4883" y="0"/>
                  <a:pt x="0" y="4883"/>
                  <a:pt x="0" y="10911"/>
                </a:cubicBezTo>
                <a:lnTo>
                  <a:pt x="0" y="109088"/>
                </a:lnTo>
                <a:cubicBezTo>
                  <a:pt x="0" y="115116"/>
                  <a:pt x="4883" y="120000"/>
                  <a:pt x="10911" y="120000"/>
                </a:cubicBezTo>
                <a:lnTo>
                  <a:pt x="109088" y="120000"/>
                </a:lnTo>
                <a:cubicBezTo>
                  <a:pt x="115116" y="120000"/>
                  <a:pt x="120000" y="115116"/>
                  <a:pt x="120000" y="109088"/>
                </a:cubicBezTo>
                <a:lnTo>
                  <a:pt x="120000" y="10911"/>
                </a:lnTo>
                <a:cubicBezTo>
                  <a:pt x="120000" y="4883"/>
                  <a:pt x="115116" y="0"/>
                  <a:pt x="109088" y="0"/>
                </a:cubicBezTo>
              </a:path>
            </a:pathLst>
          </a:custGeom>
          <a:solidFill>
            <a:schemeClr val="tx1">
              <a:lumMod val="75000"/>
              <a:lumOff val="25000"/>
            </a:schemeClr>
          </a:solidFill>
          <a:ln>
            <a:noFill/>
          </a:ln>
        </p:spPr>
        <p:txBody>
          <a:bodyPr lIns="38076" tIns="38076" rIns="38076" bIns="38076" anchor="ctr" anchorCtr="0">
            <a:noAutofit/>
          </a:bodyPr>
          <a:lstStyle/>
          <a:p>
            <a:endParaRPr sz="3000">
              <a:solidFill>
                <a:schemeClr val="dk1"/>
              </a:solidFill>
              <a:latin typeface="Lato"/>
              <a:ea typeface="Lato"/>
              <a:cs typeface="Lato"/>
              <a:sym typeface="Lato"/>
            </a:endParaRPr>
          </a:p>
        </p:txBody>
      </p:sp>
      <p:sp>
        <p:nvSpPr>
          <p:cNvPr id="4851" name="Shape 4851"/>
          <p:cNvSpPr/>
          <p:nvPr/>
        </p:nvSpPr>
        <p:spPr>
          <a:xfrm>
            <a:off x="12970289" y="8117704"/>
            <a:ext cx="748408" cy="748408"/>
          </a:xfrm>
          <a:custGeom>
            <a:avLst/>
            <a:gdLst/>
            <a:ahLst/>
            <a:cxnLst/>
            <a:rect l="0" t="0" r="0" b="0"/>
            <a:pathLst>
              <a:path w="120000" h="120000" extrusionOk="0">
                <a:moveTo>
                  <a:pt x="87272" y="60000"/>
                </a:moveTo>
                <a:cubicBezTo>
                  <a:pt x="87272" y="69861"/>
                  <a:pt x="82022" y="78472"/>
                  <a:pt x="74183" y="83261"/>
                </a:cubicBezTo>
                <a:lnTo>
                  <a:pt x="82411" y="59477"/>
                </a:lnTo>
                <a:cubicBezTo>
                  <a:pt x="83988" y="55522"/>
                  <a:pt x="84516" y="52361"/>
                  <a:pt x="84516" y="49544"/>
                </a:cubicBezTo>
                <a:cubicBezTo>
                  <a:pt x="84516" y="48950"/>
                  <a:pt x="84450" y="48433"/>
                  <a:pt x="84411" y="47888"/>
                </a:cubicBezTo>
                <a:cubicBezTo>
                  <a:pt x="86227" y="51538"/>
                  <a:pt x="87272" y="55644"/>
                  <a:pt x="87272" y="60000"/>
                </a:cubicBezTo>
                <a:moveTo>
                  <a:pt x="63822" y="47000"/>
                </a:moveTo>
                <a:cubicBezTo>
                  <a:pt x="65488" y="46911"/>
                  <a:pt x="66994" y="46738"/>
                  <a:pt x="66994" y="46738"/>
                </a:cubicBezTo>
                <a:cubicBezTo>
                  <a:pt x="68488" y="46555"/>
                  <a:pt x="68311" y="44366"/>
                  <a:pt x="66816" y="44450"/>
                </a:cubicBezTo>
                <a:cubicBezTo>
                  <a:pt x="66816" y="44450"/>
                  <a:pt x="62327" y="44805"/>
                  <a:pt x="59427" y="44805"/>
                </a:cubicBezTo>
                <a:cubicBezTo>
                  <a:pt x="56700" y="44805"/>
                  <a:pt x="52122" y="44450"/>
                  <a:pt x="52122" y="44450"/>
                </a:cubicBezTo>
                <a:cubicBezTo>
                  <a:pt x="50627" y="44366"/>
                  <a:pt x="50455" y="46644"/>
                  <a:pt x="51944" y="46738"/>
                </a:cubicBezTo>
                <a:cubicBezTo>
                  <a:pt x="51944" y="46738"/>
                  <a:pt x="53361" y="46911"/>
                  <a:pt x="54855" y="47000"/>
                </a:cubicBezTo>
                <a:lnTo>
                  <a:pt x="59177" y="58838"/>
                </a:lnTo>
                <a:lnTo>
                  <a:pt x="53111" y="77033"/>
                </a:lnTo>
                <a:lnTo>
                  <a:pt x="43011" y="47000"/>
                </a:lnTo>
                <a:cubicBezTo>
                  <a:pt x="44677" y="46911"/>
                  <a:pt x="46183" y="46738"/>
                  <a:pt x="46183" y="46738"/>
                </a:cubicBezTo>
                <a:cubicBezTo>
                  <a:pt x="47677" y="46555"/>
                  <a:pt x="47500" y="44366"/>
                  <a:pt x="46005" y="44450"/>
                </a:cubicBezTo>
                <a:cubicBezTo>
                  <a:pt x="46005" y="44450"/>
                  <a:pt x="41516" y="44805"/>
                  <a:pt x="38616" y="44805"/>
                </a:cubicBezTo>
                <a:cubicBezTo>
                  <a:pt x="38250" y="44805"/>
                  <a:pt x="37800" y="44794"/>
                  <a:pt x="37372" y="44783"/>
                </a:cubicBezTo>
                <a:cubicBezTo>
                  <a:pt x="42266" y="37511"/>
                  <a:pt x="50572" y="32727"/>
                  <a:pt x="60000" y="32727"/>
                </a:cubicBezTo>
                <a:cubicBezTo>
                  <a:pt x="66916" y="32727"/>
                  <a:pt x="73211" y="35322"/>
                  <a:pt x="78022" y="39566"/>
                </a:cubicBezTo>
                <a:cubicBezTo>
                  <a:pt x="75500" y="39761"/>
                  <a:pt x="73883" y="42016"/>
                  <a:pt x="73883" y="44450"/>
                </a:cubicBezTo>
                <a:cubicBezTo>
                  <a:pt x="73883" y="46738"/>
                  <a:pt x="75027" y="48672"/>
                  <a:pt x="76433" y="50955"/>
                </a:cubicBezTo>
                <a:cubicBezTo>
                  <a:pt x="77488" y="52800"/>
                  <a:pt x="78716" y="55172"/>
                  <a:pt x="78716" y="58600"/>
                </a:cubicBezTo>
                <a:cubicBezTo>
                  <a:pt x="78716" y="60972"/>
                  <a:pt x="77805" y="63727"/>
                  <a:pt x="76605" y="67566"/>
                </a:cubicBezTo>
                <a:lnTo>
                  <a:pt x="73838" y="76805"/>
                </a:lnTo>
                <a:cubicBezTo>
                  <a:pt x="73838" y="76805"/>
                  <a:pt x="63822" y="47000"/>
                  <a:pt x="63822" y="47000"/>
                </a:cubicBezTo>
                <a:close/>
                <a:moveTo>
                  <a:pt x="60000" y="87272"/>
                </a:moveTo>
                <a:cubicBezTo>
                  <a:pt x="57327" y="87272"/>
                  <a:pt x="54761" y="86872"/>
                  <a:pt x="52322" y="86155"/>
                </a:cubicBezTo>
                <a:lnTo>
                  <a:pt x="60483" y="62422"/>
                </a:lnTo>
                <a:cubicBezTo>
                  <a:pt x="60483" y="62422"/>
                  <a:pt x="67838" y="82583"/>
                  <a:pt x="69027" y="85711"/>
                </a:cubicBezTo>
                <a:cubicBezTo>
                  <a:pt x="66200" y="86705"/>
                  <a:pt x="63172" y="87272"/>
                  <a:pt x="60000" y="87272"/>
                </a:cubicBezTo>
                <a:moveTo>
                  <a:pt x="32727" y="60000"/>
                </a:moveTo>
                <a:cubicBezTo>
                  <a:pt x="32727" y="56211"/>
                  <a:pt x="33500" y="52611"/>
                  <a:pt x="34894" y="49333"/>
                </a:cubicBezTo>
                <a:lnTo>
                  <a:pt x="47661" y="84300"/>
                </a:lnTo>
                <a:cubicBezTo>
                  <a:pt x="38805" y="79788"/>
                  <a:pt x="32727" y="70616"/>
                  <a:pt x="32727" y="60000"/>
                </a:cubicBezTo>
                <a:moveTo>
                  <a:pt x="60000" y="27272"/>
                </a:moveTo>
                <a:cubicBezTo>
                  <a:pt x="41927" y="27272"/>
                  <a:pt x="27272" y="41927"/>
                  <a:pt x="27272" y="60000"/>
                </a:cubicBezTo>
                <a:cubicBezTo>
                  <a:pt x="27272" y="78077"/>
                  <a:pt x="41927" y="92727"/>
                  <a:pt x="60000" y="92727"/>
                </a:cubicBezTo>
                <a:cubicBezTo>
                  <a:pt x="78072" y="92727"/>
                  <a:pt x="92727" y="78077"/>
                  <a:pt x="92727" y="60000"/>
                </a:cubicBezTo>
                <a:cubicBezTo>
                  <a:pt x="92727" y="41927"/>
                  <a:pt x="78072" y="27272"/>
                  <a:pt x="60000" y="27272"/>
                </a:cubicBezTo>
                <a:moveTo>
                  <a:pt x="114544" y="109088"/>
                </a:moveTo>
                <a:cubicBezTo>
                  <a:pt x="114544" y="112100"/>
                  <a:pt x="112100" y="114544"/>
                  <a:pt x="109088" y="114544"/>
                </a:cubicBezTo>
                <a:lnTo>
                  <a:pt x="10911" y="114544"/>
                </a:lnTo>
                <a:cubicBezTo>
                  <a:pt x="7900" y="114544"/>
                  <a:pt x="5455" y="112100"/>
                  <a:pt x="5455" y="109088"/>
                </a:cubicBezTo>
                <a:lnTo>
                  <a:pt x="5455" y="10911"/>
                </a:lnTo>
                <a:cubicBezTo>
                  <a:pt x="5455" y="7900"/>
                  <a:pt x="7900" y="5455"/>
                  <a:pt x="10911" y="5455"/>
                </a:cubicBezTo>
                <a:lnTo>
                  <a:pt x="109088" y="5455"/>
                </a:lnTo>
                <a:cubicBezTo>
                  <a:pt x="112100" y="5455"/>
                  <a:pt x="114544" y="7900"/>
                  <a:pt x="114544" y="10911"/>
                </a:cubicBezTo>
                <a:cubicBezTo>
                  <a:pt x="114544" y="10911"/>
                  <a:pt x="114544" y="109088"/>
                  <a:pt x="114544" y="109088"/>
                </a:cubicBezTo>
                <a:close/>
                <a:moveTo>
                  <a:pt x="109088" y="0"/>
                </a:moveTo>
                <a:lnTo>
                  <a:pt x="10911" y="0"/>
                </a:lnTo>
                <a:cubicBezTo>
                  <a:pt x="4883" y="0"/>
                  <a:pt x="0" y="4883"/>
                  <a:pt x="0" y="10911"/>
                </a:cubicBezTo>
                <a:lnTo>
                  <a:pt x="0" y="109088"/>
                </a:lnTo>
                <a:cubicBezTo>
                  <a:pt x="0" y="115116"/>
                  <a:pt x="4883" y="120000"/>
                  <a:pt x="10911" y="120000"/>
                </a:cubicBezTo>
                <a:lnTo>
                  <a:pt x="109088" y="120000"/>
                </a:lnTo>
                <a:cubicBezTo>
                  <a:pt x="115116" y="120000"/>
                  <a:pt x="120000" y="115116"/>
                  <a:pt x="120000" y="109088"/>
                </a:cubicBezTo>
                <a:lnTo>
                  <a:pt x="120000" y="10911"/>
                </a:lnTo>
                <a:cubicBezTo>
                  <a:pt x="120000" y="4883"/>
                  <a:pt x="115116" y="0"/>
                  <a:pt x="109088" y="0"/>
                </a:cubicBezTo>
              </a:path>
            </a:pathLst>
          </a:custGeom>
          <a:solidFill>
            <a:schemeClr val="tx1">
              <a:lumMod val="75000"/>
              <a:lumOff val="25000"/>
            </a:schemeClr>
          </a:solidFill>
          <a:ln>
            <a:noFill/>
          </a:ln>
        </p:spPr>
        <p:txBody>
          <a:bodyPr lIns="38076" tIns="38076" rIns="38076" bIns="38076" anchor="ctr" anchorCtr="0">
            <a:noAutofit/>
          </a:bodyPr>
          <a:lstStyle/>
          <a:p>
            <a:endParaRPr sz="3000">
              <a:solidFill>
                <a:schemeClr val="dk1"/>
              </a:solidFill>
              <a:latin typeface="Lato"/>
              <a:ea typeface="Lato"/>
              <a:cs typeface="Lato"/>
              <a:sym typeface="Lato"/>
            </a:endParaRPr>
          </a:p>
        </p:txBody>
      </p:sp>
      <p:sp>
        <p:nvSpPr>
          <p:cNvPr id="4852" name="Shape 4852"/>
          <p:cNvSpPr/>
          <p:nvPr/>
        </p:nvSpPr>
        <p:spPr>
          <a:xfrm>
            <a:off x="14036811" y="8117704"/>
            <a:ext cx="748408" cy="748408"/>
          </a:xfrm>
          <a:custGeom>
            <a:avLst/>
            <a:gdLst/>
            <a:ahLst/>
            <a:cxnLst/>
            <a:rect l="0" t="0" r="0" b="0"/>
            <a:pathLst>
              <a:path w="120000" h="120000" extrusionOk="0">
                <a:moveTo>
                  <a:pt x="79088" y="57272"/>
                </a:moveTo>
                <a:cubicBezTo>
                  <a:pt x="75283" y="57272"/>
                  <a:pt x="71605" y="57783"/>
                  <a:pt x="68066" y="58644"/>
                </a:cubicBezTo>
                <a:cubicBezTo>
                  <a:pt x="67244" y="56616"/>
                  <a:pt x="66338" y="54633"/>
                  <a:pt x="65350" y="52688"/>
                </a:cubicBezTo>
                <a:cubicBezTo>
                  <a:pt x="71016" y="50005"/>
                  <a:pt x="76266" y="46611"/>
                  <a:pt x="81066" y="42677"/>
                </a:cubicBezTo>
                <a:cubicBezTo>
                  <a:pt x="84566" y="46933"/>
                  <a:pt x="86772" y="52261"/>
                  <a:pt x="87177" y="58094"/>
                </a:cubicBezTo>
                <a:cubicBezTo>
                  <a:pt x="84544" y="57611"/>
                  <a:pt x="81866" y="57272"/>
                  <a:pt x="79088" y="57272"/>
                </a:cubicBezTo>
                <a:moveTo>
                  <a:pt x="73477" y="83694"/>
                </a:moveTo>
                <a:cubicBezTo>
                  <a:pt x="73155" y="76783"/>
                  <a:pt x="71983" y="70100"/>
                  <a:pt x="69944" y="63794"/>
                </a:cubicBezTo>
                <a:cubicBezTo>
                  <a:pt x="72888" y="63116"/>
                  <a:pt x="75938" y="62727"/>
                  <a:pt x="79088" y="62727"/>
                </a:cubicBezTo>
                <a:cubicBezTo>
                  <a:pt x="81811" y="62727"/>
                  <a:pt x="84438" y="63100"/>
                  <a:pt x="87005" y="63616"/>
                </a:cubicBezTo>
                <a:cubicBezTo>
                  <a:pt x="85861" y="72227"/>
                  <a:pt x="80711" y="79566"/>
                  <a:pt x="73477" y="83694"/>
                </a:cubicBezTo>
                <a:moveTo>
                  <a:pt x="60000" y="87272"/>
                </a:moveTo>
                <a:cubicBezTo>
                  <a:pt x="54144" y="87272"/>
                  <a:pt x="48733" y="85411"/>
                  <a:pt x="44283" y="82266"/>
                </a:cubicBezTo>
                <a:cubicBezTo>
                  <a:pt x="49011" y="74605"/>
                  <a:pt x="56155" y="68600"/>
                  <a:pt x="64700" y="65377"/>
                </a:cubicBezTo>
                <a:cubicBezTo>
                  <a:pt x="66816" y="71905"/>
                  <a:pt x="68005" y="78838"/>
                  <a:pt x="68133" y="86038"/>
                </a:cubicBezTo>
                <a:cubicBezTo>
                  <a:pt x="65561" y="86838"/>
                  <a:pt x="62833" y="87272"/>
                  <a:pt x="60000" y="87272"/>
                </a:cubicBezTo>
                <a:moveTo>
                  <a:pt x="32727" y="60000"/>
                </a:moveTo>
                <a:cubicBezTo>
                  <a:pt x="42444" y="60000"/>
                  <a:pt x="51733" y="58161"/>
                  <a:pt x="60288" y="54850"/>
                </a:cubicBezTo>
                <a:cubicBezTo>
                  <a:pt x="61194" y="56622"/>
                  <a:pt x="62061" y="58416"/>
                  <a:pt x="62827" y="60266"/>
                </a:cubicBezTo>
                <a:cubicBezTo>
                  <a:pt x="53411" y="63800"/>
                  <a:pt x="45500" y="70322"/>
                  <a:pt x="40138" y="78650"/>
                </a:cubicBezTo>
                <a:cubicBezTo>
                  <a:pt x="35555" y="73772"/>
                  <a:pt x="32727" y="67222"/>
                  <a:pt x="32727" y="60000"/>
                </a:cubicBezTo>
                <a:moveTo>
                  <a:pt x="46433" y="36366"/>
                </a:moveTo>
                <a:cubicBezTo>
                  <a:pt x="50650" y="40438"/>
                  <a:pt x="54405" y="44988"/>
                  <a:pt x="57516" y="50005"/>
                </a:cubicBezTo>
                <a:cubicBezTo>
                  <a:pt x="49950" y="52827"/>
                  <a:pt x="41811" y="54450"/>
                  <a:pt x="33277" y="54516"/>
                </a:cubicBezTo>
                <a:cubicBezTo>
                  <a:pt x="34866" y="46744"/>
                  <a:pt x="39766" y="40200"/>
                  <a:pt x="46433" y="36366"/>
                </a:cubicBezTo>
                <a:moveTo>
                  <a:pt x="60000" y="32727"/>
                </a:moveTo>
                <a:cubicBezTo>
                  <a:pt x="66488" y="32727"/>
                  <a:pt x="72444" y="35000"/>
                  <a:pt x="77122" y="38788"/>
                </a:cubicBezTo>
                <a:cubicBezTo>
                  <a:pt x="72705" y="42344"/>
                  <a:pt x="67872" y="45411"/>
                  <a:pt x="62677" y="47844"/>
                </a:cubicBezTo>
                <a:cubicBezTo>
                  <a:pt x="59622" y="42788"/>
                  <a:pt x="55961" y="38161"/>
                  <a:pt x="51850" y="33966"/>
                </a:cubicBezTo>
                <a:cubicBezTo>
                  <a:pt x="54427" y="33166"/>
                  <a:pt x="57161" y="32727"/>
                  <a:pt x="60000" y="32727"/>
                </a:cubicBezTo>
                <a:moveTo>
                  <a:pt x="60000" y="27272"/>
                </a:moveTo>
                <a:cubicBezTo>
                  <a:pt x="41927" y="27272"/>
                  <a:pt x="27272" y="41927"/>
                  <a:pt x="27272" y="60000"/>
                </a:cubicBezTo>
                <a:cubicBezTo>
                  <a:pt x="27272" y="78077"/>
                  <a:pt x="41927" y="92727"/>
                  <a:pt x="60000" y="92727"/>
                </a:cubicBezTo>
                <a:cubicBezTo>
                  <a:pt x="78072" y="92727"/>
                  <a:pt x="92727" y="78077"/>
                  <a:pt x="92727" y="60000"/>
                </a:cubicBezTo>
                <a:cubicBezTo>
                  <a:pt x="92727" y="41927"/>
                  <a:pt x="78072" y="27272"/>
                  <a:pt x="60000" y="27272"/>
                </a:cubicBezTo>
                <a:moveTo>
                  <a:pt x="114544" y="109088"/>
                </a:moveTo>
                <a:cubicBezTo>
                  <a:pt x="114544" y="112100"/>
                  <a:pt x="112100" y="114544"/>
                  <a:pt x="109088" y="114544"/>
                </a:cubicBezTo>
                <a:lnTo>
                  <a:pt x="10911" y="114544"/>
                </a:lnTo>
                <a:cubicBezTo>
                  <a:pt x="7900" y="114544"/>
                  <a:pt x="5455" y="112100"/>
                  <a:pt x="5455" y="109088"/>
                </a:cubicBezTo>
                <a:lnTo>
                  <a:pt x="5455" y="10911"/>
                </a:lnTo>
                <a:cubicBezTo>
                  <a:pt x="5455" y="7900"/>
                  <a:pt x="7900" y="5455"/>
                  <a:pt x="10911" y="5455"/>
                </a:cubicBezTo>
                <a:lnTo>
                  <a:pt x="109088" y="5455"/>
                </a:lnTo>
                <a:cubicBezTo>
                  <a:pt x="112100" y="5455"/>
                  <a:pt x="114544" y="7900"/>
                  <a:pt x="114544" y="10911"/>
                </a:cubicBezTo>
                <a:cubicBezTo>
                  <a:pt x="114544" y="10911"/>
                  <a:pt x="114544" y="109088"/>
                  <a:pt x="114544" y="109088"/>
                </a:cubicBezTo>
                <a:close/>
                <a:moveTo>
                  <a:pt x="109088" y="0"/>
                </a:moveTo>
                <a:lnTo>
                  <a:pt x="10911" y="0"/>
                </a:lnTo>
                <a:cubicBezTo>
                  <a:pt x="4883" y="0"/>
                  <a:pt x="0" y="4883"/>
                  <a:pt x="0" y="10911"/>
                </a:cubicBezTo>
                <a:lnTo>
                  <a:pt x="0" y="109088"/>
                </a:lnTo>
                <a:cubicBezTo>
                  <a:pt x="0" y="115116"/>
                  <a:pt x="4883" y="120000"/>
                  <a:pt x="10911" y="120000"/>
                </a:cubicBezTo>
                <a:lnTo>
                  <a:pt x="109088" y="120000"/>
                </a:lnTo>
                <a:cubicBezTo>
                  <a:pt x="115116" y="120000"/>
                  <a:pt x="120000" y="115116"/>
                  <a:pt x="120000" y="109088"/>
                </a:cubicBezTo>
                <a:lnTo>
                  <a:pt x="120000" y="10911"/>
                </a:lnTo>
                <a:cubicBezTo>
                  <a:pt x="120000" y="4883"/>
                  <a:pt x="115116" y="0"/>
                  <a:pt x="109088" y="0"/>
                </a:cubicBezTo>
              </a:path>
            </a:pathLst>
          </a:custGeom>
          <a:solidFill>
            <a:schemeClr val="tx1">
              <a:lumMod val="75000"/>
              <a:lumOff val="25000"/>
            </a:schemeClr>
          </a:solidFill>
          <a:ln>
            <a:noFill/>
          </a:ln>
        </p:spPr>
        <p:txBody>
          <a:bodyPr lIns="38076" tIns="38076" rIns="38076" bIns="38076" anchor="ctr" anchorCtr="0">
            <a:noAutofit/>
          </a:bodyPr>
          <a:lstStyle/>
          <a:p>
            <a:endParaRPr sz="3000">
              <a:solidFill>
                <a:schemeClr val="dk1"/>
              </a:solidFill>
              <a:latin typeface="Lato"/>
              <a:ea typeface="Lato"/>
              <a:cs typeface="Lato"/>
              <a:sym typeface="Lato"/>
            </a:endParaRPr>
          </a:p>
        </p:txBody>
      </p:sp>
      <p:sp>
        <p:nvSpPr>
          <p:cNvPr id="103" name="Shape 4917"/>
          <p:cNvSpPr/>
          <p:nvPr/>
        </p:nvSpPr>
        <p:spPr>
          <a:xfrm>
            <a:off x="9770723" y="8117705"/>
            <a:ext cx="748408" cy="748406"/>
          </a:xfrm>
          <a:custGeom>
            <a:avLst/>
            <a:gdLst/>
            <a:ahLst/>
            <a:cxnLst/>
            <a:rect l="0" t="0" r="0" b="0"/>
            <a:pathLst>
              <a:path w="120000" h="120000" extrusionOk="0">
                <a:moveTo>
                  <a:pt x="108861" y="55444"/>
                </a:moveTo>
                <a:cubicBezTo>
                  <a:pt x="108816" y="54966"/>
                  <a:pt x="108750" y="54505"/>
                  <a:pt x="108694" y="54033"/>
                </a:cubicBezTo>
                <a:cubicBezTo>
                  <a:pt x="108566" y="52994"/>
                  <a:pt x="108411" y="51972"/>
                  <a:pt x="108222" y="50955"/>
                </a:cubicBezTo>
                <a:cubicBezTo>
                  <a:pt x="108127" y="50433"/>
                  <a:pt x="108022" y="49922"/>
                  <a:pt x="107911" y="49405"/>
                </a:cubicBezTo>
                <a:cubicBezTo>
                  <a:pt x="107688" y="48400"/>
                  <a:pt x="107427" y="47405"/>
                  <a:pt x="107144" y="46422"/>
                </a:cubicBezTo>
                <a:cubicBezTo>
                  <a:pt x="107016" y="45977"/>
                  <a:pt x="106911" y="45527"/>
                  <a:pt x="106766" y="45088"/>
                </a:cubicBezTo>
                <a:cubicBezTo>
                  <a:pt x="106350" y="43772"/>
                  <a:pt x="105872" y="42477"/>
                  <a:pt x="105350" y="41211"/>
                </a:cubicBezTo>
                <a:cubicBezTo>
                  <a:pt x="105127" y="40672"/>
                  <a:pt x="104866" y="40161"/>
                  <a:pt x="104627" y="39633"/>
                </a:cubicBezTo>
                <a:cubicBezTo>
                  <a:pt x="104283" y="38883"/>
                  <a:pt x="103933" y="38138"/>
                  <a:pt x="103555" y="37411"/>
                </a:cubicBezTo>
                <a:cubicBezTo>
                  <a:pt x="103222" y="36766"/>
                  <a:pt x="102866" y="36133"/>
                  <a:pt x="102500" y="35505"/>
                </a:cubicBezTo>
                <a:cubicBezTo>
                  <a:pt x="102177" y="34950"/>
                  <a:pt x="101838" y="34400"/>
                  <a:pt x="101494" y="33855"/>
                </a:cubicBezTo>
                <a:cubicBezTo>
                  <a:pt x="101066" y="33172"/>
                  <a:pt x="100633" y="32494"/>
                  <a:pt x="100172" y="31838"/>
                </a:cubicBezTo>
                <a:cubicBezTo>
                  <a:pt x="99922" y="31483"/>
                  <a:pt x="99644" y="31138"/>
                  <a:pt x="99383" y="30783"/>
                </a:cubicBezTo>
                <a:cubicBezTo>
                  <a:pt x="97466" y="28222"/>
                  <a:pt x="95327" y="25838"/>
                  <a:pt x="92955" y="23694"/>
                </a:cubicBezTo>
                <a:cubicBezTo>
                  <a:pt x="92805" y="23561"/>
                  <a:pt x="92661" y="23422"/>
                  <a:pt x="92511" y="23288"/>
                </a:cubicBezTo>
                <a:cubicBezTo>
                  <a:pt x="91661" y="22544"/>
                  <a:pt x="90794" y="21816"/>
                  <a:pt x="89894" y="21127"/>
                </a:cubicBezTo>
                <a:cubicBezTo>
                  <a:pt x="89850" y="21088"/>
                  <a:pt x="89805" y="21055"/>
                  <a:pt x="89755" y="21022"/>
                </a:cubicBezTo>
                <a:cubicBezTo>
                  <a:pt x="85883" y="18066"/>
                  <a:pt x="81555" y="15672"/>
                  <a:pt x="76900" y="13961"/>
                </a:cubicBezTo>
                <a:cubicBezTo>
                  <a:pt x="75511" y="16177"/>
                  <a:pt x="74094" y="19000"/>
                  <a:pt x="72444" y="19944"/>
                </a:cubicBezTo>
                <a:cubicBezTo>
                  <a:pt x="70055" y="21305"/>
                  <a:pt x="70227" y="26761"/>
                  <a:pt x="74827" y="26250"/>
                </a:cubicBezTo>
                <a:cubicBezTo>
                  <a:pt x="74827" y="26250"/>
                  <a:pt x="73466" y="27611"/>
                  <a:pt x="74827" y="32555"/>
                </a:cubicBezTo>
                <a:cubicBezTo>
                  <a:pt x="76194" y="37500"/>
                  <a:pt x="78477" y="38572"/>
                  <a:pt x="85227" y="35794"/>
                </a:cubicBezTo>
                <a:cubicBezTo>
                  <a:pt x="88122" y="34600"/>
                  <a:pt x="90322" y="35222"/>
                  <a:pt x="90000" y="38183"/>
                </a:cubicBezTo>
                <a:cubicBezTo>
                  <a:pt x="89316" y="44488"/>
                  <a:pt x="84455" y="44222"/>
                  <a:pt x="88122" y="54377"/>
                </a:cubicBezTo>
                <a:cubicBezTo>
                  <a:pt x="90338" y="60511"/>
                  <a:pt x="95794" y="62900"/>
                  <a:pt x="97838" y="67672"/>
                </a:cubicBezTo>
                <a:cubicBezTo>
                  <a:pt x="98966" y="70294"/>
                  <a:pt x="103283" y="72711"/>
                  <a:pt x="106944" y="74355"/>
                </a:cubicBezTo>
                <a:cubicBezTo>
                  <a:pt x="107338" y="73072"/>
                  <a:pt x="107666" y="71761"/>
                  <a:pt x="107955" y="70427"/>
                </a:cubicBezTo>
                <a:cubicBezTo>
                  <a:pt x="108066" y="69927"/>
                  <a:pt x="108150" y="69411"/>
                  <a:pt x="108244" y="68900"/>
                </a:cubicBezTo>
                <a:cubicBezTo>
                  <a:pt x="108427" y="67911"/>
                  <a:pt x="108583" y="66911"/>
                  <a:pt x="108700" y="65900"/>
                </a:cubicBezTo>
                <a:cubicBezTo>
                  <a:pt x="108755" y="65422"/>
                  <a:pt x="108822" y="64950"/>
                  <a:pt x="108866" y="64466"/>
                </a:cubicBezTo>
                <a:cubicBezTo>
                  <a:pt x="109000" y="63000"/>
                  <a:pt x="109088" y="61511"/>
                  <a:pt x="109088" y="60000"/>
                </a:cubicBezTo>
                <a:cubicBezTo>
                  <a:pt x="109088" y="58461"/>
                  <a:pt x="109000" y="56944"/>
                  <a:pt x="108861" y="55444"/>
                </a:cubicBezTo>
                <a:moveTo>
                  <a:pt x="60000" y="114544"/>
                </a:moveTo>
                <a:cubicBezTo>
                  <a:pt x="29872" y="114544"/>
                  <a:pt x="5455" y="90127"/>
                  <a:pt x="5455" y="60000"/>
                </a:cubicBezTo>
                <a:cubicBezTo>
                  <a:pt x="5455" y="29872"/>
                  <a:pt x="29872" y="5455"/>
                  <a:pt x="60000" y="5455"/>
                </a:cubicBezTo>
                <a:cubicBezTo>
                  <a:pt x="90122" y="5455"/>
                  <a:pt x="114544" y="29872"/>
                  <a:pt x="114544" y="60000"/>
                </a:cubicBezTo>
                <a:cubicBezTo>
                  <a:pt x="114544" y="90127"/>
                  <a:pt x="90122" y="114544"/>
                  <a:pt x="60000" y="114544"/>
                </a:cubicBezTo>
                <a:moveTo>
                  <a:pt x="60000" y="0"/>
                </a:moveTo>
                <a:cubicBezTo>
                  <a:pt x="26861" y="0"/>
                  <a:pt x="0" y="26866"/>
                  <a:pt x="0" y="60000"/>
                </a:cubicBezTo>
                <a:cubicBezTo>
                  <a:pt x="0" y="93138"/>
                  <a:pt x="26861" y="120000"/>
                  <a:pt x="60000" y="120000"/>
                </a:cubicBezTo>
                <a:cubicBezTo>
                  <a:pt x="93133" y="120000"/>
                  <a:pt x="120000" y="93138"/>
                  <a:pt x="120000" y="60000"/>
                </a:cubicBezTo>
                <a:cubicBezTo>
                  <a:pt x="120000" y="26866"/>
                  <a:pt x="93133" y="0"/>
                  <a:pt x="60000" y="0"/>
                </a:cubicBezTo>
                <a:moveTo>
                  <a:pt x="46705" y="54033"/>
                </a:moveTo>
                <a:cubicBezTo>
                  <a:pt x="47044" y="50111"/>
                  <a:pt x="53350" y="46022"/>
                  <a:pt x="57611" y="44150"/>
                </a:cubicBezTo>
                <a:cubicBezTo>
                  <a:pt x="61872" y="42272"/>
                  <a:pt x="65794" y="41588"/>
                  <a:pt x="65283" y="38350"/>
                </a:cubicBezTo>
                <a:cubicBezTo>
                  <a:pt x="64772" y="35111"/>
                  <a:pt x="63577" y="32727"/>
                  <a:pt x="56933" y="32727"/>
                </a:cubicBezTo>
                <a:cubicBezTo>
                  <a:pt x="50283" y="32727"/>
                  <a:pt x="53183" y="41588"/>
                  <a:pt x="47727" y="36305"/>
                </a:cubicBezTo>
                <a:cubicBezTo>
                  <a:pt x="42272" y="31022"/>
                  <a:pt x="48916" y="32388"/>
                  <a:pt x="51644" y="31194"/>
                </a:cubicBezTo>
                <a:cubicBezTo>
                  <a:pt x="54372" y="30000"/>
                  <a:pt x="57100" y="25055"/>
                  <a:pt x="52327" y="24716"/>
                </a:cubicBezTo>
                <a:cubicBezTo>
                  <a:pt x="47555" y="24377"/>
                  <a:pt x="48577" y="26761"/>
                  <a:pt x="44827" y="25400"/>
                </a:cubicBezTo>
                <a:cubicBezTo>
                  <a:pt x="41077" y="24033"/>
                  <a:pt x="39372" y="30172"/>
                  <a:pt x="36988" y="29316"/>
                </a:cubicBezTo>
                <a:cubicBezTo>
                  <a:pt x="35405" y="28755"/>
                  <a:pt x="31183" y="25583"/>
                  <a:pt x="28388" y="22466"/>
                </a:cubicBezTo>
                <a:cubicBezTo>
                  <a:pt x="22744" y="27222"/>
                  <a:pt x="18205" y="33233"/>
                  <a:pt x="15161" y="40066"/>
                </a:cubicBezTo>
                <a:cubicBezTo>
                  <a:pt x="15972" y="49233"/>
                  <a:pt x="20966" y="54033"/>
                  <a:pt x="20966" y="54033"/>
                </a:cubicBezTo>
                <a:cubicBezTo>
                  <a:pt x="20966" y="54033"/>
                  <a:pt x="23522" y="60000"/>
                  <a:pt x="38861" y="67327"/>
                </a:cubicBezTo>
                <a:cubicBezTo>
                  <a:pt x="38861" y="67327"/>
                  <a:pt x="41761" y="67500"/>
                  <a:pt x="38350" y="64088"/>
                </a:cubicBezTo>
                <a:cubicBezTo>
                  <a:pt x="34944" y="60683"/>
                  <a:pt x="31194" y="56422"/>
                  <a:pt x="35455" y="54205"/>
                </a:cubicBezTo>
                <a:cubicBezTo>
                  <a:pt x="39716" y="51988"/>
                  <a:pt x="40911" y="52161"/>
                  <a:pt x="41933" y="56250"/>
                </a:cubicBezTo>
                <a:cubicBezTo>
                  <a:pt x="42955" y="60338"/>
                  <a:pt x="46361" y="57955"/>
                  <a:pt x="46705" y="54033"/>
                </a:cubicBezTo>
                <a:moveTo>
                  <a:pt x="90255" y="71505"/>
                </a:moveTo>
                <a:cubicBezTo>
                  <a:pt x="88294" y="72700"/>
                  <a:pt x="88377" y="75338"/>
                  <a:pt x="90000" y="76788"/>
                </a:cubicBezTo>
                <a:cubicBezTo>
                  <a:pt x="91616" y="78238"/>
                  <a:pt x="94855" y="80111"/>
                  <a:pt x="95877" y="76788"/>
                </a:cubicBezTo>
                <a:cubicBezTo>
                  <a:pt x="96900" y="73466"/>
                  <a:pt x="92216" y="70311"/>
                  <a:pt x="90255" y="71505"/>
                </a:cubicBezTo>
                <a:moveTo>
                  <a:pt x="66816" y="71933"/>
                </a:moveTo>
                <a:cubicBezTo>
                  <a:pt x="61022" y="66988"/>
                  <a:pt x="61705" y="64772"/>
                  <a:pt x="54372" y="64772"/>
                </a:cubicBezTo>
                <a:cubicBezTo>
                  <a:pt x="47044" y="64772"/>
                  <a:pt x="42444" y="66477"/>
                  <a:pt x="44316" y="76705"/>
                </a:cubicBezTo>
                <a:cubicBezTo>
                  <a:pt x="46194" y="86933"/>
                  <a:pt x="51644" y="82327"/>
                  <a:pt x="51138" y="90172"/>
                </a:cubicBezTo>
                <a:cubicBezTo>
                  <a:pt x="50622" y="98011"/>
                  <a:pt x="52500" y="99716"/>
                  <a:pt x="53694" y="101588"/>
                </a:cubicBezTo>
                <a:cubicBezTo>
                  <a:pt x="54888" y="103466"/>
                  <a:pt x="58466" y="108922"/>
                  <a:pt x="59827" y="101250"/>
                </a:cubicBezTo>
                <a:cubicBezTo>
                  <a:pt x="61194" y="93577"/>
                  <a:pt x="63750" y="89316"/>
                  <a:pt x="66644" y="85566"/>
                </a:cubicBezTo>
                <a:cubicBezTo>
                  <a:pt x="69544" y="81816"/>
                  <a:pt x="72611" y="76872"/>
                  <a:pt x="66816" y="71933"/>
                </a:cubicBezTo>
              </a:path>
            </a:pathLst>
          </a:custGeom>
          <a:solidFill>
            <a:schemeClr val="tx1">
              <a:lumMod val="75000"/>
              <a:lumOff val="25000"/>
            </a:schemeClr>
          </a:solidFill>
          <a:ln>
            <a:noFill/>
          </a:ln>
        </p:spPr>
        <p:txBody>
          <a:bodyPr lIns="38076" tIns="38076" rIns="38076" bIns="38076" anchor="ctr" anchorCtr="0">
            <a:noAutofit/>
          </a:bodyPr>
          <a:lstStyle/>
          <a:p>
            <a:endParaRPr sz="3000">
              <a:solidFill>
                <a:schemeClr val="dk1"/>
              </a:solidFill>
              <a:latin typeface="Lato"/>
              <a:ea typeface="Lato"/>
              <a:cs typeface="Lato"/>
              <a:sym typeface="Lato"/>
            </a:endParaRPr>
          </a:p>
        </p:txBody>
      </p:sp>
    </p:spTree>
    <p:extLst>
      <p:ext uri="{BB962C8B-B14F-4D97-AF65-F5344CB8AC3E}">
        <p14:creationId xmlns:p14="http://schemas.microsoft.com/office/powerpoint/2010/main" val="9505434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758"/>
        <p:cNvGrpSpPr/>
        <p:nvPr/>
      </p:nvGrpSpPr>
      <p:grpSpPr>
        <a:xfrm>
          <a:off x="0" y="0"/>
          <a:ext cx="0" cy="0"/>
          <a:chOff x="0" y="0"/>
          <a:chExt cx="0" cy="0"/>
        </a:xfrm>
      </p:grpSpPr>
      <p:sp>
        <p:nvSpPr>
          <p:cNvPr id="3" name="AutoShape 4"/>
          <p:cNvSpPr>
            <a:spLocks/>
          </p:cNvSpPr>
          <p:nvPr/>
        </p:nvSpPr>
        <p:spPr bwMode="auto">
          <a:xfrm>
            <a:off x="19427785" y="8512506"/>
            <a:ext cx="662768" cy="66510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7428" y="17466"/>
                </a:moveTo>
                <a:cubicBezTo>
                  <a:pt x="16669" y="16923"/>
                  <a:pt x="15846" y="16465"/>
                  <a:pt x="14963" y="16121"/>
                </a:cubicBezTo>
                <a:cubicBezTo>
                  <a:pt x="15595" y="14609"/>
                  <a:pt x="15967" y="12928"/>
                  <a:pt x="16010" y="11148"/>
                </a:cubicBezTo>
                <a:lnTo>
                  <a:pt x="20188" y="11148"/>
                </a:lnTo>
                <a:cubicBezTo>
                  <a:pt x="20097" y="13612"/>
                  <a:pt x="19065" y="15838"/>
                  <a:pt x="17428" y="17466"/>
                </a:cubicBezTo>
                <a:moveTo>
                  <a:pt x="1411" y="11148"/>
                </a:moveTo>
                <a:lnTo>
                  <a:pt x="5589" y="11148"/>
                </a:lnTo>
                <a:cubicBezTo>
                  <a:pt x="5632" y="12928"/>
                  <a:pt x="6004" y="14609"/>
                  <a:pt x="6636" y="16121"/>
                </a:cubicBezTo>
                <a:cubicBezTo>
                  <a:pt x="5753" y="16465"/>
                  <a:pt x="4931" y="16923"/>
                  <a:pt x="4171" y="17466"/>
                </a:cubicBezTo>
                <a:cubicBezTo>
                  <a:pt x="2534" y="15838"/>
                  <a:pt x="1502" y="13612"/>
                  <a:pt x="1411" y="11148"/>
                </a:cubicBezTo>
                <a:moveTo>
                  <a:pt x="3785" y="4553"/>
                </a:moveTo>
                <a:cubicBezTo>
                  <a:pt x="4579" y="5170"/>
                  <a:pt x="5448" y="5691"/>
                  <a:pt x="6388" y="6084"/>
                </a:cubicBezTo>
                <a:cubicBezTo>
                  <a:pt x="5901" y="7433"/>
                  <a:pt x="5627" y="8908"/>
                  <a:pt x="5589" y="10451"/>
                </a:cubicBezTo>
                <a:lnTo>
                  <a:pt x="1411" y="10451"/>
                </a:lnTo>
                <a:cubicBezTo>
                  <a:pt x="1494" y="8190"/>
                  <a:pt x="2376" y="6135"/>
                  <a:pt x="3785" y="4553"/>
                </a:cubicBezTo>
                <a:moveTo>
                  <a:pt x="11148" y="10451"/>
                </a:moveTo>
                <a:lnTo>
                  <a:pt x="11148" y="6950"/>
                </a:lnTo>
                <a:cubicBezTo>
                  <a:pt x="12339" y="6913"/>
                  <a:pt x="13484" y="6696"/>
                  <a:pt x="14558" y="6324"/>
                </a:cubicBezTo>
                <a:cubicBezTo>
                  <a:pt x="15018" y="7598"/>
                  <a:pt x="15276" y="8992"/>
                  <a:pt x="15314" y="10451"/>
                </a:cubicBezTo>
                <a:cubicBezTo>
                  <a:pt x="15314" y="10451"/>
                  <a:pt x="11148" y="10451"/>
                  <a:pt x="11148" y="10451"/>
                </a:cubicBezTo>
                <a:close/>
                <a:moveTo>
                  <a:pt x="14311" y="15882"/>
                </a:moveTo>
                <a:cubicBezTo>
                  <a:pt x="13309" y="15559"/>
                  <a:pt x="12247" y="15380"/>
                  <a:pt x="11148" y="15346"/>
                </a:cubicBezTo>
                <a:lnTo>
                  <a:pt x="11148" y="11148"/>
                </a:lnTo>
                <a:lnTo>
                  <a:pt x="15314" y="11148"/>
                </a:lnTo>
                <a:cubicBezTo>
                  <a:pt x="15270" y="12844"/>
                  <a:pt x="14914" y="14445"/>
                  <a:pt x="14311" y="15882"/>
                </a:cubicBezTo>
                <a:moveTo>
                  <a:pt x="14683" y="16757"/>
                </a:moveTo>
                <a:cubicBezTo>
                  <a:pt x="15476" y="17063"/>
                  <a:pt x="16218" y="17466"/>
                  <a:pt x="16904" y="17941"/>
                </a:cubicBezTo>
                <a:cubicBezTo>
                  <a:pt x="15632" y="19031"/>
                  <a:pt x="14067" y="19781"/>
                  <a:pt x="12344" y="20068"/>
                </a:cubicBezTo>
                <a:cubicBezTo>
                  <a:pt x="13280" y="19136"/>
                  <a:pt x="14076" y="18017"/>
                  <a:pt x="14683" y="16757"/>
                </a:cubicBezTo>
                <a:moveTo>
                  <a:pt x="11148" y="20188"/>
                </a:moveTo>
                <a:lnTo>
                  <a:pt x="11148" y="16043"/>
                </a:lnTo>
                <a:cubicBezTo>
                  <a:pt x="12146" y="16075"/>
                  <a:pt x="13113" y="16231"/>
                  <a:pt x="14025" y="16516"/>
                </a:cubicBezTo>
                <a:cubicBezTo>
                  <a:pt x="13314" y="17970"/>
                  <a:pt x="12343" y="19223"/>
                  <a:pt x="11185" y="20186"/>
                </a:cubicBezTo>
                <a:cubicBezTo>
                  <a:pt x="11185" y="20186"/>
                  <a:pt x="11148" y="20188"/>
                  <a:pt x="11148" y="20188"/>
                </a:cubicBezTo>
                <a:close/>
                <a:moveTo>
                  <a:pt x="9255" y="20068"/>
                </a:moveTo>
                <a:cubicBezTo>
                  <a:pt x="7532" y="19781"/>
                  <a:pt x="5967" y="19031"/>
                  <a:pt x="4695" y="17941"/>
                </a:cubicBezTo>
                <a:cubicBezTo>
                  <a:pt x="5381" y="17466"/>
                  <a:pt x="6123" y="17063"/>
                  <a:pt x="6916" y="16757"/>
                </a:cubicBezTo>
                <a:cubicBezTo>
                  <a:pt x="7523" y="18017"/>
                  <a:pt x="8319" y="19136"/>
                  <a:pt x="9255" y="20068"/>
                </a:cubicBezTo>
                <a:moveTo>
                  <a:pt x="10451" y="11148"/>
                </a:moveTo>
                <a:lnTo>
                  <a:pt x="10451" y="15346"/>
                </a:lnTo>
                <a:cubicBezTo>
                  <a:pt x="9352" y="15380"/>
                  <a:pt x="8290" y="15559"/>
                  <a:pt x="7288" y="15882"/>
                </a:cubicBezTo>
                <a:cubicBezTo>
                  <a:pt x="6685" y="14445"/>
                  <a:pt x="6329" y="12844"/>
                  <a:pt x="6285" y="11148"/>
                </a:cubicBezTo>
                <a:cubicBezTo>
                  <a:pt x="6285" y="11148"/>
                  <a:pt x="10451" y="11148"/>
                  <a:pt x="10451" y="11148"/>
                </a:cubicBezTo>
                <a:close/>
                <a:moveTo>
                  <a:pt x="7041" y="6324"/>
                </a:moveTo>
                <a:cubicBezTo>
                  <a:pt x="8115" y="6696"/>
                  <a:pt x="9260" y="6913"/>
                  <a:pt x="10451" y="6950"/>
                </a:cubicBezTo>
                <a:lnTo>
                  <a:pt x="10451" y="10451"/>
                </a:lnTo>
                <a:lnTo>
                  <a:pt x="6285" y="10451"/>
                </a:lnTo>
                <a:cubicBezTo>
                  <a:pt x="6324" y="8992"/>
                  <a:pt x="6581" y="7598"/>
                  <a:pt x="7041" y="6324"/>
                </a:cubicBezTo>
                <a:moveTo>
                  <a:pt x="6651" y="5442"/>
                </a:moveTo>
                <a:cubicBezTo>
                  <a:pt x="5790" y="5084"/>
                  <a:pt x="4993" y="4609"/>
                  <a:pt x="4263" y="4050"/>
                </a:cubicBezTo>
                <a:cubicBezTo>
                  <a:pt x="5606" y="2749"/>
                  <a:pt x="7332" y="1851"/>
                  <a:pt x="9255" y="1531"/>
                </a:cubicBezTo>
                <a:cubicBezTo>
                  <a:pt x="8175" y="2610"/>
                  <a:pt x="7286" y="3939"/>
                  <a:pt x="6651" y="5442"/>
                </a:cubicBezTo>
                <a:moveTo>
                  <a:pt x="10451" y="1411"/>
                </a:moveTo>
                <a:lnTo>
                  <a:pt x="10451" y="6253"/>
                </a:lnTo>
                <a:cubicBezTo>
                  <a:pt x="9352" y="6217"/>
                  <a:pt x="8296" y="6021"/>
                  <a:pt x="7303" y="5681"/>
                </a:cubicBezTo>
                <a:cubicBezTo>
                  <a:pt x="8029" y="3972"/>
                  <a:pt x="9101" y="2507"/>
                  <a:pt x="10415" y="1413"/>
                </a:cubicBezTo>
                <a:cubicBezTo>
                  <a:pt x="10427" y="1412"/>
                  <a:pt x="10439" y="1411"/>
                  <a:pt x="10451" y="1411"/>
                </a:cubicBezTo>
                <a:moveTo>
                  <a:pt x="12344" y="1531"/>
                </a:moveTo>
                <a:cubicBezTo>
                  <a:pt x="14267" y="1851"/>
                  <a:pt x="15993" y="2749"/>
                  <a:pt x="17336" y="4050"/>
                </a:cubicBezTo>
                <a:cubicBezTo>
                  <a:pt x="16606" y="4609"/>
                  <a:pt x="15809" y="5084"/>
                  <a:pt x="14948" y="5442"/>
                </a:cubicBezTo>
                <a:cubicBezTo>
                  <a:pt x="14313" y="3939"/>
                  <a:pt x="13424" y="2610"/>
                  <a:pt x="12344" y="1531"/>
                </a:cubicBezTo>
                <a:moveTo>
                  <a:pt x="11184" y="1413"/>
                </a:moveTo>
                <a:cubicBezTo>
                  <a:pt x="12498" y="2507"/>
                  <a:pt x="13570" y="3972"/>
                  <a:pt x="14296" y="5681"/>
                </a:cubicBezTo>
                <a:cubicBezTo>
                  <a:pt x="13303" y="6021"/>
                  <a:pt x="12247" y="6217"/>
                  <a:pt x="11148" y="6253"/>
                </a:cubicBezTo>
                <a:lnTo>
                  <a:pt x="11148" y="1411"/>
                </a:lnTo>
                <a:cubicBezTo>
                  <a:pt x="11160" y="1411"/>
                  <a:pt x="11172" y="1412"/>
                  <a:pt x="11184" y="1413"/>
                </a:cubicBezTo>
                <a:moveTo>
                  <a:pt x="10414" y="20186"/>
                </a:moveTo>
                <a:cubicBezTo>
                  <a:pt x="9256" y="19223"/>
                  <a:pt x="8285" y="17970"/>
                  <a:pt x="7574" y="16516"/>
                </a:cubicBezTo>
                <a:cubicBezTo>
                  <a:pt x="8486" y="16231"/>
                  <a:pt x="9453" y="16075"/>
                  <a:pt x="10451" y="16043"/>
                </a:cubicBezTo>
                <a:lnTo>
                  <a:pt x="10451" y="20188"/>
                </a:lnTo>
                <a:cubicBezTo>
                  <a:pt x="10451" y="20188"/>
                  <a:pt x="10414" y="20186"/>
                  <a:pt x="10414" y="20186"/>
                </a:cubicBezTo>
                <a:close/>
                <a:moveTo>
                  <a:pt x="20188" y="10451"/>
                </a:moveTo>
                <a:lnTo>
                  <a:pt x="16010" y="10451"/>
                </a:lnTo>
                <a:cubicBezTo>
                  <a:pt x="15972" y="8908"/>
                  <a:pt x="15698" y="7433"/>
                  <a:pt x="15211" y="6084"/>
                </a:cubicBezTo>
                <a:cubicBezTo>
                  <a:pt x="16151" y="5691"/>
                  <a:pt x="17020" y="5170"/>
                  <a:pt x="17814" y="4553"/>
                </a:cubicBezTo>
                <a:cubicBezTo>
                  <a:pt x="19223" y="6135"/>
                  <a:pt x="20105" y="8190"/>
                  <a:pt x="20188" y="10451"/>
                </a:cubicBezTo>
                <a:moveTo>
                  <a:pt x="10800" y="0"/>
                </a:moveTo>
                <a:cubicBezTo>
                  <a:pt x="4835" y="0"/>
                  <a:pt x="0" y="4835"/>
                  <a:pt x="0" y="10800"/>
                </a:cubicBezTo>
                <a:cubicBezTo>
                  <a:pt x="0" y="16764"/>
                  <a:pt x="4835" y="21600"/>
                  <a:pt x="10800" y="21600"/>
                </a:cubicBezTo>
                <a:cubicBezTo>
                  <a:pt x="16764" y="21600"/>
                  <a:pt x="21600" y="16764"/>
                  <a:pt x="21600" y="10800"/>
                </a:cubicBezTo>
                <a:cubicBezTo>
                  <a:pt x="21600" y="4835"/>
                  <a:pt x="16764" y="0"/>
                  <a:pt x="10800" y="0"/>
                </a:cubicBezTo>
              </a:path>
            </a:pathLst>
          </a:custGeom>
          <a:solidFill>
            <a:schemeClr val="tx1">
              <a:lumMod val="75000"/>
              <a:lumOff val="25000"/>
            </a:schemeClr>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090" tIns="38090" rIns="38090" bIns="38090" anchor="ctr"/>
          <a:lstStyle/>
          <a:p>
            <a:pPr algn="ctr" defTabSz="457086" fontAlgn="base" hangingPunct="0">
              <a:spcBef>
                <a:spcPct val="0"/>
              </a:spcBef>
              <a:spcAft>
                <a:spcPct val="0"/>
              </a:spcAft>
            </a:pPr>
            <a:endParaRPr lang="en-US" sz="3000">
              <a:solidFill>
                <a:srgbClr val="FFFFFF"/>
              </a:solidFill>
              <a:effectLst>
                <a:outerShdw blurRad="38100" dist="38100" dir="2700000" algn="tl">
                  <a:srgbClr val="000000"/>
                </a:outerShdw>
              </a:effectLst>
              <a:latin typeface="Gill Sans" charset="0"/>
              <a:sym typeface="Gill Sans" charset="0"/>
            </a:endParaRPr>
          </a:p>
        </p:txBody>
      </p:sp>
      <p:grpSp>
        <p:nvGrpSpPr>
          <p:cNvPr id="4" name="Group 3"/>
          <p:cNvGrpSpPr/>
          <p:nvPr/>
        </p:nvGrpSpPr>
        <p:grpSpPr>
          <a:xfrm>
            <a:off x="18035507" y="8555832"/>
            <a:ext cx="685016" cy="557380"/>
            <a:chOff x="10074275" y="4479132"/>
            <a:chExt cx="464344" cy="377825"/>
          </a:xfrm>
          <a:solidFill>
            <a:schemeClr val="tx1">
              <a:lumMod val="75000"/>
              <a:lumOff val="25000"/>
            </a:schemeClr>
          </a:solidFill>
        </p:grpSpPr>
        <p:sp>
          <p:nvSpPr>
            <p:cNvPr id="5" name="AutoShape 5"/>
            <p:cNvSpPr>
              <a:spLocks/>
            </p:cNvSpPr>
            <p:nvPr/>
          </p:nvSpPr>
          <p:spPr bwMode="auto">
            <a:xfrm>
              <a:off x="10393363" y="4595019"/>
              <a:ext cx="87313" cy="1166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7999" y="18900"/>
                  </a:moveTo>
                  <a:lnTo>
                    <a:pt x="3600" y="18900"/>
                  </a:lnTo>
                  <a:lnTo>
                    <a:pt x="3600" y="2700"/>
                  </a:lnTo>
                  <a:lnTo>
                    <a:pt x="7200" y="2700"/>
                  </a:lnTo>
                  <a:lnTo>
                    <a:pt x="17999" y="14850"/>
                  </a:lnTo>
                  <a:cubicBezTo>
                    <a:pt x="17999" y="14850"/>
                    <a:pt x="17999" y="18900"/>
                    <a:pt x="17999" y="18900"/>
                  </a:cubicBezTo>
                  <a:close/>
                  <a:moveTo>
                    <a:pt x="10195" y="1202"/>
                  </a:moveTo>
                  <a:cubicBezTo>
                    <a:pt x="9527" y="450"/>
                    <a:pt x="8402" y="0"/>
                    <a:pt x="7200" y="0"/>
                  </a:cubicBezTo>
                  <a:lnTo>
                    <a:pt x="3600" y="0"/>
                  </a:lnTo>
                  <a:cubicBezTo>
                    <a:pt x="1610" y="0"/>
                    <a:pt x="0" y="1207"/>
                    <a:pt x="0" y="2700"/>
                  </a:cubicBezTo>
                  <a:lnTo>
                    <a:pt x="0" y="18900"/>
                  </a:lnTo>
                  <a:cubicBezTo>
                    <a:pt x="0" y="20392"/>
                    <a:pt x="1610" y="21599"/>
                    <a:pt x="3600" y="21599"/>
                  </a:cubicBezTo>
                  <a:lnTo>
                    <a:pt x="17999" y="21599"/>
                  </a:lnTo>
                  <a:cubicBezTo>
                    <a:pt x="19989" y="21599"/>
                    <a:pt x="21600" y="20392"/>
                    <a:pt x="21600" y="18900"/>
                  </a:cubicBezTo>
                  <a:lnTo>
                    <a:pt x="21600" y="14850"/>
                  </a:lnTo>
                  <a:cubicBezTo>
                    <a:pt x="21600" y="14317"/>
                    <a:pt x="21389" y="13795"/>
                    <a:pt x="20995" y="13352"/>
                  </a:cubicBezTo>
                  <a:cubicBezTo>
                    <a:pt x="20995" y="13352"/>
                    <a:pt x="10195" y="1202"/>
                    <a:pt x="10195" y="1202"/>
                  </a:cubicBezTo>
                  <a:close/>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090" tIns="38090" rIns="38090" bIns="38090" anchor="ctr"/>
            <a:lstStyle/>
            <a:p>
              <a:pPr algn="ctr" defTabSz="457086" fontAlgn="base" hangingPunct="0">
                <a:spcBef>
                  <a:spcPct val="0"/>
                </a:spcBef>
                <a:spcAft>
                  <a:spcPct val="0"/>
                </a:spcAft>
              </a:pPr>
              <a:endParaRPr lang="en-US" sz="3000">
                <a:solidFill>
                  <a:srgbClr val="FFFFFF"/>
                </a:solidFill>
                <a:effectLst>
                  <a:outerShdw blurRad="38100" dist="38100" dir="2700000" algn="tl">
                    <a:srgbClr val="000000"/>
                  </a:outerShdw>
                </a:effectLst>
                <a:latin typeface="Gill Sans" charset="0"/>
                <a:sym typeface="Gill Sans" charset="0"/>
              </a:endParaRPr>
            </a:p>
          </p:txBody>
        </p:sp>
        <p:sp>
          <p:nvSpPr>
            <p:cNvPr id="6" name="AutoShape 6"/>
            <p:cNvSpPr>
              <a:spLocks/>
            </p:cNvSpPr>
            <p:nvPr/>
          </p:nvSpPr>
          <p:spPr bwMode="auto">
            <a:xfrm>
              <a:off x="10074275" y="4479132"/>
              <a:ext cx="464344" cy="3778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50" y="16615"/>
                  </a:moveTo>
                  <a:cubicBezTo>
                    <a:pt x="20250" y="17074"/>
                    <a:pt x="19948" y="17446"/>
                    <a:pt x="19575" y="17446"/>
                  </a:cubicBezTo>
                  <a:lnTo>
                    <a:pt x="18803" y="17446"/>
                  </a:lnTo>
                  <a:cubicBezTo>
                    <a:pt x="18501" y="16016"/>
                    <a:pt x="17453" y="14953"/>
                    <a:pt x="16200" y="14953"/>
                  </a:cubicBezTo>
                  <a:cubicBezTo>
                    <a:pt x="14945" y="14953"/>
                    <a:pt x="13897" y="16016"/>
                    <a:pt x="13595" y="17446"/>
                  </a:cubicBezTo>
                  <a:lnTo>
                    <a:pt x="10029" y="17446"/>
                  </a:lnTo>
                  <a:cubicBezTo>
                    <a:pt x="9727" y="16016"/>
                    <a:pt x="8679" y="14953"/>
                    <a:pt x="7425" y="14953"/>
                  </a:cubicBezTo>
                  <a:cubicBezTo>
                    <a:pt x="6170" y="14953"/>
                    <a:pt x="5122" y="16016"/>
                    <a:pt x="4820" y="17446"/>
                  </a:cubicBezTo>
                  <a:lnTo>
                    <a:pt x="4050" y="17446"/>
                  </a:lnTo>
                  <a:cubicBezTo>
                    <a:pt x="3677" y="17446"/>
                    <a:pt x="3375" y="17074"/>
                    <a:pt x="3375" y="16615"/>
                  </a:cubicBezTo>
                  <a:lnTo>
                    <a:pt x="3375" y="14123"/>
                  </a:lnTo>
                  <a:lnTo>
                    <a:pt x="12150" y="14123"/>
                  </a:lnTo>
                  <a:cubicBezTo>
                    <a:pt x="13266" y="14123"/>
                    <a:pt x="14175" y="13005"/>
                    <a:pt x="14175" y="11630"/>
                  </a:cubicBezTo>
                  <a:lnTo>
                    <a:pt x="14175" y="5815"/>
                  </a:lnTo>
                  <a:lnTo>
                    <a:pt x="16875" y="5815"/>
                  </a:lnTo>
                  <a:cubicBezTo>
                    <a:pt x="17100" y="5815"/>
                    <a:pt x="17311" y="5954"/>
                    <a:pt x="17436" y="6185"/>
                  </a:cubicBezTo>
                  <a:lnTo>
                    <a:pt x="20136" y="11169"/>
                  </a:lnTo>
                  <a:cubicBezTo>
                    <a:pt x="20210" y="11306"/>
                    <a:pt x="20250" y="11466"/>
                    <a:pt x="20250" y="11630"/>
                  </a:cubicBezTo>
                  <a:cubicBezTo>
                    <a:pt x="20250" y="11630"/>
                    <a:pt x="20250" y="16615"/>
                    <a:pt x="20250" y="16615"/>
                  </a:cubicBezTo>
                  <a:close/>
                  <a:moveTo>
                    <a:pt x="16200" y="19938"/>
                  </a:moveTo>
                  <a:cubicBezTo>
                    <a:pt x="15454" y="19938"/>
                    <a:pt x="14850" y="19193"/>
                    <a:pt x="14850" y="18276"/>
                  </a:cubicBezTo>
                  <a:cubicBezTo>
                    <a:pt x="14850" y="17360"/>
                    <a:pt x="15454" y="16615"/>
                    <a:pt x="16200" y="16615"/>
                  </a:cubicBezTo>
                  <a:cubicBezTo>
                    <a:pt x="16945" y="16615"/>
                    <a:pt x="17550" y="17360"/>
                    <a:pt x="17550" y="18276"/>
                  </a:cubicBezTo>
                  <a:cubicBezTo>
                    <a:pt x="17550" y="19193"/>
                    <a:pt x="16945" y="19938"/>
                    <a:pt x="16200" y="19938"/>
                  </a:cubicBezTo>
                  <a:moveTo>
                    <a:pt x="7425" y="19938"/>
                  </a:moveTo>
                  <a:cubicBezTo>
                    <a:pt x="6679" y="19938"/>
                    <a:pt x="6075" y="19193"/>
                    <a:pt x="6075" y="18276"/>
                  </a:cubicBezTo>
                  <a:cubicBezTo>
                    <a:pt x="6075" y="17360"/>
                    <a:pt x="6679" y="16615"/>
                    <a:pt x="7425" y="16615"/>
                  </a:cubicBezTo>
                  <a:cubicBezTo>
                    <a:pt x="8170" y="16615"/>
                    <a:pt x="8775" y="17360"/>
                    <a:pt x="8775" y="18276"/>
                  </a:cubicBezTo>
                  <a:cubicBezTo>
                    <a:pt x="8775" y="19193"/>
                    <a:pt x="8170" y="19938"/>
                    <a:pt x="7425" y="19938"/>
                  </a:cubicBezTo>
                  <a:moveTo>
                    <a:pt x="2024" y="12461"/>
                  </a:moveTo>
                  <a:cubicBezTo>
                    <a:pt x="1652" y="12461"/>
                    <a:pt x="1349" y="12089"/>
                    <a:pt x="1349" y="11630"/>
                  </a:cubicBezTo>
                  <a:lnTo>
                    <a:pt x="1349" y="2492"/>
                  </a:lnTo>
                  <a:cubicBezTo>
                    <a:pt x="1349" y="2033"/>
                    <a:pt x="1652" y="1661"/>
                    <a:pt x="2024" y="1661"/>
                  </a:cubicBezTo>
                  <a:lnTo>
                    <a:pt x="12150" y="1661"/>
                  </a:lnTo>
                  <a:cubicBezTo>
                    <a:pt x="12523" y="1661"/>
                    <a:pt x="12825" y="2033"/>
                    <a:pt x="12825" y="2492"/>
                  </a:cubicBezTo>
                  <a:lnTo>
                    <a:pt x="12825" y="4153"/>
                  </a:lnTo>
                  <a:lnTo>
                    <a:pt x="12825" y="5815"/>
                  </a:lnTo>
                  <a:lnTo>
                    <a:pt x="12825" y="11630"/>
                  </a:lnTo>
                  <a:cubicBezTo>
                    <a:pt x="12825" y="12089"/>
                    <a:pt x="12523" y="12461"/>
                    <a:pt x="12150" y="12461"/>
                  </a:cubicBezTo>
                  <a:cubicBezTo>
                    <a:pt x="12150" y="12461"/>
                    <a:pt x="2024" y="12461"/>
                    <a:pt x="2024" y="12461"/>
                  </a:cubicBezTo>
                  <a:close/>
                  <a:moveTo>
                    <a:pt x="21259" y="10248"/>
                  </a:moveTo>
                  <a:lnTo>
                    <a:pt x="18559" y="5263"/>
                  </a:lnTo>
                  <a:cubicBezTo>
                    <a:pt x="18182" y="4568"/>
                    <a:pt x="17552" y="4153"/>
                    <a:pt x="16875" y="4153"/>
                  </a:cubicBezTo>
                  <a:lnTo>
                    <a:pt x="14175" y="4153"/>
                  </a:lnTo>
                  <a:lnTo>
                    <a:pt x="14175" y="2492"/>
                  </a:lnTo>
                  <a:cubicBezTo>
                    <a:pt x="14175" y="1117"/>
                    <a:pt x="13266" y="0"/>
                    <a:pt x="12150" y="0"/>
                  </a:cubicBezTo>
                  <a:lnTo>
                    <a:pt x="2024" y="0"/>
                  </a:lnTo>
                  <a:cubicBezTo>
                    <a:pt x="908" y="0"/>
                    <a:pt x="0" y="1117"/>
                    <a:pt x="0" y="2492"/>
                  </a:cubicBezTo>
                  <a:lnTo>
                    <a:pt x="0" y="11630"/>
                  </a:lnTo>
                  <a:cubicBezTo>
                    <a:pt x="0" y="13005"/>
                    <a:pt x="908" y="14123"/>
                    <a:pt x="2024" y="14123"/>
                  </a:cubicBezTo>
                  <a:lnTo>
                    <a:pt x="2025" y="14123"/>
                  </a:lnTo>
                  <a:lnTo>
                    <a:pt x="2025" y="16615"/>
                  </a:lnTo>
                  <a:cubicBezTo>
                    <a:pt x="2025" y="17989"/>
                    <a:pt x="2933" y="19107"/>
                    <a:pt x="4050" y="19107"/>
                  </a:cubicBezTo>
                  <a:lnTo>
                    <a:pt x="4820" y="19107"/>
                  </a:lnTo>
                  <a:cubicBezTo>
                    <a:pt x="5122" y="20537"/>
                    <a:pt x="6170" y="21600"/>
                    <a:pt x="7425" y="21600"/>
                  </a:cubicBezTo>
                  <a:cubicBezTo>
                    <a:pt x="8679" y="21600"/>
                    <a:pt x="9727" y="20537"/>
                    <a:pt x="10029" y="19107"/>
                  </a:cubicBezTo>
                  <a:lnTo>
                    <a:pt x="13595" y="19107"/>
                  </a:lnTo>
                  <a:cubicBezTo>
                    <a:pt x="13897" y="20537"/>
                    <a:pt x="14945" y="21600"/>
                    <a:pt x="16200" y="21600"/>
                  </a:cubicBezTo>
                  <a:cubicBezTo>
                    <a:pt x="17453" y="21600"/>
                    <a:pt x="18501" y="20537"/>
                    <a:pt x="18803" y="19107"/>
                  </a:cubicBezTo>
                  <a:lnTo>
                    <a:pt x="19575" y="19107"/>
                  </a:lnTo>
                  <a:cubicBezTo>
                    <a:pt x="20691" y="19107"/>
                    <a:pt x="21599" y="17989"/>
                    <a:pt x="21599" y="16615"/>
                  </a:cubicBezTo>
                  <a:lnTo>
                    <a:pt x="21599" y="11630"/>
                  </a:lnTo>
                  <a:cubicBezTo>
                    <a:pt x="21599" y="11137"/>
                    <a:pt x="21482" y="10658"/>
                    <a:pt x="21259" y="10248"/>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090" tIns="38090" rIns="38090" bIns="38090" anchor="ctr"/>
            <a:lstStyle/>
            <a:p>
              <a:pPr algn="ctr" defTabSz="457086" fontAlgn="base" hangingPunct="0">
                <a:spcBef>
                  <a:spcPct val="0"/>
                </a:spcBef>
                <a:spcAft>
                  <a:spcPct val="0"/>
                </a:spcAft>
              </a:pPr>
              <a:endParaRPr lang="en-US" sz="3000">
                <a:solidFill>
                  <a:srgbClr val="FFFFFF"/>
                </a:solidFill>
                <a:effectLst>
                  <a:outerShdw blurRad="38100" dist="38100" dir="2700000" algn="tl">
                    <a:srgbClr val="000000"/>
                  </a:outerShdw>
                </a:effectLst>
                <a:latin typeface="Gill Sans" charset="0"/>
                <a:sym typeface="Gill Sans" charset="0"/>
              </a:endParaRPr>
            </a:p>
          </p:txBody>
        </p:sp>
      </p:grpSp>
      <p:grpSp>
        <p:nvGrpSpPr>
          <p:cNvPr id="7" name="Group 6"/>
          <p:cNvGrpSpPr/>
          <p:nvPr/>
        </p:nvGrpSpPr>
        <p:grpSpPr>
          <a:xfrm>
            <a:off x="16665479" y="8491429"/>
            <a:ext cx="685016" cy="686186"/>
            <a:chOff x="9145588" y="4435475"/>
            <a:chExt cx="464344" cy="465138"/>
          </a:xfrm>
          <a:solidFill>
            <a:schemeClr val="tx1">
              <a:lumMod val="75000"/>
              <a:lumOff val="25000"/>
            </a:schemeClr>
          </a:solidFill>
        </p:grpSpPr>
        <p:sp>
          <p:nvSpPr>
            <p:cNvPr id="8" name="AutoShape 7"/>
            <p:cNvSpPr>
              <a:spLocks/>
            </p:cNvSpPr>
            <p:nvPr/>
          </p:nvSpPr>
          <p:spPr bwMode="auto">
            <a:xfrm>
              <a:off x="9145588" y="4435475"/>
              <a:ext cx="464344" cy="465138"/>
            </a:xfrm>
            <a:custGeom>
              <a:avLst/>
              <a:gdLst>
                <a:gd name="T0" fmla="+- 0 10800 1271"/>
                <a:gd name="T1" fmla="*/ T0 w 19058"/>
                <a:gd name="T2" fmla="+- 0 10799 1270"/>
                <a:gd name="T3" fmla="*/ 10799 h 19059"/>
                <a:gd name="T4" fmla="+- 0 10800 1271"/>
                <a:gd name="T5" fmla="*/ T4 w 19058"/>
                <a:gd name="T6" fmla="+- 0 10799 1270"/>
                <a:gd name="T7" fmla="*/ 10799 h 19059"/>
                <a:gd name="T8" fmla="+- 0 10800 1271"/>
                <a:gd name="T9" fmla="*/ T8 w 19058"/>
                <a:gd name="T10" fmla="+- 0 10799 1270"/>
                <a:gd name="T11" fmla="*/ 10799 h 19059"/>
                <a:gd name="T12" fmla="+- 0 10800 1271"/>
                <a:gd name="T13" fmla="*/ T12 w 19058"/>
                <a:gd name="T14" fmla="+- 0 10799 1270"/>
                <a:gd name="T15" fmla="*/ 10799 h 19059"/>
              </a:gdLst>
              <a:ahLst/>
              <a:cxnLst>
                <a:cxn ang="0">
                  <a:pos x="T1" y="T3"/>
                </a:cxn>
                <a:cxn ang="0">
                  <a:pos x="T5" y="T7"/>
                </a:cxn>
                <a:cxn ang="0">
                  <a:pos x="T9" y="T11"/>
                </a:cxn>
                <a:cxn ang="0">
                  <a:pos x="T13" y="T15"/>
                </a:cxn>
              </a:cxnLst>
              <a:rect l="0" t="0" r="r" b="b"/>
              <a:pathLst>
                <a:path w="19058" h="19059">
                  <a:moveTo>
                    <a:pt x="6430" y="17268"/>
                  </a:moveTo>
                  <a:cubicBezTo>
                    <a:pt x="2162" y="15559"/>
                    <a:pt x="82" y="10698"/>
                    <a:pt x="1790" y="6431"/>
                  </a:cubicBezTo>
                  <a:cubicBezTo>
                    <a:pt x="3499" y="2164"/>
                    <a:pt x="8360" y="81"/>
                    <a:pt x="12627" y="1791"/>
                  </a:cubicBezTo>
                  <a:cubicBezTo>
                    <a:pt x="16894" y="3499"/>
                    <a:pt x="18975" y="8361"/>
                    <a:pt x="17267" y="12628"/>
                  </a:cubicBezTo>
                  <a:cubicBezTo>
                    <a:pt x="15558" y="16895"/>
                    <a:pt x="10696" y="18976"/>
                    <a:pt x="6430" y="17268"/>
                  </a:cubicBezTo>
                  <a:moveTo>
                    <a:pt x="13070" y="685"/>
                  </a:moveTo>
                  <a:cubicBezTo>
                    <a:pt x="8186" y="-1270"/>
                    <a:pt x="2641" y="1103"/>
                    <a:pt x="685" y="5987"/>
                  </a:cubicBezTo>
                  <a:cubicBezTo>
                    <a:pt x="-1271" y="10872"/>
                    <a:pt x="1103" y="16418"/>
                    <a:pt x="5987" y="18373"/>
                  </a:cubicBezTo>
                  <a:cubicBezTo>
                    <a:pt x="10871" y="20330"/>
                    <a:pt x="16416" y="17955"/>
                    <a:pt x="18373" y="13071"/>
                  </a:cubicBezTo>
                  <a:cubicBezTo>
                    <a:pt x="20329" y="8186"/>
                    <a:pt x="17954" y="2641"/>
                    <a:pt x="13070" y="685"/>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090" tIns="38090" rIns="38090" bIns="38090" anchor="ctr"/>
            <a:lstStyle/>
            <a:p>
              <a:pPr algn="ctr" defTabSz="457086" fontAlgn="base" hangingPunct="0">
                <a:spcBef>
                  <a:spcPct val="0"/>
                </a:spcBef>
                <a:spcAft>
                  <a:spcPct val="0"/>
                </a:spcAft>
              </a:pPr>
              <a:endParaRPr lang="en-US" sz="3000">
                <a:solidFill>
                  <a:srgbClr val="FFFFFF"/>
                </a:solidFill>
                <a:effectLst>
                  <a:outerShdw blurRad="38100" dist="38100" dir="2700000" algn="tl">
                    <a:srgbClr val="000000"/>
                  </a:outerShdw>
                </a:effectLst>
                <a:latin typeface="Gill Sans" charset="0"/>
                <a:sym typeface="Gill Sans" charset="0"/>
              </a:endParaRPr>
            </a:p>
          </p:txBody>
        </p:sp>
        <p:sp>
          <p:nvSpPr>
            <p:cNvPr id="9" name="AutoShape 8"/>
            <p:cNvSpPr>
              <a:spLocks/>
            </p:cNvSpPr>
            <p:nvPr/>
          </p:nvSpPr>
          <p:spPr bwMode="auto">
            <a:xfrm>
              <a:off x="9348788" y="4638675"/>
              <a:ext cx="57944" cy="57944"/>
            </a:xfrm>
            <a:custGeom>
              <a:avLst/>
              <a:gdLst>
                <a:gd name="T0" fmla="+- 0 10801 1272"/>
                <a:gd name="T1" fmla="*/ T0 w 19059"/>
                <a:gd name="T2" fmla="+- 0 10800 1272"/>
                <a:gd name="T3" fmla="*/ 10800 h 19056"/>
                <a:gd name="T4" fmla="+- 0 10801 1272"/>
                <a:gd name="T5" fmla="*/ T4 w 19059"/>
                <a:gd name="T6" fmla="+- 0 10800 1272"/>
                <a:gd name="T7" fmla="*/ 10800 h 19056"/>
                <a:gd name="T8" fmla="+- 0 10801 1272"/>
                <a:gd name="T9" fmla="*/ T8 w 19059"/>
                <a:gd name="T10" fmla="+- 0 10800 1272"/>
                <a:gd name="T11" fmla="*/ 10800 h 19056"/>
                <a:gd name="T12" fmla="+- 0 10801 1272"/>
                <a:gd name="T13" fmla="*/ T12 w 19059"/>
                <a:gd name="T14" fmla="+- 0 10800 1272"/>
                <a:gd name="T15" fmla="*/ 10800 h 19056"/>
              </a:gdLst>
              <a:ahLst/>
              <a:cxnLst>
                <a:cxn ang="0">
                  <a:pos x="T1" y="T3"/>
                </a:cxn>
                <a:cxn ang="0">
                  <a:pos x="T5" y="T7"/>
                </a:cxn>
                <a:cxn ang="0">
                  <a:pos x="T9" y="T11"/>
                </a:cxn>
                <a:cxn ang="0">
                  <a:pos x="T13" y="T15"/>
                </a:cxn>
              </a:cxnLst>
              <a:rect l="0" t="0" r="r" b="b"/>
              <a:pathLst>
                <a:path w="19059" h="19056">
                  <a:moveTo>
                    <a:pt x="7753" y="13951"/>
                  </a:moveTo>
                  <a:cubicBezTo>
                    <a:pt x="5315" y="12969"/>
                    <a:pt x="4129" y="10197"/>
                    <a:pt x="5101" y="7755"/>
                  </a:cubicBezTo>
                  <a:cubicBezTo>
                    <a:pt x="6083" y="5323"/>
                    <a:pt x="8860" y="4132"/>
                    <a:pt x="11298" y="5104"/>
                  </a:cubicBezTo>
                  <a:cubicBezTo>
                    <a:pt x="13735" y="6081"/>
                    <a:pt x="14926" y="8858"/>
                    <a:pt x="13949" y="11300"/>
                  </a:cubicBezTo>
                  <a:cubicBezTo>
                    <a:pt x="12972" y="13737"/>
                    <a:pt x="10195" y="14923"/>
                    <a:pt x="7753" y="13951"/>
                  </a:cubicBezTo>
                  <a:moveTo>
                    <a:pt x="13070" y="686"/>
                  </a:moveTo>
                  <a:cubicBezTo>
                    <a:pt x="8190" y="-1272"/>
                    <a:pt x="2640" y="1104"/>
                    <a:pt x="686" y="5988"/>
                  </a:cubicBezTo>
                  <a:cubicBezTo>
                    <a:pt x="-1272" y="10872"/>
                    <a:pt x="1105" y="16416"/>
                    <a:pt x="5985" y="18369"/>
                  </a:cubicBezTo>
                  <a:cubicBezTo>
                    <a:pt x="10870" y="20328"/>
                    <a:pt x="16415" y="17951"/>
                    <a:pt x="18374" y="13072"/>
                  </a:cubicBezTo>
                  <a:cubicBezTo>
                    <a:pt x="20328" y="8188"/>
                    <a:pt x="17960" y="2644"/>
                    <a:pt x="13070" y="686"/>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090" tIns="38090" rIns="38090" bIns="38090" anchor="ctr"/>
            <a:lstStyle/>
            <a:p>
              <a:pPr algn="ctr" defTabSz="457086" fontAlgn="base" hangingPunct="0">
                <a:spcBef>
                  <a:spcPct val="0"/>
                </a:spcBef>
                <a:spcAft>
                  <a:spcPct val="0"/>
                </a:spcAft>
              </a:pPr>
              <a:endParaRPr lang="en-US" sz="3000">
                <a:solidFill>
                  <a:srgbClr val="FFFFFF"/>
                </a:solidFill>
                <a:effectLst>
                  <a:outerShdw blurRad="38100" dist="38100" dir="2700000" algn="tl">
                    <a:srgbClr val="000000"/>
                  </a:outerShdw>
                </a:effectLst>
                <a:latin typeface="Gill Sans" charset="0"/>
                <a:sym typeface="Gill Sans" charset="0"/>
              </a:endParaRPr>
            </a:p>
          </p:txBody>
        </p:sp>
        <p:sp>
          <p:nvSpPr>
            <p:cNvPr id="10" name="AutoShape 9"/>
            <p:cNvSpPr>
              <a:spLocks/>
            </p:cNvSpPr>
            <p:nvPr/>
          </p:nvSpPr>
          <p:spPr bwMode="auto">
            <a:xfrm>
              <a:off x="9290050" y="4580732"/>
              <a:ext cx="174625" cy="174625"/>
            </a:xfrm>
            <a:custGeom>
              <a:avLst/>
              <a:gdLst>
                <a:gd name="T0" fmla="+- 0 10800 1271"/>
                <a:gd name="T1" fmla="*/ T0 w 19059"/>
                <a:gd name="T2" fmla="+- 0 10800 1271"/>
                <a:gd name="T3" fmla="*/ 10800 h 19058"/>
                <a:gd name="T4" fmla="+- 0 10800 1271"/>
                <a:gd name="T5" fmla="*/ T4 w 19059"/>
                <a:gd name="T6" fmla="+- 0 10800 1271"/>
                <a:gd name="T7" fmla="*/ 10800 h 19058"/>
                <a:gd name="T8" fmla="+- 0 10800 1271"/>
                <a:gd name="T9" fmla="*/ T8 w 19059"/>
                <a:gd name="T10" fmla="+- 0 10800 1271"/>
                <a:gd name="T11" fmla="*/ 10800 h 19058"/>
                <a:gd name="T12" fmla="+- 0 10800 1271"/>
                <a:gd name="T13" fmla="*/ T12 w 19059"/>
                <a:gd name="T14" fmla="+- 0 10800 1271"/>
                <a:gd name="T15" fmla="*/ 10800 h 19058"/>
              </a:gdLst>
              <a:ahLst/>
              <a:cxnLst>
                <a:cxn ang="0">
                  <a:pos x="T1" y="T3"/>
                </a:cxn>
                <a:cxn ang="0">
                  <a:pos x="T5" y="T7"/>
                </a:cxn>
                <a:cxn ang="0">
                  <a:pos x="T9" y="T11"/>
                </a:cxn>
                <a:cxn ang="0">
                  <a:pos x="T13" y="T15"/>
                </a:cxn>
              </a:cxnLst>
              <a:rect l="0" t="0" r="r" b="b"/>
              <a:pathLst>
                <a:path w="19059" h="19058">
                  <a:moveTo>
                    <a:pt x="7169" y="15424"/>
                  </a:moveTo>
                  <a:cubicBezTo>
                    <a:pt x="3916" y="14123"/>
                    <a:pt x="2331" y="10417"/>
                    <a:pt x="3632" y="7167"/>
                  </a:cubicBezTo>
                  <a:cubicBezTo>
                    <a:pt x="4934" y="3917"/>
                    <a:pt x="8638" y="2331"/>
                    <a:pt x="11889" y="3632"/>
                  </a:cubicBezTo>
                  <a:cubicBezTo>
                    <a:pt x="15141" y="4934"/>
                    <a:pt x="16728" y="8640"/>
                    <a:pt x="15425" y="11890"/>
                  </a:cubicBezTo>
                  <a:cubicBezTo>
                    <a:pt x="14124" y="15140"/>
                    <a:pt x="10419" y="16728"/>
                    <a:pt x="7169" y="15424"/>
                  </a:cubicBezTo>
                  <a:moveTo>
                    <a:pt x="13071" y="685"/>
                  </a:moveTo>
                  <a:cubicBezTo>
                    <a:pt x="8186" y="-1271"/>
                    <a:pt x="2639" y="1104"/>
                    <a:pt x="686" y="5987"/>
                  </a:cubicBezTo>
                  <a:cubicBezTo>
                    <a:pt x="-1271" y="10871"/>
                    <a:pt x="1104" y="16416"/>
                    <a:pt x="5987" y="18372"/>
                  </a:cubicBezTo>
                  <a:cubicBezTo>
                    <a:pt x="10874" y="20329"/>
                    <a:pt x="16418" y="17955"/>
                    <a:pt x="18375" y="13070"/>
                  </a:cubicBezTo>
                  <a:cubicBezTo>
                    <a:pt x="20328" y="8186"/>
                    <a:pt x="17956" y="2641"/>
                    <a:pt x="13071" y="685"/>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090" tIns="38090" rIns="38090" bIns="38090" anchor="ctr"/>
            <a:lstStyle/>
            <a:p>
              <a:pPr algn="ctr" defTabSz="457086" fontAlgn="base" hangingPunct="0">
                <a:spcBef>
                  <a:spcPct val="0"/>
                </a:spcBef>
                <a:spcAft>
                  <a:spcPct val="0"/>
                </a:spcAft>
              </a:pPr>
              <a:endParaRPr lang="en-US" sz="3000">
                <a:solidFill>
                  <a:srgbClr val="FFFFFF"/>
                </a:solidFill>
                <a:effectLst>
                  <a:outerShdw blurRad="38100" dist="38100" dir="2700000" algn="tl">
                    <a:srgbClr val="000000"/>
                  </a:outerShdw>
                </a:effectLst>
                <a:latin typeface="Gill Sans" charset="0"/>
                <a:sym typeface="Gill Sans" charset="0"/>
              </a:endParaRPr>
            </a:p>
          </p:txBody>
        </p:sp>
        <p:sp>
          <p:nvSpPr>
            <p:cNvPr id="11" name="AutoShape 10"/>
            <p:cNvSpPr>
              <a:spLocks/>
            </p:cNvSpPr>
            <p:nvPr/>
          </p:nvSpPr>
          <p:spPr bwMode="auto">
            <a:xfrm>
              <a:off x="9406732" y="4696619"/>
              <a:ext cx="72231" cy="74613"/>
            </a:xfrm>
            <a:custGeom>
              <a:avLst/>
              <a:gdLst>
                <a:gd name="T0" fmla="+- 0 10804 288"/>
                <a:gd name="T1" fmla="*/ T0 w 21033"/>
                <a:gd name="T2" fmla="+- 0 10798 277"/>
                <a:gd name="T3" fmla="*/ 10798 h 21043"/>
                <a:gd name="T4" fmla="+- 0 10804 288"/>
                <a:gd name="T5" fmla="*/ T4 w 21033"/>
                <a:gd name="T6" fmla="+- 0 10798 277"/>
                <a:gd name="T7" fmla="*/ 10798 h 21043"/>
                <a:gd name="T8" fmla="+- 0 10804 288"/>
                <a:gd name="T9" fmla="*/ T8 w 21033"/>
                <a:gd name="T10" fmla="+- 0 10798 277"/>
                <a:gd name="T11" fmla="*/ 10798 h 21043"/>
                <a:gd name="T12" fmla="+- 0 10804 288"/>
                <a:gd name="T13" fmla="*/ T12 w 21033"/>
                <a:gd name="T14" fmla="+- 0 10798 277"/>
                <a:gd name="T15" fmla="*/ 10798 h 21043"/>
              </a:gdLst>
              <a:ahLst/>
              <a:cxnLst>
                <a:cxn ang="0">
                  <a:pos x="T1" y="T3"/>
                </a:cxn>
                <a:cxn ang="0">
                  <a:pos x="T5" y="T7"/>
                </a:cxn>
                <a:cxn ang="0">
                  <a:pos x="T9" y="T11"/>
                </a:cxn>
                <a:cxn ang="0">
                  <a:pos x="T13" y="T15"/>
                </a:cxn>
              </a:cxnLst>
              <a:rect l="0" t="0" r="r" b="b"/>
              <a:pathLst>
                <a:path w="21033" h="21043">
                  <a:moveTo>
                    <a:pt x="20881" y="2825"/>
                  </a:moveTo>
                  <a:cubicBezTo>
                    <a:pt x="21312" y="1771"/>
                    <a:pt x="20787" y="572"/>
                    <a:pt x="19713" y="149"/>
                  </a:cubicBezTo>
                  <a:cubicBezTo>
                    <a:pt x="18636" y="-277"/>
                    <a:pt x="17414" y="238"/>
                    <a:pt x="16984" y="1296"/>
                  </a:cubicBezTo>
                  <a:lnTo>
                    <a:pt x="16980" y="1292"/>
                  </a:lnTo>
                  <a:cubicBezTo>
                    <a:pt x="13964" y="8692"/>
                    <a:pt x="8182" y="14184"/>
                    <a:pt x="1269" y="17089"/>
                  </a:cubicBezTo>
                  <a:cubicBezTo>
                    <a:pt x="207" y="17536"/>
                    <a:pt x="-288" y="18747"/>
                    <a:pt x="170" y="19789"/>
                  </a:cubicBezTo>
                  <a:cubicBezTo>
                    <a:pt x="629" y="20840"/>
                    <a:pt x="1863" y="21323"/>
                    <a:pt x="2924" y="20876"/>
                  </a:cubicBezTo>
                  <a:cubicBezTo>
                    <a:pt x="2961" y="20860"/>
                    <a:pt x="2982" y="20828"/>
                    <a:pt x="3014" y="20815"/>
                  </a:cubicBezTo>
                  <a:cubicBezTo>
                    <a:pt x="10874" y="17480"/>
                    <a:pt x="17451" y="11227"/>
                    <a:pt x="20877" y="2825"/>
                  </a:cubicBezTo>
                  <a:cubicBezTo>
                    <a:pt x="20877" y="2825"/>
                    <a:pt x="20881" y="2825"/>
                    <a:pt x="20881" y="2825"/>
                  </a:cubicBezTo>
                  <a:close/>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090" tIns="38090" rIns="38090" bIns="38090" anchor="ctr"/>
            <a:lstStyle/>
            <a:p>
              <a:pPr algn="ctr" defTabSz="457086" fontAlgn="base" hangingPunct="0">
                <a:spcBef>
                  <a:spcPct val="0"/>
                </a:spcBef>
                <a:spcAft>
                  <a:spcPct val="0"/>
                </a:spcAft>
              </a:pPr>
              <a:endParaRPr lang="en-US" sz="3000">
                <a:solidFill>
                  <a:srgbClr val="FFFFFF"/>
                </a:solidFill>
                <a:effectLst>
                  <a:outerShdw blurRad="38100" dist="38100" dir="2700000" algn="tl">
                    <a:srgbClr val="000000"/>
                  </a:outerShdw>
                </a:effectLst>
                <a:latin typeface="Gill Sans" charset="0"/>
                <a:sym typeface="Gill Sans" charset="0"/>
              </a:endParaRPr>
            </a:p>
          </p:txBody>
        </p:sp>
        <p:sp>
          <p:nvSpPr>
            <p:cNvPr id="12" name="AutoShape 11"/>
            <p:cNvSpPr>
              <a:spLocks/>
            </p:cNvSpPr>
            <p:nvPr/>
          </p:nvSpPr>
          <p:spPr bwMode="auto">
            <a:xfrm>
              <a:off x="9435307" y="4725988"/>
              <a:ext cx="103981" cy="106363"/>
            </a:xfrm>
            <a:custGeom>
              <a:avLst/>
              <a:gdLst>
                <a:gd name="T0" fmla="+- 0 10803 203"/>
                <a:gd name="T1" fmla="*/ T0 w 21201"/>
                <a:gd name="T2" fmla="+- 0 10798 194"/>
                <a:gd name="T3" fmla="*/ 10798 h 21209"/>
                <a:gd name="T4" fmla="+- 0 10803 203"/>
                <a:gd name="T5" fmla="*/ T4 w 21201"/>
                <a:gd name="T6" fmla="+- 0 10798 194"/>
                <a:gd name="T7" fmla="*/ 10798 h 21209"/>
                <a:gd name="T8" fmla="+- 0 10803 203"/>
                <a:gd name="T9" fmla="*/ T8 w 21201"/>
                <a:gd name="T10" fmla="+- 0 10798 194"/>
                <a:gd name="T11" fmla="*/ 10798 h 21209"/>
                <a:gd name="T12" fmla="+- 0 10803 203"/>
                <a:gd name="T13" fmla="*/ T12 w 21201"/>
                <a:gd name="T14" fmla="+- 0 10798 194"/>
                <a:gd name="T15" fmla="*/ 10798 h 21209"/>
              </a:gdLst>
              <a:ahLst/>
              <a:cxnLst>
                <a:cxn ang="0">
                  <a:pos x="T1" y="T3"/>
                </a:cxn>
                <a:cxn ang="0">
                  <a:pos x="T5" y="T7"/>
                </a:cxn>
                <a:cxn ang="0">
                  <a:pos x="T9" y="T11"/>
                </a:cxn>
                <a:cxn ang="0">
                  <a:pos x="T13" y="T15"/>
                </a:cxn>
              </a:cxnLst>
              <a:rect l="0" t="0" r="r" b="b"/>
              <a:pathLst>
                <a:path w="21201" h="21209">
                  <a:moveTo>
                    <a:pt x="20267" y="104"/>
                  </a:moveTo>
                  <a:cubicBezTo>
                    <a:pt x="19508" y="-194"/>
                    <a:pt x="18645" y="169"/>
                    <a:pt x="18339" y="912"/>
                  </a:cubicBezTo>
                  <a:cubicBezTo>
                    <a:pt x="14991" y="9110"/>
                    <a:pt x="8568" y="15198"/>
                    <a:pt x="894" y="18420"/>
                  </a:cubicBezTo>
                  <a:cubicBezTo>
                    <a:pt x="144" y="18735"/>
                    <a:pt x="-203" y="19589"/>
                    <a:pt x="121" y="20327"/>
                  </a:cubicBezTo>
                  <a:cubicBezTo>
                    <a:pt x="442" y="21068"/>
                    <a:pt x="1314" y="21406"/>
                    <a:pt x="2067" y="21090"/>
                  </a:cubicBezTo>
                  <a:cubicBezTo>
                    <a:pt x="2102" y="21073"/>
                    <a:pt x="2125" y="21042"/>
                    <a:pt x="2159" y="21025"/>
                  </a:cubicBezTo>
                  <a:cubicBezTo>
                    <a:pt x="10491" y="17500"/>
                    <a:pt x="17461" y="10881"/>
                    <a:pt x="21095" y="1994"/>
                  </a:cubicBezTo>
                  <a:cubicBezTo>
                    <a:pt x="21397" y="1250"/>
                    <a:pt x="21026" y="404"/>
                    <a:pt x="20267" y="104"/>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090" tIns="38090" rIns="38090" bIns="38090" anchor="ctr"/>
            <a:lstStyle/>
            <a:p>
              <a:pPr algn="ctr" defTabSz="457086" fontAlgn="base" hangingPunct="0">
                <a:spcBef>
                  <a:spcPct val="0"/>
                </a:spcBef>
                <a:spcAft>
                  <a:spcPct val="0"/>
                </a:spcAft>
              </a:pPr>
              <a:endParaRPr lang="en-US" sz="3000">
                <a:solidFill>
                  <a:srgbClr val="FFFFFF"/>
                </a:solidFill>
                <a:effectLst>
                  <a:outerShdw blurRad="38100" dist="38100" dir="2700000" algn="tl">
                    <a:srgbClr val="000000"/>
                  </a:outerShdw>
                </a:effectLst>
                <a:latin typeface="Gill Sans" charset="0"/>
                <a:sym typeface="Gill Sans" charset="0"/>
              </a:endParaRPr>
            </a:p>
          </p:txBody>
        </p:sp>
        <p:sp>
          <p:nvSpPr>
            <p:cNvPr id="13" name="AutoShape 12"/>
            <p:cNvSpPr>
              <a:spLocks/>
            </p:cNvSpPr>
            <p:nvPr/>
          </p:nvSpPr>
          <p:spPr bwMode="auto">
            <a:xfrm>
              <a:off x="9421019" y="4711700"/>
              <a:ext cx="88106" cy="89694"/>
            </a:xfrm>
            <a:custGeom>
              <a:avLst/>
              <a:gdLst>
                <a:gd name="T0" fmla="+- 0 10802 238"/>
                <a:gd name="T1" fmla="*/ T0 w 21128"/>
                <a:gd name="T2" fmla="+- 0 10797 227"/>
                <a:gd name="T3" fmla="*/ 10797 h 21141"/>
                <a:gd name="T4" fmla="+- 0 10802 238"/>
                <a:gd name="T5" fmla="*/ T4 w 21128"/>
                <a:gd name="T6" fmla="+- 0 10797 227"/>
                <a:gd name="T7" fmla="*/ 10797 h 21141"/>
                <a:gd name="T8" fmla="+- 0 10802 238"/>
                <a:gd name="T9" fmla="*/ T8 w 21128"/>
                <a:gd name="T10" fmla="+- 0 10797 227"/>
                <a:gd name="T11" fmla="*/ 10797 h 21141"/>
                <a:gd name="T12" fmla="+- 0 10802 238"/>
                <a:gd name="T13" fmla="*/ T12 w 21128"/>
                <a:gd name="T14" fmla="+- 0 10797 227"/>
                <a:gd name="T15" fmla="*/ 10797 h 21141"/>
              </a:gdLst>
              <a:ahLst/>
              <a:cxnLst>
                <a:cxn ang="0">
                  <a:pos x="T1" y="T3"/>
                </a:cxn>
                <a:cxn ang="0">
                  <a:pos x="T5" y="T7"/>
                </a:cxn>
                <a:cxn ang="0">
                  <a:pos x="T9" y="T11"/>
                </a:cxn>
                <a:cxn ang="0">
                  <a:pos x="T13" y="T15"/>
                </a:cxn>
              </a:cxnLst>
              <a:rect l="0" t="0" r="r" b="b"/>
              <a:pathLst>
                <a:path w="21128" h="21141">
                  <a:moveTo>
                    <a:pt x="20035" y="122"/>
                  </a:moveTo>
                  <a:cubicBezTo>
                    <a:pt x="19142" y="-227"/>
                    <a:pt x="18134" y="195"/>
                    <a:pt x="17778" y="1071"/>
                  </a:cubicBezTo>
                  <a:cubicBezTo>
                    <a:pt x="14571" y="8936"/>
                    <a:pt x="8412" y="14778"/>
                    <a:pt x="1051" y="17867"/>
                  </a:cubicBezTo>
                  <a:lnTo>
                    <a:pt x="1054" y="17867"/>
                  </a:lnTo>
                  <a:cubicBezTo>
                    <a:pt x="172" y="18240"/>
                    <a:pt x="-238" y="19242"/>
                    <a:pt x="142" y="20108"/>
                  </a:cubicBezTo>
                  <a:cubicBezTo>
                    <a:pt x="522" y="20973"/>
                    <a:pt x="1543" y="21372"/>
                    <a:pt x="2425" y="21003"/>
                  </a:cubicBezTo>
                  <a:cubicBezTo>
                    <a:pt x="2459" y="20986"/>
                    <a:pt x="2476" y="20956"/>
                    <a:pt x="2514" y="20936"/>
                  </a:cubicBezTo>
                  <a:cubicBezTo>
                    <a:pt x="10651" y="17491"/>
                    <a:pt x="17459" y="11027"/>
                    <a:pt x="21002" y="2339"/>
                  </a:cubicBezTo>
                  <a:cubicBezTo>
                    <a:pt x="21361" y="1463"/>
                    <a:pt x="20927" y="472"/>
                    <a:pt x="20035" y="122"/>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090" tIns="38090" rIns="38090" bIns="38090" anchor="ctr"/>
            <a:lstStyle/>
            <a:p>
              <a:pPr algn="ctr" defTabSz="457086" fontAlgn="base" hangingPunct="0">
                <a:spcBef>
                  <a:spcPct val="0"/>
                </a:spcBef>
                <a:spcAft>
                  <a:spcPct val="0"/>
                </a:spcAft>
              </a:pPr>
              <a:endParaRPr lang="en-US" sz="3000">
                <a:solidFill>
                  <a:srgbClr val="FFFFFF"/>
                </a:solidFill>
                <a:effectLst>
                  <a:outerShdw blurRad="38100" dist="38100" dir="2700000" algn="tl">
                    <a:srgbClr val="000000"/>
                  </a:outerShdw>
                </a:effectLst>
                <a:latin typeface="Gill Sans" charset="0"/>
                <a:sym typeface="Gill Sans" charset="0"/>
              </a:endParaRPr>
            </a:p>
          </p:txBody>
        </p:sp>
        <p:sp>
          <p:nvSpPr>
            <p:cNvPr id="14" name="AutoShape 13"/>
            <p:cNvSpPr>
              <a:spLocks/>
            </p:cNvSpPr>
            <p:nvPr/>
          </p:nvSpPr>
          <p:spPr bwMode="auto">
            <a:xfrm>
              <a:off x="9275763" y="4566444"/>
              <a:ext cx="73025" cy="73819"/>
            </a:xfrm>
            <a:custGeom>
              <a:avLst/>
              <a:gdLst>
                <a:gd name="T0" fmla="+- 0 10797 278"/>
                <a:gd name="T1" fmla="*/ T0 w 21039"/>
                <a:gd name="T2" fmla="+- 0 10803 281"/>
                <a:gd name="T3" fmla="*/ 10803 h 21044"/>
                <a:gd name="T4" fmla="+- 0 10797 278"/>
                <a:gd name="T5" fmla="*/ T4 w 21039"/>
                <a:gd name="T6" fmla="+- 0 10803 281"/>
                <a:gd name="T7" fmla="*/ 10803 h 21044"/>
                <a:gd name="T8" fmla="+- 0 10797 278"/>
                <a:gd name="T9" fmla="*/ T8 w 21039"/>
                <a:gd name="T10" fmla="+- 0 10803 281"/>
                <a:gd name="T11" fmla="*/ 10803 h 21044"/>
                <a:gd name="T12" fmla="+- 0 10797 278"/>
                <a:gd name="T13" fmla="*/ T12 w 21039"/>
                <a:gd name="T14" fmla="+- 0 10803 281"/>
                <a:gd name="T15" fmla="*/ 10803 h 21044"/>
              </a:gdLst>
              <a:ahLst/>
              <a:cxnLst>
                <a:cxn ang="0">
                  <a:pos x="T1" y="T3"/>
                </a:cxn>
                <a:cxn ang="0">
                  <a:pos x="T5" y="T7"/>
                </a:cxn>
                <a:cxn ang="0">
                  <a:pos x="T9" y="T11"/>
                </a:cxn>
                <a:cxn ang="0">
                  <a:pos x="T13" y="T15"/>
                </a:cxn>
              </a:cxnLst>
              <a:rect l="0" t="0" r="r" b="b"/>
              <a:pathLst>
                <a:path w="21039" h="21044">
                  <a:moveTo>
                    <a:pt x="20871" y="1248"/>
                  </a:moveTo>
                  <a:cubicBezTo>
                    <a:pt x="20411" y="197"/>
                    <a:pt x="19177" y="-281"/>
                    <a:pt x="18112" y="169"/>
                  </a:cubicBezTo>
                  <a:cubicBezTo>
                    <a:pt x="18075" y="181"/>
                    <a:pt x="18050" y="214"/>
                    <a:pt x="18021" y="226"/>
                  </a:cubicBezTo>
                  <a:cubicBezTo>
                    <a:pt x="10159" y="3562"/>
                    <a:pt x="3583" y="9820"/>
                    <a:pt x="152" y="18220"/>
                  </a:cubicBezTo>
                  <a:lnTo>
                    <a:pt x="148" y="18220"/>
                  </a:lnTo>
                  <a:cubicBezTo>
                    <a:pt x="-278" y="19278"/>
                    <a:pt x="242" y="20473"/>
                    <a:pt x="1320" y="20896"/>
                  </a:cubicBezTo>
                  <a:cubicBezTo>
                    <a:pt x="2398" y="21318"/>
                    <a:pt x="3620" y="20803"/>
                    <a:pt x="4046" y="19749"/>
                  </a:cubicBezTo>
                  <a:lnTo>
                    <a:pt x="4051" y="19749"/>
                  </a:lnTo>
                  <a:cubicBezTo>
                    <a:pt x="7068" y="12356"/>
                    <a:pt x="12856" y="6858"/>
                    <a:pt x="19764" y="3956"/>
                  </a:cubicBezTo>
                  <a:cubicBezTo>
                    <a:pt x="20830" y="3506"/>
                    <a:pt x="21322" y="2298"/>
                    <a:pt x="20871" y="1248"/>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090" tIns="38090" rIns="38090" bIns="38090" anchor="ctr"/>
            <a:lstStyle/>
            <a:p>
              <a:pPr algn="ctr" defTabSz="457086" fontAlgn="base" hangingPunct="0">
                <a:spcBef>
                  <a:spcPct val="0"/>
                </a:spcBef>
                <a:spcAft>
                  <a:spcPct val="0"/>
                </a:spcAft>
              </a:pPr>
              <a:endParaRPr lang="en-US" sz="3000">
                <a:solidFill>
                  <a:srgbClr val="FFFFFF"/>
                </a:solidFill>
                <a:effectLst>
                  <a:outerShdw blurRad="38100" dist="38100" dir="2700000" algn="tl">
                    <a:srgbClr val="000000"/>
                  </a:outerShdw>
                </a:effectLst>
                <a:latin typeface="Gill Sans" charset="0"/>
                <a:sym typeface="Gill Sans" charset="0"/>
              </a:endParaRPr>
            </a:p>
          </p:txBody>
        </p:sp>
        <p:sp>
          <p:nvSpPr>
            <p:cNvPr id="15" name="AutoShape 14"/>
            <p:cNvSpPr>
              <a:spLocks/>
            </p:cNvSpPr>
            <p:nvPr/>
          </p:nvSpPr>
          <p:spPr bwMode="auto">
            <a:xfrm>
              <a:off x="9217819" y="4508500"/>
              <a:ext cx="103981" cy="105569"/>
            </a:xfrm>
            <a:custGeom>
              <a:avLst/>
              <a:gdLst>
                <a:gd name="T0" fmla="+- 0 10797 198"/>
                <a:gd name="T1" fmla="*/ T0 w 21199"/>
                <a:gd name="T2" fmla="+- 0 10802 198"/>
                <a:gd name="T3" fmla="*/ 10802 h 21208"/>
                <a:gd name="T4" fmla="+- 0 10797 198"/>
                <a:gd name="T5" fmla="*/ T4 w 21199"/>
                <a:gd name="T6" fmla="+- 0 10802 198"/>
                <a:gd name="T7" fmla="*/ 10802 h 21208"/>
                <a:gd name="T8" fmla="+- 0 10797 198"/>
                <a:gd name="T9" fmla="*/ T8 w 21199"/>
                <a:gd name="T10" fmla="+- 0 10802 198"/>
                <a:gd name="T11" fmla="*/ 10802 h 21208"/>
                <a:gd name="T12" fmla="+- 0 10797 198"/>
                <a:gd name="T13" fmla="*/ T12 w 21199"/>
                <a:gd name="T14" fmla="+- 0 10802 198"/>
                <a:gd name="T15" fmla="*/ 10802 h 21208"/>
              </a:gdLst>
              <a:ahLst/>
              <a:cxnLst>
                <a:cxn ang="0">
                  <a:pos x="T1" y="T3"/>
                </a:cxn>
                <a:cxn ang="0">
                  <a:pos x="T5" y="T7"/>
                </a:cxn>
                <a:cxn ang="0">
                  <a:pos x="T9" y="T11"/>
                </a:cxn>
                <a:cxn ang="0">
                  <a:pos x="T13" y="T15"/>
                </a:cxn>
              </a:cxnLst>
              <a:rect l="0" t="0" r="r" b="b"/>
              <a:pathLst>
                <a:path w="21199" h="21208">
                  <a:moveTo>
                    <a:pt x="21077" y="880"/>
                  </a:moveTo>
                  <a:cubicBezTo>
                    <a:pt x="20753" y="142"/>
                    <a:pt x="19881" y="-198"/>
                    <a:pt x="19129" y="117"/>
                  </a:cubicBezTo>
                  <a:cubicBezTo>
                    <a:pt x="19097" y="131"/>
                    <a:pt x="19071" y="162"/>
                    <a:pt x="19039" y="179"/>
                  </a:cubicBezTo>
                  <a:cubicBezTo>
                    <a:pt x="10706" y="3707"/>
                    <a:pt x="3739" y="10322"/>
                    <a:pt x="106" y="19208"/>
                  </a:cubicBezTo>
                  <a:cubicBezTo>
                    <a:pt x="-198" y="19957"/>
                    <a:pt x="172" y="20803"/>
                    <a:pt x="934" y="21101"/>
                  </a:cubicBezTo>
                  <a:cubicBezTo>
                    <a:pt x="1689" y="21401"/>
                    <a:pt x="2552" y="21041"/>
                    <a:pt x="2859" y="20292"/>
                  </a:cubicBezTo>
                  <a:cubicBezTo>
                    <a:pt x="6206" y="12096"/>
                    <a:pt x="12625" y="6008"/>
                    <a:pt x="20301" y="2787"/>
                  </a:cubicBezTo>
                  <a:cubicBezTo>
                    <a:pt x="21051" y="2469"/>
                    <a:pt x="21402" y="1618"/>
                    <a:pt x="21077" y="88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090" tIns="38090" rIns="38090" bIns="38090" anchor="ctr"/>
            <a:lstStyle/>
            <a:p>
              <a:pPr algn="ctr" defTabSz="457086" fontAlgn="base" hangingPunct="0">
                <a:spcBef>
                  <a:spcPct val="0"/>
                </a:spcBef>
                <a:spcAft>
                  <a:spcPct val="0"/>
                </a:spcAft>
              </a:pPr>
              <a:endParaRPr lang="en-US" sz="3000">
                <a:solidFill>
                  <a:srgbClr val="FFFFFF"/>
                </a:solidFill>
                <a:effectLst>
                  <a:outerShdw blurRad="38100" dist="38100" dir="2700000" algn="tl">
                    <a:srgbClr val="000000"/>
                  </a:outerShdw>
                </a:effectLst>
                <a:latin typeface="Gill Sans" charset="0"/>
                <a:sym typeface="Gill Sans" charset="0"/>
              </a:endParaRPr>
            </a:p>
          </p:txBody>
        </p:sp>
        <p:sp>
          <p:nvSpPr>
            <p:cNvPr id="16" name="AutoShape 15"/>
            <p:cNvSpPr>
              <a:spLocks/>
            </p:cNvSpPr>
            <p:nvPr/>
          </p:nvSpPr>
          <p:spPr bwMode="auto">
            <a:xfrm>
              <a:off x="9247188" y="4537075"/>
              <a:ext cx="88107" cy="90488"/>
            </a:xfrm>
            <a:custGeom>
              <a:avLst/>
              <a:gdLst>
                <a:gd name="T0" fmla="+- 0 10796 232"/>
                <a:gd name="T1" fmla="*/ T0 w 21129"/>
                <a:gd name="T2" fmla="+- 0 10804 234"/>
                <a:gd name="T3" fmla="*/ 10804 h 21141"/>
                <a:gd name="T4" fmla="+- 0 10796 232"/>
                <a:gd name="T5" fmla="*/ T4 w 21129"/>
                <a:gd name="T6" fmla="+- 0 10804 234"/>
                <a:gd name="T7" fmla="*/ 10804 h 21141"/>
                <a:gd name="T8" fmla="+- 0 10796 232"/>
                <a:gd name="T9" fmla="*/ T8 w 21129"/>
                <a:gd name="T10" fmla="+- 0 10804 234"/>
                <a:gd name="T11" fmla="*/ 10804 h 21141"/>
                <a:gd name="T12" fmla="+- 0 10796 232"/>
                <a:gd name="T13" fmla="*/ T12 w 21129"/>
                <a:gd name="T14" fmla="+- 0 10804 234"/>
                <a:gd name="T15" fmla="*/ 10804 h 21141"/>
              </a:gdLst>
              <a:ahLst/>
              <a:cxnLst>
                <a:cxn ang="0">
                  <a:pos x="T1" y="T3"/>
                </a:cxn>
                <a:cxn ang="0">
                  <a:pos x="T5" y="T7"/>
                </a:cxn>
                <a:cxn ang="0">
                  <a:pos x="T9" y="T11"/>
                </a:cxn>
                <a:cxn ang="0">
                  <a:pos x="T13" y="T15"/>
                </a:cxn>
              </a:cxnLst>
              <a:rect l="0" t="0" r="r" b="b"/>
              <a:pathLst>
                <a:path w="21129" h="21141">
                  <a:moveTo>
                    <a:pt x="20075" y="3267"/>
                  </a:moveTo>
                  <a:cubicBezTo>
                    <a:pt x="20953" y="2898"/>
                    <a:pt x="21368" y="1899"/>
                    <a:pt x="20987" y="1030"/>
                  </a:cubicBezTo>
                  <a:cubicBezTo>
                    <a:pt x="20611" y="168"/>
                    <a:pt x="19589" y="-234"/>
                    <a:pt x="18707" y="138"/>
                  </a:cubicBezTo>
                  <a:cubicBezTo>
                    <a:pt x="18670" y="152"/>
                    <a:pt x="18649" y="185"/>
                    <a:pt x="18615" y="198"/>
                  </a:cubicBezTo>
                  <a:cubicBezTo>
                    <a:pt x="10481" y="3647"/>
                    <a:pt x="3673" y="10118"/>
                    <a:pt x="124" y="18802"/>
                  </a:cubicBezTo>
                  <a:cubicBezTo>
                    <a:pt x="-232" y="19678"/>
                    <a:pt x="205" y="20666"/>
                    <a:pt x="1094" y="21019"/>
                  </a:cubicBezTo>
                  <a:cubicBezTo>
                    <a:pt x="1983" y="21366"/>
                    <a:pt x="2991" y="20946"/>
                    <a:pt x="3354" y="20071"/>
                  </a:cubicBezTo>
                  <a:cubicBezTo>
                    <a:pt x="6561" y="12205"/>
                    <a:pt x="12717" y="6360"/>
                    <a:pt x="20075" y="3274"/>
                  </a:cubicBezTo>
                  <a:cubicBezTo>
                    <a:pt x="20075" y="3274"/>
                    <a:pt x="20075" y="3267"/>
                    <a:pt x="20075" y="3267"/>
                  </a:cubicBezTo>
                  <a:close/>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090" tIns="38090" rIns="38090" bIns="38090" anchor="ctr"/>
            <a:lstStyle/>
            <a:p>
              <a:pPr algn="ctr" defTabSz="457086" fontAlgn="base" hangingPunct="0">
                <a:spcBef>
                  <a:spcPct val="0"/>
                </a:spcBef>
                <a:spcAft>
                  <a:spcPct val="0"/>
                </a:spcAft>
              </a:pPr>
              <a:endParaRPr lang="en-US" sz="3000">
                <a:solidFill>
                  <a:srgbClr val="FFFFFF"/>
                </a:solidFill>
                <a:effectLst>
                  <a:outerShdw blurRad="38100" dist="38100" dir="2700000" algn="tl">
                    <a:srgbClr val="000000"/>
                  </a:outerShdw>
                </a:effectLst>
                <a:latin typeface="Gill Sans" charset="0"/>
                <a:sym typeface="Gill Sans" charset="0"/>
              </a:endParaRPr>
            </a:p>
          </p:txBody>
        </p:sp>
      </p:grpSp>
      <p:sp>
        <p:nvSpPr>
          <p:cNvPr id="17" name="AutoShape 16"/>
          <p:cNvSpPr>
            <a:spLocks/>
          </p:cNvSpPr>
          <p:nvPr/>
        </p:nvSpPr>
        <p:spPr bwMode="auto">
          <a:xfrm>
            <a:off x="15637372" y="8876676"/>
            <a:ext cx="85482" cy="8665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8" y="0"/>
                  <a:pt x="0" y="4841"/>
                  <a:pt x="0" y="10800"/>
                </a:cubicBezTo>
                <a:cubicBezTo>
                  <a:pt x="0" y="16758"/>
                  <a:pt x="4838" y="21599"/>
                  <a:pt x="10800" y="21599"/>
                </a:cubicBezTo>
                <a:cubicBezTo>
                  <a:pt x="16761" y="21599"/>
                  <a:pt x="21600" y="16758"/>
                  <a:pt x="21600" y="10800"/>
                </a:cubicBezTo>
                <a:cubicBezTo>
                  <a:pt x="21600" y="4841"/>
                  <a:pt x="16761" y="0"/>
                  <a:pt x="10800" y="0"/>
                </a:cubicBezTo>
              </a:path>
            </a:pathLst>
          </a:custGeom>
          <a:solidFill>
            <a:schemeClr val="tx1">
              <a:lumMod val="75000"/>
              <a:lumOff val="25000"/>
            </a:schemeClr>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090" tIns="38090" rIns="38090" bIns="38090" anchor="ctr"/>
          <a:lstStyle/>
          <a:p>
            <a:pPr algn="ctr" defTabSz="457086" fontAlgn="base" hangingPunct="0">
              <a:spcBef>
                <a:spcPct val="0"/>
              </a:spcBef>
              <a:spcAft>
                <a:spcPct val="0"/>
              </a:spcAft>
            </a:pPr>
            <a:endParaRPr lang="en-US" sz="3000">
              <a:solidFill>
                <a:srgbClr val="FFFFFF"/>
              </a:solidFill>
              <a:effectLst>
                <a:outerShdw blurRad="38100" dist="38100" dir="2700000" algn="tl">
                  <a:srgbClr val="000000"/>
                </a:outerShdw>
              </a:effectLst>
              <a:latin typeface="Gill Sans" charset="0"/>
              <a:sym typeface="Gill Sans" charset="0"/>
            </a:endParaRPr>
          </a:p>
        </p:txBody>
      </p:sp>
      <p:sp>
        <p:nvSpPr>
          <p:cNvPr id="18" name="AutoShape 17"/>
          <p:cNvSpPr>
            <a:spLocks/>
          </p:cNvSpPr>
          <p:nvPr/>
        </p:nvSpPr>
        <p:spPr bwMode="auto">
          <a:xfrm>
            <a:off x="15294279" y="8512506"/>
            <a:ext cx="685016" cy="665108"/>
          </a:xfrm>
          <a:custGeom>
            <a:avLst/>
            <a:gdLst>
              <a:gd name="T0" fmla="*/ 10473 w 20946"/>
              <a:gd name="T1" fmla="*/ 10800 h 21600"/>
              <a:gd name="T2" fmla="*/ 10473 w 20946"/>
              <a:gd name="T3" fmla="*/ 10800 h 21600"/>
              <a:gd name="T4" fmla="*/ 10473 w 20946"/>
              <a:gd name="T5" fmla="*/ 10800 h 21600"/>
              <a:gd name="T6" fmla="*/ 10473 w 20946"/>
              <a:gd name="T7" fmla="*/ 10800 h 21600"/>
            </a:gdLst>
            <a:ahLst/>
            <a:cxnLst>
              <a:cxn ang="0">
                <a:pos x="T0" y="T1"/>
              </a:cxn>
              <a:cxn ang="0">
                <a:pos x="T2" y="T3"/>
              </a:cxn>
              <a:cxn ang="0">
                <a:pos x="T4" y="T5"/>
              </a:cxn>
              <a:cxn ang="0">
                <a:pos x="T6" y="T7"/>
              </a:cxn>
            </a:cxnLst>
            <a:rect l="0" t="0" r="r" b="b"/>
            <a:pathLst>
              <a:path w="20946" h="21600">
                <a:moveTo>
                  <a:pt x="18509" y="15329"/>
                </a:moveTo>
                <a:lnTo>
                  <a:pt x="11782" y="15329"/>
                </a:lnTo>
                <a:cubicBezTo>
                  <a:pt x="10699" y="15329"/>
                  <a:pt x="9818" y="14391"/>
                  <a:pt x="9818" y="13238"/>
                </a:cubicBezTo>
                <a:cubicBezTo>
                  <a:pt x="9818" y="12086"/>
                  <a:pt x="10699" y="11148"/>
                  <a:pt x="11782" y="11148"/>
                </a:cubicBezTo>
                <a:lnTo>
                  <a:pt x="17673" y="11148"/>
                </a:lnTo>
                <a:cubicBezTo>
                  <a:pt x="18077" y="11142"/>
                  <a:pt x="18477" y="10934"/>
                  <a:pt x="18721" y="10588"/>
                </a:cubicBezTo>
                <a:cubicBezTo>
                  <a:pt x="18789" y="10491"/>
                  <a:pt x="18842" y="10381"/>
                  <a:pt x="18885" y="10267"/>
                </a:cubicBezTo>
                <a:cubicBezTo>
                  <a:pt x="18890" y="10251"/>
                  <a:pt x="18901" y="10239"/>
                  <a:pt x="18906" y="10224"/>
                </a:cubicBezTo>
                <a:cubicBezTo>
                  <a:pt x="19377" y="10880"/>
                  <a:pt x="19636" y="11686"/>
                  <a:pt x="19636" y="12541"/>
                </a:cubicBezTo>
                <a:cubicBezTo>
                  <a:pt x="19636" y="13613"/>
                  <a:pt x="19230" y="14607"/>
                  <a:pt x="18509" y="15329"/>
                </a:cubicBezTo>
                <a:moveTo>
                  <a:pt x="17673" y="17767"/>
                </a:moveTo>
                <a:cubicBezTo>
                  <a:pt x="17673" y="19114"/>
                  <a:pt x="16647" y="20206"/>
                  <a:pt x="15382" y="20206"/>
                </a:cubicBezTo>
                <a:lnTo>
                  <a:pt x="3600" y="20206"/>
                </a:lnTo>
                <a:cubicBezTo>
                  <a:pt x="2334" y="20206"/>
                  <a:pt x="1309" y="19114"/>
                  <a:pt x="1309" y="17767"/>
                </a:cubicBezTo>
                <a:lnTo>
                  <a:pt x="1309" y="6786"/>
                </a:lnTo>
                <a:cubicBezTo>
                  <a:pt x="1931" y="7334"/>
                  <a:pt x="2730" y="7664"/>
                  <a:pt x="3600" y="7664"/>
                </a:cubicBezTo>
                <a:lnTo>
                  <a:pt x="14400" y="7664"/>
                </a:lnTo>
                <a:lnTo>
                  <a:pt x="17018" y="7664"/>
                </a:lnTo>
                <a:cubicBezTo>
                  <a:pt x="17379" y="7664"/>
                  <a:pt x="17673" y="7976"/>
                  <a:pt x="17673" y="8361"/>
                </a:cubicBezTo>
                <a:lnTo>
                  <a:pt x="17673" y="9754"/>
                </a:lnTo>
                <a:lnTo>
                  <a:pt x="11782" y="9754"/>
                </a:lnTo>
                <a:cubicBezTo>
                  <a:pt x="9974" y="9754"/>
                  <a:pt x="8509" y="11314"/>
                  <a:pt x="8509" y="13238"/>
                </a:cubicBezTo>
                <a:cubicBezTo>
                  <a:pt x="8509" y="15163"/>
                  <a:pt x="9974" y="16722"/>
                  <a:pt x="11782" y="16722"/>
                </a:cubicBezTo>
                <a:lnTo>
                  <a:pt x="17673" y="16722"/>
                </a:lnTo>
                <a:cubicBezTo>
                  <a:pt x="17673" y="16722"/>
                  <a:pt x="17673" y="17767"/>
                  <a:pt x="17673" y="17767"/>
                </a:cubicBezTo>
                <a:close/>
                <a:moveTo>
                  <a:pt x="16363" y="5574"/>
                </a:moveTo>
                <a:lnTo>
                  <a:pt x="16363" y="6270"/>
                </a:lnTo>
                <a:lnTo>
                  <a:pt x="14400" y="6270"/>
                </a:lnTo>
                <a:lnTo>
                  <a:pt x="3600" y="6270"/>
                </a:lnTo>
                <a:cubicBezTo>
                  <a:pt x="3246" y="6270"/>
                  <a:pt x="2916" y="6179"/>
                  <a:pt x="2617" y="6027"/>
                </a:cubicBezTo>
                <a:lnTo>
                  <a:pt x="2617" y="5574"/>
                </a:lnTo>
                <a:cubicBezTo>
                  <a:pt x="2617" y="5574"/>
                  <a:pt x="16363" y="5574"/>
                  <a:pt x="16363" y="5574"/>
                </a:cubicBezTo>
                <a:close/>
                <a:moveTo>
                  <a:pt x="16363" y="4877"/>
                </a:moveTo>
                <a:lnTo>
                  <a:pt x="2617" y="4877"/>
                </a:lnTo>
                <a:lnTo>
                  <a:pt x="2617" y="4180"/>
                </a:lnTo>
                <a:lnTo>
                  <a:pt x="16363" y="4180"/>
                </a:lnTo>
                <a:cubicBezTo>
                  <a:pt x="16363" y="4180"/>
                  <a:pt x="16363" y="4877"/>
                  <a:pt x="16363" y="4877"/>
                </a:cubicBezTo>
                <a:close/>
                <a:moveTo>
                  <a:pt x="16363" y="3483"/>
                </a:moveTo>
                <a:lnTo>
                  <a:pt x="2617" y="3483"/>
                </a:lnTo>
                <a:lnTo>
                  <a:pt x="2617" y="2787"/>
                </a:lnTo>
                <a:lnTo>
                  <a:pt x="16363" y="2787"/>
                </a:lnTo>
                <a:cubicBezTo>
                  <a:pt x="16363" y="2787"/>
                  <a:pt x="16363" y="3483"/>
                  <a:pt x="16363" y="3483"/>
                </a:cubicBezTo>
                <a:close/>
                <a:moveTo>
                  <a:pt x="3600" y="1393"/>
                </a:moveTo>
                <a:lnTo>
                  <a:pt x="14400" y="1393"/>
                </a:lnTo>
                <a:lnTo>
                  <a:pt x="17018" y="1393"/>
                </a:lnTo>
                <a:cubicBezTo>
                  <a:pt x="17379" y="1393"/>
                  <a:pt x="17673" y="1705"/>
                  <a:pt x="17673" y="2090"/>
                </a:cubicBezTo>
                <a:lnTo>
                  <a:pt x="17673" y="3832"/>
                </a:lnTo>
                <a:lnTo>
                  <a:pt x="17673" y="4180"/>
                </a:lnTo>
                <a:lnTo>
                  <a:pt x="17673" y="6398"/>
                </a:lnTo>
                <a:cubicBezTo>
                  <a:pt x="17466" y="6321"/>
                  <a:pt x="17249" y="6270"/>
                  <a:pt x="17018" y="6270"/>
                </a:cubicBezTo>
                <a:lnTo>
                  <a:pt x="17018" y="5574"/>
                </a:lnTo>
                <a:lnTo>
                  <a:pt x="17018" y="4180"/>
                </a:lnTo>
                <a:lnTo>
                  <a:pt x="17018" y="2787"/>
                </a:lnTo>
                <a:cubicBezTo>
                  <a:pt x="17018" y="2401"/>
                  <a:pt x="16724" y="2090"/>
                  <a:pt x="16363" y="2090"/>
                </a:cubicBezTo>
                <a:lnTo>
                  <a:pt x="2617" y="2090"/>
                </a:lnTo>
                <a:cubicBezTo>
                  <a:pt x="2256" y="2090"/>
                  <a:pt x="1963" y="2401"/>
                  <a:pt x="1963" y="2787"/>
                </a:cubicBezTo>
                <a:lnTo>
                  <a:pt x="1963" y="4180"/>
                </a:lnTo>
                <a:lnTo>
                  <a:pt x="1963" y="5534"/>
                </a:lnTo>
                <a:cubicBezTo>
                  <a:pt x="1559" y="5094"/>
                  <a:pt x="1309" y="4495"/>
                  <a:pt x="1309" y="3832"/>
                </a:cubicBezTo>
                <a:cubicBezTo>
                  <a:pt x="1309" y="2485"/>
                  <a:pt x="2334" y="1393"/>
                  <a:pt x="3600" y="1393"/>
                </a:cubicBezTo>
                <a:moveTo>
                  <a:pt x="18983" y="8361"/>
                </a:moveTo>
                <a:lnTo>
                  <a:pt x="18982" y="8361"/>
                </a:lnTo>
                <a:lnTo>
                  <a:pt x="18982" y="4180"/>
                </a:lnTo>
                <a:lnTo>
                  <a:pt x="18982" y="3832"/>
                </a:lnTo>
                <a:lnTo>
                  <a:pt x="18982" y="2090"/>
                </a:lnTo>
                <a:cubicBezTo>
                  <a:pt x="18982" y="935"/>
                  <a:pt x="18102" y="0"/>
                  <a:pt x="17018" y="0"/>
                </a:cubicBezTo>
                <a:lnTo>
                  <a:pt x="14400" y="0"/>
                </a:lnTo>
                <a:lnTo>
                  <a:pt x="3600" y="0"/>
                </a:lnTo>
                <a:cubicBezTo>
                  <a:pt x="1614" y="0"/>
                  <a:pt x="0" y="1719"/>
                  <a:pt x="0" y="3832"/>
                </a:cubicBezTo>
                <a:lnTo>
                  <a:pt x="0" y="17767"/>
                </a:lnTo>
                <a:cubicBezTo>
                  <a:pt x="0" y="19880"/>
                  <a:pt x="1614" y="21600"/>
                  <a:pt x="3600" y="21600"/>
                </a:cubicBezTo>
                <a:lnTo>
                  <a:pt x="15382" y="21600"/>
                </a:lnTo>
                <a:cubicBezTo>
                  <a:pt x="17366" y="21600"/>
                  <a:pt x="18982" y="19880"/>
                  <a:pt x="18982" y="17767"/>
                </a:cubicBezTo>
                <a:lnTo>
                  <a:pt x="18982" y="16722"/>
                </a:lnTo>
                <a:lnTo>
                  <a:pt x="18983" y="16722"/>
                </a:lnTo>
                <a:cubicBezTo>
                  <a:pt x="21600" y="14631"/>
                  <a:pt x="21600" y="10452"/>
                  <a:pt x="18983" y="8361"/>
                </a:cubicBezTo>
              </a:path>
            </a:pathLst>
          </a:custGeom>
          <a:solidFill>
            <a:schemeClr val="tx1">
              <a:lumMod val="75000"/>
              <a:lumOff val="25000"/>
            </a:schemeClr>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090" tIns="38090" rIns="38090" bIns="38090" anchor="ctr"/>
          <a:lstStyle/>
          <a:p>
            <a:pPr algn="ctr" defTabSz="457086" fontAlgn="base" hangingPunct="0">
              <a:spcBef>
                <a:spcPct val="0"/>
              </a:spcBef>
              <a:spcAft>
                <a:spcPct val="0"/>
              </a:spcAft>
            </a:pPr>
            <a:endParaRPr lang="en-US" sz="3000">
              <a:solidFill>
                <a:srgbClr val="FFFFFF"/>
              </a:solidFill>
              <a:effectLst>
                <a:outerShdw blurRad="38100" dist="38100" dir="2700000" algn="tl">
                  <a:srgbClr val="000000"/>
                </a:outerShdw>
              </a:effectLst>
              <a:latin typeface="Gill Sans" charset="0"/>
              <a:sym typeface="Gill Sans" charset="0"/>
            </a:endParaRPr>
          </a:p>
        </p:txBody>
      </p:sp>
      <p:sp>
        <p:nvSpPr>
          <p:cNvPr id="19" name="AutoShape 18"/>
          <p:cNvSpPr>
            <a:spLocks/>
          </p:cNvSpPr>
          <p:nvPr/>
        </p:nvSpPr>
        <p:spPr bwMode="auto">
          <a:xfrm>
            <a:off x="13924251" y="8491429"/>
            <a:ext cx="685016" cy="68618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9799"/>
                </a:moveTo>
                <a:cubicBezTo>
                  <a:pt x="20249" y="20048"/>
                  <a:pt x="20048" y="20249"/>
                  <a:pt x="19799" y="20249"/>
                </a:cubicBezTo>
                <a:lnTo>
                  <a:pt x="1800" y="20249"/>
                </a:lnTo>
                <a:cubicBezTo>
                  <a:pt x="1551" y="20249"/>
                  <a:pt x="1349" y="20048"/>
                  <a:pt x="1349" y="19799"/>
                </a:cubicBezTo>
                <a:lnTo>
                  <a:pt x="1349" y="3824"/>
                </a:lnTo>
                <a:cubicBezTo>
                  <a:pt x="1349" y="3576"/>
                  <a:pt x="1551" y="3375"/>
                  <a:pt x="1800" y="3375"/>
                </a:cubicBezTo>
                <a:lnTo>
                  <a:pt x="4724" y="3375"/>
                </a:lnTo>
                <a:lnTo>
                  <a:pt x="4724" y="4725"/>
                </a:lnTo>
                <a:cubicBezTo>
                  <a:pt x="4724" y="5098"/>
                  <a:pt x="5027" y="5400"/>
                  <a:pt x="5399" y="5400"/>
                </a:cubicBezTo>
                <a:cubicBezTo>
                  <a:pt x="5772" y="5400"/>
                  <a:pt x="6074" y="5098"/>
                  <a:pt x="6074" y="4725"/>
                </a:cubicBezTo>
                <a:lnTo>
                  <a:pt x="6074" y="3375"/>
                </a:lnTo>
                <a:lnTo>
                  <a:pt x="10124" y="3375"/>
                </a:lnTo>
                <a:lnTo>
                  <a:pt x="10124" y="4725"/>
                </a:lnTo>
                <a:cubicBezTo>
                  <a:pt x="10124" y="5098"/>
                  <a:pt x="10427" y="5400"/>
                  <a:pt x="10800" y="5400"/>
                </a:cubicBezTo>
                <a:cubicBezTo>
                  <a:pt x="11172" y="5400"/>
                  <a:pt x="11474" y="5098"/>
                  <a:pt x="11474" y="4725"/>
                </a:cubicBezTo>
                <a:lnTo>
                  <a:pt x="11474" y="3375"/>
                </a:lnTo>
                <a:lnTo>
                  <a:pt x="15524" y="3375"/>
                </a:lnTo>
                <a:lnTo>
                  <a:pt x="15524" y="4725"/>
                </a:lnTo>
                <a:cubicBezTo>
                  <a:pt x="15524" y="5098"/>
                  <a:pt x="15827" y="5400"/>
                  <a:pt x="16199" y="5400"/>
                </a:cubicBezTo>
                <a:cubicBezTo>
                  <a:pt x="16572" y="5400"/>
                  <a:pt x="16874" y="5098"/>
                  <a:pt x="16874" y="4725"/>
                </a:cubicBezTo>
                <a:lnTo>
                  <a:pt x="16874" y="3375"/>
                </a:lnTo>
                <a:lnTo>
                  <a:pt x="19799" y="3375"/>
                </a:lnTo>
                <a:cubicBezTo>
                  <a:pt x="20048" y="3375"/>
                  <a:pt x="20249" y="3576"/>
                  <a:pt x="20249" y="3824"/>
                </a:cubicBezTo>
                <a:cubicBezTo>
                  <a:pt x="20249" y="3824"/>
                  <a:pt x="20249" y="19799"/>
                  <a:pt x="20249" y="19799"/>
                </a:cubicBezTo>
                <a:close/>
                <a:moveTo>
                  <a:pt x="19799" y="2025"/>
                </a:moveTo>
                <a:lnTo>
                  <a:pt x="16874" y="2025"/>
                </a:lnTo>
                <a:lnTo>
                  <a:pt x="16874" y="675"/>
                </a:lnTo>
                <a:cubicBezTo>
                  <a:pt x="16874" y="301"/>
                  <a:pt x="16572" y="0"/>
                  <a:pt x="16199" y="0"/>
                </a:cubicBezTo>
                <a:cubicBezTo>
                  <a:pt x="15827" y="0"/>
                  <a:pt x="15524" y="301"/>
                  <a:pt x="15524" y="675"/>
                </a:cubicBezTo>
                <a:lnTo>
                  <a:pt x="15524" y="2025"/>
                </a:lnTo>
                <a:lnTo>
                  <a:pt x="11474" y="2025"/>
                </a:lnTo>
                <a:lnTo>
                  <a:pt x="11474" y="675"/>
                </a:lnTo>
                <a:cubicBezTo>
                  <a:pt x="11474" y="301"/>
                  <a:pt x="11172" y="0"/>
                  <a:pt x="10800" y="0"/>
                </a:cubicBezTo>
                <a:cubicBezTo>
                  <a:pt x="10427" y="0"/>
                  <a:pt x="10124" y="301"/>
                  <a:pt x="10124" y="675"/>
                </a:cubicBezTo>
                <a:lnTo>
                  <a:pt x="10124" y="2025"/>
                </a:lnTo>
                <a:lnTo>
                  <a:pt x="6074" y="2025"/>
                </a:lnTo>
                <a:lnTo>
                  <a:pt x="6074" y="675"/>
                </a:lnTo>
                <a:cubicBezTo>
                  <a:pt x="6074" y="301"/>
                  <a:pt x="5772" y="0"/>
                  <a:pt x="5399" y="0"/>
                </a:cubicBezTo>
                <a:cubicBezTo>
                  <a:pt x="5027" y="0"/>
                  <a:pt x="4724" y="301"/>
                  <a:pt x="4724" y="675"/>
                </a:cubicBezTo>
                <a:lnTo>
                  <a:pt x="4724" y="2025"/>
                </a:lnTo>
                <a:lnTo>
                  <a:pt x="1800" y="2025"/>
                </a:lnTo>
                <a:cubicBezTo>
                  <a:pt x="805" y="2025"/>
                  <a:pt x="0" y="2830"/>
                  <a:pt x="0" y="3824"/>
                </a:cubicBezTo>
                <a:lnTo>
                  <a:pt x="0" y="19799"/>
                </a:lnTo>
                <a:cubicBezTo>
                  <a:pt x="0" y="20793"/>
                  <a:pt x="805" y="21599"/>
                  <a:pt x="1800" y="21599"/>
                </a:cubicBezTo>
                <a:lnTo>
                  <a:pt x="19799" y="21599"/>
                </a:lnTo>
                <a:cubicBezTo>
                  <a:pt x="20794" y="21599"/>
                  <a:pt x="21600" y="20793"/>
                  <a:pt x="21600" y="19799"/>
                </a:cubicBezTo>
                <a:lnTo>
                  <a:pt x="21600" y="3824"/>
                </a:lnTo>
                <a:cubicBezTo>
                  <a:pt x="21600" y="2830"/>
                  <a:pt x="20794" y="2025"/>
                  <a:pt x="19799" y="2025"/>
                </a:cubicBezTo>
              </a:path>
            </a:pathLst>
          </a:custGeom>
          <a:solidFill>
            <a:schemeClr val="tx1">
              <a:lumMod val="75000"/>
              <a:lumOff val="25000"/>
            </a:schemeClr>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090" tIns="38090" rIns="38090" bIns="38090" anchor="ctr"/>
          <a:lstStyle/>
          <a:p>
            <a:pPr algn="ctr" defTabSz="457086" fontAlgn="base" hangingPunct="0">
              <a:spcBef>
                <a:spcPct val="0"/>
              </a:spcBef>
              <a:spcAft>
                <a:spcPct val="0"/>
              </a:spcAft>
            </a:pPr>
            <a:endParaRPr lang="en-US" sz="3000">
              <a:solidFill>
                <a:srgbClr val="FFFFFF"/>
              </a:solidFill>
              <a:effectLst>
                <a:outerShdw blurRad="38100" dist="38100" dir="2700000" algn="tl">
                  <a:srgbClr val="000000"/>
                </a:outerShdw>
              </a:effectLst>
              <a:latin typeface="Gill Sans" charset="0"/>
              <a:sym typeface="Gill Sans" charset="0"/>
            </a:endParaRPr>
          </a:p>
        </p:txBody>
      </p:sp>
      <p:sp>
        <p:nvSpPr>
          <p:cNvPr id="20" name="AutoShape 19"/>
          <p:cNvSpPr>
            <a:spLocks/>
          </p:cNvSpPr>
          <p:nvPr/>
        </p:nvSpPr>
        <p:spPr bwMode="auto">
          <a:xfrm>
            <a:off x="14074134" y="8749041"/>
            <a:ext cx="85482" cy="6440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solidFill>
            <a:schemeClr val="tx1">
              <a:lumMod val="75000"/>
              <a:lumOff val="25000"/>
            </a:schemeClr>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090" tIns="38090" rIns="38090" bIns="38090" anchor="ctr"/>
          <a:lstStyle/>
          <a:p>
            <a:pPr algn="ctr" defTabSz="457086" fontAlgn="base" hangingPunct="0">
              <a:spcBef>
                <a:spcPct val="0"/>
              </a:spcBef>
              <a:spcAft>
                <a:spcPct val="0"/>
              </a:spcAft>
            </a:pPr>
            <a:endParaRPr lang="en-US" sz="3000">
              <a:solidFill>
                <a:srgbClr val="FFFFFF"/>
              </a:solidFill>
              <a:effectLst>
                <a:outerShdw blurRad="38100" dist="38100" dir="2700000" algn="tl">
                  <a:srgbClr val="000000"/>
                </a:outerShdw>
              </a:effectLst>
              <a:latin typeface="Gill Sans" charset="0"/>
              <a:sym typeface="Gill Sans" charset="0"/>
            </a:endParaRPr>
          </a:p>
        </p:txBody>
      </p:sp>
      <p:sp>
        <p:nvSpPr>
          <p:cNvPr id="21" name="AutoShape 20"/>
          <p:cNvSpPr>
            <a:spLocks/>
          </p:cNvSpPr>
          <p:nvPr/>
        </p:nvSpPr>
        <p:spPr bwMode="auto">
          <a:xfrm>
            <a:off x="14074134" y="8855601"/>
            <a:ext cx="85482" cy="6440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solidFill>
            <a:schemeClr val="tx1">
              <a:lumMod val="75000"/>
              <a:lumOff val="25000"/>
            </a:schemeClr>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090" tIns="38090" rIns="38090" bIns="38090" anchor="ctr"/>
          <a:lstStyle/>
          <a:p>
            <a:pPr algn="ctr" defTabSz="457086" fontAlgn="base" hangingPunct="0">
              <a:spcBef>
                <a:spcPct val="0"/>
              </a:spcBef>
              <a:spcAft>
                <a:spcPct val="0"/>
              </a:spcAft>
            </a:pPr>
            <a:endParaRPr lang="en-US" sz="3000">
              <a:solidFill>
                <a:srgbClr val="FFFFFF"/>
              </a:solidFill>
              <a:effectLst>
                <a:outerShdw blurRad="38100" dist="38100" dir="2700000" algn="tl">
                  <a:srgbClr val="000000"/>
                </a:outerShdw>
              </a:effectLst>
              <a:latin typeface="Gill Sans" charset="0"/>
              <a:sym typeface="Gill Sans" charset="0"/>
            </a:endParaRPr>
          </a:p>
        </p:txBody>
      </p:sp>
      <p:sp>
        <p:nvSpPr>
          <p:cNvPr id="22" name="AutoShape 21"/>
          <p:cNvSpPr>
            <a:spLocks/>
          </p:cNvSpPr>
          <p:nvPr/>
        </p:nvSpPr>
        <p:spPr bwMode="auto">
          <a:xfrm>
            <a:off x="14074134" y="8963331"/>
            <a:ext cx="85482" cy="6323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solidFill>
            <a:schemeClr val="tx1">
              <a:lumMod val="75000"/>
              <a:lumOff val="25000"/>
            </a:schemeClr>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090" tIns="38090" rIns="38090" bIns="38090" anchor="ctr"/>
          <a:lstStyle/>
          <a:p>
            <a:pPr algn="ctr" defTabSz="457086" fontAlgn="base" hangingPunct="0">
              <a:spcBef>
                <a:spcPct val="0"/>
              </a:spcBef>
              <a:spcAft>
                <a:spcPct val="0"/>
              </a:spcAft>
            </a:pPr>
            <a:endParaRPr lang="en-US" sz="3000">
              <a:solidFill>
                <a:srgbClr val="FFFFFF"/>
              </a:solidFill>
              <a:effectLst>
                <a:outerShdw blurRad="38100" dist="38100" dir="2700000" algn="tl">
                  <a:srgbClr val="000000"/>
                </a:outerShdw>
              </a:effectLst>
              <a:latin typeface="Gill Sans" charset="0"/>
              <a:sym typeface="Gill Sans" charset="0"/>
            </a:endParaRPr>
          </a:p>
        </p:txBody>
      </p:sp>
      <p:sp>
        <p:nvSpPr>
          <p:cNvPr id="23" name="AutoShape 22"/>
          <p:cNvSpPr>
            <a:spLocks/>
          </p:cNvSpPr>
          <p:nvPr/>
        </p:nvSpPr>
        <p:spPr bwMode="auto">
          <a:xfrm>
            <a:off x="14224018" y="8963331"/>
            <a:ext cx="85482" cy="6323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solidFill>
            <a:schemeClr val="tx1">
              <a:lumMod val="75000"/>
              <a:lumOff val="25000"/>
            </a:schemeClr>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090" tIns="38090" rIns="38090" bIns="38090" anchor="ctr"/>
          <a:lstStyle/>
          <a:p>
            <a:pPr algn="ctr" defTabSz="457086" fontAlgn="base" hangingPunct="0">
              <a:spcBef>
                <a:spcPct val="0"/>
              </a:spcBef>
              <a:spcAft>
                <a:spcPct val="0"/>
              </a:spcAft>
            </a:pPr>
            <a:endParaRPr lang="en-US" sz="3000">
              <a:solidFill>
                <a:srgbClr val="FFFFFF"/>
              </a:solidFill>
              <a:effectLst>
                <a:outerShdw blurRad="38100" dist="38100" dir="2700000" algn="tl">
                  <a:srgbClr val="000000"/>
                </a:outerShdw>
              </a:effectLst>
              <a:latin typeface="Gill Sans" charset="0"/>
              <a:sym typeface="Gill Sans" charset="0"/>
            </a:endParaRPr>
          </a:p>
        </p:txBody>
      </p:sp>
      <p:sp>
        <p:nvSpPr>
          <p:cNvPr id="24" name="AutoShape 23"/>
          <p:cNvSpPr>
            <a:spLocks/>
          </p:cNvSpPr>
          <p:nvPr/>
        </p:nvSpPr>
        <p:spPr bwMode="auto">
          <a:xfrm>
            <a:off x="14224018" y="8855601"/>
            <a:ext cx="85482" cy="6440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solidFill>
            <a:schemeClr val="tx1">
              <a:lumMod val="75000"/>
              <a:lumOff val="25000"/>
            </a:schemeClr>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090" tIns="38090" rIns="38090" bIns="38090" anchor="ctr"/>
          <a:lstStyle/>
          <a:p>
            <a:pPr algn="ctr" defTabSz="457086" fontAlgn="base" hangingPunct="0">
              <a:spcBef>
                <a:spcPct val="0"/>
              </a:spcBef>
              <a:spcAft>
                <a:spcPct val="0"/>
              </a:spcAft>
            </a:pPr>
            <a:endParaRPr lang="en-US" sz="3000">
              <a:solidFill>
                <a:srgbClr val="FFFFFF"/>
              </a:solidFill>
              <a:effectLst>
                <a:outerShdw blurRad="38100" dist="38100" dir="2700000" algn="tl">
                  <a:srgbClr val="000000"/>
                </a:outerShdw>
              </a:effectLst>
              <a:latin typeface="Gill Sans" charset="0"/>
              <a:sym typeface="Gill Sans" charset="0"/>
            </a:endParaRPr>
          </a:p>
        </p:txBody>
      </p:sp>
      <p:sp>
        <p:nvSpPr>
          <p:cNvPr id="25" name="AutoShape 24"/>
          <p:cNvSpPr>
            <a:spLocks/>
          </p:cNvSpPr>
          <p:nvPr/>
        </p:nvSpPr>
        <p:spPr bwMode="auto">
          <a:xfrm>
            <a:off x="14224018" y="8749041"/>
            <a:ext cx="85482" cy="6440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solidFill>
            <a:schemeClr val="tx1">
              <a:lumMod val="75000"/>
              <a:lumOff val="25000"/>
            </a:schemeClr>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090" tIns="38090" rIns="38090" bIns="38090" anchor="ctr"/>
          <a:lstStyle/>
          <a:p>
            <a:pPr algn="ctr" defTabSz="457086" fontAlgn="base" hangingPunct="0">
              <a:spcBef>
                <a:spcPct val="0"/>
              </a:spcBef>
              <a:spcAft>
                <a:spcPct val="0"/>
              </a:spcAft>
            </a:pPr>
            <a:endParaRPr lang="en-US" sz="3000">
              <a:solidFill>
                <a:srgbClr val="FFFFFF"/>
              </a:solidFill>
              <a:effectLst>
                <a:outerShdw blurRad="38100" dist="38100" dir="2700000" algn="tl">
                  <a:srgbClr val="000000"/>
                </a:outerShdw>
              </a:effectLst>
              <a:latin typeface="Gill Sans" charset="0"/>
              <a:sym typeface="Gill Sans" charset="0"/>
            </a:endParaRPr>
          </a:p>
        </p:txBody>
      </p:sp>
      <p:sp>
        <p:nvSpPr>
          <p:cNvPr id="26" name="AutoShape 25"/>
          <p:cNvSpPr>
            <a:spLocks/>
          </p:cNvSpPr>
          <p:nvPr/>
        </p:nvSpPr>
        <p:spPr bwMode="auto">
          <a:xfrm>
            <a:off x="14373902" y="8963331"/>
            <a:ext cx="85482" cy="6323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solidFill>
            <a:schemeClr val="tx1">
              <a:lumMod val="75000"/>
              <a:lumOff val="25000"/>
            </a:schemeClr>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090" tIns="38090" rIns="38090" bIns="38090" anchor="ctr"/>
          <a:lstStyle/>
          <a:p>
            <a:pPr algn="ctr" defTabSz="457086" fontAlgn="base" hangingPunct="0">
              <a:spcBef>
                <a:spcPct val="0"/>
              </a:spcBef>
              <a:spcAft>
                <a:spcPct val="0"/>
              </a:spcAft>
            </a:pPr>
            <a:endParaRPr lang="en-US" sz="3000">
              <a:solidFill>
                <a:srgbClr val="FFFFFF"/>
              </a:solidFill>
              <a:effectLst>
                <a:outerShdw blurRad="38100" dist="38100" dir="2700000" algn="tl">
                  <a:srgbClr val="000000"/>
                </a:outerShdw>
              </a:effectLst>
              <a:latin typeface="Gill Sans" charset="0"/>
              <a:sym typeface="Gill Sans" charset="0"/>
            </a:endParaRPr>
          </a:p>
        </p:txBody>
      </p:sp>
      <p:sp>
        <p:nvSpPr>
          <p:cNvPr id="27" name="AutoShape 26"/>
          <p:cNvSpPr>
            <a:spLocks/>
          </p:cNvSpPr>
          <p:nvPr/>
        </p:nvSpPr>
        <p:spPr bwMode="auto">
          <a:xfrm>
            <a:off x="14373902" y="8855601"/>
            <a:ext cx="85482" cy="6440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solidFill>
            <a:schemeClr val="tx1">
              <a:lumMod val="75000"/>
              <a:lumOff val="25000"/>
            </a:schemeClr>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090" tIns="38090" rIns="38090" bIns="38090" anchor="ctr"/>
          <a:lstStyle/>
          <a:p>
            <a:pPr algn="ctr" defTabSz="457086" fontAlgn="base" hangingPunct="0">
              <a:spcBef>
                <a:spcPct val="0"/>
              </a:spcBef>
              <a:spcAft>
                <a:spcPct val="0"/>
              </a:spcAft>
            </a:pPr>
            <a:endParaRPr lang="en-US" sz="3000">
              <a:solidFill>
                <a:srgbClr val="FFFFFF"/>
              </a:solidFill>
              <a:effectLst>
                <a:outerShdw blurRad="38100" dist="38100" dir="2700000" algn="tl">
                  <a:srgbClr val="000000"/>
                </a:outerShdw>
              </a:effectLst>
              <a:latin typeface="Gill Sans" charset="0"/>
              <a:sym typeface="Gill Sans" charset="0"/>
            </a:endParaRPr>
          </a:p>
        </p:txBody>
      </p:sp>
      <p:sp>
        <p:nvSpPr>
          <p:cNvPr id="28" name="AutoShape 27"/>
          <p:cNvSpPr>
            <a:spLocks/>
          </p:cNvSpPr>
          <p:nvPr/>
        </p:nvSpPr>
        <p:spPr bwMode="auto">
          <a:xfrm>
            <a:off x="14373902" y="8749041"/>
            <a:ext cx="85482" cy="6440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solidFill>
            <a:schemeClr val="tx1">
              <a:lumMod val="75000"/>
              <a:lumOff val="25000"/>
            </a:schemeClr>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090" tIns="38090" rIns="38090" bIns="38090" anchor="ctr"/>
          <a:lstStyle/>
          <a:p>
            <a:pPr algn="ctr" defTabSz="457086" fontAlgn="base" hangingPunct="0">
              <a:spcBef>
                <a:spcPct val="0"/>
              </a:spcBef>
              <a:spcAft>
                <a:spcPct val="0"/>
              </a:spcAft>
            </a:pPr>
            <a:endParaRPr lang="en-US" sz="3000">
              <a:solidFill>
                <a:srgbClr val="FFFFFF"/>
              </a:solidFill>
              <a:effectLst>
                <a:outerShdw blurRad="38100" dist="38100" dir="2700000" algn="tl">
                  <a:srgbClr val="000000"/>
                </a:outerShdw>
              </a:effectLst>
              <a:latin typeface="Gill Sans" charset="0"/>
              <a:sym typeface="Gill Sans" charset="0"/>
            </a:endParaRPr>
          </a:p>
        </p:txBody>
      </p:sp>
      <p:sp>
        <p:nvSpPr>
          <p:cNvPr id="29" name="AutoShape 28"/>
          <p:cNvSpPr>
            <a:spLocks/>
          </p:cNvSpPr>
          <p:nvPr/>
        </p:nvSpPr>
        <p:spPr bwMode="auto">
          <a:xfrm>
            <a:off x="12553052" y="8491429"/>
            <a:ext cx="686186" cy="68618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9450"/>
                </a:moveTo>
                <a:cubicBezTo>
                  <a:pt x="20249" y="9823"/>
                  <a:pt x="19947" y="10124"/>
                  <a:pt x="19575" y="10124"/>
                </a:cubicBezTo>
                <a:lnTo>
                  <a:pt x="18324" y="10124"/>
                </a:lnTo>
                <a:lnTo>
                  <a:pt x="15624" y="5400"/>
                </a:lnTo>
                <a:lnTo>
                  <a:pt x="17549" y="5400"/>
                </a:lnTo>
                <a:cubicBezTo>
                  <a:pt x="17762" y="5400"/>
                  <a:pt x="17962" y="5500"/>
                  <a:pt x="18089" y="5670"/>
                </a:cubicBezTo>
                <a:lnTo>
                  <a:pt x="20114" y="8370"/>
                </a:lnTo>
                <a:cubicBezTo>
                  <a:pt x="20202" y="8486"/>
                  <a:pt x="20249" y="8628"/>
                  <a:pt x="20249" y="8774"/>
                </a:cubicBezTo>
                <a:cubicBezTo>
                  <a:pt x="20249" y="8774"/>
                  <a:pt x="20249" y="9450"/>
                  <a:pt x="20249" y="9450"/>
                </a:cubicBezTo>
                <a:close/>
                <a:moveTo>
                  <a:pt x="18224" y="20249"/>
                </a:moveTo>
                <a:lnTo>
                  <a:pt x="14174" y="20249"/>
                </a:lnTo>
                <a:lnTo>
                  <a:pt x="14174" y="13500"/>
                </a:lnTo>
                <a:cubicBezTo>
                  <a:pt x="14174" y="13126"/>
                  <a:pt x="13872" y="12825"/>
                  <a:pt x="13499" y="12825"/>
                </a:cubicBezTo>
                <a:lnTo>
                  <a:pt x="8437" y="12825"/>
                </a:lnTo>
                <a:cubicBezTo>
                  <a:pt x="8064" y="12825"/>
                  <a:pt x="7762" y="13126"/>
                  <a:pt x="7762" y="13500"/>
                </a:cubicBezTo>
                <a:lnTo>
                  <a:pt x="7762" y="20249"/>
                </a:lnTo>
                <a:lnTo>
                  <a:pt x="3374" y="20249"/>
                </a:lnTo>
                <a:lnTo>
                  <a:pt x="3374" y="11475"/>
                </a:lnTo>
                <a:lnTo>
                  <a:pt x="18224" y="11475"/>
                </a:lnTo>
                <a:cubicBezTo>
                  <a:pt x="18224" y="11475"/>
                  <a:pt x="18224" y="20249"/>
                  <a:pt x="18224" y="20249"/>
                </a:cubicBezTo>
                <a:close/>
                <a:moveTo>
                  <a:pt x="13499" y="20249"/>
                </a:moveTo>
                <a:lnTo>
                  <a:pt x="8437" y="20249"/>
                </a:lnTo>
                <a:lnTo>
                  <a:pt x="8437" y="13500"/>
                </a:lnTo>
                <a:lnTo>
                  <a:pt x="13499" y="13500"/>
                </a:lnTo>
                <a:cubicBezTo>
                  <a:pt x="13499" y="13500"/>
                  <a:pt x="13499" y="20249"/>
                  <a:pt x="13499" y="20249"/>
                </a:cubicBezTo>
                <a:close/>
                <a:moveTo>
                  <a:pt x="1349" y="9450"/>
                </a:moveTo>
                <a:lnTo>
                  <a:pt x="1349" y="8774"/>
                </a:lnTo>
                <a:cubicBezTo>
                  <a:pt x="1349" y="8628"/>
                  <a:pt x="1397" y="8486"/>
                  <a:pt x="1485" y="8370"/>
                </a:cubicBezTo>
                <a:lnTo>
                  <a:pt x="3510" y="5670"/>
                </a:lnTo>
                <a:cubicBezTo>
                  <a:pt x="3637" y="5500"/>
                  <a:pt x="3837" y="5400"/>
                  <a:pt x="4049" y="5400"/>
                </a:cubicBezTo>
                <a:lnTo>
                  <a:pt x="5975" y="5400"/>
                </a:lnTo>
                <a:lnTo>
                  <a:pt x="3275" y="10124"/>
                </a:lnTo>
                <a:lnTo>
                  <a:pt x="2024" y="10124"/>
                </a:lnTo>
                <a:cubicBezTo>
                  <a:pt x="1652" y="10124"/>
                  <a:pt x="1349" y="9823"/>
                  <a:pt x="1349" y="9450"/>
                </a:cubicBezTo>
                <a:moveTo>
                  <a:pt x="13369" y="5400"/>
                </a:moveTo>
                <a:lnTo>
                  <a:pt x="14846" y="5400"/>
                </a:lnTo>
                <a:lnTo>
                  <a:pt x="17546" y="10124"/>
                </a:lnTo>
                <a:lnTo>
                  <a:pt x="14719" y="10124"/>
                </a:lnTo>
                <a:cubicBezTo>
                  <a:pt x="14719" y="10124"/>
                  <a:pt x="13369" y="5400"/>
                  <a:pt x="13369" y="5400"/>
                </a:cubicBezTo>
                <a:close/>
                <a:moveTo>
                  <a:pt x="11137" y="5400"/>
                </a:moveTo>
                <a:lnTo>
                  <a:pt x="12666" y="5400"/>
                </a:lnTo>
                <a:lnTo>
                  <a:pt x="14016" y="10124"/>
                </a:lnTo>
                <a:lnTo>
                  <a:pt x="11137" y="10124"/>
                </a:lnTo>
                <a:cubicBezTo>
                  <a:pt x="11137" y="10124"/>
                  <a:pt x="11137" y="5400"/>
                  <a:pt x="11137" y="5400"/>
                </a:cubicBezTo>
                <a:close/>
                <a:moveTo>
                  <a:pt x="8932" y="5400"/>
                </a:moveTo>
                <a:lnTo>
                  <a:pt x="10462" y="5400"/>
                </a:lnTo>
                <a:lnTo>
                  <a:pt x="10462" y="10124"/>
                </a:lnTo>
                <a:lnTo>
                  <a:pt x="7582" y="10124"/>
                </a:lnTo>
                <a:cubicBezTo>
                  <a:pt x="7582" y="10124"/>
                  <a:pt x="8932" y="5400"/>
                  <a:pt x="8932" y="5400"/>
                </a:cubicBezTo>
                <a:close/>
                <a:moveTo>
                  <a:pt x="6880" y="10124"/>
                </a:moveTo>
                <a:lnTo>
                  <a:pt x="4052" y="10124"/>
                </a:lnTo>
                <a:lnTo>
                  <a:pt x="6752" y="5400"/>
                </a:lnTo>
                <a:lnTo>
                  <a:pt x="8230" y="5400"/>
                </a:lnTo>
                <a:cubicBezTo>
                  <a:pt x="8230" y="5400"/>
                  <a:pt x="6880" y="10124"/>
                  <a:pt x="6880" y="10124"/>
                </a:cubicBezTo>
                <a:close/>
                <a:moveTo>
                  <a:pt x="17549" y="1350"/>
                </a:moveTo>
                <a:lnTo>
                  <a:pt x="17549" y="4050"/>
                </a:lnTo>
                <a:lnTo>
                  <a:pt x="4049" y="4050"/>
                </a:lnTo>
                <a:lnTo>
                  <a:pt x="4049" y="1350"/>
                </a:lnTo>
                <a:cubicBezTo>
                  <a:pt x="4049" y="1350"/>
                  <a:pt x="17549" y="1350"/>
                  <a:pt x="17549" y="1350"/>
                </a:cubicBezTo>
                <a:close/>
                <a:moveTo>
                  <a:pt x="21194" y="7560"/>
                </a:moveTo>
                <a:lnTo>
                  <a:pt x="19170" y="4861"/>
                </a:lnTo>
                <a:cubicBezTo>
                  <a:pt x="19091" y="4755"/>
                  <a:pt x="18997" y="4663"/>
                  <a:pt x="18899" y="4576"/>
                </a:cubicBezTo>
                <a:lnTo>
                  <a:pt x="18899" y="1350"/>
                </a:lnTo>
                <a:cubicBezTo>
                  <a:pt x="18899" y="605"/>
                  <a:pt x="18295" y="0"/>
                  <a:pt x="17549" y="0"/>
                </a:cubicBezTo>
                <a:lnTo>
                  <a:pt x="4049" y="0"/>
                </a:lnTo>
                <a:cubicBezTo>
                  <a:pt x="3304" y="0"/>
                  <a:pt x="2699" y="605"/>
                  <a:pt x="2699" y="1350"/>
                </a:cubicBezTo>
                <a:lnTo>
                  <a:pt x="2699" y="4576"/>
                </a:lnTo>
                <a:cubicBezTo>
                  <a:pt x="2602" y="4663"/>
                  <a:pt x="2508" y="4754"/>
                  <a:pt x="2430" y="4860"/>
                </a:cubicBezTo>
                <a:lnTo>
                  <a:pt x="406" y="7559"/>
                </a:lnTo>
                <a:cubicBezTo>
                  <a:pt x="143" y="7907"/>
                  <a:pt x="0" y="8338"/>
                  <a:pt x="0" y="8774"/>
                </a:cubicBezTo>
                <a:lnTo>
                  <a:pt x="0" y="9450"/>
                </a:lnTo>
                <a:cubicBezTo>
                  <a:pt x="0" y="10566"/>
                  <a:pt x="908" y="11475"/>
                  <a:pt x="2024" y="11475"/>
                </a:cubicBezTo>
                <a:lnTo>
                  <a:pt x="2024" y="20249"/>
                </a:lnTo>
                <a:cubicBezTo>
                  <a:pt x="2024" y="20994"/>
                  <a:pt x="2629" y="21599"/>
                  <a:pt x="3374" y="21599"/>
                </a:cubicBezTo>
                <a:lnTo>
                  <a:pt x="18224" y="21599"/>
                </a:lnTo>
                <a:cubicBezTo>
                  <a:pt x="18970" y="21599"/>
                  <a:pt x="19575" y="20994"/>
                  <a:pt x="19575" y="20249"/>
                </a:cubicBezTo>
                <a:lnTo>
                  <a:pt x="19575" y="11475"/>
                </a:lnTo>
                <a:cubicBezTo>
                  <a:pt x="20691" y="11475"/>
                  <a:pt x="21600" y="10566"/>
                  <a:pt x="21600" y="9450"/>
                </a:cubicBezTo>
                <a:lnTo>
                  <a:pt x="21600" y="8774"/>
                </a:lnTo>
                <a:cubicBezTo>
                  <a:pt x="21600" y="8338"/>
                  <a:pt x="21456" y="7907"/>
                  <a:pt x="21194" y="7560"/>
                </a:cubicBezTo>
              </a:path>
            </a:pathLst>
          </a:custGeom>
          <a:solidFill>
            <a:schemeClr val="tx1">
              <a:lumMod val="75000"/>
              <a:lumOff val="25000"/>
            </a:schemeClr>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090" tIns="38090" rIns="38090" bIns="38090" anchor="ctr"/>
          <a:lstStyle/>
          <a:p>
            <a:pPr algn="ctr" defTabSz="457086" fontAlgn="base" hangingPunct="0">
              <a:spcBef>
                <a:spcPct val="0"/>
              </a:spcBef>
              <a:spcAft>
                <a:spcPct val="0"/>
              </a:spcAft>
            </a:pPr>
            <a:endParaRPr lang="en-US" sz="3000">
              <a:solidFill>
                <a:srgbClr val="FFFFFF"/>
              </a:solidFill>
              <a:effectLst>
                <a:outerShdw blurRad="38100" dist="38100" dir="2700000" algn="tl">
                  <a:srgbClr val="000000"/>
                </a:outerShdw>
              </a:effectLst>
              <a:latin typeface="Gill Sans" charset="0"/>
              <a:sym typeface="Gill Sans" charset="0"/>
            </a:endParaRPr>
          </a:p>
        </p:txBody>
      </p:sp>
      <p:sp>
        <p:nvSpPr>
          <p:cNvPr id="30" name="AutoShape 29"/>
          <p:cNvSpPr>
            <a:spLocks/>
          </p:cNvSpPr>
          <p:nvPr/>
        </p:nvSpPr>
        <p:spPr bwMode="auto">
          <a:xfrm>
            <a:off x="19405535" y="7142476"/>
            <a:ext cx="685016" cy="620612"/>
          </a:xfrm>
          <a:custGeom>
            <a:avLst/>
            <a:gdLst>
              <a:gd name="T0" fmla="+- 0 10736 439"/>
              <a:gd name="T1" fmla="*/ T0 w 20595"/>
              <a:gd name="T2" fmla="+- 0 10869 621"/>
              <a:gd name="T3" fmla="*/ 10869 h 20497"/>
              <a:gd name="T4" fmla="+- 0 10736 439"/>
              <a:gd name="T5" fmla="*/ T4 w 20595"/>
              <a:gd name="T6" fmla="+- 0 10869 621"/>
              <a:gd name="T7" fmla="*/ 10869 h 20497"/>
              <a:gd name="T8" fmla="+- 0 10736 439"/>
              <a:gd name="T9" fmla="*/ T8 w 20595"/>
              <a:gd name="T10" fmla="+- 0 10869 621"/>
              <a:gd name="T11" fmla="*/ 10869 h 20497"/>
              <a:gd name="T12" fmla="+- 0 10736 439"/>
              <a:gd name="T13" fmla="*/ T12 w 20595"/>
              <a:gd name="T14" fmla="+- 0 10869 621"/>
              <a:gd name="T15" fmla="*/ 10869 h 20497"/>
            </a:gdLst>
            <a:ahLst/>
            <a:cxnLst>
              <a:cxn ang="0">
                <a:pos x="T1" y="T3"/>
              </a:cxn>
              <a:cxn ang="0">
                <a:pos x="T5" y="T7"/>
              </a:cxn>
              <a:cxn ang="0">
                <a:pos x="T9" y="T11"/>
              </a:cxn>
              <a:cxn ang="0">
                <a:pos x="T13" y="T15"/>
              </a:cxn>
            </a:cxnLst>
            <a:rect l="0" t="0" r="r" b="b"/>
            <a:pathLst>
              <a:path w="20595" h="20497">
                <a:moveTo>
                  <a:pt x="18898" y="1863"/>
                </a:moveTo>
                <a:cubicBezTo>
                  <a:pt x="16636" y="-621"/>
                  <a:pt x="12968" y="-621"/>
                  <a:pt x="10707" y="1863"/>
                </a:cubicBezTo>
                <a:lnTo>
                  <a:pt x="1317" y="12053"/>
                </a:lnTo>
                <a:cubicBezTo>
                  <a:pt x="-439" y="13982"/>
                  <a:pt x="-439" y="17121"/>
                  <a:pt x="1317" y="19050"/>
                </a:cubicBezTo>
                <a:cubicBezTo>
                  <a:pt x="3073" y="20979"/>
                  <a:pt x="5931" y="20979"/>
                  <a:pt x="7687" y="19050"/>
                </a:cubicBezTo>
                <a:lnTo>
                  <a:pt x="17078" y="8860"/>
                </a:lnTo>
                <a:cubicBezTo>
                  <a:pt x="18335" y="7479"/>
                  <a:pt x="18335" y="5242"/>
                  <a:pt x="17078" y="3862"/>
                </a:cubicBezTo>
                <a:cubicBezTo>
                  <a:pt x="15821" y="2482"/>
                  <a:pt x="13783" y="2482"/>
                  <a:pt x="12527" y="3862"/>
                </a:cubicBezTo>
                <a:lnTo>
                  <a:pt x="5467" y="11614"/>
                </a:lnTo>
                <a:cubicBezTo>
                  <a:pt x="5216" y="11891"/>
                  <a:pt x="5216" y="12337"/>
                  <a:pt x="5467" y="12614"/>
                </a:cubicBezTo>
                <a:cubicBezTo>
                  <a:pt x="5719" y="12890"/>
                  <a:pt x="6126" y="12890"/>
                  <a:pt x="6378" y="12614"/>
                </a:cubicBezTo>
                <a:lnTo>
                  <a:pt x="13437" y="4861"/>
                </a:lnTo>
                <a:cubicBezTo>
                  <a:pt x="14190" y="4035"/>
                  <a:pt x="15414" y="4035"/>
                  <a:pt x="16167" y="4861"/>
                </a:cubicBezTo>
                <a:cubicBezTo>
                  <a:pt x="16920" y="5688"/>
                  <a:pt x="16920" y="7034"/>
                  <a:pt x="16167" y="7860"/>
                </a:cubicBezTo>
                <a:lnTo>
                  <a:pt x="6777" y="18050"/>
                </a:lnTo>
                <a:cubicBezTo>
                  <a:pt x="5520" y="19430"/>
                  <a:pt x="3484" y="19430"/>
                  <a:pt x="2227" y="18050"/>
                </a:cubicBezTo>
                <a:cubicBezTo>
                  <a:pt x="970" y="16670"/>
                  <a:pt x="970" y="14433"/>
                  <a:pt x="2227" y="13053"/>
                </a:cubicBezTo>
                <a:lnTo>
                  <a:pt x="11525" y="2963"/>
                </a:lnTo>
                <a:cubicBezTo>
                  <a:pt x="13285" y="1030"/>
                  <a:pt x="16139" y="1030"/>
                  <a:pt x="17896" y="2963"/>
                </a:cubicBezTo>
                <a:cubicBezTo>
                  <a:pt x="19657" y="4896"/>
                  <a:pt x="19657" y="8027"/>
                  <a:pt x="17897" y="9959"/>
                </a:cubicBezTo>
                <a:lnTo>
                  <a:pt x="10929" y="17611"/>
                </a:lnTo>
                <a:cubicBezTo>
                  <a:pt x="10677" y="17888"/>
                  <a:pt x="10677" y="18334"/>
                  <a:pt x="10929" y="18610"/>
                </a:cubicBezTo>
                <a:cubicBezTo>
                  <a:pt x="11181" y="18887"/>
                  <a:pt x="11588" y="18887"/>
                  <a:pt x="11839" y="18610"/>
                </a:cubicBezTo>
                <a:lnTo>
                  <a:pt x="18898" y="10859"/>
                </a:lnTo>
                <a:cubicBezTo>
                  <a:pt x="21160" y="8375"/>
                  <a:pt x="21160" y="4347"/>
                  <a:pt x="18898" y="1863"/>
                </a:cubicBezTo>
              </a:path>
            </a:pathLst>
          </a:custGeom>
          <a:solidFill>
            <a:schemeClr val="tx1">
              <a:lumMod val="75000"/>
              <a:lumOff val="25000"/>
            </a:schemeClr>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090" tIns="38090" rIns="38090" bIns="38090" anchor="ctr"/>
          <a:lstStyle/>
          <a:p>
            <a:pPr algn="ctr" defTabSz="457086" fontAlgn="base" hangingPunct="0">
              <a:spcBef>
                <a:spcPct val="0"/>
              </a:spcBef>
              <a:spcAft>
                <a:spcPct val="0"/>
              </a:spcAft>
            </a:pPr>
            <a:endParaRPr lang="en-US" sz="3000">
              <a:solidFill>
                <a:srgbClr val="FFFFFF"/>
              </a:solidFill>
              <a:effectLst>
                <a:outerShdw blurRad="38100" dist="38100" dir="2700000" algn="tl">
                  <a:srgbClr val="000000"/>
                </a:outerShdw>
              </a:effectLst>
              <a:latin typeface="Gill Sans" charset="0"/>
              <a:sym typeface="Gill Sans" charset="0"/>
            </a:endParaRPr>
          </a:p>
        </p:txBody>
      </p:sp>
      <p:grpSp>
        <p:nvGrpSpPr>
          <p:cNvPr id="31" name="Group 30"/>
          <p:cNvGrpSpPr/>
          <p:nvPr/>
        </p:nvGrpSpPr>
        <p:grpSpPr>
          <a:xfrm>
            <a:off x="18142065" y="7120231"/>
            <a:ext cx="471900" cy="686186"/>
            <a:chOff x="10146507" y="3505994"/>
            <a:chExt cx="319881" cy="465138"/>
          </a:xfrm>
          <a:solidFill>
            <a:schemeClr val="tx1">
              <a:lumMod val="75000"/>
              <a:lumOff val="25000"/>
            </a:schemeClr>
          </a:solidFill>
        </p:grpSpPr>
        <p:sp>
          <p:nvSpPr>
            <p:cNvPr id="32" name="AutoShape 30"/>
            <p:cNvSpPr>
              <a:spLocks/>
            </p:cNvSpPr>
            <p:nvPr/>
          </p:nvSpPr>
          <p:spPr bwMode="auto">
            <a:xfrm>
              <a:off x="10146507" y="3505994"/>
              <a:ext cx="319881" cy="465138"/>
            </a:xfrm>
            <a:custGeom>
              <a:avLst/>
              <a:gdLst>
                <a:gd name="T0" fmla="*/ 10383 w 20767"/>
                <a:gd name="T1" fmla="*/ 10800 h 21600"/>
                <a:gd name="T2" fmla="*/ 10383 w 20767"/>
                <a:gd name="T3" fmla="*/ 10800 h 21600"/>
                <a:gd name="T4" fmla="*/ 10383 w 20767"/>
                <a:gd name="T5" fmla="*/ 10800 h 21600"/>
                <a:gd name="T6" fmla="*/ 10383 w 20767"/>
                <a:gd name="T7" fmla="*/ 10800 h 21600"/>
              </a:gdLst>
              <a:ahLst/>
              <a:cxnLst>
                <a:cxn ang="0">
                  <a:pos x="T0" y="T1"/>
                </a:cxn>
                <a:cxn ang="0">
                  <a:pos x="T2" y="T3"/>
                </a:cxn>
                <a:cxn ang="0">
                  <a:pos x="T4" y="T5"/>
                </a:cxn>
                <a:cxn ang="0">
                  <a:pos x="T6" y="T7"/>
                </a:cxn>
              </a:cxnLst>
              <a:rect l="0" t="0" r="r" b="b"/>
              <a:pathLst>
                <a:path w="20767" h="21600">
                  <a:moveTo>
                    <a:pt x="18566" y="16551"/>
                  </a:moveTo>
                  <a:cubicBezTo>
                    <a:pt x="17960" y="18284"/>
                    <a:pt x="17274" y="20249"/>
                    <a:pt x="9436" y="20249"/>
                  </a:cubicBezTo>
                  <a:cubicBezTo>
                    <a:pt x="4711" y="20249"/>
                    <a:pt x="1888" y="17809"/>
                    <a:pt x="1888" y="15451"/>
                  </a:cubicBezTo>
                  <a:cubicBezTo>
                    <a:pt x="1888" y="13645"/>
                    <a:pt x="2349" y="12161"/>
                    <a:pt x="2835" y="10591"/>
                  </a:cubicBezTo>
                  <a:cubicBezTo>
                    <a:pt x="3454" y="8600"/>
                    <a:pt x="4088" y="6563"/>
                    <a:pt x="3813" y="3868"/>
                  </a:cubicBezTo>
                  <a:cubicBezTo>
                    <a:pt x="6723" y="6750"/>
                    <a:pt x="7759" y="10567"/>
                    <a:pt x="7759" y="10567"/>
                  </a:cubicBezTo>
                  <a:cubicBezTo>
                    <a:pt x="7759" y="10567"/>
                    <a:pt x="10468" y="7846"/>
                    <a:pt x="11196" y="6582"/>
                  </a:cubicBezTo>
                  <a:cubicBezTo>
                    <a:pt x="11755" y="7395"/>
                    <a:pt x="12267" y="10124"/>
                    <a:pt x="12267" y="12825"/>
                  </a:cubicBezTo>
                  <a:cubicBezTo>
                    <a:pt x="12267" y="12825"/>
                    <a:pt x="14773" y="11347"/>
                    <a:pt x="16653" y="9127"/>
                  </a:cubicBezTo>
                  <a:cubicBezTo>
                    <a:pt x="18632" y="11666"/>
                    <a:pt x="19346" y="14320"/>
                    <a:pt x="18566" y="16551"/>
                  </a:cubicBezTo>
                  <a:moveTo>
                    <a:pt x="16041" y="6075"/>
                  </a:moveTo>
                  <a:cubicBezTo>
                    <a:pt x="15982" y="7879"/>
                    <a:pt x="14088" y="9404"/>
                    <a:pt x="14088" y="9404"/>
                  </a:cubicBezTo>
                  <a:cubicBezTo>
                    <a:pt x="14088" y="6046"/>
                    <a:pt x="10380" y="3375"/>
                    <a:pt x="10380" y="3375"/>
                  </a:cubicBezTo>
                  <a:cubicBezTo>
                    <a:pt x="10380" y="3375"/>
                    <a:pt x="10330" y="5373"/>
                    <a:pt x="8452" y="7389"/>
                  </a:cubicBezTo>
                  <a:cubicBezTo>
                    <a:pt x="6574" y="2686"/>
                    <a:pt x="938" y="0"/>
                    <a:pt x="938" y="0"/>
                  </a:cubicBezTo>
                  <a:cubicBezTo>
                    <a:pt x="3756" y="7389"/>
                    <a:pt x="0" y="10076"/>
                    <a:pt x="0" y="15451"/>
                  </a:cubicBezTo>
                  <a:cubicBezTo>
                    <a:pt x="0" y="18604"/>
                    <a:pt x="3730" y="21599"/>
                    <a:pt x="9436" y="21599"/>
                  </a:cubicBezTo>
                  <a:cubicBezTo>
                    <a:pt x="17888" y="21599"/>
                    <a:pt x="19523" y="19379"/>
                    <a:pt x="20396" y="16878"/>
                  </a:cubicBezTo>
                  <a:cubicBezTo>
                    <a:pt x="21599" y="13436"/>
                    <a:pt x="19797" y="9432"/>
                    <a:pt x="16041" y="6075"/>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090" tIns="38090" rIns="38090" bIns="38090" anchor="ctr"/>
            <a:lstStyle/>
            <a:p>
              <a:pPr algn="ctr" defTabSz="457086" fontAlgn="base" hangingPunct="0">
                <a:spcBef>
                  <a:spcPct val="0"/>
                </a:spcBef>
                <a:spcAft>
                  <a:spcPct val="0"/>
                </a:spcAft>
              </a:pPr>
              <a:endParaRPr lang="en-US" sz="3000">
                <a:solidFill>
                  <a:srgbClr val="FFFFFF"/>
                </a:solidFill>
                <a:effectLst>
                  <a:outerShdw blurRad="38100" dist="38100" dir="2700000" algn="tl">
                    <a:srgbClr val="000000"/>
                  </a:outerShdw>
                </a:effectLst>
                <a:latin typeface="Gill Sans" charset="0"/>
                <a:sym typeface="Gill Sans" charset="0"/>
              </a:endParaRPr>
            </a:p>
          </p:txBody>
        </p:sp>
        <p:sp>
          <p:nvSpPr>
            <p:cNvPr id="33" name="AutoShape 31"/>
            <p:cNvSpPr>
              <a:spLocks/>
            </p:cNvSpPr>
            <p:nvPr/>
          </p:nvSpPr>
          <p:spPr bwMode="auto">
            <a:xfrm>
              <a:off x="10205244" y="3709194"/>
              <a:ext cx="205581" cy="166688"/>
            </a:xfrm>
            <a:custGeom>
              <a:avLst/>
              <a:gdLst>
                <a:gd name="T0" fmla="*/ 10641 w 21282"/>
                <a:gd name="T1" fmla="*/ 10800 h 21600"/>
                <a:gd name="T2" fmla="*/ 10641 w 21282"/>
                <a:gd name="T3" fmla="*/ 10800 h 21600"/>
                <a:gd name="T4" fmla="*/ 10641 w 21282"/>
                <a:gd name="T5" fmla="*/ 10800 h 21600"/>
                <a:gd name="T6" fmla="*/ 10641 w 21282"/>
                <a:gd name="T7" fmla="*/ 10800 h 21600"/>
              </a:gdLst>
              <a:ahLst/>
              <a:cxnLst>
                <a:cxn ang="0">
                  <a:pos x="T0" y="T1"/>
                </a:cxn>
                <a:cxn ang="0">
                  <a:pos x="T2" y="T3"/>
                </a:cxn>
                <a:cxn ang="0">
                  <a:pos x="T4" y="T5"/>
                </a:cxn>
                <a:cxn ang="0">
                  <a:pos x="T6" y="T7"/>
                </a:cxn>
              </a:cxnLst>
              <a:rect l="0" t="0" r="r" b="b"/>
              <a:pathLst>
                <a:path w="21282" h="21600">
                  <a:moveTo>
                    <a:pt x="20698" y="5891"/>
                  </a:moveTo>
                  <a:lnTo>
                    <a:pt x="19424" y="7749"/>
                  </a:lnTo>
                  <a:cubicBezTo>
                    <a:pt x="17846" y="10064"/>
                    <a:pt x="16352" y="12259"/>
                    <a:pt x="12365" y="14784"/>
                  </a:cubicBezTo>
                  <a:cubicBezTo>
                    <a:pt x="11794" y="12631"/>
                    <a:pt x="11275" y="10259"/>
                    <a:pt x="11275" y="6631"/>
                  </a:cubicBezTo>
                  <a:lnTo>
                    <a:pt x="11275" y="3408"/>
                  </a:lnTo>
                  <a:lnTo>
                    <a:pt x="9000" y="7893"/>
                  </a:lnTo>
                  <a:cubicBezTo>
                    <a:pt x="8233" y="9421"/>
                    <a:pt x="7598" y="10690"/>
                    <a:pt x="6649" y="12373"/>
                  </a:cubicBezTo>
                  <a:cubicBezTo>
                    <a:pt x="5211" y="8296"/>
                    <a:pt x="4195" y="5281"/>
                    <a:pt x="3422" y="2545"/>
                  </a:cubicBezTo>
                  <a:lnTo>
                    <a:pt x="2705" y="0"/>
                  </a:lnTo>
                  <a:lnTo>
                    <a:pt x="1926" y="2847"/>
                  </a:lnTo>
                  <a:cubicBezTo>
                    <a:pt x="936" y="6469"/>
                    <a:pt x="0" y="9891"/>
                    <a:pt x="0" y="18771"/>
                  </a:cubicBezTo>
                  <a:cubicBezTo>
                    <a:pt x="0" y="19292"/>
                    <a:pt x="333" y="19714"/>
                    <a:pt x="749" y="19714"/>
                  </a:cubicBezTo>
                  <a:cubicBezTo>
                    <a:pt x="1162" y="19714"/>
                    <a:pt x="1499" y="19292"/>
                    <a:pt x="1499" y="18771"/>
                  </a:cubicBezTo>
                  <a:cubicBezTo>
                    <a:pt x="1499" y="11964"/>
                    <a:pt x="2037" y="8594"/>
                    <a:pt x="2758" y="5681"/>
                  </a:cubicBezTo>
                  <a:cubicBezTo>
                    <a:pt x="3537" y="8174"/>
                    <a:pt x="4520" y="11009"/>
                    <a:pt x="5812" y="14638"/>
                  </a:cubicBezTo>
                  <a:lnTo>
                    <a:pt x="6339" y="16117"/>
                  </a:lnTo>
                  <a:lnTo>
                    <a:pt x="7100" y="14811"/>
                  </a:lnTo>
                  <a:cubicBezTo>
                    <a:pt x="8344" y="12681"/>
                    <a:pt x="9085" y="11248"/>
                    <a:pt x="9896" y="9638"/>
                  </a:cubicBezTo>
                  <a:cubicBezTo>
                    <a:pt x="10133" y="12428"/>
                    <a:pt x="10681" y="14428"/>
                    <a:pt x="11223" y="16408"/>
                  </a:cubicBezTo>
                  <a:lnTo>
                    <a:pt x="11495" y="17404"/>
                  </a:lnTo>
                  <a:lnTo>
                    <a:pt x="12253" y="16953"/>
                  </a:lnTo>
                  <a:cubicBezTo>
                    <a:pt x="16306" y="14531"/>
                    <a:pt x="18203" y="12327"/>
                    <a:pt x="19708" y="10211"/>
                  </a:cubicBezTo>
                  <a:cubicBezTo>
                    <a:pt x="19942" y="13727"/>
                    <a:pt x="19573" y="17574"/>
                    <a:pt x="18698" y="20305"/>
                  </a:cubicBezTo>
                  <a:cubicBezTo>
                    <a:pt x="18543" y="20787"/>
                    <a:pt x="18730" y="21336"/>
                    <a:pt x="19114" y="21531"/>
                  </a:cubicBezTo>
                  <a:cubicBezTo>
                    <a:pt x="19204" y="21577"/>
                    <a:pt x="19301" y="21599"/>
                    <a:pt x="19395" y="21599"/>
                  </a:cubicBezTo>
                  <a:cubicBezTo>
                    <a:pt x="19690" y="21599"/>
                    <a:pt x="19972" y="21377"/>
                    <a:pt x="20089" y="21008"/>
                  </a:cubicBezTo>
                  <a:cubicBezTo>
                    <a:pt x="21251" y="17380"/>
                    <a:pt x="21600" y="12213"/>
                    <a:pt x="20976" y="7841"/>
                  </a:cubicBezTo>
                  <a:cubicBezTo>
                    <a:pt x="20976" y="7841"/>
                    <a:pt x="20698" y="5891"/>
                    <a:pt x="20698" y="5891"/>
                  </a:cubicBezTo>
                  <a:close/>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090" tIns="38090" rIns="38090" bIns="38090" anchor="ctr"/>
            <a:lstStyle/>
            <a:p>
              <a:pPr algn="ctr" defTabSz="457086" fontAlgn="base" hangingPunct="0">
                <a:spcBef>
                  <a:spcPct val="0"/>
                </a:spcBef>
                <a:spcAft>
                  <a:spcPct val="0"/>
                </a:spcAft>
              </a:pPr>
              <a:endParaRPr lang="en-US" sz="3000">
                <a:solidFill>
                  <a:srgbClr val="FFFFFF"/>
                </a:solidFill>
                <a:effectLst>
                  <a:outerShdw blurRad="38100" dist="38100" dir="2700000" algn="tl">
                    <a:srgbClr val="000000"/>
                  </a:outerShdw>
                </a:effectLst>
                <a:latin typeface="Gill Sans" charset="0"/>
                <a:sym typeface="Gill Sans" charset="0"/>
              </a:endParaRPr>
            </a:p>
          </p:txBody>
        </p:sp>
      </p:grpSp>
      <p:sp>
        <p:nvSpPr>
          <p:cNvPr id="34" name="AutoShape 32"/>
          <p:cNvSpPr>
            <a:spLocks/>
          </p:cNvSpPr>
          <p:nvPr/>
        </p:nvSpPr>
        <p:spPr bwMode="auto">
          <a:xfrm>
            <a:off x="16665479" y="7163555"/>
            <a:ext cx="685016" cy="599534"/>
          </a:xfrm>
          <a:custGeom>
            <a:avLst/>
            <a:gdLst>
              <a:gd name="T0" fmla="+- 0 10800 108"/>
              <a:gd name="T1" fmla="*/ T0 w 21384"/>
              <a:gd name="T2" fmla="*/ 10800 h 21600"/>
              <a:gd name="T3" fmla="+- 0 10800 108"/>
              <a:gd name="T4" fmla="*/ T3 w 21384"/>
              <a:gd name="T5" fmla="*/ 10800 h 21600"/>
              <a:gd name="T6" fmla="+- 0 10800 108"/>
              <a:gd name="T7" fmla="*/ T6 w 21384"/>
              <a:gd name="T8" fmla="*/ 10800 h 21600"/>
              <a:gd name="T9" fmla="+- 0 10800 108"/>
              <a:gd name="T10" fmla="*/ T9 w 21384"/>
              <a:gd name="T11" fmla="*/ 10800 h 21600"/>
            </a:gdLst>
            <a:ahLst/>
            <a:cxnLst>
              <a:cxn ang="0">
                <a:pos x="T1" y="T2"/>
              </a:cxn>
              <a:cxn ang="0">
                <a:pos x="T4" y="T5"/>
              </a:cxn>
              <a:cxn ang="0">
                <a:pos x="T7" y="T8"/>
              </a:cxn>
              <a:cxn ang="0">
                <a:pos x="T10" y="T11"/>
              </a:cxn>
            </a:cxnLst>
            <a:rect l="0" t="0" r="r" b="b"/>
            <a:pathLst>
              <a:path w="21384" h="21600">
                <a:moveTo>
                  <a:pt x="18710" y="9257"/>
                </a:moveTo>
                <a:lnTo>
                  <a:pt x="16706" y="7714"/>
                </a:lnTo>
                <a:lnTo>
                  <a:pt x="16706" y="20057"/>
                </a:lnTo>
                <a:lnTo>
                  <a:pt x="4677" y="20057"/>
                </a:lnTo>
                <a:lnTo>
                  <a:pt x="4677" y="7714"/>
                </a:lnTo>
                <a:lnTo>
                  <a:pt x="2673" y="9257"/>
                </a:lnTo>
                <a:lnTo>
                  <a:pt x="1336" y="4628"/>
                </a:lnTo>
                <a:lnTo>
                  <a:pt x="4677" y="1542"/>
                </a:lnTo>
                <a:lnTo>
                  <a:pt x="7468" y="1542"/>
                </a:lnTo>
                <a:cubicBezTo>
                  <a:pt x="7841" y="2871"/>
                  <a:pt x="9136" y="3857"/>
                  <a:pt x="10691" y="3857"/>
                </a:cubicBezTo>
                <a:cubicBezTo>
                  <a:pt x="12247" y="3857"/>
                  <a:pt x="13542" y="2871"/>
                  <a:pt x="13915" y="1542"/>
                </a:cubicBezTo>
                <a:lnTo>
                  <a:pt x="16706" y="1542"/>
                </a:lnTo>
                <a:lnTo>
                  <a:pt x="20047" y="4628"/>
                </a:lnTo>
                <a:cubicBezTo>
                  <a:pt x="20047" y="4628"/>
                  <a:pt x="18710" y="9257"/>
                  <a:pt x="18710" y="9257"/>
                </a:cubicBezTo>
                <a:close/>
                <a:moveTo>
                  <a:pt x="13200" y="1542"/>
                </a:moveTo>
                <a:cubicBezTo>
                  <a:pt x="12831" y="2438"/>
                  <a:pt x="11852" y="3085"/>
                  <a:pt x="10691" y="3085"/>
                </a:cubicBezTo>
                <a:cubicBezTo>
                  <a:pt x="9531" y="3085"/>
                  <a:pt x="8552" y="2438"/>
                  <a:pt x="8183" y="1542"/>
                </a:cubicBezTo>
                <a:cubicBezTo>
                  <a:pt x="8183" y="1542"/>
                  <a:pt x="13200" y="1542"/>
                  <a:pt x="13200" y="1542"/>
                </a:cubicBezTo>
                <a:close/>
                <a:moveTo>
                  <a:pt x="20882" y="3423"/>
                </a:moveTo>
                <a:lnTo>
                  <a:pt x="17541" y="338"/>
                </a:lnTo>
                <a:cubicBezTo>
                  <a:pt x="17303" y="119"/>
                  <a:pt x="17009" y="0"/>
                  <a:pt x="16706" y="0"/>
                </a:cubicBezTo>
                <a:lnTo>
                  <a:pt x="4677" y="0"/>
                </a:lnTo>
                <a:cubicBezTo>
                  <a:pt x="4374" y="0"/>
                  <a:pt x="4080" y="119"/>
                  <a:pt x="3842" y="338"/>
                </a:cubicBezTo>
                <a:lnTo>
                  <a:pt x="501" y="3423"/>
                </a:lnTo>
                <a:cubicBezTo>
                  <a:pt x="64" y="3827"/>
                  <a:pt x="-108" y="4503"/>
                  <a:pt x="68" y="5116"/>
                </a:cubicBezTo>
                <a:lnTo>
                  <a:pt x="1405" y="9745"/>
                </a:lnTo>
                <a:cubicBezTo>
                  <a:pt x="1537" y="10201"/>
                  <a:pt x="1845" y="10560"/>
                  <a:pt x="2239" y="10716"/>
                </a:cubicBezTo>
                <a:cubicBezTo>
                  <a:pt x="2380" y="10772"/>
                  <a:pt x="2527" y="10800"/>
                  <a:pt x="2673" y="10800"/>
                </a:cubicBezTo>
                <a:cubicBezTo>
                  <a:pt x="2905" y="10800"/>
                  <a:pt x="3136" y="10729"/>
                  <a:pt x="3341" y="10593"/>
                </a:cubicBezTo>
                <a:lnTo>
                  <a:pt x="3341" y="20057"/>
                </a:lnTo>
                <a:cubicBezTo>
                  <a:pt x="3341" y="20908"/>
                  <a:pt x="3940" y="21600"/>
                  <a:pt x="4677" y="21600"/>
                </a:cubicBezTo>
                <a:lnTo>
                  <a:pt x="16706" y="21600"/>
                </a:lnTo>
                <a:cubicBezTo>
                  <a:pt x="17443" y="21600"/>
                  <a:pt x="18042" y="20908"/>
                  <a:pt x="18042" y="20057"/>
                </a:cubicBezTo>
                <a:lnTo>
                  <a:pt x="18042" y="10593"/>
                </a:lnTo>
                <a:cubicBezTo>
                  <a:pt x="18247" y="10729"/>
                  <a:pt x="18478" y="10800"/>
                  <a:pt x="18710" y="10800"/>
                </a:cubicBezTo>
                <a:cubicBezTo>
                  <a:pt x="18856" y="10800"/>
                  <a:pt x="19002" y="10772"/>
                  <a:pt x="19144" y="10716"/>
                </a:cubicBezTo>
                <a:cubicBezTo>
                  <a:pt x="19538" y="10560"/>
                  <a:pt x="19846" y="10201"/>
                  <a:pt x="19978" y="9745"/>
                </a:cubicBezTo>
                <a:lnTo>
                  <a:pt x="21315" y="5116"/>
                </a:lnTo>
                <a:cubicBezTo>
                  <a:pt x="21491" y="4503"/>
                  <a:pt x="21319" y="3827"/>
                  <a:pt x="20882" y="3423"/>
                </a:cubicBezTo>
              </a:path>
            </a:pathLst>
          </a:custGeom>
          <a:solidFill>
            <a:schemeClr val="tx1">
              <a:lumMod val="75000"/>
              <a:lumOff val="25000"/>
            </a:schemeClr>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090" tIns="38090" rIns="38090" bIns="38090" anchor="ctr"/>
          <a:lstStyle/>
          <a:p>
            <a:pPr algn="ctr" defTabSz="457086" fontAlgn="base" hangingPunct="0">
              <a:spcBef>
                <a:spcPct val="0"/>
              </a:spcBef>
              <a:spcAft>
                <a:spcPct val="0"/>
              </a:spcAft>
            </a:pPr>
            <a:endParaRPr lang="en-US" sz="3000">
              <a:solidFill>
                <a:srgbClr val="FFFFFF"/>
              </a:solidFill>
              <a:effectLst>
                <a:outerShdw blurRad="38100" dist="38100" dir="2700000" algn="tl">
                  <a:srgbClr val="000000"/>
                </a:outerShdw>
              </a:effectLst>
              <a:latin typeface="Gill Sans" charset="0"/>
              <a:sym typeface="Gill Sans" charset="0"/>
            </a:endParaRPr>
          </a:p>
        </p:txBody>
      </p:sp>
      <p:grpSp>
        <p:nvGrpSpPr>
          <p:cNvPr id="35" name="Group 34"/>
          <p:cNvGrpSpPr/>
          <p:nvPr/>
        </p:nvGrpSpPr>
        <p:grpSpPr>
          <a:xfrm>
            <a:off x="15294279" y="7120231"/>
            <a:ext cx="685016" cy="686186"/>
            <a:chOff x="8204317" y="3973834"/>
            <a:chExt cx="464344" cy="465138"/>
          </a:xfrm>
          <a:solidFill>
            <a:schemeClr val="tx1">
              <a:lumMod val="75000"/>
              <a:lumOff val="25000"/>
            </a:schemeClr>
          </a:solidFill>
        </p:grpSpPr>
        <p:sp>
          <p:nvSpPr>
            <p:cNvPr id="36" name="AutoShape 33"/>
            <p:cNvSpPr>
              <a:spLocks/>
            </p:cNvSpPr>
            <p:nvPr/>
          </p:nvSpPr>
          <p:spPr bwMode="auto">
            <a:xfrm>
              <a:off x="8204317" y="4148459"/>
              <a:ext cx="464344" cy="290513"/>
            </a:xfrm>
            <a:custGeom>
              <a:avLst/>
              <a:gdLst>
                <a:gd name="T0" fmla="*/ 10752 w 21505"/>
                <a:gd name="T1" fmla="*/ 10800 h 21600"/>
                <a:gd name="T2" fmla="*/ 10752 w 21505"/>
                <a:gd name="T3" fmla="*/ 10800 h 21600"/>
                <a:gd name="T4" fmla="*/ 10752 w 21505"/>
                <a:gd name="T5" fmla="*/ 10800 h 21600"/>
                <a:gd name="T6" fmla="*/ 10752 w 21505"/>
                <a:gd name="T7" fmla="*/ 10800 h 21600"/>
              </a:gdLst>
              <a:ahLst/>
              <a:cxnLst>
                <a:cxn ang="0">
                  <a:pos x="T0" y="T1"/>
                </a:cxn>
                <a:cxn ang="0">
                  <a:pos x="T2" y="T3"/>
                </a:cxn>
                <a:cxn ang="0">
                  <a:pos x="T4" y="T5"/>
                </a:cxn>
                <a:cxn ang="0">
                  <a:pos x="T6" y="T7"/>
                </a:cxn>
              </a:cxnLst>
              <a:rect l="0" t="0" r="r" b="b"/>
              <a:pathLst>
                <a:path w="21505" h="21600">
                  <a:moveTo>
                    <a:pt x="17472" y="17279"/>
                  </a:moveTo>
                  <a:lnTo>
                    <a:pt x="17472" y="18899"/>
                  </a:lnTo>
                  <a:cubicBezTo>
                    <a:pt x="17472" y="19198"/>
                    <a:pt x="17321" y="19439"/>
                    <a:pt x="17136" y="19439"/>
                  </a:cubicBezTo>
                  <a:lnTo>
                    <a:pt x="4368" y="19439"/>
                  </a:lnTo>
                  <a:cubicBezTo>
                    <a:pt x="4182" y="19439"/>
                    <a:pt x="4032" y="19198"/>
                    <a:pt x="4032" y="18899"/>
                  </a:cubicBezTo>
                  <a:lnTo>
                    <a:pt x="4032" y="17279"/>
                  </a:lnTo>
                  <a:lnTo>
                    <a:pt x="1344" y="12419"/>
                  </a:lnTo>
                  <a:cubicBezTo>
                    <a:pt x="1344" y="12121"/>
                    <a:pt x="1494" y="11879"/>
                    <a:pt x="1680" y="11879"/>
                  </a:cubicBezTo>
                  <a:lnTo>
                    <a:pt x="3360" y="11879"/>
                  </a:lnTo>
                  <a:lnTo>
                    <a:pt x="4032" y="11879"/>
                  </a:lnTo>
                  <a:lnTo>
                    <a:pt x="4704" y="11879"/>
                  </a:lnTo>
                  <a:lnTo>
                    <a:pt x="5376" y="11879"/>
                  </a:lnTo>
                  <a:lnTo>
                    <a:pt x="6048" y="11879"/>
                  </a:lnTo>
                  <a:lnTo>
                    <a:pt x="6720" y="11879"/>
                  </a:lnTo>
                  <a:lnTo>
                    <a:pt x="7392" y="11879"/>
                  </a:lnTo>
                  <a:lnTo>
                    <a:pt x="8064" y="11879"/>
                  </a:lnTo>
                  <a:lnTo>
                    <a:pt x="8736" y="11879"/>
                  </a:lnTo>
                  <a:lnTo>
                    <a:pt x="12768" y="11879"/>
                  </a:lnTo>
                  <a:lnTo>
                    <a:pt x="13440" y="11879"/>
                  </a:lnTo>
                  <a:lnTo>
                    <a:pt x="14112" y="11879"/>
                  </a:lnTo>
                  <a:lnTo>
                    <a:pt x="14784" y="11879"/>
                  </a:lnTo>
                  <a:lnTo>
                    <a:pt x="15456" y="11879"/>
                  </a:lnTo>
                  <a:lnTo>
                    <a:pt x="16128" y="11879"/>
                  </a:lnTo>
                  <a:lnTo>
                    <a:pt x="16800" y="11879"/>
                  </a:lnTo>
                  <a:lnTo>
                    <a:pt x="17472" y="11879"/>
                  </a:lnTo>
                  <a:lnTo>
                    <a:pt x="18144" y="11879"/>
                  </a:lnTo>
                  <a:lnTo>
                    <a:pt x="19824" y="11879"/>
                  </a:lnTo>
                  <a:cubicBezTo>
                    <a:pt x="20009" y="11879"/>
                    <a:pt x="20160" y="12121"/>
                    <a:pt x="20160" y="12419"/>
                  </a:cubicBezTo>
                  <a:cubicBezTo>
                    <a:pt x="20160" y="12419"/>
                    <a:pt x="17472" y="17279"/>
                    <a:pt x="17472" y="17279"/>
                  </a:cubicBezTo>
                  <a:close/>
                  <a:moveTo>
                    <a:pt x="10752" y="4320"/>
                  </a:moveTo>
                  <a:cubicBezTo>
                    <a:pt x="8625" y="4320"/>
                    <a:pt x="6826" y="6601"/>
                    <a:pt x="6246" y="9719"/>
                  </a:cubicBezTo>
                  <a:lnTo>
                    <a:pt x="5552" y="9719"/>
                  </a:lnTo>
                  <a:cubicBezTo>
                    <a:pt x="6152" y="6000"/>
                    <a:pt x="8252" y="3239"/>
                    <a:pt x="10752" y="3239"/>
                  </a:cubicBezTo>
                  <a:cubicBezTo>
                    <a:pt x="12934" y="3239"/>
                    <a:pt x="14813" y="5344"/>
                    <a:pt x="15654" y="8353"/>
                  </a:cubicBezTo>
                  <a:lnTo>
                    <a:pt x="15054" y="8835"/>
                  </a:lnTo>
                  <a:cubicBezTo>
                    <a:pt x="14323" y="6180"/>
                    <a:pt x="12671" y="4320"/>
                    <a:pt x="10752" y="4320"/>
                  </a:cubicBezTo>
                  <a:moveTo>
                    <a:pt x="10752" y="8639"/>
                  </a:moveTo>
                  <a:cubicBezTo>
                    <a:pt x="10158" y="8639"/>
                    <a:pt x="9630" y="9061"/>
                    <a:pt x="9260" y="9719"/>
                  </a:cubicBezTo>
                  <a:lnTo>
                    <a:pt x="8437" y="9719"/>
                  </a:lnTo>
                  <a:cubicBezTo>
                    <a:pt x="8904" y="8435"/>
                    <a:pt x="9761" y="7560"/>
                    <a:pt x="10752" y="7560"/>
                  </a:cubicBezTo>
                  <a:cubicBezTo>
                    <a:pt x="11742" y="7560"/>
                    <a:pt x="12600" y="8435"/>
                    <a:pt x="13066" y="9719"/>
                  </a:cubicBezTo>
                  <a:lnTo>
                    <a:pt x="12244" y="9719"/>
                  </a:lnTo>
                  <a:cubicBezTo>
                    <a:pt x="11874" y="9061"/>
                    <a:pt x="11345" y="8639"/>
                    <a:pt x="10752" y="8639"/>
                  </a:cubicBezTo>
                  <a:moveTo>
                    <a:pt x="13827" y="9719"/>
                  </a:moveTo>
                  <a:cubicBezTo>
                    <a:pt x="13307" y="7816"/>
                    <a:pt x="12126" y="6479"/>
                    <a:pt x="10752" y="6479"/>
                  </a:cubicBezTo>
                  <a:cubicBezTo>
                    <a:pt x="9378" y="6479"/>
                    <a:pt x="8197" y="7816"/>
                    <a:pt x="7676" y="9719"/>
                  </a:cubicBezTo>
                  <a:lnTo>
                    <a:pt x="6955" y="9719"/>
                  </a:lnTo>
                  <a:cubicBezTo>
                    <a:pt x="7510" y="7207"/>
                    <a:pt x="9001" y="5400"/>
                    <a:pt x="10752" y="5400"/>
                  </a:cubicBezTo>
                  <a:cubicBezTo>
                    <a:pt x="12409" y="5400"/>
                    <a:pt x="13834" y="7015"/>
                    <a:pt x="14454" y="9317"/>
                  </a:cubicBezTo>
                  <a:lnTo>
                    <a:pt x="13953" y="9719"/>
                  </a:lnTo>
                  <a:cubicBezTo>
                    <a:pt x="13953" y="9719"/>
                    <a:pt x="13827" y="9719"/>
                    <a:pt x="13827" y="9719"/>
                  </a:cubicBezTo>
                  <a:close/>
                  <a:moveTo>
                    <a:pt x="10752" y="1080"/>
                  </a:moveTo>
                  <a:cubicBezTo>
                    <a:pt x="13459" y="1080"/>
                    <a:pt x="15792" y="3672"/>
                    <a:pt x="16856" y="7388"/>
                  </a:cubicBezTo>
                  <a:lnTo>
                    <a:pt x="16256" y="7869"/>
                  </a:lnTo>
                  <a:cubicBezTo>
                    <a:pt x="15305" y="4504"/>
                    <a:pt x="13201" y="2160"/>
                    <a:pt x="10752" y="2160"/>
                  </a:cubicBezTo>
                  <a:cubicBezTo>
                    <a:pt x="7874" y="2160"/>
                    <a:pt x="5470" y="5392"/>
                    <a:pt x="4858" y="9719"/>
                  </a:cubicBezTo>
                  <a:lnTo>
                    <a:pt x="4167" y="9719"/>
                  </a:lnTo>
                  <a:cubicBezTo>
                    <a:pt x="4792" y="4796"/>
                    <a:pt x="7507" y="1080"/>
                    <a:pt x="10752" y="1080"/>
                  </a:cubicBezTo>
                  <a:moveTo>
                    <a:pt x="17336" y="9719"/>
                  </a:moveTo>
                  <a:lnTo>
                    <a:pt x="16958" y="9719"/>
                  </a:lnTo>
                  <a:lnTo>
                    <a:pt x="17294" y="9449"/>
                  </a:lnTo>
                  <a:cubicBezTo>
                    <a:pt x="17307" y="9540"/>
                    <a:pt x="17325" y="9628"/>
                    <a:pt x="17336" y="9719"/>
                  </a:cubicBezTo>
                  <a:moveTo>
                    <a:pt x="19824" y="9719"/>
                  </a:moveTo>
                  <a:lnTo>
                    <a:pt x="18016" y="9719"/>
                  </a:lnTo>
                  <a:cubicBezTo>
                    <a:pt x="17986" y="9461"/>
                    <a:pt x="17948" y="9209"/>
                    <a:pt x="17908" y="8957"/>
                  </a:cubicBezTo>
                  <a:lnTo>
                    <a:pt x="21132" y="6366"/>
                  </a:lnTo>
                  <a:cubicBezTo>
                    <a:pt x="21464" y="6099"/>
                    <a:pt x="21599" y="5450"/>
                    <a:pt x="21433" y="4916"/>
                  </a:cubicBezTo>
                  <a:cubicBezTo>
                    <a:pt x="21267" y="4383"/>
                    <a:pt x="20864" y="4169"/>
                    <a:pt x="20532" y="4433"/>
                  </a:cubicBezTo>
                  <a:lnTo>
                    <a:pt x="17456" y="6905"/>
                  </a:lnTo>
                  <a:cubicBezTo>
                    <a:pt x="16282" y="2836"/>
                    <a:pt x="13721" y="0"/>
                    <a:pt x="10752" y="0"/>
                  </a:cubicBezTo>
                  <a:cubicBezTo>
                    <a:pt x="7135" y="0"/>
                    <a:pt x="4122" y="4198"/>
                    <a:pt x="3488" y="9719"/>
                  </a:cubicBezTo>
                  <a:lnTo>
                    <a:pt x="1680" y="9719"/>
                  </a:lnTo>
                  <a:cubicBezTo>
                    <a:pt x="754" y="9719"/>
                    <a:pt x="0" y="10930"/>
                    <a:pt x="0" y="12419"/>
                  </a:cubicBezTo>
                  <a:cubicBezTo>
                    <a:pt x="0" y="12949"/>
                    <a:pt x="121" y="13459"/>
                    <a:pt x="339" y="13855"/>
                  </a:cubicBezTo>
                  <a:lnTo>
                    <a:pt x="2688" y="18101"/>
                  </a:lnTo>
                  <a:lnTo>
                    <a:pt x="2688" y="18899"/>
                  </a:lnTo>
                  <a:cubicBezTo>
                    <a:pt x="2688" y="20389"/>
                    <a:pt x="3442" y="21599"/>
                    <a:pt x="4368" y="21599"/>
                  </a:cubicBezTo>
                  <a:lnTo>
                    <a:pt x="17136" y="21599"/>
                  </a:lnTo>
                  <a:cubicBezTo>
                    <a:pt x="18062" y="21599"/>
                    <a:pt x="18816" y="20389"/>
                    <a:pt x="18816" y="18899"/>
                  </a:cubicBezTo>
                  <a:lnTo>
                    <a:pt x="18816" y="18101"/>
                  </a:lnTo>
                  <a:lnTo>
                    <a:pt x="21165" y="13855"/>
                  </a:lnTo>
                  <a:cubicBezTo>
                    <a:pt x="21383" y="13459"/>
                    <a:pt x="21504" y="12949"/>
                    <a:pt x="21504" y="12419"/>
                  </a:cubicBezTo>
                  <a:cubicBezTo>
                    <a:pt x="21504" y="10930"/>
                    <a:pt x="20750" y="9719"/>
                    <a:pt x="19824" y="9719"/>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090" tIns="38090" rIns="38090" bIns="38090" anchor="ctr"/>
            <a:lstStyle/>
            <a:p>
              <a:pPr algn="ctr" defTabSz="457086" fontAlgn="base" hangingPunct="0">
                <a:spcBef>
                  <a:spcPct val="0"/>
                </a:spcBef>
                <a:spcAft>
                  <a:spcPct val="0"/>
                </a:spcAft>
              </a:pPr>
              <a:endParaRPr lang="en-US" sz="3000">
                <a:solidFill>
                  <a:srgbClr val="FFFFFF"/>
                </a:solidFill>
                <a:effectLst>
                  <a:outerShdw blurRad="38100" dist="38100" dir="2700000" algn="tl">
                    <a:srgbClr val="000000"/>
                  </a:outerShdw>
                </a:effectLst>
                <a:latin typeface="Gill Sans" charset="0"/>
                <a:sym typeface="Gill Sans" charset="0"/>
              </a:endParaRPr>
            </a:p>
          </p:txBody>
        </p:sp>
        <p:sp>
          <p:nvSpPr>
            <p:cNvPr id="37" name="AutoShape 34"/>
            <p:cNvSpPr>
              <a:spLocks/>
            </p:cNvSpPr>
            <p:nvPr/>
          </p:nvSpPr>
          <p:spPr bwMode="auto">
            <a:xfrm>
              <a:off x="8320204" y="4032572"/>
              <a:ext cx="33338" cy="108744"/>
            </a:xfrm>
            <a:custGeom>
              <a:avLst/>
              <a:gdLst>
                <a:gd name="T0" fmla="+- 0 10758 2273"/>
                <a:gd name="T1" fmla="*/ T0 w 16970"/>
                <a:gd name="T2" fmla="*/ 10800 h 21600"/>
                <a:gd name="T3" fmla="+- 0 10758 2273"/>
                <a:gd name="T4" fmla="*/ T3 w 16970"/>
                <a:gd name="T5" fmla="*/ 10800 h 21600"/>
                <a:gd name="T6" fmla="+- 0 10758 2273"/>
                <a:gd name="T7" fmla="*/ T6 w 16970"/>
                <a:gd name="T8" fmla="*/ 10800 h 21600"/>
                <a:gd name="T9" fmla="+- 0 10758 2273"/>
                <a:gd name="T10" fmla="*/ T9 w 16970"/>
                <a:gd name="T11" fmla="*/ 10800 h 21600"/>
              </a:gdLst>
              <a:ahLst/>
              <a:cxnLst>
                <a:cxn ang="0">
                  <a:pos x="T1" y="T2"/>
                </a:cxn>
                <a:cxn ang="0">
                  <a:pos x="T4" y="T5"/>
                </a:cxn>
                <a:cxn ang="0">
                  <a:pos x="T7" y="T8"/>
                </a:cxn>
                <a:cxn ang="0">
                  <a:pos x="T10" y="T11"/>
                </a:cxn>
              </a:cxnLst>
              <a:rect l="0" t="0" r="r" b="b"/>
              <a:pathLst>
                <a:path w="16970" h="21600">
                  <a:moveTo>
                    <a:pt x="1763" y="20770"/>
                  </a:moveTo>
                  <a:cubicBezTo>
                    <a:pt x="1785" y="20787"/>
                    <a:pt x="1800" y="20804"/>
                    <a:pt x="1822" y="20820"/>
                  </a:cubicBezTo>
                  <a:lnTo>
                    <a:pt x="1840" y="20820"/>
                  </a:lnTo>
                  <a:cubicBezTo>
                    <a:pt x="2471" y="21282"/>
                    <a:pt x="3719" y="21600"/>
                    <a:pt x="5169" y="21600"/>
                  </a:cubicBezTo>
                  <a:cubicBezTo>
                    <a:pt x="7249" y="21600"/>
                    <a:pt x="8949" y="20947"/>
                    <a:pt x="8949" y="20151"/>
                  </a:cubicBezTo>
                  <a:cubicBezTo>
                    <a:pt x="8949" y="20027"/>
                    <a:pt x="8890" y="19906"/>
                    <a:pt x="8813" y="19791"/>
                  </a:cubicBezTo>
                  <a:cubicBezTo>
                    <a:pt x="8827" y="19771"/>
                    <a:pt x="8827" y="19755"/>
                    <a:pt x="8805" y="19735"/>
                  </a:cubicBezTo>
                  <a:cubicBezTo>
                    <a:pt x="5994" y="17195"/>
                    <a:pt x="8670" y="14408"/>
                    <a:pt x="11954" y="11407"/>
                  </a:cubicBezTo>
                  <a:cubicBezTo>
                    <a:pt x="15517" y="8164"/>
                    <a:pt x="19327" y="4564"/>
                    <a:pt x="15125" y="902"/>
                  </a:cubicBezTo>
                  <a:cubicBezTo>
                    <a:pt x="14593" y="374"/>
                    <a:pt x="13264" y="0"/>
                    <a:pt x="11701" y="0"/>
                  </a:cubicBezTo>
                  <a:cubicBezTo>
                    <a:pt x="9671" y="0"/>
                    <a:pt x="8016" y="632"/>
                    <a:pt x="8016" y="1411"/>
                  </a:cubicBezTo>
                  <a:cubicBezTo>
                    <a:pt x="8016" y="1583"/>
                    <a:pt x="8108" y="1746"/>
                    <a:pt x="8259" y="1898"/>
                  </a:cubicBezTo>
                  <a:cubicBezTo>
                    <a:pt x="8259" y="1904"/>
                    <a:pt x="8259" y="1909"/>
                    <a:pt x="8266" y="1915"/>
                  </a:cubicBezTo>
                  <a:cubicBezTo>
                    <a:pt x="8273" y="1923"/>
                    <a:pt x="8281" y="1932"/>
                    <a:pt x="8295" y="1940"/>
                  </a:cubicBezTo>
                  <a:lnTo>
                    <a:pt x="8325" y="1974"/>
                  </a:lnTo>
                  <a:cubicBezTo>
                    <a:pt x="11360" y="4592"/>
                    <a:pt x="8424" y="7275"/>
                    <a:pt x="5106" y="10305"/>
                  </a:cubicBezTo>
                  <a:cubicBezTo>
                    <a:pt x="1605" y="13500"/>
                    <a:pt x="-2273" y="17040"/>
                    <a:pt x="1635" y="20649"/>
                  </a:cubicBezTo>
                  <a:cubicBezTo>
                    <a:pt x="1671" y="20691"/>
                    <a:pt x="1719" y="20730"/>
                    <a:pt x="1763" y="2077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090" tIns="38090" rIns="38090" bIns="38090" anchor="ctr"/>
            <a:lstStyle/>
            <a:p>
              <a:pPr algn="ctr" defTabSz="457086" fontAlgn="base" hangingPunct="0">
                <a:spcBef>
                  <a:spcPct val="0"/>
                </a:spcBef>
                <a:spcAft>
                  <a:spcPct val="0"/>
                </a:spcAft>
              </a:pPr>
              <a:endParaRPr lang="en-US" sz="3000">
                <a:solidFill>
                  <a:srgbClr val="FFFFFF"/>
                </a:solidFill>
                <a:effectLst>
                  <a:outerShdw blurRad="38100" dist="38100" dir="2700000" algn="tl">
                    <a:srgbClr val="000000"/>
                  </a:outerShdw>
                </a:effectLst>
                <a:latin typeface="Gill Sans" charset="0"/>
                <a:sym typeface="Gill Sans" charset="0"/>
              </a:endParaRPr>
            </a:p>
          </p:txBody>
        </p:sp>
        <p:sp>
          <p:nvSpPr>
            <p:cNvPr id="38" name="AutoShape 35"/>
            <p:cNvSpPr>
              <a:spLocks/>
            </p:cNvSpPr>
            <p:nvPr/>
          </p:nvSpPr>
          <p:spPr bwMode="auto">
            <a:xfrm>
              <a:off x="8494829" y="4032572"/>
              <a:ext cx="32544" cy="108744"/>
            </a:xfrm>
            <a:custGeom>
              <a:avLst/>
              <a:gdLst>
                <a:gd name="T0" fmla="+- 0 10758 2273"/>
                <a:gd name="T1" fmla="*/ T0 w 16970"/>
                <a:gd name="T2" fmla="*/ 10800 h 21600"/>
                <a:gd name="T3" fmla="+- 0 10758 2273"/>
                <a:gd name="T4" fmla="*/ T3 w 16970"/>
                <a:gd name="T5" fmla="*/ 10800 h 21600"/>
                <a:gd name="T6" fmla="+- 0 10758 2273"/>
                <a:gd name="T7" fmla="*/ T6 w 16970"/>
                <a:gd name="T8" fmla="*/ 10800 h 21600"/>
                <a:gd name="T9" fmla="+- 0 10758 2273"/>
                <a:gd name="T10" fmla="*/ T9 w 16970"/>
                <a:gd name="T11" fmla="*/ 10800 h 21600"/>
              </a:gdLst>
              <a:ahLst/>
              <a:cxnLst>
                <a:cxn ang="0">
                  <a:pos x="T1" y="T2"/>
                </a:cxn>
                <a:cxn ang="0">
                  <a:pos x="T4" y="T5"/>
                </a:cxn>
                <a:cxn ang="0">
                  <a:pos x="T7" y="T8"/>
                </a:cxn>
                <a:cxn ang="0">
                  <a:pos x="T10" y="T11"/>
                </a:cxn>
              </a:cxnLst>
              <a:rect l="0" t="0" r="r" b="b"/>
              <a:pathLst>
                <a:path w="16970" h="21600">
                  <a:moveTo>
                    <a:pt x="1763" y="20770"/>
                  </a:moveTo>
                  <a:cubicBezTo>
                    <a:pt x="1785" y="20787"/>
                    <a:pt x="1800" y="20804"/>
                    <a:pt x="1822" y="20820"/>
                  </a:cubicBezTo>
                  <a:lnTo>
                    <a:pt x="1840" y="20820"/>
                  </a:lnTo>
                  <a:cubicBezTo>
                    <a:pt x="2471" y="21282"/>
                    <a:pt x="3719" y="21600"/>
                    <a:pt x="5169" y="21600"/>
                  </a:cubicBezTo>
                  <a:cubicBezTo>
                    <a:pt x="7249" y="21600"/>
                    <a:pt x="8949" y="20950"/>
                    <a:pt x="8949" y="20151"/>
                  </a:cubicBezTo>
                  <a:cubicBezTo>
                    <a:pt x="8949" y="20027"/>
                    <a:pt x="8890" y="19906"/>
                    <a:pt x="8813" y="19791"/>
                  </a:cubicBezTo>
                  <a:cubicBezTo>
                    <a:pt x="8827" y="19771"/>
                    <a:pt x="8827" y="19755"/>
                    <a:pt x="8805" y="19735"/>
                  </a:cubicBezTo>
                  <a:cubicBezTo>
                    <a:pt x="5994" y="17195"/>
                    <a:pt x="8670" y="14408"/>
                    <a:pt x="11954" y="11407"/>
                  </a:cubicBezTo>
                  <a:cubicBezTo>
                    <a:pt x="15517" y="8164"/>
                    <a:pt x="19327" y="4564"/>
                    <a:pt x="15125" y="902"/>
                  </a:cubicBezTo>
                  <a:cubicBezTo>
                    <a:pt x="14593" y="374"/>
                    <a:pt x="13264" y="0"/>
                    <a:pt x="11701" y="0"/>
                  </a:cubicBezTo>
                  <a:cubicBezTo>
                    <a:pt x="9671" y="0"/>
                    <a:pt x="8016" y="632"/>
                    <a:pt x="8016" y="1411"/>
                  </a:cubicBezTo>
                  <a:cubicBezTo>
                    <a:pt x="8016" y="1583"/>
                    <a:pt x="8108" y="1746"/>
                    <a:pt x="8259" y="1898"/>
                  </a:cubicBezTo>
                  <a:cubicBezTo>
                    <a:pt x="8259" y="1904"/>
                    <a:pt x="8259" y="1909"/>
                    <a:pt x="8266" y="1915"/>
                  </a:cubicBezTo>
                  <a:cubicBezTo>
                    <a:pt x="8273" y="1923"/>
                    <a:pt x="8281" y="1932"/>
                    <a:pt x="8295" y="1940"/>
                  </a:cubicBezTo>
                  <a:lnTo>
                    <a:pt x="8325" y="1974"/>
                  </a:lnTo>
                  <a:cubicBezTo>
                    <a:pt x="11360" y="4592"/>
                    <a:pt x="8424" y="7275"/>
                    <a:pt x="5106" y="10305"/>
                  </a:cubicBezTo>
                  <a:cubicBezTo>
                    <a:pt x="1605" y="13500"/>
                    <a:pt x="-2273" y="17040"/>
                    <a:pt x="1635" y="20649"/>
                  </a:cubicBezTo>
                  <a:cubicBezTo>
                    <a:pt x="1671" y="20691"/>
                    <a:pt x="1719" y="20730"/>
                    <a:pt x="1763" y="2077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090" tIns="38090" rIns="38090" bIns="38090" anchor="ctr"/>
            <a:lstStyle/>
            <a:p>
              <a:pPr algn="ctr" defTabSz="457086" fontAlgn="base" hangingPunct="0">
                <a:spcBef>
                  <a:spcPct val="0"/>
                </a:spcBef>
                <a:spcAft>
                  <a:spcPct val="0"/>
                </a:spcAft>
              </a:pPr>
              <a:endParaRPr lang="en-US" sz="3000">
                <a:solidFill>
                  <a:srgbClr val="FFFFFF"/>
                </a:solidFill>
                <a:effectLst>
                  <a:outerShdw blurRad="38100" dist="38100" dir="2700000" algn="tl">
                    <a:srgbClr val="000000"/>
                  </a:outerShdw>
                </a:effectLst>
                <a:latin typeface="Gill Sans" charset="0"/>
                <a:sym typeface="Gill Sans" charset="0"/>
              </a:endParaRPr>
            </a:p>
          </p:txBody>
        </p:sp>
        <p:sp>
          <p:nvSpPr>
            <p:cNvPr id="39" name="AutoShape 36"/>
            <p:cNvSpPr>
              <a:spLocks/>
            </p:cNvSpPr>
            <p:nvPr/>
          </p:nvSpPr>
          <p:spPr bwMode="auto">
            <a:xfrm>
              <a:off x="8421804" y="3973834"/>
              <a:ext cx="33338" cy="109538"/>
            </a:xfrm>
            <a:custGeom>
              <a:avLst/>
              <a:gdLst>
                <a:gd name="T0" fmla="+- 0 10758 2273"/>
                <a:gd name="T1" fmla="*/ T0 w 16970"/>
                <a:gd name="T2" fmla="*/ 10800 h 21600"/>
                <a:gd name="T3" fmla="+- 0 10758 2273"/>
                <a:gd name="T4" fmla="*/ T3 w 16970"/>
                <a:gd name="T5" fmla="*/ 10800 h 21600"/>
                <a:gd name="T6" fmla="+- 0 10758 2273"/>
                <a:gd name="T7" fmla="*/ T6 w 16970"/>
                <a:gd name="T8" fmla="*/ 10800 h 21600"/>
                <a:gd name="T9" fmla="+- 0 10758 2273"/>
                <a:gd name="T10" fmla="*/ T9 w 16970"/>
                <a:gd name="T11" fmla="*/ 10800 h 21600"/>
              </a:gdLst>
              <a:ahLst/>
              <a:cxnLst>
                <a:cxn ang="0">
                  <a:pos x="T1" y="T2"/>
                </a:cxn>
                <a:cxn ang="0">
                  <a:pos x="T4" y="T5"/>
                </a:cxn>
                <a:cxn ang="0">
                  <a:pos x="T7" y="T8"/>
                </a:cxn>
                <a:cxn ang="0">
                  <a:pos x="T10" y="T11"/>
                </a:cxn>
              </a:cxnLst>
              <a:rect l="0" t="0" r="r" b="b"/>
              <a:pathLst>
                <a:path w="16970" h="21600">
                  <a:moveTo>
                    <a:pt x="1763" y="20770"/>
                  </a:moveTo>
                  <a:cubicBezTo>
                    <a:pt x="1785" y="20787"/>
                    <a:pt x="1800" y="20804"/>
                    <a:pt x="1822" y="20820"/>
                  </a:cubicBezTo>
                  <a:lnTo>
                    <a:pt x="1840" y="20820"/>
                  </a:lnTo>
                  <a:cubicBezTo>
                    <a:pt x="2471" y="21282"/>
                    <a:pt x="3719" y="21600"/>
                    <a:pt x="5169" y="21600"/>
                  </a:cubicBezTo>
                  <a:cubicBezTo>
                    <a:pt x="7249" y="21600"/>
                    <a:pt x="8949" y="20950"/>
                    <a:pt x="8949" y="20151"/>
                  </a:cubicBezTo>
                  <a:cubicBezTo>
                    <a:pt x="8949" y="20027"/>
                    <a:pt x="8890" y="19906"/>
                    <a:pt x="8813" y="19791"/>
                  </a:cubicBezTo>
                  <a:cubicBezTo>
                    <a:pt x="8827" y="19771"/>
                    <a:pt x="8827" y="19755"/>
                    <a:pt x="8805" y="19735"/>
                  </a:cubicBezTo>
                  <a:cubicBezTo>
                    <a:pt x="5994" y="17195"/>
                    <a:pt x="8670" y="14408"/>
                    <a:pt x="11954" y="11407"/>
                  </a:cubicBezTo>
                  <a:cubicBezTo>
                    <a:pt x="15517" y="8164"/>
                    <a:pt x="19327" y="4564"/>
                    <a:pt x="15125" y="902"/>
                  </a:cubicBezTo>
                  <a:cubicBezTo>
                    <a:pt x="14593" y="374"/>
                    <a:pt x="13264" y="0"/>
                    <a:pt x="11701" y="0"/>
                  </a:cubicBezTo>
                  <a:cubicBezTo>
                    <a:pt x="9671" y="0"/>
                    <a:pt x="8016" y="632"/>
                    <a:pt x="8016" y="1411"/>
                  </a:cubicBezTo>
                  <a:cubicBezTo>
                    <a:pt x="8016" y="1583"/>
                    <a:pt x="8108" y="1749"/>
                    <a:pt x="8259" y="1898"/>
                  </a:cubicBezTo>
                  <a:cubicBezTo>
                    <a:pt x="8259" y="1904"/>
                    <a:pt x="8259" y="1909"/>
                    <a:pt x="8266" y="1915"/>
                  </a:cubicBezTo>
                  <a:cubicBezTo>
                    <a:pt x="8273" y="1923"/>
                    <a:pt x="8281" y="1932"/>
                    <a:pt x="8295" y="1940"/>
                  </a:cubicBezTo>
                  <a:lnTo>
                    <a:pt x="8325" y="1974"/>
                  </a:lnTo>
                  <a:cubicBezTo>
                    <a:pt x="11360" y="4592"/>
                    <a:pt x="8424" y="7275"/>
                    <a:pt x="5106" y="10305"/>
                  </a:cubicBezTo>
                  <a:cubicBezTo>
                    <a:pt x="1605" y="13500"/>
                    <a:pt x="-2273" y="17040"/>
                    <a:pt x="1635" y="20649"/>
                  </a:cubicBezTo>
                  <a:cubicBezTo>
                    <a:pt x="1675" y="20691"/>
                    <a:pt x="1719" y="20730"/>
                    <a:pt x="1763" y="2077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090" tIns="38090" rIns="38090" bIns="38090" anchor="ctr"/>
            <a:lstStyle/>
            <a:p>
              <a:pPr algn="ctr" defTabSz="457086" fontAlgn="base" hangingPunct="0">
                <a:spcBef>
                  <a:spcPct val="0"/>
                </a:spcBef>
                <a:spcAft>
                  <a:spcPct val="0"/>
                </a:spcAft>
              </a:pPr>
              <a:endParaRPr lang="en-US" sz="3000">
                <a:solidFill>
                  <a:srgbClr val="FFFFFF"/>
                </a:solidFill>
                <a:effectLst>
                  <a:outerShdw blurRad="38100" dist="38100" dir="2700000" algn="tl">
                    <a:srgbClr val="000000"/>
                  </a:outerShdw>
                </a:effectLst>
                <a:latin typeface="Gill Sans" charset="0"/>
                <a:sym typeface="Gill Sans" charset="0"/>
              </a:endParaRPr>
            </a:p>
          </p:txBody>
        </p:sp>
      </p:grpSp>
      <p:grpSp>
        <p:nvGrpSpPr>
          <p:cNvPr id="40" name="Group 39"/>
          <p:cNvGrpSpPr/>
          <p:nvPr/>
        </p:nvGrpSpPr>
        <p:grpSpPr>
          <a:xfrm>
            <a:off x="13924251" y="7120231"/>
            <a:ext cx="685016" cy="686186"/>
            <a:chOff x="7275629" y="3973834"/>
            <a:chExt cx="464344" cy="465138"/>
          </a:xfrm>
          <a:solidFill>
            <a:schemeClr val="tx1">
              <a:lumMod val="75000"/>
              <a:lumOff val="25000"/>
            </a:schemeClr>
          </a:solidFill>
        </p:grpSpPr>
        <p:sp>
          <p:nvSpPr>
            <p:cNvPr id="41" name="AutoShape 37"/>
            <p:cNvSpPr>
              <a:spLocks/>
            </p:cNvSpPr>
            <p:nvPr/>
          </p:nvSpPr>
          <p:spPr bwMode="auto">
            <a:xfrm>
              <a:off x="7275629" y="4017490"/>
              <a:ext cx="423069" cy="421482"/>
            </a:xfrm>
            <a:custGeom>
              <a:avLst/>
              <a:gdLst>
                <a:gd name="T0" fmla="+- 0 10849 98"/>
                <a:gd name="T1" fmla="*/ T0 w 21502"/>
                <a:gd name="T2" fmla="*/ 10800 h 21600"/>
                <a:gd name="T3" fmla="+- 0 10849 98"/>
                <a:gd name="T4" fmla="*/ T3 w 21502"/>
                <a:gd name="T5" fmla="*/ 10800 h 21600"/>
                <a:gd name="T6" fmla="+- 0 10849 98"/>
                <a:gd name="T7" fmla="*/ T6 w 21502"/>
                <a:gd name="T8" fmla="*/ 10800 h 21600"/>
                <a:gd name="T9" fmla="+- 0 10849 98"/>
                <a:gd name="T10" fmla="*/ T9 w 21502"/>
                <a:gd name="T11" fmla="*/ 10800 h 21600"/>
              </a:gdLst>
              <a:ahLst/>
              <a:cxnLst>
                <a:cxn ang="0">
                  <a:pos x="T1" y="T2"/>
                </a:cxn>
                <a:cxn ang="0">
                  <a:pos x="T4" y="T5"/>
                </a:cxn>
                <a:cxn ang="0">
                  <a:pos x="T7" y="T8"/>
                </a:cxn>
                <a:cxn ang="0">
                  <a:pos x="T10" y="T11"/>
                </a:cxn>
              </a:cxnLst>
              <a:rect l="0" t="0" r="r" b="b"/>
              <a:pathLst>
                <a:path w="21502" h="21600">
                  <a:moveTo>
                    <a:pt x="19917" y="7880"/>
                  </a:moveTo>
                  <a:lnTo>
                    <a:pt x="18875" y="8932"/>
                  </a:lnTo>
                  <a:cubicBezTo>
                    <a:pt x="18730" y="9079"/>
                    <a:pt x="18497" y="9079"/>
                    <a:pt x="18353" y="8932"/>
                  </a:cubicBezTo>
                  <a:lnTo>
                    <a:pt x="17048" y="7617"/>
                  </a:lnTo>
                  <a:lnTo>
                    <a:pt x="15991" y="10290"/>
                  </a:lnTo>
                  <a:lnTo>
                    <a:pt x="16080" y="10064"/>
                  </a:lnTo>
                  <a:cubicBezTo>
                    <a:pt x="13859" y="7826"/>
                    <a:pt x="11601" y="7544"/>
                    <a:pt x="9565" y="7291"/>
                  </a:cubicBezTo>
                  <a:cubicBezTo>
                    <a:pt x="8910" y="7210"/>
                    <a:pt x="8276" y="7126"/>
                    <a:pt x="7652" y="6990"/>
                  </a:cubicBezTo>
                  <a:lnTo>
                    <a:pt x="13918" y="4456"/>
                  </a:lnTo>
                  <a:lnTo>
                    <a:pt x="12652" y="3179"/>
                  </a:lnTo>
                  <a:cubicBezTo>
                    <a:pt x="12508" y="3033"/>
                    <a:pt x="12508" y="2798"/>
                    <a:pt x="12652" y="2652"/>
                  </a:cubicBezTo>
                  <a:lnTo>
                    <a:pt x="13695" y="1598"/>
                  </a:lnTo>
                  <a:cubicBezTo>
                    <a:pt x="13840" y="1453"/>
                    <a:pt x="14073" y="1453"/>
                    <a:pt x="14217" y="1598"/>
                  </a:cubicBezTo>
                  <a:lnTo>
                    <a:pt x="19917" y="7353"/>
                  </a:lnTo>
                  <a:cubicBezTo>
                    <a:pt x="20062" y="7499"/>
                    <a:pt x="20062" y="7734"/>
                    <a:pt x="19917" y="7880"/>
                  </a:cubicBezTo>
                  <a:moveTo>
                    <a:pt x="12292" y="19639"/>
                  </a:moveTo>
                  <a:cubicBezTo>
                    <a:pt x="12200" y="19872"/>
                    <a:pt x="11999" y="20044"/>
                    <a:pt x="11756" y="20095"/>
                  </a:cubicBezTo>
                  <a:cubicBezTo>
                    <a:pt x="11700" y="20106"/>
                    <a:pt x="11643" y="20111"/>
                    <a:pt x="11587" y="20110"/>
                  </a:cubicBezTo>
                  <a:cubicBezTo>
                    <a:pt x="11400" y="20105"/>
                    <a:pt x="11219" y="20030"/>
                    <a:pt x="11084" y="19892"/>
                  </a:cubicBezTo>
                  <a:lnTo>
                    <a:pt x="1692" y="10517"/>
                  </a:lnTo>
                  <a:cubicBezTo>
                    <a:pt x="1519" y="10343"/>
                    <a:pt x="1443" y="10094"/>
                    <a:pt x="1488" y="9852"/>
                  </a:cubicBezTo>
                  <a:cubicBezTo>
                    <a:pt x="1533" y="9610"/>
                    <a:pt x="1695" y="9407"/>
                    <a:pt x="1917" y="9308"/>
                  </a:cubicBezTo>
                  <a:lnTo>
                    <a:pt x="6505" y="7453"/>
                  </a:lnTo>
                  <a:cubicBezTo>
                    <a:pt x="9597" y="8490"/>
                    <a:pt x="12689" y="7491"/>
                    <a:pt x="15781" y="10821"/>
                  </a:cubicBezTo>
                  <a:cubicBezTo>
                    <a:pt x="15781" y="10821"/>
                    <a:pt x="12292" y="19639"/>
                    <a:pt x="12292" y="19639"/>
                  </a:cubicBezTo>
                  <a:close/>
                  <a:moveTo>
                    <a:pt x="15260" y="545"/>
                  </a:moveTo>
                  <a:cubicBezTo>
                    <a:pt x="14912" y="193"/>
                    <a:pt x="14449" y="0"/>
                    <a:pt x="13956" y="0"/>
                  </a:cubicBezTo>
                  <a:cubicBezTo>
                    <a:pt x="13463" y="0"/>
                    <a:pt x="13000" y="193"/>
                    <a:pt x="12651" y="546"/>
                  </a:cubicBezTo>
                  <a:lnTo>
                    <a:pt x="11610" y="1598"/>
                  </a:lnTo>
                  <a:cubicBezTo>
                    <a:pt x="11261" y="1949"/>
                    <a:pt x="11068" y="2417"/>
                    <a:pt x="11068" y="2915"/>
                  </a:cubicBezTo>
                  <a:cubicBezTo>
                    <a:pt x="11068" y="3265"/>
                    <a:pt x="11164" y="3601"/>
                    <a:pt x="11342" y="3893"/>
                  </a:cubicBezTo>
                  <a:lnTo>
                    <a:pt x="1324" y="7944"/>
                  </a:lnTo>
                  <a:cubicBezTo>
                    <a:pt x="654" y="8241"/>
                    <a:pt x="173" y="8851"/>
                    <a:pt x="38" y="9575"/>
                  </a:cubicBezTo>
                  <a:cubicBezTo>
                    <a:pt x="-98" y="10302"/>
                    <a:pt x="130" y="11048"/>
                    <a:pt x="654" y="11576"/>
                  </a:cubicBezTo>
                  <a:lnTo>
                    <a:pt x="10041" y="20946"/>
                  </a:lnTo>
                  <a:cubicBezTo>
                    <a:pt x="10445" y="21354"/>
                    <a:pt x="10982" y="21586"/>
                    <a:pt x="11549" y="21599"/>
                  </a:cubicBezTo>
                  <a:cubicBezTo>
                    <a:pt x="11562" y="21599"/>
                    <a:pt x="11593" y="21599"/>
                    <a:pt x="11605" y="21599"/>
                  </a:cubicBezTo>
                  <a:cubicBezTo>
                    <a:pt x="11754" y="21599"/>
                    <a:pt x="11906" y="21584"/>
                    <a:pt x="12056" y="21553"/>
                  </a:cubicBezTo>
                  <a:cubicBezTo>
                    <a:pt x="12789" y="21399"/>
                    <a:pt x="13390" y="20888"/>
                    <a:pt x="13662" y="20191"/>
                  </a:cubicBezTo>
                  <a:lnTo>
                    <a:pt x="17604" y="10229"/>
                  </a:lnTo>
                  <a:cubicBezTo>
                    <a:pt x="17902" y="10426"/>
                    <a:pt x="18250" y="10532"/>
                    <a:pt x="18613" y="10532"/>
                  </a:cubicBezTo>
                  <a:cubicBezTo>
                    <a:pt x="19107" y="10532"/>
                    <a:pt x="19570" y="10338"/>
                    <a:pt x="19918" y="9986"/>
                  </a:cubicBezTo>
                  <a:lnTo>
                    <a:pt x="20957" y="8937"/>
                  </a:lnTo>
                  <a:cubicBezTo>
                    <a:pt x="21308" y="8585"/>
                    <a:pt x="21502" y="8116"/>
                    <a:pt x="21502" y="7617"/>
                  </a:cubicBezTo>
                  <a:cubicBezTo>
                    <a:pt x="21502" y="7117"/>
                    <a:pt x="21308" y="6648"/>
                    <a:pt x="20961" y="6300"/>
                  </a:cubicBezTo>
                  <a:cubicBezTo>
                    <a:pt x="20961" y="6300"/>
                    <a:pt x="15260" y="545"/>
                    <a:pt x="15260" y="545"/>
                  </a:cubicBezTo>
                  <a:close/>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090" tIns="38090" rIns="38090" bIns="38090" anchor="ctr"/>
            <a:lstStyle/>
            <a:p>
              <a:pPr algn="ctr" defTabSz="457086" fontAlgn="base" hangingPunct="0">
                <a:spcBef>
                  <a:spcPct val="0"/>
                </a:spcBef>
                <a:spcAft>
                  <a:spcPct val="0"/>
                </a:spcAft>
              </a:pPr>
              <a:endParaRPr lang="en-US" sz="3000">
                <a:solidFill>
                  <a:srgbClr val="FFFFFF"/>
                </a:solidFill>
                <a:effectLst>
                  <a:outerShdw blurRad="38100" dist="38100" dir="2700000" algn="tl">
                    <a:srgbClr val="000000"/>
                  </a:outerShdw>
                </a:effectLst>
                <a:latin typeface="Gill Sans" charset="0"/>
                <a:sym typeface="Gill Sans" charset="0"/>
              </a:endParaRPr>
            </a:p>
          </p:txBody>
        </p:sp>
        <p:sp>
          <p:nvSpPr>
            <p:cNvPr id="42" name="AutoShape 38"/>
            <p:cNvSpPr>
              <a:spLocks/>
            </p:cNvSpPr>
            <p:nvPr/>
          </p:nvSpPr>
          <p:spPr bwMode="auto">
            <a:xfrm>
              <a:off x="7478829" y="4206403"/>
              <a:ext cx="72231" cy="730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4320"/>
                  </a:moveTo>
                  <a:cubicBezTo>
                    <a:pt x="14381" y="4320"/>
                    <a:pt x="17279" y="7222"/>
                    <a:pt x="17279" y="10800"/>
                  </a:cubicBezTo>
                  <a:cubicBezTo>
                    <a:pt x="17279" y="14377"/>
                    <a:pt x="14381" y="17279"/>
                    <a:pt x="10800" y="17279"/>
                  </a:cubicBezTo>
                  <a:cubicBezTo>
                    <a:pt x="7218" y="17279"/>
                    <a:pt x="4319" y="14377"/>
                    <a:pt x="4319" y="10800"/>
                  </a:cubicBezTo>
                  <a:cubicBezTo>
                    <a:pt x="4319" y="7222"/>
                    <a:pt x="7218" y="4320"/>
                    <a:pt x="10800" y="4320"/>
                  </a:cubicBezTo>
                  <a:moveTo>
                    <a:pt x="10800" y="21599"/>
                  </a:moveTo>
                  <a:cubicBezTo>
                    <a:pt x="16752" y="21599"/>
                    <a:pt x="21600" y="16756"/>
                    <a:pt x="21600" y="10800"/>
                  </a:cubicBezTo>
                  <a:cubicBezTo>
                    <a:pt x="21600" y="4843"/>
                    <a:pt x="16752" y="0"/>
                    <a:pt x="10800" y="0"/>
                  </a:cubicBezTo>
                  <a:cubicBezTo>
                    <a:pt x="4847" y="0"/>
                    <a:pt x="0" y="4843"/>
                    <a:pt x="0" y="10800"/>
                  </a:cubicBezTo>
                  <a:cubicBezTo>
                    <a:pt x="0" y="16756"/>
                    <a:pt x="4847" y="21599"/>
                    <a:pt x="10800" y="21599"/>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090" tIns="38090" rIns="38090" bIns="38090" anchor="ctr"/>
            <a:lstStyle/>
            <a:p>
              <a:pPr algn="ctr" defTabSz="457086" fontAlgn="base" hangingPunct="0">
                <a:spcBef>
                  <a:spcPct val="0"/>
                </a:spcBef>
                <a:spcAft>
                  <a:spcPct val="0"/>
                </a:spcAft>
              </a:pPr>
              <a:endParaRPr lang="en-US" sz="3000">
                <a:solidFill>
                  <a:srgbClr val="FFFFFF"/>
                </a:solidFill>
                <a:effectLst>
                  <a:outerShdw blurRad="38100" dist="38100" dir="2700000" algn="tl">
                    <a:srgbClr val="000000"/>
                  </a:outerShdw>
                </a:effectLst>
                <a:latin typeface="Gill Sans" charset="0"/>
                <a:sym typeface="Gill Sans" charset="0"/>
              </a:endParaRPr>
            </a:p>
          </p:txBody>
        </p:sp>
        <p:sp>
          <p:nvSpPr>
            <p:cNvPr id="43" name="AutoShape 39"/>
            <p:cNvSpPr>
              <a:spLocks/>
            </p:cNvSpPr>
            <p:nvPr/>
          </p:nvSpPr>
          <p:spPr bwMode="auto">
            <a:xfrm>
              <a:off x="7667742" y="3973834"/>
              <a:ext cx="72231" cy="730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7279"/>
                  </a:moveTo>
                  <a:cubicBezTo>
                    <a:pt x="7218" y="17279"/>
                    <a:pt x="4320" y="14377"/>
                    <a:pt x="4320" y="10800"/>
                  </a:cubicBezTo>
                  <a:cubicBezTo>
                    <a:pt x="4320" y="7222"/>
                    <a:pt x="7218" y="4320"/>
                    <a:pt x="10800" y="4320"/>
                  </a:cubicBezTo>
                  <a:cubicBezTo>
                    <a:pt x="14381" y="4320"/>
                    <a:pt x="17280" y="7222"/>
                    <a:pt x="17280" y="10800"/>
                  </a:cubicBezTo>
                  <a:cubicBezTo>
                    <a:pt x="17280" y="14377"/>
                    <a:pt x="14381" y="17279"/>
                    <a:pt x="10800" y="17279"/>
                  </a:cubicBezTo>
                  <a:moveTo>
                    <a:pt x="10800" y="0"/>
                  </a:moveTo>
                  <a:cubicBezTo>
                    <a:pt x="4847" y="0"/>
                    <a:pt x="0" y="4843"/>
                    <a:pt x="0" y="10800"/>
                  </a:cubicBezTo>
                  <a:cubicBezTo>
                    <a:pt x="0" y="16756"/>
                    <a:pt x="4847" y="21599"/>
                    <a:pt x="10800" y="21599"/>
                  </a:cubicBezTo>
                  <a:cubicBezTo>
                    <a:pt x="16752" y="21599"/>
                    <a:pt x="21600" y="16756"/>
                    <a:pt x="21600" y="10800"/>
                  </a:cubicBezTo>
                  <a:cubicBezTo>
                    <a:pt x="21600" y="4843"/>
                    <a:pt x="16752" y="0"/>
                    <a:pt x="1080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090" tIns="38090" rIns="38090" bIns="38090" anchor="ctr"/>
            <a:lstStyle/>
            <a:p>
              <a:pPr algn="ctr" defTabSz="457086" fontAlgn="base" hangingPunct="0">
                <a:spcBef>
                  <a:spcPct val="0"/>
                </a:spcBef>
                <a:spcAft>
                  <a:spcPct val="0"/>
                </a:spcAft>
              </a:pPr>
              <a:endParaRPr lang="en-US" sz="3000">
                <a:solidFill>
                  <a:srgbClr val="FFFFFF"/>
                </a:solidFill>
                <a:effectLst>
                  <a:outerShdw blurRad="38100" dist="38100" dir="2700000" algn="tl">
                    <a:srgbClr val="000000"/>
                  </a:outerShdw>
                </a:effectLst>
                <a:latin typeface="Gill Sans" charset="0"/>
                <a:sym typeface="Gill Sans" charset="0"/>
              </a:endParaRPr>
            </a:p>
          </p:txBody>
        </p:sp>
        <p:sp>
          <p:nvSpPr>
            <p:cNvPr id="44" name="AutoShape 40"/>
            <p:cNvSpPr>
              <a:spLocks/>
            </p:cNvSpPr>
            <p:nvPr/>
          </p:nvSpPr>
          <p:spPr bwMode="auto">
            <a:xfrm>
              <a:off x="7391517" y="4192115"/>
              <a:ext cx="57944" cy="579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5400"/>
                  </a:moveTo>
                  <a:cubicBezTo>
                    <a:pt x="13779" y="5400"/>
                    <a:pt x="16199" y="7815"/>
                    <a:pt x="16199" y="10800"/>
                  </a:cubicBezTo>
                  <a:cubicBezTo>
                    <a:pt x="16199" y="13784"/>
                    <a:pt x="13779" y="16200"/>
                    <a:pt x="10800" y="16200"/>
                  </a:cubicBezTo>
                  <a:cubicBezTo>
                    <a:pt x="7820" y="16200"/>
                    <a:pt x="5399" y="13784"/>
                    <a:pt x="5399" y="10800"/>
                  </a:cubicBezTo>
                  <a:cubicBezTo>
                    <a:pt x="5399" y="7815"/>
                    <a:pt x="7820" y="5400"/>
                    <a:pt x="10800" y="5400"/>
                  </a:cubicBezTo>
                  <a:moveTo>
                    <a:pt x="0" y="10800"/>
                  </a:moveTo>
                  <a:cubicBezTo>
                    <a:pt x="0" y="16753"/>
                    <a:pt x="4843" y="21599"/>
                    <a:pt x="10800" y="21599"/>
                  </a:cubicBezTo>
                  <a:cubicBezTo>
                    <a:pt x="16756" y="21599"/>
                    <a:pt x="21600" y="16753"/>
                    <a:pt x="21600" y="10800"/>
                  </a:cubicBezTo>
                  <a:cubicBezTo>
                    <a:pt x="21600" y="4846"/>
                    <a:pt x="16756" y="0"/>
                    <a:pt x="10800" y="0"/>
                  </a:cubicBezTo>
                  <a:cubicBezTo>
                    <a:pt x="4843" y="0"/>
                    <a:pt x="0" y="4846"/>
                    <a:pt x="0" y="1080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090" tIns="38090" rIns="38090" bIns="38090" anchor="ctr"/>
            <a:lstStyle/>
            <a:p>
              <a:pPr algn="ctr" defTabSz="457086" fontAlgn="base" hangingPunct="0">
                <a:spcBef>
                  <a:spcPct val="0"/>
                </a:spcBef>
                <a:spcAft>
                  <a:spcPct val="0"/>
                </a:spcAft>
              </a:pPr>
              <a:endParaRPr lang="en-US" sz="3000">
                <a:solidFill>
                  <a:srgbClr val="FFFFFF"/>
                </a:solidFill>
                <a:effectLst>
                  <a:outerShdw blurRad="38100" dist="38100" dir="2700000" algn="tl">
                    <a:srgbClr val="000000"/>
                  </a:outerShdw>
                </a:effectLst>
                <a:latin typeface="Gill Sans" charset="0"/>
                <a:sym typeface="Gill Sans" charset="0"/>
              </a:endParaRPr>
            </a:p>
          </p:txBody>
        </p:sp>
        <p:sp>
          <p:nvSpPr>
            <p:cNvPr id="45" name="AutoShape 41"/>
            <p:cNvSpPr>
              <a:spLocks/>
            </p:cNvSpPr>
            <p:nvPr/>
          </p:nvSpPr>
          <p:spPr bwMode="auto">
            <a:xfrm>
              <a:off x="7449460" y="4293715"/>
              <a:ext cx="29369" cy="285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58" y="21599"/>
                    <a:pt x="21600" y="16769"/>
                    <a:pt x="21600" y="10800"/>
                  </a:cubicBezTo>
                  <a:cubicBezTo>
                    <a:pt x="21600" y="4830"/>
                    <a:pt x="16758" y="0"/>
                    <a:pt x="10800" y="0"/>
                  </a:cubicBezTo>
                  <a:cubicBezTo>
                    <a:pt x="4841" y="0"/>
                    <a:pt x="0" y="4830"/>
                    <a:pt x="0" y="10800"/>
                  </a:cubicBezTo>
                  <a:cubicBezTo>
                    <a:pt x="0" y="16769"/>
                    <a:pt x="4841" y="21599"/>
                    <a:pt x="10800" y="21599"/>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090" tIns="38090" rIns="38090" bIns="38090" anchor="ctr"/>
            <a:lstStyle/>
            <a:p>
              <a:pPr algn="ctr" defTabSz="457086" fontAlgn="base" hangingPunct="0">
                <a:spcBef>
                  <a:spcPct val="0"/>
                </a:spcBef>
                <a:spcAft>
                  <a:spcPct val="0"/>
                </a:spcAft>
              </a:pPr>
              <a:endParaRPr lang="en-US" sz="3000">
                <a:solidFill>
                  <a:srgbClr val="FFFFFF"/>
                </a:solidFill>
                <a:effectLst>
                  <a:outerShdw blurRad="38100" dist="38100" dir="2700000" algn="tl">
                    <a:srgbClr val="000000"/>
                  </a:outerShdw>
                </a:effectLst>
                <a:latin typeface="Gill Sans" charset="0"/>
                <a:sym typeface="Gill Sans" charset="0"/>
              </a:endParaRPr>
            </a:p>
          </p:txBody>
        </p:sp>
        <p:sp>
          <p:nvSpPr>
            <p:cNvPr id="46" name="AutoShape 42"/>
            <p:cNvSpPr>
              <a:spLocks/>
            </p:cNvSpPr>
            <p:nvPr/>
          </p:nvSpPr>
          <p:spPr bwMode="auto">
            <a:xfrm>
              <a:off x="7682029" y="4075434"/>
              <a:ext cx="28575" cy="293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41" y="0"/>
                    <a:pt x="0" y="4830"/>
                    <a:pt x="0" y="10800"/>
                  </a:cubicBezTo>
                  <a:cubicBezTo>
                    <a:pt x="0" y="16769"/>
                    <a:pt x="4841" y="21599"/>
                    <a:pt x="10800" y="21599"/>
                  </a:cubicBezTo>
                  <a:cubicBezTo>
                    <a:pt x="16758" y="21599"/>
                    <a:pt x="21600" y="16769"/>
                    <a:pt x="21600" y="10800"/>
                  </a:cubicBezTo>
                  <a:cubicBezTo>
                    <a:pt x="21600" y="4830"/>
                    <a:pt x="16758" y="0"/>
                    <a:pt x="1080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090" tIns="38090" rIns="38090" bIns="38090" anchor="ctr"/>
            <a:lstStyle/>
            <a:p>
              <a:pPr algn="ctr" defTabSz="457086" fontAlgn="base" hangingPunct="0">
                <a:spcBef>
                  <a:spcPct val="0"/>
                </a:spcBef>
                <a:spcAft>
                  <a:spcPct val="0"/>
                </a:spcAft>
              </a:pPr>
              <a:endParaRPr lang="en-US" sz="3000">
                <a:solidFill>
                  <a:srgbClr val="FFFFFF"/>
                </a:solidFill>
                <a:effectLst>
                  <a:outerShdw blurRad="38100" dist="38100" dir="2700000" algn="tl">
                    <a:srgbClr val="000000"/>
                  </a:outerShdw>
                </a:effectLst>
                <a:latin typeface="Gill Sans" charset="0"/>
                <a:sym typeface="Gill Sans" charset="0"/>
              </a:endParaRPr>
            </a:p>
          </p:txBody>
        </p:sp>
      </p:grpSp>
      <p:grpSp>
        <p:nvGrpSpPr>
          <p:cNvPr id="47" name="Group 46"/>
          <p:cNvGrpSpPr/>
          <p:nvPr/>
        </p:nvGrpSpPr>
        <p:grpSpPr>
          <a:xfrm>
            <a:off x="12553052" y="7163555"/>
            <a:ext cx="686186" cy="599534"/>
            <a:chOff x="6357938" y="3535363"/>
            <a:chExt cx="465138" cy="406400"/>
          </a:xfrm>
          <a:solidFill>
            <a:schemeClr val="tx1">
              <a:lumMod val="75000"/>
              <a:lumOff val="25000"/>
            </a:schemeClr>
          </a:solidFill>
        </p:grpSpPr>
        <p:sp>
          <p:nvSpPr>
            <p:cNvPr id="48" name="AutoShape 43"/>
            <p:cNvSpPr>
              <a:spLocks/>
            </p:cNvSpPr>
            <p:nvPr/>
          </p:nvSpPr>
          <p:spPr bwMode="auto">
            <a:xfrm>
              <a:off x="6357938" y="3535363"/>
              <a:ext cx="465138" cy="3341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951" y="9367"/>
                  </a:moveTo>
                  <a:cubicBezTo>
                    <a:pt x="10901" y="9383"/>
                    <a:pt x="10851" y="9391"/>
                    <a:pt x="10800" y="9391"/>
                  </a:cubicBezTo>
                  <a:cubicBezTo>
                    <a:pt x="10748" y="9391"/>
                    <a:pt x="10698" y="9383"/>
                    <a:pt x="10648" y="9367"/>
                  </a:cubicBezTo>
                  <a:lnTo>
                    <a:pt x="1873" y="6550"/>
                  </a:lnTo>
                  <a:cubicBezTo>
                    <a:pt x="1566" y="6452"/>
                    <a:pt x="1349" y="6072"/>
                    <a:pt x="1349" y="5634"/>
                  </a:cubicBezTo>
                  <a:cubicBezTo>
                    <a:pt x="1349" y="5197"/>
                    <a:pt x="1566" y="4817"/>
                    <a:pt x="1873" y="4719"/>
                  </a:cubicBezTo>
                  <a:lnTo>
                    <a:pt x="10648" y="1902"/>
                  </a:lnTo>
                  <a:cubicBezTo>
                    <a:pt x="10698" y="1886"/>
                    <a:pt x="10748" y="1878"/>
                    <a:pt x="10800" y="1878"/>
                  </a:cubicBezTo>
                  <a:cubicBezTo>
                    <a:pt x="10851" y="1878"/>
                    <a:pt x="10901" y="1886"/>
                    <a:pt x="10951" y="1902"/>
                  </a:cubicBezTo>
                  <a:lnTo>
                    <a:pt x="19726" y="4719"/>
                  </a:lnTo>
                  <a:cubicBezTo>
                    <a:pt x="20033" y="4817"/>
                    <a:pt x="20249" y="5197"/>
                    <a:pt x="20249" y="5634"/>
                  </a:cubicBezTo>
                  <a:cubicBezTo>
                    <a:pt x="20249" y="6072"/>
                    <a:pt x="20033" y="6452"/>
                    <a:pt x="19726" y="6550"/>
                  </a:cubicBezTo>
                  <a:cubicBezTo>
                    <a:pt x="19726" y="6550"/>
                    <a:pt x="10951" y="9367"/>
                    <a:pt x="10951" y="9367"/>
                  </a:cubicBezTo>
                  <a:close/>
                  <a:moveTo>
                    <a:pt x="16874" y="16904"/>
                  </a:moveTo>
                  <a:cubicBezTo>
                    <a:pt x="16874" y="17942"/>
                    <a:pt x="14849" y="19721"/>
                    <a:pt x="10800" y="19721"/>
                  </a:cubicBezTo>
                  <a:cubicBezTo>
                    <a:pt x="6749" y="19721"/>
                    <a:pt x="4724" y="17942"/>
                    <a:pt x="4724" y="16904"/>
                  </a:cubicBezTo>
                  <a:lnTo>
                    <a:pt x="4724" y="9394"/>
                  </a:lnTo>
                  <a:lnTo>
                    <a:pt x="10353" y="11200"/>
                  </a:lnTo>
                  <a:cubicBezTo>
                    <a:pt x="10501" y="11246"/>
                    <a:pt x="10651" y="11269"/>
                    <a:pt x="10800" y="11269"/>
                  </a:cubicBezTo>
                  <a:cubicBezTo>
                    <a:pt x="10949" y="11269"/>
                    <a:pt x="11098" y="11246"/>
                    <a:pt x="11255" y="11198"/>
                  </a:cubicBezTo>
                  <a:lnTo>
                    <a:pt x="16874" y="9394"/>
                  </a:lnTo>
                  <a:cubicBezTo>
                    <a:pt x="16874" y="9394"/>
                    <a:pt x="16874" y="16904"/>
                    <a:pt x="16874" y="16904"/>
                  </a:cubicBezTo>
                  <a:close/>
                  <a:moveTo>
                    <a:pt x="21600" y="5634"/>
                  </a:moveTo>
                  <a:cubicBezTo>
                    <a:pt x="21600" y="4314"/>
                    <a:pt x="20954" y="3185"/>
                    <a:pt x="20030" y="2888"/>
                  </a:cubicBezTo>
                  <a:lnTo>
                    <a:pt x="11246" y="68"/>
                  </a:lnTo>
                  <a:cubicBezTo>
                    <a:pt x="11098" y="22"/>
                    <a:pt x="10949" y="0"/>
                    <a:pt x="10800" y="0"/>
                  </a:cubicBezTo>
                  <a:cubicBezTo>
                    <a:pt x="10651" y="0"/>
                    <a:pt x="10501" y="22"/>
                    <a:pt x="10344" y="71"/>
                  </a:cubicBezTo>
                  <a:lnTo>
                    <a:pt x="1570" y="2888"/>
                  </a:lnTo>
                  <a:cubicBezTo>
                    <a:pt x="645" y="3185"/>
                    <a:pt x="0" y="4314"/>
                    <a:pt x="0" y="5634"/>
                  </a:cubicBezTo>
                  <a:cubicBezTo>
                    <a:pt x="0" y="6955"/>
                    <a:pt x="645" y="8084"/>
                    <a:pt x="1569" y="8380"/>
                  </a:cubicBezTo>
                  <a:lnTo>
                    <a:pt x="3374" y="8960"/>
                  </a:lnTo>
                  <a:lnTo>
                    <a:pt x="3374" y="16904"/>
                  </a:lnTo>
                  <a:cubicBezTo>
                    <a:pt x="3374" y="19397"/>
                    <a:pt x="5425" y="21600"/>
                    <a:pt x="10800" y="21600"/>
                  </a:cubicBezTo>
                  <a:cubicBezTo>
                    <a:pt x="16174" y="21600"/>
                    <a:pt x="18224" y="19397"/>
                    <a:pt x="18224" y="16904"/>
                  </a:cubicBezTo>
                  <a:lnTo>
                    <a:pt x="18224" y="8960"/>
                  </a:lnTo>
                  <a:lnTo>
                    <a:pt x="20030" y="8380"/>
                  </a:lnTo>
                  <a:cubicBezTo>
                    <a:pt x="20954" y="8084"/>
                    <a:pt x="21600" y="6955"/>
                    <a:pt x="21600" y="5634"/>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090" tIns="38090" rIns="38090" bIns="38090" anchor="ctr"/>
            <a:lstStyle/>
            <a:p>
              <a:pPr algn="ctr" defTabSz="457086" fontAlgn="base" hangingPunct="0">
                <a:spcBef>
                  <a:spcPct val="0"/>
                </a:spcBef>
                <a:spcAft>
                  <a:spcPct val="0"/>
                </a:spcAft>
              </a:pPr>
              <a:endParaRPr lang="en-US" sz="3000">
                <a:solidFill>
                  <a:srgbClr val="FFFFFF"/>
                </a:solidFill>
                <a:effectLst>
                  <a:outerShdw blurRad="38100" dist="38100" dir="2700000" algn="tl">
                    <a:srgbClr val="000000"/>
                  </a:outerShdw>
                </a:effectLst>
                <a:latin typeface="Gill Sans" charset="0"/>
                <a:sym typeface="Gill Sans" charset="0"/>
              </a:endParaRPr>
            </a:p>
          </p:txBody>
        </p:sp>
        <p:sp>
          <p:nvSpPr>
            <p:cNvPr id="49" name="AutoShape 44"/>
            <p:cNvSpPr>
              <a:spLocks/>
            </p:cNvSpPr>
            <p:nvPr/>
          </p:nvSpPr>
          <p:spPr bwMode="auto">
            <a:xfrm>
              <a:off x="6779419" y="3680619"/>
              <a:ext cx="28575" cy="1595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963"/>
                  </a:moveTo>
                  <a:lnTo>
                    <a:pt x="0" y="19636"/>
                  </a:lnTo>
                  <a:cubicBezTo>
                    <a:pt x="0" y="20721"/>
                    <a:pt x="4841" y="21599"/>
                    <a:pt x="10800" y="21599"/>
                  </a:cubicBezTo>
                  <a:cubicBezTo>
                    <a:pt x="16758" y="21599"/>
                    <a:pt x="21600" y="20721"/>
                    <a:pt x="21600" y="19636"/>
                  </a:cubicBezTo>
                  <a:lnTo>
                    <a:pt x="21600" y="1963"/>
                  </a:lnTo>
                  <a:cubicBezTo>
                    <a:pt x="21600" y="878"/>
                    <a:pt x="16758" y="0"/>
                    <a:pt x="10800" y="0"/>
                  </a:cubicBezTo>
                  <a:cubicBezTo>
                    <a:pt x="4841" y="0"/>
                    <a:pt x="0" y="878"/>
                    <a:pt x="0" y="1963"/>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090" tIns="38090" rIns="38090" bIns="38090" anchor="ctr"/>
            <a:lstStyle/>
            <a:p>
              <a:pPr algn="ctr" defTabSz="457086" fontAlgn="base" hangingPunct="0">
                <a:spcBef>
                  <a:spcPct val="0"/>
                </a:spcBef>
                <a:spcAft>
                  <a:spcPct val="0"/>
                </a:spcAft>
              </a:pPr>
              <a:endParaRPr lang="en-US" sz="3000">
                <a:solidFill>
                  <a:srgbClr val="FFFFFF"/>
                </a:solidFill>
                <a:effectLst>
                  <a:outerShdw blurRad="38100" dist="38100" dir="2700000" algn="tl">
                    <a:srgbClr val="000000"/>
                  </a:outerShdw>
                </a:effectLst>
                <a:latin typeface="Gill Sans" charset="0"/>
                <a:sym typeface="Gill Sans" charset="0"/>
              </a:endParaRPr>
            </a:p>
          </p:txBody>
        </p:sp>
        <p:sp>
          <p:nvSpPr>
            <p:cNvPr id="50" name="AutoShape 45"/>
            <p:cNvSpPr>
              <a:spLocks/>
            </p:cNvSpPr>
            <p:nvPr/>
          </p:nvSpPr>
          <p:spPr bwMode="auto">
            <a:xfrm>
              <a:off x="6764338" y="3854450"/>
              <a:ext cx="58738" cy="873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8" y="0"/>
                    <a:pt x="0" y="10427"/>
                    <a:pt x="0" y="14400"/>
                  </a:cubicBezTo>
                  <a:cubicBezTo>
                    <a:pt x="0" y="18372"/>
                    <a:pt x="4838" y="21599"/>
                    <a:pt x="10800" y="21599"/>
                  </a:cubicBezTo>
                  <a:cubicBezTo>
                    <a:pt x="16761" y="21599"/>
                    <a:pt x="21600" y="18372"/>
                    <a:pt x="21600" y="14400"/>
                  </a:cubicBezTo>
                  <a:cubicBezTo>
                    <a:pt x="21600" y="10427"/>
                    <a:pt x="16761" y="0"/>
                    <a:pt x="1080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090" tIns="38090" rIns="38090" bIns="38090" anchor="ctr"/>
            <a:lstStyle/>
            <a:p>
              <a:pPr algn="ctr" defTabSz="457086" fontAlgn="base" hangingPunct="0">
                <a:spcBef>
                  <a:spcPct val="0"/>
                </a:spcBef>
                <a:spcAft>
                  <a:spcPct val="0"/>
                </a:spcAft>
              </a:pPr>
              <a:endParaRPr lang="en-US" sz="3000">
                <a:solidFill>
                  <a:srgbClr val="FFFFFF"/>
                </a:solidFill>
                <a:effectLst>
                  <a:outerShdw blurRad="38100" dist="38100" dir="2700000" algn="tl">
                    <a:srgbClr val="000000"/>
                  </a:outerShdw>
                </a:effectLst>
                <a:latin typeface="Gill Sans" charset="0"/>
                <a:sym typeface="Gill Sans" charset="0"/>
              </a:endParaRPr>
            </a:p>
          </p:txBody>
        </p:sp>
      </p:grpSp>
      <p:sp>
        <p:nvSpPr>
          <p:cNvPr id="51" name="AutoShape 46"/>
          <p:cNvSpPr>
            <a:spLocks/>
          </p:cNvSpPr>
          <p:nvPr/>
        </p:nvSpPr>
        <p:spPr bwMode="auto">
          <a:xfrm>
            <a:off x="19405535" y="5750200"/>
            <a:ext cx="685016" cy="68501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874" y="17549"/>
                </a:moveTo>
                <a:cubicBezTo>
                  <a:pt x="15513" y="17549"/>
                  <a:pt x="14343" y="15612"/>
                  <a:pt x="13809" y="12825"/>
                </a:cubicBezTo>
                <a:lnTo>
                  <a:pt x="15524" y="12825"/>
                </a:lnTo>
                <a:cubicBezTo>
                  <a:pt x="17038" y="12825"/>
                  <a:pt x="18224" y="11343"/>
                  <a:pt x="18224" y="9450"/>
                </a:cubicBezTo>
                <a:cubicBezTo>
                  <a:pt x="18224" y="7558"/>
                  <a:pt x="17038" y="6075"/>
                  <a:pt x="15524" y="6075"/>
                </a:cubicBezTo>
                <a:lnTo>
                  <a:pt x="13809" y="6075"/>
                </a:lnTo>
                <a:cubicBezTo>
                  <a:pt x="14343" y="3289"/>
                  <a:pt x="15513" y="1350"/>
                  <a:pt x="16874" y="1350"/>
                </a:cubicBezTo>
                <a:cubicBezTo>
                  <a:pt x="18739" y="1350"/>
                  <a:pt x="20249" y="4976"/>
                  <a:pt x="20249" y="9450"/>
                </a:cubicBezTo>
                <a:cubicBezTo>
                  <a:pt x="20249" y="13923"/>
                  <a:pt x="18739" y="17549"/>
                  <a:pt x="16874" y="17549"/>
                </a:cubicBezTo>
                <a:moveTo>
                  <a:pt x="8926" y="11482"/>
                </a:moveTo>
                <a:lnTo>
                  <a:pt x="8774" y="11482"/>
                </a:lnTo>
                <a:lnTo>
                  <a:pt x="8774" y="11475"/>
                </a:lnTo>
                <a:cubicBezTo>
                  <a:pt x="8028" y="11475"/>
                  <a:pt x="7424" y="10569"/>
                  <a:pt x="7424" y="9450"/>
                </a:cubicBezTo>
                <a:cubicBezTo>
                  <a:pt x="7424" y="8332"/>
                  <a:pt x="8028" y="7425"/>
                  <a:pt x="8774" y="7425"/>
                </a:cubicBezTo>
                <a:lnTo>
                  <a:pt x="8926" y="7425"/>
                </a:lnTo>
                <a:cubicBezTo>
                  <a:pt x="10200" y="7425"/>
                  <a:pt x="11391" y="6924"/>
                  <a:pt x="12441" y="6063"/>
                </a:cubicBezTo>
                <a:cubicBezTo>
                  <a:pt x="12248" y="7149"/>
                  <a:pt x="12149" y="8300"/>
                  <a:pt x="12149" y="9450"/>
                </a:cubicBezTo>
                <a:cubicBezTo>
                  <a:pt x="12149" y="10603"/>
                  <a:pt x="12248" y="11758"/>
                  <a:pt x="12442" y="12846"/>
                </a:cubicBezTo>
                <a:cubicBezTo>
                  <a:pt x="11393" y="11983"/>
                  <a:pt x="10200" y="11482"/>
                  <a:pt x="8926" y="11482"/>
                </a:cubicBezTo>
                <a:moveTo>
                  <a:pt x="8096" y="20249"/>
                </a:moveTo>
                <a:lnTo>
                  <a:pt x="5396" y="20249"/>
                </a:lnTo>
                <a:lnTo>
                  <a:pt x="5396" y="14175"/>
                </a:lnTo>
                <a:cubicBezTo>
                  <a:pt x="5396" y="13683"/>
                  <a:pt x="5264" y="13223"/>
                  <a:pt x="5033" y="12825"/>
                </a:cubicBezTo>
                <a:lnTo>
                  <a:pt x="5505" y="12825"/>
                </a:lnTo>
                <a:lnTo>
                  <a:pt x="5505" y="12832"/>
                </a:lnTo>
                <a:lnTo>
                  <a:pt x="7535" y="12832"/>
                </a:lnTo>
                <a:cubicBezTo>
                  <a:pt x="7463" y="13042"/>
                  <a:pt x="7421" y="13265"/>
                  <a:pt x="7421" y="13500"/>
                </a:cubicBezTo>
                <a:lnTo>
                  <a:pt x="7421" y="18225"/>
                </a:lnTo>
                <a:cubicBezTo>
                  <a:pt x="7421" y="18874"/>
                  <a:pt x="7784" y="19307"/>
                  <a:pt x="8001" y="19565"/>
                </a:cubicBezTo>
                <a:cubicBezTo>
                  <a:pt x="8031" y="19601"/>
                  <a:pt x="8065" y="19638"/>
                  <a:pt x="8096" y="19677"/>
                </a:cubicBezTo>
                <a:cubicBezTo>
                  <a:pt x="8096" y="19677"/>
                  <a:pt x="8096" y="20249"/>
                  <a:pt x="8096" y="20249"/>
                </a:cubicBezTo>
                <a:close/>
                <a:moveTo>
                  <a:pt x="1349" y="9450"/>
                </a:moveTo>
                <a:cubicBezTo>
                  <a:pt x="1349" y="8332"/>
                  <a:pt x="1953" y="7425"/>
                  <a:pt x="2699" y="7425"/>
                </a:cubicBezTo>
                <a:lnTo>
                  <a:pt x="7434" y="7425"/>
                </a:lnTo>
                <a:cubicBezTo>
                  <a:pt x="7014" y="7916"/>
                  <a:pt x="6749" y="8631"/>
                  <a:pt x="6749" y="9450"/>
                </a:cubicBezTo>
                <a:cubicBezTo>
                  <a:pt x="6749" y="10270"/>
                  <a:pt x="7014" y="10984"/>
                  <a:pt x="7434" y="11475"/>
                </a:cubicBezTo>
                <a:lnTo>
                  <a:pt x="2699" y="11475"/>
                </a:lnTo>
                <a:cubicBezTo>
                  <a:pt x="1953" y="11475"/>
                  <a:pt x="1349" y="10569"/>
                  <a:pt x="1349" y="9450"/>
                </a:cubicBezTo>
                <a:moveTo>
                  <a:pt x="13499" y="9450"/>
                </a:moveTo>
                <a:cubicBezTo>
                  <a:pt x="13499" y="8749"/>
                  <a:pt x="13540" y="8073"/>
                  <a:pt x="13610" y="7425"/>
                </a:cubicBezTo>
                <a:lnTo>
                  <a:pt x="15524" y="7425"/>
                </a:lnTo>
                <a:cubicBezTo>
                  <a:pt x="16269" y="7425"/>
                  <a:pt x="16874" y="8332"/>
                  <a:pt x="16874" y="9450"/>
                </a:cubicBezTo>
                <a:cubicBezTo>
                  <a:pt x="16874" y="10569"/>
                  <a:pt x="16269" y="11475"/>
                  <a:pt x="15524" y="11475"/>
                </a:cubicBezTo>
                <a:lnTo>
                  <a:pt x="13610" y="11475"/>
                </a:lnTo>
                <a:cubicBezTo>
                  <a:pt x="13540" y="10826"/>
                  <a:pt x="13499" y="10151"/>
                  <a:pt x="13499" y="9450"/>
                </a:cubicBezTo>
                <a:moveTo>
                  <a:pt x="16874" y="0"/>
                </a:moveTo>
                <a:cubicBezTo>
                  <a:pt x="15489" y="0"/>
                  <a:pt x="14400" y="951"/>
                  <a:pt x="13618" y="2420"/>
                </a:cubicBezTo>
                <a:lnTo>
                  <a:pt x="13604" y="2412"/>
                </a:lnTo>
                <a:cubicBezTo>
                  <a:pt x="12469" y="4635"/>
                  <a:pt x="10778" y="6075"/>
                  <a:pt x="8926" y="6075"/>
                </a:cubicBezTo>
                <a:lnTo>
                  <a:pt x="8479" y="6075"/>
                </a:lnTo>
                <a:lnTo>
                  <a:pt x="5505" y="6075"/>
                </a:lnTo>
                <a:lnTo>
                  <a:pt x="2699" y="6075"/>
                </a:lnTo>
                <a:cubicBezTo>
                  <a:pt x="1185" y="6075"/>
                  <a:pt x="0" y="7558"/>
                  <a:pt x="0" y="9450"/>
                </a:cubicBezTo>
                <a:cubicBezTo>
                  <a:pt x="0" y="11343"/>
                  <a:pt x="1185" y="12825"/>
                  <a:pt x="2699" y="12825"/>
                </a:cubicBezTo>
                <a:cubicBezTo>
                  <a:pt x="3443" y="12827"/>
                  <a:pt x="4046" y="13430"/>
                  <a:pt x="4046" y="14175"/>
                </a:cubicBezTo>
                <a:lnTo>
                  <a:pt x="4046" y="20249"/>
                </a:lnTo>
                <a:cubicBezTo>
                  <a:pt x="4046" y="20996"/>
                  <a:pt x="4651" y="21599"/>
                  <a:pt x="5396" y="21599"/>
                </a:cubicBezTo>
                <a:lnTo>
                  <a:pt x="8096" y="21599"/>
                </a:lnTo>
                <a:cubicBezTo>
                  <a:pt x="8842" y="21599"/>
                  <a:pt x="9446" y="20996"/>
                  <a:pt x="9446" y="20249"/>
                </a:cubicBezTo>
                <a:lnTo>
                  <a:pt x="9446" y="19575"/>
                </a:lnTo>
                <a:cubicBezTo>
                  <a:pt x="9446" y="18900"/>
                  <a:pt x="8771" y="18598"/>
                  <a:pt x="8771" y="18225"/>
                </a:cubicBezTo>
                <a:lnTo>
                  <a:pt x="8771" y="13500"/>
                </a:lnTo>
                <a:cubicBezTo>
                  <a:pt x="8771" y="13484"/>
                  <a:pt x="8781" y="13473"/>
                  <a:pt x="8782" y="13458"/>
                </a:cubicBezTo>
                <a:cubicBezTo>
                  <a:pt x="8789" y="13361"/>
                  <a:pt x="8815" y="13271"/>
                  <a:pt x="8859" y="13191"/>
                </a:cubicBezTo>
                <a:cubicBezTo>
                  <a:pt x="8871" y="13169"/>
                  <a:pt x="8884" y="13151"/>
                  <a:pt x="8898" y="13132"/>
                </a:cubicBezTo>
                <a:cubicBezTo>
                  <a:pt x="8952" y="13051"/>
                  <a:pt x="9020" y="12985"/>
                  <a:pt x="9103" y="12934"/>
                </a:cubicBezTo>
                <a:cubicBezTo>
                  <a:pt x="9107" y="12931"/>
                  <a:pt x="9108" y="12927"/>
                  <a:pt x="9112" y="12925"/>
                </a:cubicBezTo>
                <a:cubicBezTo>
                  <a:pt x="9115" y="12925"/>
                  <a:pt x="9117" y="12922"/>
                  <a:pt x="9120" y="12922"/>
                </a:cubicBezTo>
                <a:cubicBezTo>
                  <a:pt x="9174" y="12892"/>
                  <a:pt x="9238" y="12885"/>
                  <a:pt x="9299" y="12868"/>
                </a:cubicBezTo>
                <a:cubicBezTo>
                  <a:pt x="11003" y="13049"/>
                  <a:pt x="12545" y="14424"/>
                  <a:pt x="13604" y="16495"/>
                </a:cubicBezTo>
                <a:lnTo>
                  <a:pt x="13621" y="16487"/>
                </a:lnTo>
                <a:cubicBezTo>
                  <a:pt x="14404" y="17950"/>
                  <a:pt x="15490" y="18900"/>
                  <a:pt x="16874" y="18900"/>
                </a:cubicBezTo>
                <a:cubicBezTo>
                  <a:pt x="19977" y="18900"/>
                  <a:pt x="21600" y="14145"/>
                  <a:pt x="21600" y="9450"/>
                </a:cubicBezTo>
                <a:cubicBezTo>
                  <a:pt x="21600" y="4754"/>
                  <a:pt x="19977" y="0"/>
                  <a:pt x="16874" y="0"/>
                </a:cubicBezTo>
              </a:path>
            </a:pathLst>
          </a:custGeom>
          <a:solidFill>
            <a:schemeClr val="tx1">
              <a:lumMod val="75000"/>
              <a:lumOff val="25000"/>
            </a:schemeClr>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090" tIns="38090" rIns="38090" bIns="38090" anchor="ctr"/>
          <a:lstStyle/>
          <a:p>
            <a:pPr algn="ctr" defTabSz="457086" fontAlgn="base" hangingPunct="0">
              <a:spcBef>
                <a:spcPct val="0"/>
              </a:spcBef>
              <a:spcAft>
                <a:spcPct val="0"/>
              </a:spcAft>
            </a:pPr>
            <a:endParaRPr lang="en-US" sz="3000">
              <a:solidFill>
                <a:srgbClr val="FFFFFF"/>
              </a:solidFill>
              <a:effectLst>
                <a:outerShdw blurRad="38100" dist="38100" dir="2700000" algn="tl">
                  <a:srgbClr val="000000"/>
                </a:outerShdw>
              </a:effectLst>
              <a:latin typeface="Gill Sans" charset="0"/>
              <a:sym typeface="Gill Sans" charset="0"/>
            </a:endParaRPr>
          </a:p>
        </p:txBody>
      </p:sp>
      <p:sp>
        <p:nvSpPr>
          <p:cNvPr id="52" name="AutoShape 47"/>
          <p:cNvSpPr>
            <a:spLocks/>
          </p:cNvSpPr>
          <p:nvPr/>
        </p:nvSpPr>
        <p:spPr bwMode="auto">
          <a:xfrm>
            <a:off x="18035507" y="5750200"/>
            <a:ext cx="685016" cy="685016"/>
          </a:xfrm>
          <a:custGeom>
            <a:avLst/>
            <a:gdLst>
              <a:gd name="T0" fmla="+- 0 10853 107"/>
              <a:gd name="T1" fmla="*/ T0 w 21493"/>
              <a:gd name="T2" fmla="*/ 10800 h 21600"/>
              <a:gd name="T3" fmla="+- 0 10853 107"/>
              <a:gd name="T4" fmla="*/ T3 w 21493"/>
              <a:gd name="T5" fmla="*/ 10800 h 21600"/>
              <a:gd name="T6" fmla="+- 0 10853 107"/>
              <a:gd name="T7" fmla="*/ T6 w 21493"/>
              <a:gd name="T8" fmla="*/ 10800 h 21600"/>
              <a:gd name="T9" fmla="+- 0 10853 107"/>
              <a:gd name="T10" fmla="*/ T9 w 21493"/>
              <a:gd name="T11" fmla="*/ 10800 h 21600"/>
            </a:gdLst>
            <a:ahLst/>
            <a:cxnLst>
              <a:cxn ang="0">
                <a:pos x="T1" y="T2"/>
              </a:cxn>
              <a:cxn ang="0">
                <a:pos x="T4" y="T5"/>
              </a:cxn>
              <a:cxn ang="0">
                <a:pos x="T7" y="T8"/>
              </a:cxn>
              <a:cxn ang="0">
                <a:pos x="T10" y="T11"/>
              </a:cxn>
            </a:cxnLst>
            <a:rect l="0" t="0" r="r" b="b"/>
            <a:pathLst>
              <a:path w="21493" h="21600">
                <a:moveTo>
                  <a:pt x="20123" y="3375"/>
                </a:moveTo>
                <a:lnTo>
                  <a:pt x="8704" y="5400"/>
                </a:lnTo>
                <a:lnTo>
                  <a:pt x="8704" y="4725"/>
                </a:lnTo>
                <a:lnTo>
                  <a:pt x="8704" y="3375"/>
                </a:lnTo>
                <a:lnTo>
                  <a:pt x="20123" y="1350"/>
                </a:lnTo>
                <a:lnTo>
                  <a:pt x="20123" y="2700"/>
                </a:lnTo>
                <a:cubicBezTo>
                  <a:pt x="20123" y="2700"/>
                  <a:pt x="20123" y="3375"/>
                  <a:pt x="20123" y="3375"/>
                </a:cubicBezTo>
                <a:close/>
                <a:moveTo>
                  <a:pt x="17901" y="18014"/>
                </a:moveTo>
                <a:cubicBezTo>
                  <a:pt x="16291" y="18553"/>
                  <a:pt x="14628" y="18025"/>
                  <a:pt x="14187" y="16839"/>
                </a:cubicBezTo>
                <a:cubicBezTo>
                  <a:pt x="13745" y="15651"/>
                  <a:pt x="14691" y="14251"/>
                  <a:pt x="16300" y="13712"/>
                </a:cubicBezTo>
                <a:cubicBezTo>
                  <a:pt x="17910" y="13173"/>
                  <a:pt x="19573" y="13699"/>
                  <a:pt x="20014" y="14886"/>
                </a:cubicBezTo>
                <a:cubicBezTo>
                  <a:pt x="20456" y="16074"/>
                  <a:pt x="19510" y="17474"/>
                  <a:pt x="17901" y="18014"/>
                </a:cubicBezTo>
                <a:moveTo>
                  <a:pt x="5163" y="20039"/>
                </a:moveTo>
                <a:cubicBezTo>
                  <a:pt x="3554" y="20578"/>
                  <a:pt x="1890" y="20050"/>
                  <a:pt x="1450" y="18864"/>
                </a:cubicBezTo>
                <a:cubicBezTo>
                  <a:pt x="1008" y="17676"/>
                  <a:pt x="1954" y="16276"/>
                  <a:pt x="3562" y="15737"/>
                </a:cubicBezTo>
                <a:cubicBezTo>
                  <a:pt x="5172" y="15198"/>
                  <a:pt x="6836" y="15724"/>
                  <a:pt x="7277" y="16911"/>
                </a:cubicBezTo>
                <a:cubicBezTo>
                  <a:pt x="7719" y="18099"/>
                  <a:pt x="6773" y="19499"/>
                  <a:pt x="5163" y="20039"/>
                </a:cubicBezTo>
                <a:moveTo>
                  <a:pt x="21012" y="316"/>
                </a:moveTo>
                <a:cubicBezTo>
                  <a:pt x="20770" y="110"/>
                  <a:pt x="20463" y="0"/>
                  <a:pt x="20149" y="0"/>
                </a:cubicBezTo>
                <a:cubicBezTo>
                  <a:pt x="20072" y="0"/>
                  <a:pt x="19993" y="6"/>
                  <a:pt x="19916" y="21"/>
                </a:cubicBezTo>
                <a:lnTo>
                  <a:pt x="8497" y="2046"/>
                </a:lnTo>
                <a:cubicBezTo>
                  <a:pt x="7855" y="2159"/>
                  <a:pt x="7387" y="2719"/>
                  <a:pt x="7387" y="3375"/>
                </a:cubicBezTo>
                <a:lnTo>
                  <a:pt x="7387" y="4725"/>
                </a:lnTo>
                <a:lnTo>
                  <a:pt x="7387" y="5400"/>
                </a:lnTo>
                <a:lnTo>
                  <a:pt x="7387" y="14964"/>
                </a:lnTo>
                <a:cubicBezTo>
                  <a:pt x="6706" y="14467"/>
                  <a:pt x="5822" y="14175"/>
                  <a:pt x="4839" y="14175"/>
                </a:cubicBezTo>
                <a:cubicBezTo>
                  <a:pt x="4268" y="14175"/>
                  <a:pt x="3696" y="14269"/>
                  <a:pt x="3139" y="14455"/>
                </a:cubicBezTo>
                <a:cubicBezTo>
                  <a:pt x="1865" y="14882"/>
                  <a:pt x="843" y="15739"/>
                  <a:pt x="336" y="16807"/>
                </a:cubicBezTo>
                <a:cubicBezTo>
                  <a:pt x="-56" y="17633"/>
                  <a:pt x="-107" y="18530"/>
                  <a:pt x="192" y="19336"/>
                </a:cubicBezTo>
                <a:cubicBezTo>
                  <a:pt x="703" y="20711"/>
                  <a:pt x="2155" y="21599"/>
                  <a:pt x="3892" y="21599"/>
                </a:cubicBezTo>
                <a:cubicBezTo>
                  <a:pt x="4462" y="21599"/>
                  <a:pt x="5033" y="21506"/>
                  <a:pt x="5590" y="21319"/>
                </a:cubicBezTo>
                <a:cubicBezTo>
                  <a:pt x="6865" y="20893"/>
                  <a:pt x="7887" y="20036"/>
                  <a:pt x="8394" y="18969"/>
                </a:cubicBezTo>
                <a:cubicBezTo>
                  <a:pt x="8612" y="18509"/>
                  <a:pt x="8714" y="18027"/>
                  <a:pt x="8718" y="17549"/>
                </a:cubicBezTo>
                <a:lnTo>
                  <a:pt x="8730" y="17549"/>
                </a:lnTo>
                <a:lnTo>
                  <a:pt x="8730" y="6750"/>
                </a:lnTo>
                <a:cubicBezTo>
                  <a:pt x="8807" y="6750"/>
                  <a:pt x="8886" y="6743"/>
                  <a:pt x="8964" y="6730"/>
                </a:cubicBezTo>
                <a:lnTo>
                  <a:pt x="20149" y="4746"/>
                </a:lnTo>
                <a:lnTo>
                  <a:pt x="20149" y="12939"/>
                </a:lnTo>
                <a:cubicBezTo>
                  <a:pt x="19468" y="12442"/>
                  <a:pt x="18584" y="12150"/>
                  <a:pt x="17600" y="12150"/>
                </a:cubicBezTo>
                <a:cubicBezTo>
                  <a:pt x="17030" y="12150"/>
                  <a:pt x="16459" y="12244"/>
                  <a:pt x="15902" y="12430"/>
                </a:cubicBezTo>
                <a:cubicBezTo>
                  <a:pt x="14628" y="12857"/>
                  <a:pt x="13606" y="13714"/>
                  <a:pt x="13098" y="14782"/>
                </a:cubicBezTo>
                <a:cubicBezTo>
                  <a:pt x="12706" y="15608"/>
                  <a:pt x="12656" y="16505"/>
                  <a:pt x="12955" y="17311"/>
                </a:cubicBezTo>
                <a:cubicBezTo>
                  <a:pt x="13466" y="18686"/>
                  <a:pt x="14918" y="19575"/>
                  <a:pt x="16653" y="19575"/>
                </a:cubicBezTo>
                <a:cubicBezTo>
                  <a:pt x="17224" y="19575"/>
                  <a:pt x="17796" y="19481"/>
                  <a:pt x="18352" y="19294"/>
                </a:cubicBezTo>
                <a:cubicBezTo>
                  <a:pt x="19627" y="18868"/>
                  <a:pt x="20649" y="18011"/>
                  <a:pt x="21157" y="16944"/>
                </a:cubicBezTo>
                <a:cubicBezTo>
                  <a:pt x="21374" y="16484"/>
                  <a:pt x="21477" y="16002"/>
                  <a:pt x="21480" y="15525"/>
                </a:cubicBezTo>
                <a:lnTo>
                  <a:pt x="21493" y="15525"/>
                </a:lnTo>
                <a:lnTo>
                  <a:pt x="21493" y="3375"/>
                </a:lnTo>
                <a:lnTo>
                  <a:pt x="21493" y="2700"/>
                </a:lnTo>
                <a:lnTo>
                  <a:pt x="21493" y="1350"/>
                </a:lnTo>
                <a:cubicBezTo>
                  <a:pt x="21493" y="951"/>
                  <a:pt x="21317" y="572"/>
                  <a:pt x="21012" y="316"/>
                </a:cubicBezTo>
              </a:path>
            </a:pathLst>
          </a:custGeom>
          <a:solidFill>
            <a:schemeClr val="tx1">
              <a:lumMod val="75000"/>
              <a:lumOff val="25000"/>
            </a:schemeClr>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090" tIns="38090" rIns="38090" bIns="38090" anchor="ctr"/>
          <a:lstStyle/>
          <a:p>
            <a:pPr algn="ctr" defTabSz="457086" fontAlgn="base" hangingPunct="0">
              <a:spcBef>
                <a:spcPct val="0"/>
              </a:spcBef>
              <a:spcAft>
                <a:spcPct val="0"/>
              </a:spcAft>
            </a:pPr>
            <a:endParaRPr lang="en-US" sz="3000">
              <a:solidFill>
                <a:srgbClr val="FFFFFF"/>
              </a:solidFill>
              <a:effectLst>
                <a:outerShdw blurRad="38100" dist="38100" dir="2700000" algn="tl">
                  <a:srgbClr val="000000"/>
                </a:outerShdw>
              </a:effectLst>
              <a:latin typeface="Gill Sans" charset="0"/>
              <a:sym typeface="Gill Sans" charset="0"/>
            </a:endParaRPr>
          </a:p>
        </p:txBody>
      </p:sp>
      <p:grpSp>
        <p:nvGrpSpPr>
          <p:cNvPr id="53" name="Group 52"/>
          <p:cNvGrpSpPr/>
          <p:nvPr/>
        </p:nvGrpSpPr>
        <p:grpSpPr>
          <a:xfrm>
            <a:off x="16707634" y="5750200"/>
            <a:ext cx="599534" cy="685016"/>
            <a:chOff x="9162373" y="3045147"/>
            <a:chExt cx="406400" cy="464344"/>
          </a:xfrm>
          <a:solidFill>
            <a:schemeClr val="tx1">
              <a:lumMod val="75000"/>
              <a:lumOff val="25000"/>
            </a:schemeClr>
          </a:solidFill>
        </p:grpSpPr>
        <p:sp>
          <p:nvSpPr>
            <p:cNvPr id="54" name="AutoShape 48"/>
            <p:cNvSpPr>
              <a:spLocks/>
            </p:cNvSpPr>
            <p:nvPr/>
          </p:nvSpPr>
          <p:spPr bwMode="auto">
            <a:xfrm>
              <a:off x="9162373" y="3045147"/>
              <a:ext cx="406400"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7425"/>
                  </a:moveTo>
                  <a:cubicBezTo>
                    <a:pt x="5687" y="7425"/>
                    <a:pt x="1542" y="6064"/>
                    <a:pt x="1542" y="4387"/>
                  </a:cubicBezTo>
                  <a:cubicBezTo>
                    <a:pt x="1542" y="2709"/>
                    <a:pt x="5687" y="1350"/>
                    <a:pt x="10800" y="1350"/>
                  </a:cubicBezTo>
                  <a:cubicBezTo>
                    <a:pt x="15912" y="1350"/>
                    <a:pt x="20057" y="2709"/>
                    <a:pt x="20057" y="4387"/>
                  </a:cubicBezTo>
                  <a:cubicBezTo>
                    <a:pt x="20057" y="6064"/>
                    <a:pt x="15912" y="7425"/>
                    <a:pt x="10800" y="7425"/>
                  </a:cubicBezTo>
                  <a:moveTo>
                    <a:pt x="20057" y="9112"/>
                  </a:moveTo>
                  <a:lnTo>
                    <a:pt x="20054" y="9112"/>
                  </a:lnTo>
                  <a:cubicBezTo>
                    <a:pt x="20054" y="9119"/>
                    <a:pt x="20057" y="9127"/>
                    <a:pt x="20057" y="9133"/>
                  </a:cubicBezTo>
                  <a:cubicBezTo>
                    <a:pt x="20057" y="10800"/>
                    <a:pt x="15912" y="12150"/>
                    <a:pt x="10800" y="12150"/>
                  </a:cubicBezTo>
                  <a:cubicBezTo>
                    <a:pt x="5687" y="12150"/>
                    <a:pt x="1542" y="10800"/>
                    <a:pt x="1542" y="9133"/>
                  </a:cubicBezTo>
                  <a:cubicBezTo>
                    <a:pt x="1542" y="9127"/>
                    <a:pt x="1545" y="9119"/>
                    <a:pt x="1545" y="9112"/>
                  </a:cubicBezTo>
                  <a:lnTo>
                    <a:pt x="1542" y="9112"/>
                  </a:lnTo>
                  <a:lnTo>
                    <a:pt x="1542" y="6793"/>
                  </a:lnTo>
                  <a:cubicBezTo>
                    <a:pt x="3564" y="8140"/>
                    <a:pt x="7271" y="8774"/>
                    <a:pt x="10800" y="8774"/>
                  </a:cubicBezTo>
                  <a:cubicBezTo>
                    <a:pt x="14328" y="8774"/>
                    <a:pt x="18035" y="8140"/>
                    <a:pt x="20057" y="6793"/>
                  </a:cubicBezTo>
                  <a:cubicBezTo>
                    <a:pt x="20057" y="6793"/>
                    <a:pt x="20057" y="9112"/>
                    <a:pt x="20057" y="9112"/>
                  </a:cubicBezTo>
                  <a:close/>
                  <a:moveTo>
                    <a:pt x="20057" y="13162"/>
                  </a:moveTo>
                  <a:lnTo>
                    <a:pt x="20054" y="13162"/>
                  </a:lnTo>
                  <a:cubicBezTo>
                    <a:pt x="20054" y="13169"/>
                    <a:pt x="20057" y="13177"/>
                    <a:pt x="20057" y="13183"/>
                  </a:cubicBezTo>
                  <a:cubicBezTo>
                    <a:pt x="20057" y="14850"/>
                    <a:pt x="15912" y="16200"/>
                    <a:pt x="10800" y="16200"/>
                  </a:cubicBezTo>
                  <a:cubicBezTo>
                    <a:pt x="5687" y="16200"/>
                    <a:pt x="1542" y="14850"/>
                    <a:pt x="1542" y="13183"/>
                  </a:cubicBezTo>
                  <a:cubicBezTo>
                    <a:pt x="1542" y="13177"/>
                    <a:pt x="1545" y="13169"/>
                    <a:pt x="1545" y="13162"/>
                  </a:cubicBezTo>
                  <a:lnTo>
                    <a:pt x="1542" y="13162"/>
                  </a:lnTo>
                  <a:lnTo>
                    <a:pt x="1542" y="10640"/>
                  </a:lnTo>
                  <a:cubicBezTo>
                    <a:pt x="3136" y="12077"/>
                    <a:pt x="6982" y="12825"/>
                    <a:pt x="10800" y="12825"/>
                  </a:cubicBezTo>
                  <a:cubicBezTo>
                    <a:pt x="14617" y="12825"/>
                    <a:pt x="18463" y="12077"/>
                    <a:pt x="20057" y="10640"/>
                  </a:cubicBezTo>
                  <a:cubicBezTo>
                    <a:pt x="20057" y="10640"/>
                    <a:pt x="20057" y="13162"/>
                    <a:pt x="20057" y="13162"/>
                  </a:cubicBezTo>
                  <a:close/>
                  <a:moveTo>
                    <a:pt x="20057" y="17212"/>
                  </a:moveTo>
                  <a:cubicBezTo>
                    <a:pt x="20057" y="18889"/>
                    <a:pt x="15912" y="20249"/>
                    <a:pt x="10800" y="20249"/>
                  </a:cubicBezTo>
                  <a:cubicBezTo>
                    <a:pt x="5687" y="20249"/>
                    <a:pt x="1542" y="18889"/>
                    <a:pt x="1542" y="17212"/>
                  </a:cubicBezTo>
                  <a:lnTo>
                    <a:pt x="1542" y="14690"/>
                  </a:lnTo>
                  <a:cubicBezTo>
                    <a:pt x="3136" y="16127"/>
                    <a:pt x="6982" y="16875"/>
                    <a:pt x="10800" y="16875"/>
                  </a:cubicBezTo>
                  <a:cubicBezTo>
                    <a:pt x="14617" y="16875"/>
                    <a:pt x="18463" y="16127"/>
                    <a:pt x="20057" y="14690"/>
                  </a:cubicBezTo>
                  <a:cubicBezTo>
                    <a:pt x="20057" y="14690"/>
                    <a:pt x="20057" y="17212"/>
                    <a:pt x="20057" y="17212"/>
                  </a:cubicBezTo>
                  <a:close/>
                  <a:moveTo>
                    <a:pt x="10800" y="0"/>
                  </a:moveTo>
                  <a:cubicBezTo>
                    <a:pt x="5598" y="0"/>
                    <a:pt x="0" y="1372"/>
                    <a:pt x="0" y="4387"/>
                  </a:cubicBezTo>
                  <a:lnTo>
                    <a:pt x="0" y="17212"/>
                  </a:lnTo>
                  <a:cubicBezTo>
                    <a:pt x="0" y="20226"/>
                    <a:pt x="5598" y="21599"/>
                    <a:pt x="10800" y="21599"/>
                  </a:cubicBezTo>
                  <a:cubicBezTo>
                    <a:pt x="16001" y="21599"/>
                    <a:pt x="21599" y="20226"/>
                    <a:pt x="21599" y="17212"/>
                  </a:cubicBezTo>
                  <a:lnTo>
                    <a:pt x="21599" y="4387"/>
                  </a:lnTo>
                  <a:cubicBezTo>
                    <a:pt x="21599" y="1372"/>
                    <a:pt x="16001" y="0"/>
                    <a:pt x="1080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090" tIns="38090" rIns="38090" bIns="38090" anchor="ctr"/>
            <a:lstStyle/>
            <a:p>
              <a:pPr algn="ctr" defTabSz="457086" fontAlgn="base" hangingPunct="0">
                <a:spcBef>
                  <a:spcPct val="0"/>
                </a:spcBef>
                <a:spcAft>
                  <a:spcPct val="0"/>
                </a:spcAft>
              </a:pPr>
              <a:endParaRPr lang="en-US" sz="3000">
                <a:solidFill>
                  <a:srgbClr val="FFFFFF"/>
                </a:solidFill>
                <a:effectLst>
                  <a:outerShdw blurRad="38100" dist="38100" dir="2700000" algn="tl">
                    <a:srgbClr val="000000"/>
                  </a:outerShdw>
                </a:effectLst>
                <a:latin typeface="Gill Sans" charset="0"/>
                <a:sym typeface="Gill Sans" charset="0"/>
              </a:endParaRPr>
            </a:p>
          </p:txBody>
        </p:sp>
        <p:sp>
          <p:nvSpPr>
            <p:cNvPr id="55" name="AutoShape 49"/>
            <p:cNvSpPr>
              <a:spLocks/>
            </p:cNvSpPr>
            <p:nvPr/>
          </p:nvSpPr>
          <p:spPr bwMode="auto">
            <a:xfrm>
              <a:off x="9481460" y="3407890"/>
              <a:ext cx="29369" cy="285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69" y="21599"/>
                    <a:pt x="21600" y="16769"/>
                    <a:pt x="21600" y="10800"/>
                  </a:cubicBezTo>
                  <a:cubicBezTo>
                    <a:pt x="21600" y="4830"/>
                    <a:pt x="16769" y="0"/>
                    <a:pt x="10800" y="0"/>
                  </a:cubicBezTo>
                  <a:cubicBezTo>
                    <a:pt x="4830" y="0"/>
                    <a:pt x="0" y="4830"/>
                    <a:pt x="0" y="10800"/>
                  </a:cubicBezTo>
                  <a:cubicBezTo>
                    <a:pt x="0" y="16769"/>
                    <a:pt x="4830" y="21599"/>
                    <a:pt x="10800" y="21599"/>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090" tIns="38090" rIns="38090" bIns="38090" anchor="ctr"/>
            <a:lstStyle/>
            <a:p>
              <a:pPr algn="ctr" defTabSz="457086" fontAlgn="base" hangingPunct="0">
                <a:spcBef>
                  <a:spcPct val="0"/>
                </a:spcBef>
                <a:spcAft>
                  <a:spcPct val="0"/>
                </a:spcAft>
              </a:pPr>
              <a:endParaRPr lang="en-US" sz="3000">
                <a:solidFill>
                  <a:srgbClr val="FFFFFF"/>
                </a:solidFill>
                <a:effectLst>
                  <a:outerShdw blurRad="38100" dist="38100" dir="2700000" algn="tl">
                    <a:srgbClr val="000000"/>
                  </a:outerShdw>
                </a:effectLst>
                <a:latin typeface="Gill Sans" charset="0"/>
                <a:sym typeface="Gill Sans" charset="0"/>
              </a:endParaRPr>
            </a:p>
          </p:txBody>
        </p:sp>
        <p:sp>
          <p:nvSpPr>
            <p:cNvPr id="56" name="AutoShape 50"/>
            <p:cNvSpPr>
              <a:spLocks/>
            </p:cNvSpPr>
            <p:nvPr/>
          </p:nvSpPr>
          <p:spPr bwMode="auto">
            <a:xfrm>
              <a:off x="9481460" y="3320578"/>
              <a:ext cx="29369" cy="293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69" y="21599"/>
                    <a:pt x="21600" y="16769"/>
                    <a:pt x="21600" y="10800"/>
                  </a:cubicBezTo>
                  <a:cubicBezTo>
                    <a:pt x="21600" y="4830"/>
                    <a:pt x="16769" y="0"/>
                    <a:pt x="10800" y="0"/>
                  </a:cubicBezTo>
                  <a:cubicBezTo>
                    <a:pt x="4830" y="0"/>
                    <a:pt x="0" y="4830"/>
                    <a:pt x="0" y="10800"/>
                  </a:cubicBezTo>
                  <a:cubicBezTo>
                    <a:pt x="0" y="16769"/>
                    <a:pt x="4830" y="21599"/>
                    <a:pt x="10800" y="21599"/>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090" tIns="38090" rIns="38090" bIns="38090" anchor="ctr"/>
            <a:lstStyle/>
            <a:p>
              <a:pPr algn="ctr" defTabSz="457086" fontAlgn="base" hangingPunct="0">
                <a:spcBef>
                  <a:spcPct val="0"/>
                </a:spcBef>
                <a:spcAft>
                  <a:spcPct val="0"/>
                </a:spcAft>
              </a:pPr>
              <a:endParaRPr lang="en-US" sz="3000">
                <a:solidFill>
                  <a:srgbClr val="FFFFFF"/>
                </a:solidFill>
                <a:effectLst>
                  <a:outerShdw blurRad="38100" dist="38100" dir="2700000" algn="tl">
                    <a:srgbClr val="000000"/>
                  </a:outerShdw>
                </a:effectLst>
                <a:latin typeface="Gill Sans" charset="0"/>
                <a:sym typeface="Gill Sans" charset="0"/>
              </a:endParaRPr>
            </a:p>
          </p:txBody>
        </p:sp>
        <p:sp>
          <p:nvSpPr>
            <p:cNvPr id="57" name="AutoShape 51"/>
            <p:cNvSpPr>
              <a:spLocks/>
            </p:cNvSpPr>
            <p:nvPr/>
          </p:nvSpPr>
          <p:spPr bwMode="auto">
            <a:xfrm>
              <a:off x="9481460" y="3233265"/>
              <a:ext cx="29369" cy="293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69" y="21599"/>
                    <a:pt x="21600" y="16769"/>
                    <a:pt x="21600" y="10800"/>
                  </a:cubicBezTo>
                  <a:cubicBezTo>
                    <a:pt x="21600" y="4830"/>
                    <a:pt x="16769" y="0"/>
                    <a:pt x="10800" y="0"/>
                  </a:cubicBezTo>
                  <a:cubicBezTo>
                    <a:pt x="4830" y="0"/>
                    <a:pt x="0" y="4830"/>
                    <a:pt x="0" y="10800"/>
                  </a:cubicBezTo>
                  <a:cubicBezTo>
                    <a:pt x="0" y="16769"/>
                    <a:pt x="4830" y="21599"/>
                    <a:pt x="10800" y="21599"/>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090" tIns="38090" rIns="38090" bIns="38090" anchor="ctr"/>
            <a:lstStyle/>
            <a:p>
              <a:pPr algn="ctr" defTabSz="457086" fontAlgn="base" hangingPunct="0">
                <a:spcBef>
                  <a:spcPct val="0"/>
                </a:spcBef>
                <a:spcAft>
                  <a:spcPct val="0"/>
                </a:spcAft>
              </a:pPr>
              <a:endParaRPr lang="en-US" sz="3000">
                <a:solidFill>
                  <a:srgbClr val="FFFFFF"/>
                </a:solidFill>
                <a:effectLst>
                  <a:outerShdw blurRad="38100" dist="38100" dir="2700000" algn="tl">
                    <a:srgbClr val="000000"/>
                  </a:outerShdw>
                </a:effectLst>
                <a:latin typeface="Gill Sans" charset="0"/>
                <a:sym typeface="Gill Sans" charset="0"/>
              </a:endParaRPr>
            </a:p>
          </p:txBody>
        </p:sp>
      </p:grpSp>
      <p:grpSp>
        <p:nvGrpSpPr>
          <p:cNvPr id="58" name="Group 57"/>
          <p:cNvGrpSpPr/>
          <p:nvPr/>
        </p:nvGrpSpPr>
        <p:grpSpPr>
          <a:xfrm>
            <a:off x="15294279" y="5750200"/>
            <a:ext cx="685016" cy="685016"/>
            <a:chOff x="8216107" y="2577307"/>
            <a:chExt cx="464344" cy="464344"/>
          </a:xfrm>
          <a:solidFill>
            <a:schemeClr val="tx1">
              <a:lumMod val="75000"/>
              <a:lumOff val="25000"/>
            </a:schemeClr>
          </a:solidFill>
        </p:grpSpPr>
        <p:sp>
          <p:nvSpPr>
            <p:cNvPr id="59" name="AutoShape 52"/>
            <p:cNvSpPr>
              <a:spLocks/>
            </p:cNvSpPr>
            <p:nvPr/>
          </p:nvSpPr>
          <p:spPr bwMode="auto">
            <a:xfrm>
              <a:off x="8216107" y="2577307"/>
              <a:ext cx="464344" cy="464344"/>
            </a:xfrm>
            <a:custGeom>
              <a:avLst/>
              <a:gdLst>
                <a:gd name="T0" fmla="+- 0 10800 87"/>
                <a:gd name="T1" fmla="*/ T0 w 21426"/>
                <a:gd name="T2" fmla="+- 0 10799 73"/>
                <a:gd name="T3" fmla="*/ 10799 h 21453"/>
                <a:gd name="T4" fmla="+- 0 10800 87"/>
                <a:gd name="T5" fmla="*/ T4 w 21426"/>
                <a:gd name="T6" fmla="+- 0 10799 73"/>
                <a:gd name="T7" fmla="*/ 10799 h 21453"/>
                <a:gd name="T8" fmla="+- 0 10800 87"/>
                <a:gd name="T9" fmla="*/ T8 w 21426"/>
                <a:gd name="T10" fmla="+- 0 10799 73"/>
                <a:gd name="T11" fmla="*/ 10799 h 21453"/>
                <a:gd name="T12" fmla="+- 0 10800 87"/>
                <a:gd name="T13" fmla="*/ T12 w 21426"/>
                <a:gd name="T14" fmla="+- 0 10799 73"/>
                <a:gd name="T15" fmla="*/ 10799 h 21453"/>
              </a:gdLst>
              <a:ahLst/>
              <a:cxnLst>
                <a:cxn ang="0">
                  <a:pos x="T1" y="T3"/>
                </a:cxn>
                <a:cxn ang="0">
                  <a:pos x="T5" y="T7"/>
                </a:cxn>
                <a:cxn ang="0">
                  <a:pos x="T9" y="T11"/>
                </a:cxn>
                <a:cxn ang="0">
                  <a:pos x="T13" y="T15"/>
                </a:cxn>
              </a:cxnLst>
              <a:rect l="0" t="0" r="r" b="b"/>
              <a:pathLst>
                <a:path w="21426" h="21453">
                  <a:moveTo>
                    <a:pt x="8034" y="20112"/>
                  </a:moveTo>
                  <a:cubicBezTo>
                    <a:pt x="5816" y="17892"/>
                    <a:pt x="3556" y="15628"/>
                    <a:pt x="1338" y="13408"/>
                  </a:cubicBezTo>
                  <a:cubicBezTo>
                    <a:pt x="3241" y="7240"/>
                    <a:pt x="11488" y="7509"/>
                    <a:pt x="13391" y="1341"/>
                  </a:cubicBezTo>
                  <a:cubicBezTo>
                    <a:pt x="15609" y="3560"/>
                    <a:pt x="17869" y="5825"/>
                    <a:pt x="20087" y="8045"/>
                  </a:cubicBezTo>
                  <a:cubicBezTo>
                    <a:pt x="18184" y="14212"/>
                    <a:pt x="9937" y="13944"/>
                    <a:pt x="8034" y="20112"/>
                  </a:cubicBezTo>
                  <a:moveTo>
                    <a:pt x="21034" y="7097"/>
                  </a:moveTo>
                  <a:lnTo>
                    <a:pt x="14338" y="393"/>
                  </a:lnTo>
                  <a:cubicBezTo>
                    <a:pt x="14006" y="60"/>
                    <a:pt x="13525" y="-73"/>
                    <a:pt x="13069" y="39"/>
                  </a:cubicBezTo>
                  <a:cubicBezTo>
                    <a:pt x="12828" y="98"/>
                    <a:pt x="12614" y="222"/>
                    <a:pt x="12444" y="393"/>
                  </a:cubicBezTo>
                  <a:cubicBezTo>
                    <a:pt x="12292" y="545"/>
                    <a:pt x="12177" y="733"/>
                    <a:pt x="12112" y="944"/>
                  </a:cubicBezTo>
                  <a:cubicBezTo>
                    <a:pt x="11808" y="1929"/>
                    <a:pt x="11283" y="2785"/>
                    <a:pt x="10507" y="3562"/>
                  </a:cubicBezTo>
                  <a:cubicBezTo>
                    <a:pt x="9471" y="4598"/>
                    <a:pt x="8121" y="5384"/>
                    <a:pt x="6693" y="6214"/>
                  </a:cubicBezTo>
                  <a:cubicBezTo>
                    <a:pt x="5177" y="7094"/>
                    <a:pt x="3611" y="8006"/>
                    <a:pt x="2328" y="9290"/>
                  </a:cubicBezTo>
                  <a:cubicBezTo>
                    <a:pt x="1237" y="10383"/>
                    <a:pt x="493" y="11600"/>
                    <a:pt x="59" y="13011"/>
                  </a:cubicBezTo>
                  <a:cubicBezTo>
                    <a:pt x="-87" y="13488"/>
                    <a:pt x="40" y="14004"/>
                    <a:pt x="391" y="14356"/>
                  </a:cubicBezTo>
                  <a:lnTo>
                    <a:pt x="7087" y="21060"/>
                  </a:lnTo>
                  <a:cubicBezTo>
                    <a:pt x="7419" y="21393"/>
                    <a:pt x="7900" y="21526"/>
                    <a:pt x="8356" y="21414"/>
                  </a:cubicBezTo>
                  <a:cubicBezTo>
                    <a:pt x="8597" y="21354"/>
                    <a:pt x="8811" y="21231"/>
                    <a:pt x="8981" y="21060"/>
                  </a:cubicBezTo>
                  <a:cubicBezTo>
                    <a:pt x="9133" y="20908"/>
                    <a:pt x="9248" y="20720"/>
                    <a:pt x="9314" y="20508"/>
                  </a:cubicBezTo>
                  <a:cubicBezTo>
                    <a:pt x="9617" y="19523"/>
                    <a:pt x="10142" y="18667"/>
                    <a:pt x="10918" y="17890"/>
                  </a:cubicBezTo>
                  <a:cubicBezTo>
                    <a:pt x="11954" y="16853"/>
                    <a:pt x="13304" y="16069"/>
                    <a:pt x="14733" y="15239"/>
                  </a:cubicBezTo>
                  <a:cubicBezTo>
                    <a:pt x="16248" y="14357"/>
                    <a:pt x="17814" y="13446"/>
                    <a:pt x="19097" y="12162"/>
                  </a:cubicBezTo>
                  <a:cubicBezTo>
                    <a:pt x="20188" y="11070"/>
                    <a:pt x="20932" y="9852"/>
                    <a:pt x="21366" y="8440"/>
                  </a:cubicBezTo>
                  <a:cubicBezTo>
                    <a:pt x="21512" y="7965"/>
                    <a:pt x="21385" y="7448"/>
                    <a:pt x="21034" y="7097"/>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090" tIns="38090" rIns="38090" bIns="38090" anchor="ctr"/>
            <a:lstStyle/>
            <a:p>
              <a:pPr algn="ctr" defTabSz="457086" fontAlgn="base" hangingPunct="0">
                <a:spcBef>
                  <a:spcPct val="0"/>
                </a:spcBef>
                <a:spcAft>
                  <a:spcPct val="0"/>
                </a:spcAft>
              </a:pPr>
              <a:endParaRPr lang="en-US" sz="3000">
                <a:solidFill>
                  <a:srgbClr val="FFFFFF"/>
                </a:solidFill>
                <a:effectLst>
                  <a:outerShdw blurRad="38100" dist="38100" dir="2700000" algn="tl">
                    <a:srgbClr val="000000"/>
                  </a:outerShdw>
                </a:effectLst>
                <a:latin typeface="Gill Sans" charset="0"/>
                <a:sym typeface="Gill Sans" charset="0"/>
              </a:endParaRPr>
            </a:p>
          </p:txBody>
        </p:sp>
        <p:sp>
          <p:nvSpPr>
            <p:cNvPr id="60" name="AutoShape 53"/>
            <p:cNvSpPr>
              <a:spLocks/>
            </p:cNvSpPr>
            <p:nvPr/>
          </p:nvSpPr>
          <p:spPr bwMode="auto">
            <a:xfrm>
              <a:off x="8390732" y="2736850"/>
              <a:ext cx="125413" cy="130175"/>
            </a:xfrm>
            <a:custGeom>
              <a:avLst/>
              <a:gdLst>
                <a:gd name="T0" fmla="+- 0 10801 59"/>
                <a:gd name="T1" fmla="*/ T0 w 21484"/>
                <a:gd name="T2" fmla="+- 0 10799 41"/>
                <a:gd name="T3" fmla="*/ 10799 h 21516"/>
                <a:gd name="T4" fmla="+- 0 10801 59"/>
                <a:gd name="T5" fmla="*/ T4 w 21484"/>
                <a:gd name="T6" fmla="+- 0 10799 41"/>
                <a:gd name="T7" fmla="*/ 10799 h 21516"/>
                <a:gd name="T8" fmla="+- 0 10801 59"/>
                <a:gd name="T9" fmla="*/ T8 w 21484"/>
                <a:gd name="T10" fmla="+- 0 10799 41"/>
                <a:gd name="T11" fmla="*/ 10799 h 21516"/>
                <a:gd name="T12" fmla="+- 0 10801 59"/>
                <a:gd name="T13" fmla="*/ T12 w 21484"/>
                <a:gd name="T14" fmla="+- 0 10799 41"/>
                <a:gd name="T15" fmla="*/ 10799 h 21516"/>
              </a:gdLst>
              <a:ahLst/>
              <a:cxnLst>
                <a:cxn ang="0">
                  <a:pos x="T1" y="T3"/>
                </a:cxn>
                <a:cxn ang="0">
                  <a:pos x="T5" y="T7"/>
                </a:cxn>
                <a:cxn ang="0">
                  <a:pos x="T9" y="T11"/>
                </a:cxn>
                <a:cxn ang="0">
                  <a:pos x="T13" y="T15"/>
                </a:cxn>
              </a:cxnLst>
              <a:rect l="0" t="0" r="r" b="b"/>
              <a:pathLst>
                <a:path w="21484" h="21516">
                  <a:moveTo>
                    <a:pt x="17511" y="14987"/>
                  </a:moveTo>
                  <a:cubicBezTo>
                    <a:pt x="17287" y="15384"/>
                    <a:pt x="17032" y="15740"/>
                    <a:pt x="16731" y="16049"/>
                  </a:cubicBezTo>
                  <a:cubicBezTo>
                    <a:pt x="15340" y="14692"/>
                    <a:pt x="13947" y="13205"/>
                    <a:pt x="12559" y="11675"/>
                  </a:cubicBezTo>
                  <a:cubicBezTo>
                    <a:pt x="12912" y="11521"/>
                    <a:pt x="13287" y="11362"/>
                    <a:pt x="13689" y="11198"/>
                  </a:cubicBezTo>
                  <a:cubicBezTo>
                    <a:pt x="14092" y="11034"/>
                    <a:pt x="14494" y="10927"/>
                    <a:pt x="14895" y="10861"/>
                  </a:cubicBezTo>
                  <a:cubicBezTo>
                    <a:pt x="15308" y="10801"/>
                    <a:pt x="15715" y="10819"/>
                    <a:pt x="16122" y="10913"/>
                  </a:cubicBezTo>
                  <a:cubicBezTo>
                    <a:pt x="16527" y="11011"/>
                    <a:pt x="16909" y="11222"/>
                    <a:pt x="17262" y="11554"/>
                  </a:cubicBezTo>
                  <a:cubicBezTo>
                    <a:pt x="17612" y="11890"/>
                    <a:pt x="17835" y="12244"/>
                    <a:pt x="17923" y="12620"/>
                  </a:cubicBezTo>
                  <a:cubicBezTo>
                    <a:pt x="18020" y="13004"/>
                    <a:pt x="18025" y="13392"/>
                    <a:pt x="17958" y="13789"/>
                  </a:cubicBezTo>
                  <a:cubicBezTo>
                    <a:pt x="17883" y="14187"/>
                    <a:pt x="17738" y="14585"/>
                    <a:pt x="17511" y="14987"/>
                  </a:cubicBezTo>
                  <a:moveTo>
                    <a:pt x="5799" y="10193"/>
                  </a:moveTo>
                  <a:cubicBezTo>
                    <a:pt x="5096" y="10221"/>
                    <a:pt x="4482" y="9996"/>
                    <a:pt x="3946" y="9496"/>
                  </a:cubicBezTo>
                  <a:cubicBezTo>
                    <a:pt x="3717" y="9285"/>
                    <a:pt x="3558" y="9028"/>
                    <a:pt x="3461" y="8724"/>
                  </a:cubicBezTo>
                  <a:cubicBezTo>
                    <a:pt x="3359" y="8420"/>
                    <a:pt x="3326" y="8088"/>
                    <a:pt x="3366" y="7723"/>
                  </a:cubicBezTo>
                  <a:cubicBezTo>
                    <a:pt x="3397" y="7363"/>
                    <a:pt x="3509" y="6989"/>
                    <a:pt x="3703" y="6610"/>
                  </a:cubicBezTo>
                  <a:cubicBezTo>
                    <a:pt x="3889" y="6231"/>
                    <a:pt x="4160" y="5852"/>
                    <a:pt x="4510" y="5487"/>
                  </a:cubicBezTo>
                  <a:cubicBezTo>
                    <a:pt x="5768" y="6694"/>
                    <a:pt x="7022" y="8018"/>
                    <a:pt x="8282" y="9388"/>
                  </a:cubicBezTo>
                  <a:cubicBezTo>
                    <a:pt x="7330" y="9893"/>
                    <a:pt x="6501" y="10164"/>
                    <a:pt x="5799" y="10193"/>
                  </a:cubicBezTo>
                  <a:moveTo>
                    <a:pt x="19678" y="8570"/>
                  </a:moveTo>
                  <a:cubicBezTo>
                    <a:pt x="18868" y="7915"/>
                    <a:pt x="18055" y="7470"/>
                    <a:pt x="17235" y="7250"/>
                  </a:cubicBezTo>
                  <a:cubicBezTo>
                    <a:pt x="16421" y="7031"/>
                    <a:pt x="15603" y="6942"/>
                    <a:pt x="14779" y="6998"/>
                  </a:cubicBezTo>
                  <a:cubicBezTo>
                    <a:pt x="13964" y="7059"/>
                    <a:pt x="13130" y="7236"/>
                    <a:pt x="12296" y="7545"/>
                  </a:cubicBezTo>
                  <a:cubicBezTo>
                    <a:pt x="11462" y="7859"/>
                    <a:pt x="10625" y="8200"/>
                    <a:pt x="9782" y="8593"/>
                  </a:cubicBezTo>
                  <a:cubicBezTo>
                    <a:pt x="8448" y="7115"/>
                    <a:pt x="7114" y="5658"/>
                    <a:pt x="5778" y="4299"/>
                  </a:cubicBezTo>
                  <a:cubicBezTo>
                    <a:pt x="6382" y="3775"/>
                    <a:pt x="6963" y="3509"/>
                    <a:pt x="7526" y="3490"/>
                  </a:cubicBezTo>
                  <a:cubicBezTo>
                    <a:pt x="8088" y="3467"/>
                    <a:pt x="8631" y="3523"/>
                    <a:pt x="9145" y="3649"/>
                  </a:cubicBezTo>
                  <a:cubicBezTo>
                    <a:pt x="9669" y="3775"/>
                    <a:pt x="10149" y="3883"/>
                    <a:pt x="10590" y="3967"/>
                  </a:cubicBezTo>
                  <a:cubicBezTo>
                    <a:pt x="11038" y="4051"/>
                    <a:pt x="11424" y="3958"/>
                    <a:pt x="11765" y="3682"/>
                  </a:cubicBezTo>
                  <a:cubicBezTo>
                    <a:pt x="12123" y="3382"/>
                    <a:pt x="12321" y="2994"/>
                    <a:pt x="12351" y="2526"/>
                  </a:cubicBezTo>
                  <a:cubicBezTo>
                    <a:pt x="12376" y="2054"/>
                    <a:pt x="12189" y="1596"/>
                    <a:pt x="11782" y="1147"/>
                  </a:cubicBezTo>
                  <a:cubicBezTo>
                    <a:pt x="11258" y="569"/>
                    <a:pt x="10630" y="216"/>
                    <a:pt x="9872" y="85"/>
                  </a:cubicBezTo>
                  <a:cubicBezTo>
                    <a:pt x="9126" y="-41"/>
                    <a:pt x="8358" y="-30"/>
                    <a:pt x="7564" y="136"/>
                  </a:cubicBezTo>
                  <a:cubicBezTo>
                    <a:pt x="6780" y="309"/>
                    <a:pt x="6032" y="595"/>
                    <a:pt x="5324" y="997"/>
                  </a:cubicBezTo>
                  <a:cubicBezTo>
                    <a:pt x="4617" y="1399"/>
                    <a:pt x="4048" y="1811"/>
                    <a:pt x="3626" y="2213"/>
                  </a:cubicBezTo>
                  <a:cubicBezTo>
                    <a:pt x="3464" y="2066"/>
                    <a:pt x="3302" y="1918"/>
                    <a:pt x="3141" y="1773"/>
                  </a:cubicBezTo>
                  <a:cubicBezTo>
                    <a:pt x="2963" y="1614"/>
                    <a:pt x="2739" y="1530"/>
                    <a:pt x="2471" y="1535"/>
                  </a:cubicBezTo>
                  <a:cubicBezTo>
                    <a:pt x="2200" y="1535"/>
                    <a:pt x="1977" y="1647"/>
                    <a:pt x="1793" y="1853"/>
                  </a:cubicBezTo>
                  <a:cubicBezTo>
                    <a:pt x="1615" y="2054"/>
                    <a:pt x="1530" y="2288"/>
                    <a:pt x="1565" y="2536"/>
                  </a:cubicBezTo>
                  <a:cubicBezTo>
                    <a:pt x="1589" y="2793"/>
                    <a:pt x="1696" y="2989"/>
                    <a:pt x="1880" y="3139"/>
                  </a:cubicBezTo>
                  <a:cubicBezTo>
                    <a:pt x="2044" y="3270"/>
                    <a:pt x="2203" y="3401"/>
                    <a:pt x="2364" y="3537"/>
                  </a:cubicBezTo>
                  <a:cubicBezTo>
                    <a:pt x="1731" y="4276"/>
                    <a:pt x="1207" y="5094"/>
                    <a:pt x="795" y="5957"/>
                  </a:cubicBezTo>
                  <a:cubicBezTo>
                    <a:pt x="378" y="6820"/>
                    <a:pt x="130" y="7676"/>
                    <a:pt x="37" y="8509"/>
                  </a:cubicBezTo>
                  <a:cubicBezTo>
                    <a:pt x="-59" y="9346"/>
                    <a:pt x="33" y="10113"/>
                    <a:pt x="298" y="10824"/>
                  </a:cubicBezTo>
                  <a:cubicBezTo>
                    <a:pt x="566" y="11540"/>
                    <a:pt x="1056" y="12148"/>
                    <a:pt x="1774" y="12723"/>
                  </a:cubicBezTo>
                  <a:cubicBezTo>
                    <a:pt x="2942" y="13658"/>
                    <a:pt x="4321" y="14056"/>
                    <a:pt x="5915" y="13967"/>
                  </a:cubicBezTo>
                  <a:cubicBezTo>
                    <a:pt x="7507" y="13874"/>
                    <a:pt x="9223" y="13415"/>
                    <a:pt x="11064" y="12461"/>
                  </a:cubicBezTo>
                  <a:cubicBezTo>
                    <a:pt x="12532" y="14093"/>
                    <a:pt x="14002" y="15716"/>
                    <a:pt x="15470" y="17223"/>
                  </a:cubicBezTo>
                  <a:cubicBezTo>
                    <a:pt x="14849" y="17728"/>
                    <a:pt x="14305" y="18018"/>
                    <a:pt x="13826" y="18111"/>
                  </a:cubicBezTo>
                  <a:cubicBezTo>
                    <a:pt x="13344" y="18210"/>
                    <a:pt x="12917" y="18200"/>
                    <a:pt x="12530" y="18088"/>
                  </a:cubicBezTo>
                  <a:cubicBezTo>
                    <a:pt x="12142" y="17971"/>
                    <a:pt x="11782" y="17803"/>
                    <a:pt x="11455" y="17587"/>
                  </a:cubicBezTo>
                  <a:cubicBezTo>
                    <a:pt x="11125" y="17368"/>
                    <a:pt x="10799" y="17181"/>
                    <a:pt x="10474" y="17026"/>
                  </a:cubicBezTo>
                  <a:cubicBezTo>
                    <a:pt x="10154" y="16872"/>
                    <a:pt x="9823" y="16788"/>
                    <a:pt x="9486" y="16783"/>
                  </a:cubicBezTo>
                  <a:cubicBezTo>
                    <a:pt x="9145" y="16778"/>
                    <a:pt x="8785" y="16937"/>
                    <a:pt x="8388" y="17265"/>
                  </a:cubicBezTo>
                  <a:cubicBezTo>
                    <a:pt x="7981" y="17606"/>
                    <a:pt x="7777" y="18004"/>
                    <a:pt x="7777" y="18453"/>
                  </a:cubicBezTo>
                  <a:cubicBezTo>
                    <a:pt x="7777" y="18897"/>
                    <a:pt x="7991" y="19351"/>
                    <a:pt x="8408" y="19809"/>
                  </a:cubicBezTo>
                  <a:cubicBezTo>
                    <a:pt x="8830" y="20268"/>
                    <a:pt x="9379" y="20651"/>
                    <a:pt x="10042" y="20955"/>
                  </a:cubicBezTo>
                  <a:cubicBezTo>
                    <a:pt x="10708" y="21259"/>
                    <a:pt x="11455" y="21451"/>
                    <a:pt x="12279" y="21502"/>
                  </a:cubicBezTo>
                  <a:cubicBezTo>
                    <a:pt x="13103" y="21559"/>
                    <a:pt x="13970" y="21437"/>
                    <a:pt x="14886" y="21109"/>
                  </a:cubicBezTo>
                  <a:cubicBezTo>
                    <a:pt x="15807" y="20787"/>
                    <a:pt x="16721" y="20202"/>
                    <a:pt x="17617" y="19332"/>
                  </a:cubicBezTo>
                  <a:cubicBezTo>
                    <a:pt x="18051" y="19739"/>
                    <a:pt x="18489" y="20127"/>
                    <a:pt x="18921" y="20501"/>
                  </a:cubicBezTo>
                  <a:cubicBezTo>
                    <a:pt x="19107" y="20656"/>
                    <a:pt x="19328" y="20731"/>
                    <a:pt x="19601" y="20712"/>
                  </a:cubicBezTo>
                  <a:cubicBezTo>
                    <a:pt x="19861" y="20703"/>
                    <a:pt x="20090" y="20586"/>
                    <a:pt x="20269" y="20375"/>
                  </a:cubicBezTo>
                  <a:cubicBezTo>
                    <a:pt x="20455" y="20160"/>
                    <a:pt x="20532" y="19921"/>
                    <a:pt x="20503" y="19674"/>
                  </a:cubicBezTo>
                  <a:cubicBezTo>
                    <a:pt x="20477" y="19421"/>
                    <a:pt x="20371" y="19229"/>
                    <a:pt x="20192" y="19089"/>
                  </a:cubicBezTo>
                  <a:cubicBezTo>
                    <a:pt x="19755" y="18752"/>
                    <a:pt x="19321" y="18397"/>
                    <a:pt x="18884" y="18022"/>
                  </a:cubicBezTo>
                  <a:cubicBezTo>
                    <a:pt x="19626" y="17143"/>
                    <a:pt x="20221" y="16217"/>
                    <a:pt x="20664" y="15300"/>
                  </a:cubicBezTo>
                  <a:cubicBezTo>
                    <a:pt x="21103" y="14379"/>
                    <a:pt x="21367" y="13490"/>
                    <a:pt x="21453" y="12667"/>
                  </a:cubicBezTo>
                  <a:cubicBezTo>
                    <a:pt x="21540" y="11839"/>
                    <a:pt x="21439" y="11091"/>
                    <a:pt x="21159" y="10412"/>
                  </a:cubicBezTo>
                  <a:cubicBezTo>
                    <a:pt x="20880" y="9725"/>
                    <a:pt x="20386" y="9135"/>
                    <a:pt x="19678" y="857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090" tIns="38090" rIns="38090" bIns="38090" anchor="ctr"/>
            <a:lstStyle/>
            <a:p>
              <a:pPr algn="ctr" defTabSz="457086" fontAlgn="base" hangingPunct="0">
                <a:spcBef>
                  <a:spcPct val="0"/>
                </a:spcBef>
                <a:spcAft>
                  <a:spcPct val="0"/>
                </a:spcAft>
              </a:pPr>
              <a:endParaRPr lang="en-US" sz="3000">
                <a:solidFill>
                  <a:srgbClr val="FFFFFF"/>
                </a:solidFill>
                <a:effectLst>
                  <a:outerShdw blurRad="38100" dist="38100" dir="2700000" algn="tl">
                    <a:srgbClr val="000000"/>
                  </a:outerShdw>
                </a:effectLst>
                <a:latin typeface="Gill Sans" charset="0"/>
                <a:sym typeface="Gill Sans" charset="0"/>
              </a:endParaRPr>
            </a:p>
          </p:txBody>
        </p:sp>
        <p:sp>
          <p:nvSpPr>
            <p:cNvPr id="61" name="AutoShape 54"/>
            <p:cNvSpPr>
              <a:spLocks/>
            </p:cNvSpPr>
            <p:nvPr/>
          </p:nvSpPr>
          <p:spPr bwMode="auto">
            <a:xfrm>
              <a:off x="8375650" y="2896394"/>
              <a:ext cx="70644" cy="73819"/>
            </a:xfrm>
            <a:custGeom>
              <a:avLst/>
              <a:gdLst>
                <a:gd name="T0" fmla="+- 0 10791 197"/>
                <a:gd name="T1" fmla="*/ T0 w 21188"/>
                <a:gd name="T2" fmla="+- 0 10794 193"/>
                <a:gd name="T3" fmla="*/ 10794 h 21203"/>
                <a:gd name="T4" fmla="+- 0 10791 197"/>
                <a:gd name="T5" fmla="*/ T4 w 21188"/>
                <a:gd name="T6" fmla="+- 0 10794 193"/>
                <a:gd name="T7" fmla="*/ 10794 h 21203"/>
                <a:gd name="T8" fmla="+- 0 10791 197"/>
                <a:gd name="T9" fmla="*/ T8 w 21188"/>
                <a:gd name="T10" fmla="+- 0 10794 193"/>
                <a:gd name="T11" fmla="*/ 10794 h 21203"/>
                <a:gd name="T12" fmla="+- 0 10791 197"/>
                <a:gd name="T13" fmla="*/ T12 w 21188"/>
                <a:gd name="T14" fmla="+- 0 10794 193"/>
                <a:gd name="T15" fmla="*/ 10794 h 21203"/>
              </a:gdLst>
              <a:ahLst/>
              <a:cxnLst>
                <a:cxn ang="0">
                  <a:pos x="T1" y="T3"/>
                </a:cxn>
                <a:cxn ang="0">
                  <a:pos x="T5" y="T7"/>
                </a:cxn>
                <a:cxn ang="0">
                  <a:pos x="T9" y="T11"/>
                </a:cxn>
                <a:cxn ang="0">
                  <a:pos x="T13" y="T15"/>
                </a:cxn>
              </a:cxnLst>
              <a:rect l="0" t="0" r="r" b="b"/>
              <a:pathLst>
                <a:path w="21188" h="21203">
                  <a:moveTo>
                    <a:pt x="17615" y="468"/>
                  </a:moveTo>
                  <a:lnTo>
                    <a:pt x="17606" y="468"/>
                  </a:lnTo>
                  <a:cubicBezTo>
                    <a:pt x="14870" y="2476"/>
                    <a:pt x="12200" y="4590"/>
                    <a:pt x="9727" y="6958"/>
                  </a:cubicBezTo>
                  <a:cubicBezTo>
                    <a:pt x="7348" y="9227"/>
                    <a:pt x="5200" y="11619"/>
                    <a:pt x="3329" y="14060"/>
                  </a:cubicBezTo>
                  <a:lnTo>
                    <a:pt x="341" y="17962"/>
                  </a:lnTo>
                  <a:lnTo>
                    <a:pt x="350" y="17970"/>
                  </a:lnTo>
                  <a:cubicBezTo>
                    <a:pt x="-197" y="18786"/>
                    <a:pt x="-106" y="19880"/>
                    <a:pt x="638" y="20590"/>
                  </a:cubicBezTo>
                  <a:cubicBezTo>
                    <a:pt x="1491" y="21407"/>
                    <a:pt x="2889" y="21407"/>
                    <a:pt x="3746" y="20590"/>
                  </a:cubicBezTo>
                  <a:cubicBezTo>
                    <a:pt x="3877" y="20460"/>
                    <a:pt x="3984" y="20321"/>
                    <a:pt x="4069" y="20174"/>
                  </a:cubicBezTo>
                  <a:lnTo>
                    <a:pt x="6867" y="16517"/>
                  </a:lnTo>
                  <a:cubicBezTo>
                    <a:pt x="8601" y="14255"/>
                    <a:pt x="10606" y="12027"/>
                    <a:pt x="12824" y="9913"/>
                  </a:cubicBezTo>
                  <a:cubicBezTo>
                    <a:pt x="15281" y="7570"/>
                    <a:pt x="17557" y="5758"/>
                    <a:pt x="20329" y="3749"/>
                  </a:cubicBezTo>
                  <a:lnTo>
                    <a:pt x="20321" y="3741"/>
                  </a:lnTo>
                  <a:cubicBezTo>
                    <a:pt x="20400" y="3684"/>
                    <a:pt x="20473" y="3635"/>
                    <a:pt x="20543" y="3570"/>
                  </a:cubicBezTo>
                  <a:cubicBezTo>
                    <a:pt x="21402" y="2753"/>
                    <a:pt x="21402" y="1427"/>
                    <a:pt x="20543" y="606"/>
                  </a:cubicBezTo>
                  <a:cubicBezTo>
                    <a:pt x="19742" y="-161"/>
                    <a:pt x="18472" y="-193"/>
                    <a:pt x="17615" y="468"/>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090" tIns="38090" rIns="38090" bIns="38090" anchor="ctr"/>
            <a:lstStyle/>
            <a:p>
              <a:pPr algn="ctr" defTabSz="457086" fontAlgn="base" hangingPunct="0">
                <a:spcBef>
                  <a:spcPct val="0"/>
                </a:spcBef>
                <a:spcAft>
                  <a:spcPct val="0"/>
                </a:spcAft>
              </a:pPr>
              <a:endParaRPr lang="en-US" sz="3000">
                <a:solidFill>
                  <a:srgbClr val="FFFFFF"/>
                </a:solidFill>
                <a:effectLst>
                  <a:outerShdw blurRad="38100" dist="38100" dir="2700000" algn="tl">
                    <a:srgbClr val="000000"/>
                  </a:outerShdw>
                </a:effectLst>
                <a:latin typeface="Gill Sans" charset="0"/>
                <a:sym typeface="Gill Sans" charset="0"/>
              </a:endParaRPr>
            </a:p>
          </p:txBody>
        </p:sp>
        <p:sp>
          <p:nvSpPr>
            <p:cNvPr id="62" name="AutoShape 55"/>
            <p:cNvSpPr>
              <a:spLocks/>
            </p:cNvSpPr>
            <p:nvPr/>
          </p:nvSpPr>
          <p:spPr bwMode="auto">
            <a:xfrm>
              <a:off x="8448675" y="2649538"/>
              <a:ext cx="71438" cy="74613"/>
            </a:xfrm>
            <a:custGeom>
              <a:avLst/>
              <a:gdLst>
                <a:gd name="T0" fmla="+- 0 10803 213"/>
                <a:gd name="T1" fmla="*/ T0 w 21180"/>
                <a:gd name="T2" fmla="+- 0 10801 203"/>
                <a:gd name="T3" fmla="*/ 10801 h 21196"/>
                <a:gd name="T4" fmla="+- 0 10803 213"/>
                <a:gd name="T5" fmla="*/ T4 w 21180"/>
                <a:gd name="T6" fmla="+- 0 10801 203"/>
                <a:gd name="T7" fmla="*/ 10801 h 21196"/>
                <a:gd name="T8" fmla="+- 0 10803 213"/>
                <a:gd name="T9" fmla="*/ T8 w 21180"/>
                <a:gd name="T10" fmla="+- 0 10801 203"/>
                <a:gd name="T11" fmla="*/ 10801 h 21196"/>
                <a:gd name="T12" fmla="+- 0 10803 213"/>
                <a:gd name="T13" fmla="*/ T12 w 21180"/>
                <a:gd name="T14" fmla="+- 0 10801 203"/>
                <a:gd name="T15" fmla="*/ 10801 h 21196"/>
              </a:gdLst>
              <a:ahLst/>
              <a:cxnLst>
                <a:cxn ang="0">
                  <a:pos x="T1" y="T3"/>
                </a:cxn>
                <a:cxn ang="0">
                  <a:pos x="T5" y="T7"/>
                </a:cxn>
                <a:cxn ang="0">
                  <a:pos x="T9" y="T11"/>
                </a:cxn>
                <a:cxn ang="0">
                  <a:pos x="T13" y="T15"/>
                </a:cxn>
              </a:cxnLst>
              <a:rect l="0" t="0" r="r" b="b"/>
              <a:pathLst>
                <a:path w="21180" h="21196">
                  <a:moveTo>
                    <a:pt x="8372" y="11356"/>
                  </a:moveTo>
                  <a:cubicBezTo>
                    <a:pt x="6122" y="13508"/>
                    <a:pt x="3675" y="15444"/>
                    <a:pt x="1144" y="17292"/>
                  </a:cubicBezTo>
                  <a:cubicBezTo>
                    <a:pt x="963" y="17388"/>
                    <a:pt x="786" y="17493"/>
                    <a:pt x="637" y="17645"/>
                  </a:cubicBezTo>
                  <a:cubicBezTo>
                    <a:pt x="-213" y="18457"/>
                    <a:pt x="-213" y="19774"/>
                    <a:pt x="637" y="20585"/>
                  </a:cubicBezTo>
                  <a:cubicBezTo>
                    <a:pt x="1464" y="21380"/>
                    <a:pt x="2796" y="21397"/>
                    <a:pt x="3652" y="20641"/>
                  </a:cubicBezTo>
                  <a:lnTo>
                    <a:pt x="3665" y="20649"/>
                  </a:lnTo>
                  <a:cubicBezTo>
                    <a:pt x="6364" y="18673"/>
                    <a:pt x="8988" y="16581"/>
                    <a:pt x="11419" y="14263"/>
                  </a:cubicBezTo>
                  <a:cubicBezTo>
                    <a:pt x="13759" y="12030"/>
                    <a:pt x="15873" y="9685"/>
                    <a:pt x="17715" y="7283"/>
                  </a:cubicBezTo>
                  <a:lnTo>
                    <a:pt x="20663" y="3427"/>
                  </a:lnTo>
                  <a:lnTo>
                    <a:pt x="20654" y="3419"/>
                  </a:lnTo>
                  <a:cubicBezTo>
                    <a:pt x="21386" y="2600"/>
                    <a:pt x="21357" y="1379"/>
                    <a:pt x="20541" y="608"/>
                  </a:cubicBezTo>
                  <a:cubicBezTo>
                    <a:pt x="19697" y="-203"/>
                    <a:pt x="18323" y="-203"/>
                    <a:pt x="17468" y="608"/>
                  </a:cubicBezTo>
                  <a:cubicBezTo>
                    <a:pt x="17313" y="760"/>
                    <a:pt x="17197" y="937"/>
                    <a:pt x="17094" y="1114"/>
                  </a:cubicBezTo>
                  <a:lnTo>
                    <a:pt x="14228" y="4857"/>
                  </a:lnTo>
                  <a:cubicBezTo>
                    <a:pt x="12526" y="7090"/>
                    <a:pt x="10552" y="9275"/>
                    <a:pt x="8372" y="11356"/>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090" tIns="38090" rIns="38090" bIns="38090" anchor="ctr"/>
            <a:lstStyle/>
            <a:p>
              <a:pPr algn="ctr" defTabSz="457086" fontAlgn="base" hangingPunct="0">
                <a:spcBef>
                  <a:spcPct val="0"/>
                </a:spcBef>
                <a:spcAft>
                  <a:spcPct val="0"/>
                </a:spcAft>
              </a:pPr>
              <a:endParaRPr lang="en-US" sz="3000">
                <a:solidFill>
                  <a:srgbClr val="FFFFFF"/>
                </a:solidFill>
                <a:effectLst>
                  <a:outerShdw blurRad="38100" dist="38100" dir="2700000" algn="tl">
                    <a:srgbClr val="000000"/>
                  </a:outerShdw>
                </a:effectLst>
                <a:latin typeface="Gill Sans" charset="0"/>
                <a:sym typeface="Gill Sans" charset="0"/>
              </a:endParaRPr>
            </a:p>
          </p:txBody>
        </p:sp>
      </p:grpSp>
      <p:grpSp>
        <p:nvGrpSpPr>
          <p:cNvPr id="63" name="Group 62"/>
          <p:cNvGrpSpPr/>
          <p:nvPr/>
        </p:nvGrpSpPr>
        <p:grpSpPr>
          <a:xfrm>
            <a:off x="13924251" y="5750200"/>
            <a:ext cx="685016" cy="685016"/>
            <a:chOff x="7275629" y="3045147"/>
            <a:chExt cx="464344" cy="464344"/>
          </a:xfrm>
          <a:solidFill>
            <a:schemeClr val="tx1">
              <a:lumMod val="75000"/>
              <a:lumOff val="25000"/>
            </a:schemeClr>
          </a:solidFill>
        </p:grpSpPr>
        <p:sp>
          <p:nvSpPr>
            <p:cNvPr id="64" name="AutoShape 56"/>
            <p:cNvSpPr>
              <a:spLocks/>
            </p:cNvSpPr>
            <p:nvPr/>
          </p:nvSpPr>
          <p:spPr bwMode="auto">
            <a:xfrm>
              <a:off x="7275629" y="3045147"/>
              <a:ext cx="145256"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7316"/>
                  </a:moveTo>
                  <a:cubicBezTo>
                    <a:pt x="16954" y="7352"/>
                    <a:pt x="16923" y="7387"/>
                    <a:pt x="16883" y="7423"/>
                  </a:cubicBezTo>
                  <a:cubicBezTo>
                    <a:pt x="16677" y="7601"/>
                    <a:pt x="16414" y="7770"/>
                    <a:pt x="16066" y="7920"/>
                  </a:cubicBezTo>
                  <a:cubicBezTo>
                    <a:pt x="16057" y="7924"/>
                    <a:pt x="16044" y="7927"/>
                    <a:pt x="16038" y="7931"/>
                  </a:cubicBezTo>
                  <a:cubicBezTo>
                    <a:pt x="15662" y="8092"/>
                    <a:pt x="15214" y="8234"/>
                    <a:pt x="14705" y="8354"/>
                  </a:cubicBezTo>
                  <a:cubicBezTo>
                    <a:pt x="14697" y="8357"/>
                    <a:pt x="14692" y="8358"/>
                    <a:pt x="14686" y="8359"/>
                  </a:cubicBezTo>
                  <a:cubicBezTo>
                    <a:pt x="14163" y="8482"/>
                    <a:pt x="13584" y="8581"/>
                    <a:pt x="12960" y="8649"/>
                  </a:cubicBezTo>
                  <a:cubicBezTo>
                    <a:pt x="12279" y="8726"/>
                    <a:pt x="11560" y="8774"/>
                    <a:pt x="10800" y="8774"/>
                  </a:cubicBezTo>
                  <a:cubicBezTo>
                    <a:pt x="10037" y="8774"/>
                    <a:pt x="9318" y="8726"/>
                    <a:pt x="8640" y="8649"/>
                  </a:cubicBezTo>
                  <a:cubicBezTo>
                    <a:pt x="8016" y="8581"/>
                    <a:pt x="7435" y="8482"/>
                    <a:pt x="6914" y="8359"/>
                  </a:cubicBezTo>
                  <a:cubicBezTo>
                    <a:pt x="6908" y="8358"/>
                    <a:pt x="6901" y="8357"/>
                    <a:pt x="6893" y="8354"/>
                  </a:cubicBezTo>
                  <a:cubicBezTo>
                    <a:pt x="6385" y="8234"/>
                    <a:pt x="5937" y="8092"/>
                    <a:pt x="5562" y="7931"/>
                  </a:cubicBezTo>
                  <a:cubicBezTo>
                    <a:pt x="5553" y="7927"/>
                    <a:pt x="5541" y="7924"/>
                    <a:pt x="5531" y="7920"/>
                  </a:cubicBezTo>
                  <a:cubicBezTo>
                    <a:pt x="5184" y="7770"/>
                    <a:pt x="4921" y="7601"/>
                    <a:pt x="4715" y="7423"/>
                  </a:cubicBezTo>
                  <a:cubicBezTo>
                    <a:pt x="4676" y="7387"/>
                    <a:pt x="4644" y="7352"/>
                    <a:pt x="4612" y="7316"/>
                  </a:cubicBezTo>
                  <a:cubicBezTo>
                    <a:pt x="4437" y="7136"/>
                    <a:pt x="4320" y="6947"/>
                    <a:pt x="4320" y="6750"/>
                  </a:cubicBezTo>
                  <a:cubicBezTo>
                    <a:pt x="4320" y="6550"/>
                    <a:pt x="4437" y="6362"/>
                    <a:pt x="4612" y="6181"/>
                  </a:cubicBezTo>
                  <a:cubicBezTo>
                    <a:pt x="4644" y="6146"/>
                    <a:pt x="4676" y="6110"/>
                    <a:pt x="4715" y="6076"/>
                  </a:cubicBezTo>
                  <a:cubicBezTo>
                    <a:pt x="4921" y="5898"/>
                    <a:pt x="5184" y="5729"/>
                    <a:pt x="5531" y="5577"/>
                  </a:cubicBezTo>
                  <a:cubicBezTo>
                    <a:pt x="5541" y="5574"/>
                    <a:pt x="5553" y="5571"/>
                    <a:pt x="5562" y="5567"/>
                  </a:cubicBezTo>
                  <a:cubicBezTo>
                    <a:pt x="5937" y="5407"/>
                    <a:pt x="6385" y="5264"/>
                    <a:pt x="6893" y="5144"/>
                  </a:cubicBezTo>
                  <a:cubicBezTo>
                    <a:pt x="6901" y="5142"/>
                    <a:pt x="6908" y="5140"/>
                    <a:pt x="6914" y="5138"/>
                  </a:cubicBezTo>
                  <a:cubicBezTo>
                    <a:pt x="7435" y="5017"/>
                    <a:pt x="8016" y="4918"/>
                    <a:pt x="8640" y="4848"/>
                  </a:cubicBezTo>
                  <a:cubicBezTo>
                    <a:pt x="9318" y="4773"/>
                    <a:pt x="10037" y="4725"/>
                    <a:pt x="10800" y="4725"/>
                  </a:cubicBezTo>
                  <a:cubicBezTo>
                    <a:pt x="11560" y="4725"/>
                    <a:pt x="12279" y="4773"/>
                    <a:pt x="12960" y="4848"/>
                  </a:cubicBezTo>
                  <a:cubicBezTo>
                    <a:pt x="13584" y="4918"/>
                    <a:pt x="14163" y="5017"/>
                    <a:pt x="14686" y="5138"/>
                  </a:cubicBezTo>
                  <a:cubicBezTo>
                    <a:pt x="14692" y="5140"/>
                    <a:pt x="14697" y="5142"/>
                    <a:pt x="14705" y="5144"/>
                  </a:cubicBezTo>
                  <a:cubicBezTo>
                    <a:pt x="15214" y="5264"/>
                    <a:pt x="15662" y="5407"/>
                    <a:pt x="16038" y="5567"/>
                  </a:cubicBezTo>
                  <a:cubicBezTo>
                    <a:pt x="16044" y="5571"/>
                    <a:pt x="16057" y="5574"/>
                    <a:pt x="16066" y="5577"/>
                  </a:cubicBezTo>
                  <a:cubicBezTo>
                    <a:pt x="16414" y="5729"/>
                    <a:pt x="16677" y="5898"/>
                    <a:pt x="16883" y="6076"/>
                  </a:cubicBezTo>
                  <a:cubicBezTo>
                    <a:pt x="16923" y="6110"/>
                    <a:pt x="16954" y="6146"/>
                    <a:pt x="16988" y="6181"/>
                  </a:cubicBezTo>
                  <a:cubicBezTo>
                    <a:pt x="17161" y="6362"/>
                    <a:pt x="17280" y="6550"/>
                    <a:pt x="17280" y="6750"/>
                  </a:cubicBezTo>
                  <a:cubicBezTo>
                    <a:pt x="17280" y="6947"/>
                    <a:pt x="17161" y="7136"/>
                    <a:pt x="16988" y="7316"/>
                  </a:cubicBezTo>
                  <a:moveTo>
                    <a:pt x="12960" y="19575"/>
                  </a:moveTo>
                  <a:cubicBezTo>
                    <a:pt x="12960" y="19948"/>
                    <a:pt x="11992" y="20249"/>
                    <a:pt x="10800" y="20249"/>
                  </a:cubicBezTo>
                  <a:cubicBezTo>
                    <a:pt x="9606" y="20249"/>
                    <a:pt x="8640" y="19948"/>
                    <a:pt x="8640" y="19575"/>
                  </a:cubicBezTo>
                  <a:lnTo>
                    <a:pt x="8640" y="10056"/>
                  </a:lnTo>
                  <a:cubicBezTo>
                    <a:pt x="9338" y="10101"/>
                    <a:pt x="10059" y="10124"/>
                    <a:pt x="10800" y="10124"/>
                  </a:cubicBezTo>
                  <a:cubicBezTo>
                    <a:pt x="11541" y="10124"/>
                    <a:pt x="12262" y="10101"/>
                    <a:pt x="12960" y="10056"/>
                  </a:cubicBezTo>
                  <a:cubicBezTo>
                    <a:pt x="12960" y="10056"/>
                    <a:pt x="12960" y="19575"/>
                    <a:pt x="12960" y="19575"/>
                  </a:cubicBezTo>
                  <a:close/>
                  <a:moveTo>
                    <a:pt x="8640" y="2025"/>
                  </a:moveTo>
                  <a:cubicBezTo>
                    <a:pt x="8640" y="1651"/>
                    <a:pt x="9606" y="1350"/>
                    <a:pt x="10800" y="1350"/>
                  </a:cubicBezTo>
                  <a:cubicBezTo>
                    <a:pt x="11992" y="1350"/>
                    <a:pt x="12960" y="1651"/>
                    <a:pt x="12960" y="2025"/>
                  </a:cubicBezTo>
                  <a:lnTo>
                    <a:pt x="12960" y="3442"/>
                  </a:lnTo>
                  <a:cubicBezTo>
                    <a:pt x="12262" y="3398"/>
                    <a:pt x="11541" y="3375"/>
                    <a:pt x="10800" y="3375"/>
                  </a:cubicBezTo>
                  <a:cubicBezTo>
                    <a:pt x="10059" y="3375"/>
                    <a:pt x="9338" y="3398"/>
                    <a:pt x="8640" y="3442"/>
                  </a:cubicBezTo>
                  <a:cubicBezTo>
                    <a:pt x="8640" y="3442"/>
                    <a:pt x="8640" y="2025"/>
                    <a:pt x="8640" y="2025"/>
                  </a:cubicBezTo>
                  <a:close/>
                  <a:moveTo>
                    <a:pt x="17280" y="4064"/>
                  </a:moveTo>
                  <a:lnTo>
                    <a:pt x="17280" y="2025"/>
                  </a:lnTo>
                  <a:cubicBezTo>
                    <a:pt x="17280" y="908"/>
                    <a:pt x="14373" y="0"/>
                    <a:pt x="10800" y="0"/>
                  </a:cubicBezTo>
                  <a:cubicBezTo>
                    <a:pt x="7225" y="0"/>
                    <a:pt x="4320" y="908"/>
                    <a:pt x="4320" y="2025"/>
                  </a:cubicBezTo>
                  <a:lnTo>
                    <a:pt x="4320" y="4064"/>
                  </a:lnTo>
                  <a:cubicBezTo>
                    <a:pt x="1710" y="4681"/>
                    <a:pt x="0" y="5649"/>
                    <a:pt x="0" y="6750"/>
                  </a:cubicBezTo>
                  <a:cubicBezTo>
                    <a:pt x="0" y="7850"/>
                    <a:pt x="1710" y="8818"/>
                    <a:pt x="4320" y="9434"/>
                  </a:cubicBezTo>
                  <a:lnTo>
                    <a:pt x="4320" y="19575"/>
                  </a:lnTo>
                  <a:cubicBezTo>
                    <a:pt x="4320" y="20691"/>
                    <a:pt x="7225" y="21599"/>
                    <a:pt x="10800" y="21599"/>
                  </a:cubicBezTo>
                  <a:cubicBezTo>
                    <a:pt x="14373" y="21599"/>
                    <a:pt x="17280" y="20691"/>
                    <a:pt x="17280" y="19575"/>
                  </a:cubicBezTo>
                  <a:lnTo>
                    <a:pt x="17280" y="9434"/>
                  </a:lnTo>
                  <a:cubicBezTo>
                    <a:pt x="19889" y="8818"/>
                    <a:pt x="21600" y="7850"/>
                    <a:pt x="21600" y="6750"/>
                  </a:cubicBezTo>
                  <a:cubicBezTo>
                    <a:pt x="21600" y="5649"/>
                    <a:pt x="19889" y="4681"/>
                    <a:pt x="17280" y="4064"/>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090" tIns="38090" rIns="38090" bIns="38090" anchor="ctr"/>
            <a:lstStyle/>
            <a:p>
              <a:pPr algn="ctr" defTabSz="457086" fontAlgn="base" hangingPunct="0">
                <a:spcBef>
                  <a:spcPct val="0"/>
                </a:spcBef>
                <a:spcAft>
                  <a:spcPct val="0"/>
                </a:spcAft>
              </a:pPr>
              <a:endParaRPr lang="en-US" sz="3000">
                <a:solidFill>
                  <a:srgbClr val="FFFFFF"/>
                </a:solidFill>
                <a:effectLst>
                  <a:outerShdw blurRad="38100" dist="38100" dir="2700000" algn="tl">
                    <a:srgbClr val="000000"/>
                  </a:outerShdw>
                </a:effectLst>
                <a:latin typeface="Gill Sans" charset="0"/>
                <a:sym typeface="Gill Sans" charset="0"/>
              </a:endParaRPr>
            </a:p>
          </p:txBody>
        </p:sp>
        <p:sp>
          <p:nvSpPr>
            <p:cNvPr id="65" name="AutoShape 57"/>
            <p:cNvSpPr>
              <a:spLocks/>
            </p:cNvSpPr>
            <p:nvPr/>
          </p:nvSpPr>
          <p:spPr bwMode="auto">
            <a:xfrm>
              <a:off x="7594717" y="3045147"/>
              <a:ext cx="145256"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7316"/>
                  </a:moveTo>
                  <a:cubicBezTo>
                    <a:pt x="16954" y="7352"/>
                    <a:pt x="16923" y="7387"/>
                    <a:pt x="16883" y="7423"/>
                  </a:cubicBezTo>
                  <a:cubicBezTo>
                    <a:pt x="16677" y="7601"/>
                    <a:pt x="16414" y="7770"/>
                    <a:pt x="16066" y="7920"/>
                  </a:cubicBezTo>
                  <a:cubicBezTo>
                    <a:pt x="16057" y="7924"/>
                    <a:pt x="16044" y="7927"/>
                    <a:pt x="16038" y="7931"/>
                  </a:cubicBezTo>
                  <a:cubicBezTo>
                    <a:pt x="15662" y="8092"/>
                    <a:pt x="15214" y="8234"/>
                    <a:pt x="14705" y="8354"/>
                  </a:cubicBezTo>
                  <a:cubicBezTo>
                    <a:pt x="14697" y="8357"/>
                    <a:pt x="14692" y="8358"/>
                    <a:pt x="14686" y="8359"/>
                  </a:cubicBezTo>
                  <a:cubicBezTo>
                    <a:pt x="14163" y="8482"/>
                    <a:pt x="13584" y="8581"/>
                    <a:pt x="12960" y="8649"/>
                  </a:cubicBezTo>
                  <a:cubicBezTo>
                    <a:pt x="12279" y="8726"/>
                    <a:pt x="11560" y="8774"/>
                    <a:pt x="10800" y="8774"/>
                  </a:cubicBezTo>
                  <a:cubicBezTo>
                    <a:pt x="10037" y="8774"/>
                    <a:pt x="9318" y="8726"/>
                    <a:pt x="8640" y="8649"/>
                  </a:cubicBezTo>
                  <a:cubicBezTo>
                    <a:pt x="8016" y="8581"/>
                    <a:pt x="7435" y="8482"/>
                    <a:pt x="6914" y="8359"/>
                  </a:cubicBezTo>
                  <a:cubicBezTo>
                    <a:pt x="6908" y="8358"/>
                    <a:pt x="6901" y="8357"/>
                    <a:pt x="6893" y="8354"/>
                  </a:cubicBezTo>
                  <a:cubicBezTo>
                    <a:pt x="6385" y="8234"/>
                    <a:pt x="5937" y="8092"/>
                    <a:pt x="5562" y="7931"/>
                  </a:cubicBezTo>
                  <a:cubicBezTo>
                    <a:pt x="5553" y="7927"/>
                    <a:pt x="5541" y="7924"/>
                    <a:pt x="5531" y="7920"/>
                  </a:cubicBezTo>
                  <a:cubicBezTo>
                    <a:pt x="5184" y="7770"/>
                    <a:pt x="4921" y="7601"/>
                    <a:pt x="4715" y="7423"/>
                  </a:cubicBezTo>
                  <a:cubicBezTo>
                    <a:pt x="4676" y="7387"/>
                    <a:pt x="4644" y="7352"/>
                    <a:pt x="4612" y="7316"/>
                  </a:cubicBezTo>
                  <a:cubicBezTo>
                    <a:pt x="4437" y="7136"/>
                    <a:pt x="4320" y="6947"/>
                    <a:pt x="4320" y="6750"/>
                  </a:cubicBezTo>
                  <a:cubicBezTo>
                    <a:pt x="4320" y="6550"/>
                    <a:pt x="4437" y="6362"/>
                    <a:pt x="4612" y="6181"/>
                  </a:cubicBezTo>
                  <a:cubicBezTo>
                    <a:pt x="4644" y="6146"/>
                    <a:pt x="4676" y="6110"/>
                    <a:pt x="4715" y="6076"/>
                  </a:cubicBezTo>
                  <a:cubicBezTo>
                    <a:pt x="4921" y="5898"/>
                    <a:pt x="5184" y="5729"/>
                    <a:pt x="5531" y="5577"/>
                  </a:cubicBezTo>
                  <a:cubicBezTo>
                    <a:pt x="5541" y="5574"/>
                    <a:pt x="5553" y="5571"/>
                    <a:pt x="5562" y="5567"/>
                  </a:cubicBezTo>
                  <a:cubicBezTo>
                    <a:pt x="5937" y="5407"/>
                    <a:pt x="6385" y="5264"/>
                    <a:pt x="6893" y="5144"/>
                  </a:cubicBezTo>
                  <a:cubicBezTo>
                    <a:pt x="6901" y="5142"/>
                    <a:pt x="6908" y="5140"/>
                    <a:pt x="6914" y="5138"/>
                  </a:cubicBezTo>
                  <a:cubicBezTo>
                    <a:pt x="7435" y="5017"/>
                    <a:pt x="8016" y="4918"/>
                    <a:pt x="8640" y="4848"/>
                  </a:cubicBezTo>
                  <a:cubicBezTo>
                    <a:pt x="9318" y="4773"/>
                    <a:pt x="10037" y="4725"/>
                    <a:pt x="10800" y="4725"/>
                  </a:cubicBezTo>
                  <a:cubicBezTo>
                    <a:pt x="11560" y="4725"/>
                    <a:pt x="12279" y="4773"/>
                    <a:pt x="12960" y="4848"/>
                  </a:cubicBezTo>
                  <a:cubicBezTo>
                    <a:pt x="13584" y="4918"/>
                    <a:pt x="14163" y="5017"/>
                    <a:pt x="14686" y="5138"/>
                  </a:cubicBezTo>
                  <a:cubicBezTo>
                    <a:pt x="14692" y="5140"/>
                    <a:pt x="14697" y="5142"/>
                    <a:pt x="14705" y="5144"/>
                  </a:cubicBezTo>
                  <a:cubicBezTo>
                    <a:pt x="15214" y="5264"/>
                    <a:pt x="15662" y="5407"/>
                    <a:pt x="16038" y="5567"/>
                  </a:cubicBezTo>
                  <a:cubicBezTo>
                    <a:pt x="16044" y="5571"/>
                    <a:pt x="16057" y="5574"/>
                    <a:pt x="16066" y="5577"/>
                  </a:cubicBezTo>
                  <a:cubicBezTo>
                    <a:pt x="16414" y="5729"/>
                    <a:pt x="16677" y="5898"/>
                    <a:pt x="16883" y="6076"/>
                  </a:cubicBezTo>
                  <a:cubicBezTo>
                    <a:pt x="16923" y="6110"/>
                    <a:pt x="16954" y="6146"/>
                    <a:pt x="16988" y="6181"/>
                  </a:cubicBezTo>
                  <a:cubicBezTo>
                    <a:pt x="17161" y="6362"/>
                    <a:pt x="17280" y="6550"/>
                    <a:pt x="17280" y="6750"/>
                  </a:cubicBezTo>
                  <a:cubicBezTo>
                    <a:pt x="17280" y="6947"/>
                    <a:pt x="17161" y="7136"/>
                    <a:pt x="16988" y="7316"/>
                  </a:cubicBezTo>
                  <a:moveTo>
                    <a:pt x="12960" y="19575"/>
                  </a:moveTo>
                  <a:cubicBezTo>
                    <a:pt x="12960" y="19948"/>
                    <a:pt x="11992" y="20249"/>
                    <a:pt x="10800" y="20249"/>
                  </a:cubicBezTo>
                  <a:cubicBezTo>
                    <a:pt x="9606" y="20249"/>
                    <a:pt x="8640" y="19948"/>
                    <a:pt x="8640" y="19575"/>
                  </a:cubicBezTo>
                  <a:lnTo>
                    <a:pt x="8640" y="10056"/>
                  </a:lnTo>
                  <a:cubicBezTo>
                    <a:pt x="9338" y="10101"/>
                    <a:pt x="10059" y="10124"/>
                    <a:pt x="10800" y="10124"/>
                  </a:cubicBezTo>
                  <a:cubicBezTo>
                    <a:pt x="11541" y="10124"/>
                    <a:pt x="12262" y="10101"/>
                    <a:pt x="12960" y="10056"/>
                  </a:cubicBezTo>
                  <a:cubicBezTo>
                    <a:pt x="12960" y="10056"/>
                    <a:pt x="12960" y="19575"/>
                    <a:pt x="12960" y="19575"/>
                  </a:cubicBezTo>
                  <a:close/>
                  <a:moveTo>
                    <a:pt x="8640" y="2025"/>
                  </a:moveTo>
                  <a:cubicBezTo>
                    <a:pt x="8640" y="1651"/>
                    <a:pt x="9606" y="1350"/>
                    <a:pt x="10800" y="1350"/>
                  </a:cubicBezTo>
                  <a:cubicBezTo>
                    <a:pt x="11992" y="1350"/>
                    <a:pt x="12960" y="1651"/>
                    <a:pt x="12960" y="2025"/>
                  </a:cubicBezTo>
                  <a:lnTo>
                    <a:pt x="12960" y="3442"/>
                  </a:lnTo>
                  <a:cubicBezTo>
                    <a:pt x="12262" y="3398"/>
                    <a:pt x="11541" y="3375"/>
                    <a:pt x="10800" y="3375"/>
                  </a:cubicBezTo>
                  <a:cubicBezTo>
                    <a:pt x="10059" y="3375"/>
                    <a:pt x="9338" y="3398"/>
                    <a:pt x="8640" y="3442"/>
                  </a:cubicBezTo>
                  <a:cubicBezTo>
                    <a:pt x="8640" y="3442"/>
                    <a:pt x="8640" y="2025"/>
                    <a:pt x="8640" y="2025"/>
                  </a:cubicBezTo>
                  <a:close/>
                  <a:moveTo>
                    <a:pt x="17280" y="4064"/>
                  </a:moveTo>
                  <a:lnTo>
                    <a:pt x="17280" y="2025"/>
                  </a:lnTo>
                  <a:cubicBezTo>
                    <a:pt x="17280" y="908"/>
                    <a:pt x="14373" y="0"/>
                    <a:pt x="10800" y="0"/>
                  </a:cubicBezTo>
                  <a:cubicBezTo>
                    <a:pt x="7225" y="0"/>
                    <a:pt x="4320" y="908"/>
                    <a:pt x="4320" y="2025"/>
                  </a:cubicBezTo>
                  <a:lnTo>
                    <a:pt x="4320" y="4064"/>
                  </a:lnTo>
                  <a:cubicBezTo>
                    <a:pt x="1710" y="4681"/>
                    <a:pt x="0" y="5649"/>
                    <a:pt x="0" y="6750"/>
                  </a:cubicBezTo>
                  <a:cubicBezTo>
                    <a:pt x="0" y="7850"/>
                    <a:pt x="1710" y="8818"/>
                    <a:pt x="4320" y="9434"/>
                  </a:cubicBezTo>
                  <a:lnTo>
                    <a:pt x="4320" y="19575"/>
                  </a:lnTo>
                  <a:cubicBezTo>
                    <a:pt x="4320" y="20691"/>
                    <a:pt x="7225" y="21599"/>
                    <a:pt x="10800" y="21599"/>
                  </a:cubicBezTo>
                  <a:cubicBezTo>
                    <a:pt x="14373" y="21599"/>
                    <a:pt x="17280" y="20691"/>
                    <a:pt x="17280" y="19575"/>
                  </a:cubicBezTo>
                  <a:lnTo>
                    <a:pt x="17280" y="9434"/>
                  </a:lnTo>
                  <a:cubicBezTo>
                    <a:pt x="19889" y="8818"/>
                    <a:pt x="21600" y="7850"/>
                    <a:pt x="21600" y="6750"/>
                  </a:cubicBezTo>
                  <a:cubicBezTo>
                    <a:pt x="21600" y="5649"/>
                    <a:pt x="19889" y="4681"/>
                    <a:pt x="17280" y="4064"/>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090" tIns="38090" rIns="38090" bIns="38090" anchor="ctr"/>
            <a:lstStyle/>
            <a:p>
              <a:pPr algn="ctr" defTabSz="457086" fontAlgn="base" hangingPunct="0">
                <a:spcBef>
                  <a:spcPct val="0"/>
                </a:spcBef>
                <a:spcAft>
                  <a:spcPct val="0"/>
                </a:spcAft>
              </a:pPr>
              <a:endParaRPr lang="en-US" sz="3000">
                <a:solidFill>
                  <a:srgbClr val="FFFFFF"/>
                </a:solidFill>
                <a:effectLst>
                  <a:outerShdw blurRad="38100" dist="38100" dir="2700000" algn="tl">
                    <a:srgbClr val="000000"/>
                  </a:outerShdw>
                </a:effectLst>
                <a:latin typeface="Gill Sans" charset="0"/>
                <a:sym typeface="Gill Sans" charset="0"/>
              </a:endParaRPr>
            </a:p>
          </p:txBody>
        </p:sp>
        <p:sp>
          <p:nvSpPr>
            <p:cNvPr id="66" name="AutoShape 58"/>
            <p:cNvSpPr>
              <a:spLocks/>
            </p:cNvSpPr>
            <p:nvPr/>
          </p:nvSpPr>
          <p:spPr bwMode="auto">
            <a:xfrm>
              <a:off x="7435173" y="3045147"/>
              <a:ext cx="145257"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15416"/>
                  </a:moveTo>
                  <a:cubicBezTo>
                    <a:pt x="16954" y="15452"/>
                    <a:pt x="16923" y="15487"/>
                    <a:pt x="16883" y="15523"/>
                  </a:cubicBezTo>
                  <a:cubicBezTo>
                    <a:pt x="16677" y="15701"/>
                    <a:pt x="16414" y="15870"/>
                    <a:pt x="16066" y="16020"/>
                  </a:cubicBezTo>
                  <a:cubicBezTo>
                    <a:pt x="16057" y="16024"/>
                    <a:pt x="16044" y="16027"/>
                    <a:pt x="16038" y="16031"/>
                  </a:cubicBezTo>
                  <a:cubicBezTo>
                    <a:pt x="15662" y="16192"/>
                    <a:pt x="15214" y="16334"/>
                    <a:pt x="14705" y="16454"/>
                  </a:cubicBezTo>
                  <a:cubicBezTo>
                    <a:pt x="14697" y="16457"/>
                    <a:pt x="14692" y="16458"/>
                    <a:pt x="14686" y="16459"/>
                  </a:cubicBezTo>
                  <a:cubicBezTo>
                    <a:pt x="14163" y="16582"/>
                    <a:pt x="13584" y="16681"/>
                    <a:pt x="12960" y="16749"/>
                  </a:cubicBezTo>
                  <a:cubicBezTo>
                    <a:pt x="12279" y="16826"/>
                    <a:pt x="11560" y="16875"/>
                    <a:pt x="10800" y="16875"/>
                  </a:cubicBezTo>
                  <a:cubicBezTo>
                    <a:pt x="10037" y="16875"/>
                    <a:pt x="9318" y="16826"/>
                    <a:pt x="8640" y="16749"/>
                  </a:cubicBezTo>
                  <a:cubicBezTo>
                    <a:pt x="8016" y="16681"/>
                    <a:pt x="7435" y="16582"/>
                    <a:pt x="6914" y="16459"/>
                  </a:cubicBezTo>
                  <a:cubicBezTo>
                    <a:pt x="6908" y="16458"/>
                    <a:pt x="6901" y="16457"/>
                    <a:pt x="6893" y="16454"/>
                  </a:cubicBezTo>
                  <a:cubicBezTo>
                    <a:pt x="6385" y="16334"/>
                    <a:pt x="5937" y="16192"/>
                    <a:pt x="5562" y="16031"/>
                  </a:cubicBezTo>
                  <a:cubicBezTo>
                    <a:pt x="5553" y="16027"/>
                    <a:pt x="5541" y="16024"/>
                    <a:pt x="5531" y="16020"/>
                  </a:cubicBezTo>
                  <a:cubicBezTo>
                    <a:pt x="5184" y="15870"/>
                    <a:pt x="4921" y="15701"/>
                    <a:pt x="4715" y="15523"/>
                  </a:cubicBezTo>
                  <a:cubicBezTo>
                    <a:pt x="4676" y="15487"/>
                    <a:pt x="4644" y="15452"/>
                    <a:pt x="4612" y="15416"/>
                  </a:cubicBezTo>
                  <a:cubicBezTo>
                    <a:pt x="4437" y="15236"/>
                    <a:pt x="4320" y="15047"/>
                    <a:pt x="4320" y="14850"/>
                  </a:cubicBezTo>
                  <a:cubicBezTo>
                    <a:pt x="4320" y="14650"/>
                    <a:pt x="4437" y="14462"/>
                    <a:pt x="4612" y="14281"/>
                  </a:cubicBezTo>
                  <a:cubicBezTo>
                    <a:pt x="4644" y="14246"/>
                    <a:pt x="4676" y="14210"/>
                    <a:pt x="4715" y="14176"/>
                  </a:cubicBezTo>
                  <a:cubicBezTo>
                    <a:pt x="4921" y="13998"/>
                    <a:pt x="5184" y="13829"/>
                    <a:pt x="5531" y="13677"/>
                  </a:cubicBezTo>
                  <a:cubicBezTo>
                    <a:pt x="5541" y="13674"/>
                    <a:pt x="5553" y="13671"/>
                    <a:pt x="5562" y="13667"/>
                  </a:cubicBezTo>
                  <a:cubicBezTo>
                    <a:pt x="5937" y="13507"/>
                    <a:pt x="6385" y="13364"/>
                    <a:pt x="6893" y="13244"/>
                  </a:cubicBezTo>
                  <a:cubicBezTo>
                    <a:pt x="6901" y="13242"/>
                    <a:pt x="6908" y="13240"/>
                    <a:pt x="6914" y="13238"/>
                  </a:cubicBezTo>
                  <a:cubicBezTo>
                    <a:pt x="7435" y="13117"/>
                    <a:pt x="8016" y="13018"/>
                    <a:pt x="8640" y="12948"/>
                  </a:cubicBezTo>
                  <a:cubicBezTo>
                    <a:pt x="9318" y="12873"/>
                    <a:pt x="10037" y="12825"/>
                    <a:pt x="10800" y="12825"/>
                  </a:cubicBezTo>
                  <a:cubicBezTo>
                    <a:pt x="11560" y="12825"/>
                    <a:pt x="12279" y="12873"/>
                    <a:pt x="12960" y="12948"/>
                  </a:cubicBezTo>
                  <a:cubicBezTo>
                    <a:pt x="13584" y="13018"/>
                    <a:pt x="14163" y="13117"/>
                    <a:pt x="14686" y="13238"/>
                  </a:cubicBezTo>
                  <a:cubicBezTo>
                    <a:pt x="14692" y="13240"/>
                    <a:pt x="14697" y="13242"/>
                    <a:pt x="14705" y="13244"/>
                  </a:cubicBezTo>
                  <a:cubicBezTo>
                    <a:pt x="15214" y="13364"/>
                    <a:pt x="15662" y="13507"/>
                    <a:pt x="16038" y="13667"/>
                  </a:cubicBezTo>
                  <a:cubicBezTo>
                    <a:pt x="16044" y="13671"/>
                    <a:pt x="16057" y="13674"/>
                    <a:pt x="16066" y="13677"/>
                  </a:cubicBezTo>
                  <a:cubicBezTo>
                    <a:pt x="16414" y="13829"/>
                    <a:pt x="16677" y="13998"/>
                    <a:pt x="16883" y="14176"/>
                  </a:cubicBezTo>
                  <a:cubicBezTo>
                    <a:pt x="16923" y="14210"/>
                    <a:pt x="16954" y="14246"/>
                    <a:pt x="16988" y="14281"/>
                  </a:cubicBezTo>
                  <a:cubicBezTo>
                    <a:pt x="17161" y="14462"/>
                    <a:pt x="17280" y="14650"/>
                    <a:pt x="17280" y="14850"/>
                  </a:cubicBezTo>
                  <a:cubicBezTo>
                    <a:pt x="17280" y="15047"/>
                    <a:pt x="17161" y="15236"/>
                    <a:pt x="16988" y="15416"/>
                  </a:cubicBezTo>
                  <a:moveTo>
                    <a:pt x="12960" y="19575"/>
                  </a:moveTo>
                  <a:cubicBezTo>
                    <a:pt x="12960" y="19948"/>
                    <a:pt x="11992" y="20249"/>
                    <a:pt x="10800" y="20249"/>
                  </a:cubicBezTo>
                  <a:cubicBezTo>
                    <a:pt x="9606" y="20249"/>
                    <a:pt x="8640" y="19948"/>
                    <a:pt x="8640" y="19575"/>
                  </a:cubicBezTo>
                  <a:lnTo>
                    <a:pt x="8640" y="18156"/>
                  </a:lnTo>
                  <a:cubicBezTo>
                    <a:pt x="9338" y="18201"/>
                    <a:pt x="10059" y="18225"/>
                    <a:pt x="10800" y="18225"/>
                  </a:cubicBezTo>
                  <a:cubicBezTo>
                    <a:pt x="11541" y="18225"/>
                    <a:pt x="12262" y="18201"/>
                    <a:pt x="12960" y="18156"/>
                  </a:cubicBezTo>
                  <a:cubicBezTo>
                    <a:pt x="12960" y="18156"/>
                    <a:pt x="12960" y="19575"/>
                    <a:pt x="12960" y="19575"/>
                  </a:cubicBezTo>
                  <a:close/>
                  <a:moveTo>
                    <a:pt x="8640" y="2025"/>
                  </a:moveTo>
                  <a:cubicBezTo>
                    <a:pt x="8640" y="1651"/>
                    <a:pt x="9606" y="1350"/>
                    <a:pt x="10800" y="1350"/>
                  </a:cubicBezTo>
                  <a:cubicBezTo>
                    <a:pt x="11992" y="1350"/>
                    <a:pt x="12960" y="1651"/>
                    <a:pt x="12960" y="2025"/>
                  </a:cubicBezTo>
                  <a:lnTo>
                    <a:pt x="12960" y="11542"/>
                  </a:lnTo>
                  <a:cubicBezTo>
                    <a:pt x="12262" y="11498"/>
                    <a:pt x="11541" y="11475"/>
                    <a:pt x="10800" y="11475"/>
                  </a:cubicBezTo>
                  <a:cubicBezTo>
                    <a:pt x="10059" y="11475"/>
                    <a:pt x="9338" y="11498"/>
                    <a:pt x="8640" y="11542"/>
                  </a:cubicBezTo>
                  <a:cubicBezTo>
                    <a:pt x="8640" y="11542"/>
                    <a:pt x="8640" y="2025"/>
                    <a:pt x="8640" y="2025"/>
                  </a:cubicBezTo>
                  <a:close/>
                  <a:moveTo>
                    <a:pt x="17280" y="12164"/>
                  </a:moveTo>
                  <a:lnTo>
                    <a:pt x="17280" y="2025"/>
                  </a:lnTo>
                  <a:cubicBezTo>
                    <a:pt x="17280" y="908"/>
                    <a:pt x="14373" y="0"/>
                    <a:pt x="10800" y="0"/>
                  </a:cubicBezTo>
                  <a:cubicBezTo>
                    <a:pt x="7225" y="0"/>
                    <a:pt x="4320" y="908"/>
                    <a:pt x="4320" y="2025"/>
                  </a:cubicBezTo>
                  <a:lnTo>
                    <a:pt x="4320" y="12164"/>
                  </a:lnTo>
                  <a:cubicBezTo>
                    <a:pt x="1710" y="12781"/>
                    <a:pt x="0" y="13749"/>
                    <a:pt x="0" y="14850"/>
                  </a:cubicBezTo>
                  <a:cubicBezTo>
                    <a:pt x="0" y="15950"/>
                    <a:pt x="1710" y="16918"/>
                    <a:pt x="4320" y="17534"/>
                  </a:cubicBezTo>
                  <a:lnTo>
                    <a:pt x="4320" y="19575"/>
                  </a:lnTo>
                  <a:cubicBezTo>
                    <a:pt x="4320" y="20691"/>
                    <a:pt x="7225" y="21599"/>
                    <a:pt x="10800" y="21599"/>
                  </a:cubicBezTo>
                  <a:cubicBezTo>
                    <a:pt x="14373" y="21599"/>
                    <a:pt x="17280" y="20691"/>
                    <a:pt x="17280" y="19575"/>
                  </a:cubicBezTo>
                  <a:lnTo>
                    <a:pt x="17280" y="17534"/>
                  </a:lnTo>
                  <a:cubicBezTo>
                    <a:pt x="19889" y="16918"/>
                    <a:pt x="21600" y="15950"/>
                    <a:pt x="21600" y="14850"/>
                  </a:cubicBezTo>
                  <a:cubicBezTo>
                    <a:pt x="21600" y="13749"/>
                    <a:pt x="19889" y="12781"/>
                    <a:pt x="17280" y="12164"/>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090" tIns="38090" rIns="38090" bIns="38090" anchor="ctr"/>
            <a:lstStyle/>
            <a:p>
              <a:pPr algn="ctr" defTabSz="457086" fontAlgn="base" hangingPunct="0">
                <a:spcBef>
                  <a:spcPct val="0"/>
                </a:spcBef>
                <a:spcAft>
                  <a:spcPct val="0"/>
                </a:spcAft>
              </a:pPr>
              <a:endParaRPr lang="en-US" sz="3000">
                <a:solidFill>
                  <a:srgbClr val="FFFFFF"/>
                </a:solidFill>
                <a:effectLst>
                  <a:outerShdw blurRad="38100" dist="38100" dir="2700000" algn="tl">
                    <a:srgbClr val="000000"/>
                  </a:outerShdw>
                </a:effectLst>
                <a:latin typeface="Gill Sans" charset="0"/>
                <a:sym typeface="Gill Sans" charset="0"/>
              </a:endParaRPr>
            </a:p>
          </p:txBody>
        </p:sp>
      </p:grpSp>
      <p:sp>
        <p:nvSpPr>
          <p:cNvPr id="67" name="AutoShape 59"/>
          <p:cNvSpPr>
            <a:spLocks/>
          </p:cNvSpPr>
          <p:nvPr/>
        </p:nvSpPr>
        <p:spPr bwMode="auto">
          <a:xfrm>
            <a:off x="12553052" y="5750200"/>
            <a:ext cx="686186" cy="685016"/>
          </a:xfrm>
          <a:custGeom>
            <a:avLst/>
            <a:gdLst>
              <a:gd name="T0" fmla="+- 0 10794 23"/>
              <a:gd name="T1" fmla="*/ T0 w 21543"/>
              <a:gd name="T2" fmla="*/ 10800 h 21600"/>
              <a:gd name="T3" fmla="+- 0 10794 23"/>
              <a:gd name="T4" fmla="*/ T3 w 21543"/>
              <a:gd name="T5" fmla="*/ 10800 h 21600"/>
              <a:gd name="T6" fmla="+- 0 10794 23"/>
              <a:gd name="T7" fmla="*/ T6 w 21543"/>
              <a:gd name="T8" fmla="*/ 10800 h 21600"/>
              <a:gd name="T9" fmla="+- 0 10794 23"/>
              <a:gd name="T10" fmla="*/ T9 w 21543"/>
              <a:gd name="T11" fmla="*/ 10800 h 21600"/>
            </a:gdLst>
            <a:ahLst/>
            <a:cxnLst>
              <a:cxn ang="0">
                <a:pos x="T1" y="T2"/>
              </a:cxn>
              <a:cxn ang="0">
                <a:pos x="T4" y="T5"/>
              </a:cxn>
              <a:cxn ang="0">
                <a:pos x="T7" y="T8"/>
              </a:cxn>
              <a:cxn ang="0">
                <a:pos x="T10" y="T11"/>
              </a:cxn>
            </a:cxnLst>
            <a:rect l="0" t="0" r="r" b="b"/>
            <a:pathLst>
              <a:path w="21543" h="21600">
                <a:moveTo>
                  <a:pt x="16976" y="19986"/>
                </a:moveTo>
                <a:lnTo>
                  <a:pt x="11226" y="17680"/>
                </a:lnTo>
                <a:cubicBezTo>
                  <a:pt x="11088" y="17626"/>
                  <a:pt x="10946" y="17608"/>
                  <a:pt x="10806" y="17600"/>
                </a:cubicBezTo>
                <a:lnTo>
                  <a:pt x="19660" y="3837"/>
                </a:lnTo>
                <a:cubicBezTo>
                  <a:pt x="19660" y="3837"/>
                  <a:pt x="16976" y="19986"/>
                  <a:pt x="16976" y="19986"/>
                </a:cubicBezTo>
                <a:close/>
                <a:moveTo>
                  <a:pt x="6859" y="16244"/>
                </a:moveTo>
                <a:cubicBezTo>
                  <a:pt x="6858" y="16242"/>
                  <a:pt x="6855" y="16240"/>
                  <a:pt x="6854" y="16238"/>
                </a:cubicBezTo>
                <a:lnTo>
                  <a:pt x="19606" y="2552"/>
                </a:lnTo>
                <a:lnTo>
                  <a:pt x="8735" y="19536"/>
                </a:lnTo>
                <a:cubicBezTo>
                  <a:pt x="8735" y="19536"/>
                  <a:pt x="6859" y="16244"/>
                  <a:pt x="6859" y="16244"/>
                </a:cubicBezTo>
                <a:close/>
                <a:moveTo>
                  <a:pt x="2111" y="14024"/>
                </a:moveTo>
                <a:lnTo>
                  <a:pt x="17712" y="3595"/>
                </a:lnTo>
                <a:lnTo>
                  <a:pt x="6369" y="15770"/>
                </a:lnTo>
                <a:cubicBezTo>
                  <a:pt x="6309" y="15734"/>
                  <a:pt x="6256" y="15687"/>
                  <a:pt x="6190" y="15660"/>
                </a:cubicBezTo>
                <a:cubicBezTo>
                  <a:pt x="6190" y="15660"/>
                  <a:pt x="2111" y="14024"/>
                  <a:pt x="2111" y="14024"/>
                </a:cubicBezTo>
                <a:close/>
                <a:moveTo>
                  <a:pt x="21234" y="108"/>
                </a:moveTo>
                <a:cubicBezTo>
                  <a:pt x="21123" y="35"/>
                  <a:pt x="20996" y="0"/>
                  <a:pt x="20868" y="0"/>
                </a:cubicBezTo>
                <a:cubicBezTo>
                  <a:pt x="20738" y="0"/>
                  <a:pt x="20608" y="36"/>
                  <a:pt x="20495" y="113"/>
                </a:cubicBezTo>
                <a:lnTo>
                  <a:pt x="299" y="13613"/>
                </a:lnTo>
                <a:cubicBezTo>
                  <a:pt x="91" y="13751"/>
                  <a:pt x="-23" y="13995"/>
                  <a:pt x="3" y="14244"/>
                </a:cubicBezTo>
                <a:cubicBezTo>
                  <a:pt x="28" y="14494"/>
                  <a:pt x="190" y="14708"/>
                  <a:pt x="422" y="14801"/>
                </a:cubicBezTo>
                <a:lnTo>
                  <a:pt x="5689" y="16914"/>
                </a:lnTo>
                <a:lnTo>
                  <a:pt x="8166" y="21259"/>
                </a:lnTo>
                <a:cubicBezTo>
                  <a:pt x="8284" y="21468"/>
                  <a:pt x="8505" y="21597"/>
                  <a:pt x="8743" y="21599"/>
                </a:cubicBezTo>
                <a:lnTo>
                  <a:pt x="8751" y="21599"/>
                </a:lnTo>
                <a:cubicBezTo>
                  <a:pt x="8987" y="21599"/>
                  <a:pt x="9206" y="21474"/>
                  <a:pt x="9328" y="21271"/>
                </a:cubicBezTo>
                <a:lnTo>
                  <a:pt x="10726" y="18934"/>
                </a:lnTo>
                <a:lnTo>
                  <a:pt x="17253" y="21551"/>
                </a:lnTo>
                <a:cubicBezTo>
                  <a:pt x="17332" y="21584"/>
                  <a:pt x="17418" y="21599"/>
                  <a:pt x="17502" y="21599"/>
                </a:cubicBezTo>
                <a:cubicBezTo>
                  <a:pt x="17617" y="21599"/>
                  <a:pt x="17731" y="21571"/>
                  <a:pt x="17832" y="21512"/>
                </a:cubicBezTo>
                <a:cubicBezTo>
                  <a:pt x="18010" y="21412"/>
                  <a:pt x="18133" y="21238"/>
                  <a:pt x="18167" y="21035"/>
                </a:cubicBezTo>
                <a:lnTo>
                  <a:pt x="21533" y="785"/>
                </a:lnTo>
                <a:cubicBezTo>
                  <a:pt x="21576" y="520"/>
                  <a:pt x="21459" y="254"/>
                  <a:pt x="21234" y="108"/>
                </a:cubicBezTo>
              </a:path>
            </a:pathLst>
          </a:custGeom>
          <a:solidFill>
            <a:schemeClr val="tx1">
              <a:lumMod val="75000"/>
              <a:lumOff val="25000"/>
            </a:schemeClr>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090" tIns="38090" rIns="38090" bIns="38090" anchor="ctr"/>
          <a:lstStyle/>
          <a:p>
            <a:pPr algn="ctr" defTabSz="457086" fontAlgn="base" hangingPunct="0">
              <a:spcBef>
                <a:spcPct val="0"/>
              </a:spcBef>
              <a:spcAft>
                <a:spcPct val="0"/>
              </a:spcAft>
            </a:pPr>
            <a:endParaRPr lang="en-US" sz="3000">
              <a:solidFill>
                <a:srgbClr val="FFFFFF"/>
              </a:solidFill>
              <a:effectLst>
                <a:outerShdw blurRad="38100" dist="38100" dir="2700000" algn="tl">
                  <a:srgbClr val="000000"/>
                </a:outerShdw>
              </a:effectLst>
              <a:latin typeface="Gill Sans" charset="0"/>
              <a:sym typeface="Gill Sans" charset="0"/>
            </a:endParaRPr>
          </a:p>
        </p:txBody>
      </p:sp>
      <p:grpSp>
        <p:nvGrpSpPr>
          <p:cNvPr id="68" name="Group 67"/>
          <p:cNvGrpSpPr/>
          <p:nvPr/>
        </p:nvGrpSpPr>
        <p:grpSpPr>
          <a:xfrm>
            <a:off x="19534342" y="4379000"/>
            <a:ext cx="470730" cy="685016"/>
            <a:chOff x="11078485" y="2115665"/>
            <a:chExt cx="319088" cy="464344"/>
          </a:xfrm>
          <a:solidFill>
            <a:schemeClr val="tx1">
              <a:lumMod val="75000"/>
              <a:lumOff val="25000"/>
            </a:schemeClr>
          </a:solidFill>
        </p:grpSpPr>
        <p:sp>
          <p:nvSpPr>
            <p:cNvPr id="69" name="AutoShape 60"/>
            <p:cNvSpPr>
              <a:spLocks/>
            </p:cNvSpPr>
            <p:nvPr/>
          </p:nvSpPr>
          <p:spPr bwMode="auto">
            <a:xfrm>
              <a:off x="11209454" y="2245840"/>
              <a:ext cx="28575" cy="293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69" y="21599"/>
                    <a:pt x="21600" y="16769"/>
                    <a:pt x="21600" y="10800"/>
                  </a:cubicBezTo>
                  <a:cubicBezTo>
                    <a:pt x="21600" y="4819"/>
                    <a:pt x="16769" y="0"/>
                    <a:pt x="10800" y="0"/>
                  </a:cubicBezTo>
                  <a:cubicBezTo>
                    <a:pt x="4830" y="0"/>
                    <a:pt x="0" y="4819"/>
                    <a:pt x="0" y="10800"/>
                  </a:cubicBezTo>
                  <a:cubicBezTo>
                    <a:pt x="0" y="16769"/>
                    <a:pt x="4830" y="21599"/>
                    <a:pt x="10800" y="21599"/>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090" tIns="38090" rIns="38090" bIns="38090" anchor="ctr"/>
            <a:lstStyle/>
            <a:p>
              <a:pPr algn="ctr" defTabSz="457086" fontAlgn="base" hangingPunct="0">
                <a:spcBef>
                  <a:spcPct val="0"/>
                </a:spcBef>
                <a:spcAft>
                  <a:spcPct val="0"/>
                </a:spcAft>
              </a:pPr>
              <a:endParaRPr lang="en-US" sz="3000">
                <a:solidFill>
                  <a:srgbClr val="FFFFFF"/>
                </a:solidFill>
                <a:effectLst>
                  <a:outerShdw blurRad="38100" dist="38100" dir="2700000" algn="tl">
                    <a:srgbClr val="000000"/>
                  </a:outerShdw>
                </a:effectLst>
                <a:latin typeface="Gill Sans" charset="0"/>
                <a:sym typeface="Gill Sans" charset="0"/>
              </a:endParaRPr>
            </a:p>
          </p:txBody>
        </p:sp>
        <p:sp>
          <p:nvSpPr>
            <p:cNvPr id="70" name="AutoShape 61"/>
            <p:cNvSpPr>
              <a:spLocks/>
            </p:cNvSpPr>
            <p:nvPr/>
          </p:nvSpPr>
          <p:spPr bwMode="auto">
            <a:xfrm>
              <a:off x="11209454" y="2420465"/>
              <a:ext cx="28575" cy="285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0" y="0"/>
                    <a:pt x="0" y="4830"/>
                    <a:pt x="0" y="10800"/>
                  </a:cubicBezTo>
                  <a:cubicBezTo>
                    <a:pt x="0" y="16769"/>
                    <a:pt x="4830" y="21599"/>
                    <a:pt x="10800" y="21599"/>
                  </a:cubicBezTo>
                  <a:cubicBezTo>
                    <a:pt x="16769" y="21599"/>
                    <a:pt x="21600" y="16769"/>
                    <a:pt x="21600" y="10800"/>
                  </a:cubicBezTo>
                  <a:cubicBezTo>
                    <a:pt x="21600" y="4830"/>
                    <a:pt x="16769" y="0"/>
                    <a:pt x="1080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090" tIns="38090" rIns="38090" bIns="38090" anchor="ctr"/>
            <a:lstStyle/>
            <a:p>
              <a:pPr algn="ctr" defTabSz="457086" fontAlgn="base" hangingPunct="0">
                <a:spcBef>
                  <a:spcPct val="0"/>
                </a:spcBef>
                <a:spcAft>
                  <a:spcPct val="0"/>
                </a:spcAft>
              </a:pPr>
              <a:endParaRPr lang="en-US" sz="3000">
                <a:solidFill>
                  <a:srgbClr val="FFFFFF"/>
                </a:solidFill>
                <a:effectLst>
                  <a:outerShdw blurRad="38100" dist="38100" dir="2700000" algn="tl">
                    <a:srgbClr val="000000"/>
                  </a:outerShdw>
                </a:effectLst>
                <a:latin typeface="Gill Sans" charset="0"/>
                <a:sym typeface="Gill Sans" charset="0"/>
              </a:endParaRPr>
            </a:p>
          </p:txBody>
        </p:sp>
        <p:sp>
          <p:nvSpPr>
            <p:cNvPr id="71" name="AutoShape 62"/>
            <p:cNvSpPr>
              <a:spLocks/>
            </p:cNvSpPr>
            <p:nvPr/>
          </p:nvSpPr>
          <p:spPr bwMode="auto">
            <a:xfrm>
              <a:off x="11122142" y="2333153"/>
              <a:ext cx="28575" cy="293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0" y="0"/>
                    <a:pt x="0" y="4819"/>
                    <a:pt x="0" y="10800"/>
                  </a:cubicBezTo>
                  <a:cubicBezTo>
                    <a:pt x="0" y="16769"/>
                    <a:pt x="4830" y="21599"/>
                    <a:pt x="10800" y="21599"/>
                  </a:cubicBezTo>
                  <a:cubicBezTo>
                    <a:pt x="16769" y="21599"/>
                    <a:pt x="21600" y="16769"/>
                    <a:pt x="21600" y="10800"/>
                  </a:cubicBezTo>
                  <a:cubicBezTo>
                    <a:pt x="21600" y="4819"/>
                    <a:pt x="16769" y="0"/>
                    <a:pt x="1080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090" tIns="38090" rIns="38090" bIns="38090" anchor="ctr"/>
            <a:lstStyle/>
            <a:p>
              <a:pPr algn="ctr" defTabSz="457086" fontAlgn="base" hangingPunct="0">
                <a:spcBef>
                  <a:spcPct val="0"/>
                </a:spcBef>
                <a:spcAft>
                  <a:spcPct val="0"/>
                </a:spcAft>
              </a:pPr>
              <a:endParaRPr lang="en-US" sz="3000">
                <a:solidFill>
                  <a:srgbClr val="FFFFFF"/>
                </a:solidFill>
                <a:effectLst>
                  <a:outerShdw blurRad="38100" dist="38100" dir="2700000" algn="tl">
                    <a:srgbClr val="000000"/>
                  </a:outerShdw>
                </a:effectLst>
                <a:latin typeface="Gill Sans" charset="0"/>
                <a:sym typeface="Gill Sans" charset="0"/>
              </a:endParaRPr>
            </a:p>
          </p:txBody>
        </p:sp>
        <p:sp>
          <p:nvSpPr>
            <p:cNvPr id="72" name="AutoShape 63"/>
            <p:cNvSpPr>
              <a:spLocks/>
            </p:cNvSpPr>
            <p:nvPr/>
          </p:nvSpPr>
          <p:spPr bwMode="auto">
            <a:xfrm>
              <a:off x="11295973" y="2333153"/>
              <a:ext cx="29369" cy="293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0800"/>
                  </a:moveTo>
                  <a:cubicBezTo>
                    <a:pt x="0" y="16769"/>
                    <a:pt x="4830" y="21599"/>
                    <a:pt x="10800" y="21599"/>
                  </a:cubicBezTo>
                  <a:cubicBezTo>
                    <a:pt x="16769" y="21599"/>
                    <a:pt x="21600" y="16769"/>
                    <a:pt x="21600" y="10800"/>
                  </a:cubicBezTo>
                  <a:cubicBezTo>
                    <a:pt x="21600" y="4819"/>
                    <a:pt x="16769" y="0"/>
                    <a:pt x="10800" y="0"/>
                  </a:cubicBezTo>
                  <a:cubicBezTo>
                    <a:pt x="4830" y="0"/>
                    <a:pt x="0" y="4819"/>
                    <a:pt x="0" y="1080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090" tIns="38090" rIns="38090" bIns="38090" anchor="ctr"/>
            <a:lstStyle/>
            <a:p>
              <a:pPr algn="ctr" defTabSz="457086" fontAlgn="base" hangingPunct="0">
                <a:spcBef>
                  <a:spcPct val="0"/>
                </a:spcBef>
                <a:spcAft>
                  <a:spcPct val="0"/>
                </a:spcAft>
              </a:pPr>
              <a:endParaRPr lang="en-US" sz="3000">
                <a:solidFill>
                  <a:srgbClr val="FFFFFF"/>
                </a:solidFill>
                <a:effectLst>
                  <a:outerShdw blurRad="38100" dist="38100" dir="2700000" algn="tl">
                    <a:srgbClr val="000000"/>
                  </a:outerShdw>
                </a:effectLst>
                <a:latin typeface="Gill Sans" charset="0"/>
                <a:sym typeface="Gill Sans" charset="0"/>
              </a:endParaRPr>
            </a:p>
          </p:txBody>
        </p:sp>
        <p:sp>
          <p:nvSpPr>
            <p:cNvPr id="73" name="AutoShape 64"/>
            <p:cNvSpPr>
              <a:spLocks/>
            </p:cNvSpPr>
            <p:nvPr/>
          </p:nvSpPr>
          <p:spPr bwMode="auto">
            <a:xfrm>
              <a:off x="11150717" y="2391097"/>
              <a:ext cx="29369" cy="29369"/>
            </a:xfrm>
            <a:custGeom>
              <a:avLst/>
              <a:gdLst>
                <a:gd name="T0" fmla="+- 0 10802 965"/>
                <a:gd name="T1" fmla="*/ T0 w 19675"/>
                <a:gd name="T2" fmla="+- 0 10800 961"/>
                <a:gd name="T3" fmla="*/ 10800 h 19678"/>
                <a:gd name="T4" fmla="+- 0 10802 965"/>
                <a:gd name="T5" fmla="*/ T4 w 19675"/>
                <a:gd name="T6" fmla="+- 0 10800 961"/>
                <a:gd name="T7" fmla="*/ 10800 h 19678"/>
                <a:gd name="T8" fmla="+- 0 10802 965"/>
                <a:gd name="T9" fmla="*/ T8 w 19675"/>
                <a:gd name="T10" fmla="+- 0 10800 961"/>
                <a:gd name="T11" fmla="*/ 10800 h 19678"/>
                <a:gd name="T12" fmla="+- 0 10802 965"/>
                <a:gd name="T13" fmla="*/ T12 w 19675"/>
                <a:gd name="T14" fmla="+- 0 10800 961"/>
                <a:gd name="T15" fmla="*/ 10800 h 19678"/>
              </a:gdLst>
              <a:ahLst/>
              <a:cxnLst>
                <a:cxn ang="0">
                  <a:pos x="T1" y="T3"/>
                </a:cxn>
                <a:cxn ang="0">
                  <a:pos x="T5" y="T7"/>
                </a:cxn>
                <a:cxn ang="0">
                  <a:pos x="T9" y="T11"/>
                </a:cxn>
                <a:cxn ang="0">
                  <a:pos x="T13" y="T15"/>
                </a:cxn>
              </a:cxnLst>
              <a:rect l="0" t="0" r="r" b="b"/>
              <a:pathLst>
                <a:path w="19675" h="19678">
                  <a:moveTo>
                    <a:pt x="2894" y="2882"/>
                  </a:moveTo>
                  <a:cubicBezTo>
                    <a:pt x="-965" y="6725"/>
                    <a:pt x="-965" y="12952"/>
                    <a:pt x="2894" y="16795"/>
                  </a:cubicBezTo>
                  <a:cubicBezTo>
                    <a:pt x="6734" y="20638"/>
                    <a:pt x="12935" y="20638"/>
                    <a:pt x="16794" y="16795"/>
                  </a:cubicBezTo>
                  <a:cubicBezTo>
                    <a:pt x="20634" y="12952"/>
                    <a:pt x="20634" y="6725"/>
                    <a:pt x="16794" y="2882"/>
                  </a:cubicBezTo>
                  <a:cubicBezTo>
                    <a:pt x="12935" y="-961"/>
                    <a:pt x="6734" y="-961"/>
                    <a:pt x="2894" y="2882"/>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090" tIns="38090" rIns="38090" bIns="38090" anchor="ctr"/>
            <a:lstStyle/>
            <a:p>
              <a:pPr algn="ctr" defTabSz="457086" fontAlgn="base" hangingPunct="0">
                <a:spcBef>
                  <a:spcPct val="0"/>
                </a:spcBef>
                <a:spcAft>
                  <a:spcPct val="0"/>
                </a:spcAft>
              </a:pPr>
              <a:endParaRPr lang="en-US" sz="3000">
                <a:solidFill>
                  <a:srgbClr val="FFFFFF"/>
                </a:solidFill>
                <a:effectLst>
                  <a:outerShdw blurRad="38100" dist="38100" dir="2700000" algn="tl">
                    <a:srgbClr val="000000"/>
                  </a:outerShdw>
                </a:effectLst>
                <a:latin typeface="Gill Sans" charset="0"/>
                <a:sym typeface="Gill Sans" charset="0"/>
              </a:endParaRPr>
            </a:p>
          </p:txBody>
        </p:sp>
        <p:sp>
          <p:nvSpPr>
            <p:cNvPr id="74" name="AutoShape 65"/>
            <p:cNvSpPr>
              <a:spLocks/>
            </p:cNvSpPr>
            <p:nvPr/>
          </p:nvSpPr>
          <p:spPr bwMode="auto">
            <a:xfrm>
              <a:off x="11150717" y="2275209"/>
              <a:ext cx="29369" cy="29369"/>
            </a:xfrm>
            <a:custGeom>
              <a:avLst/>
              <a:gdLst>
                <a:gd name="T0" fmla="+- 0 10801 962"/>
                <a:gd name="T1" fmla="*/ T0 w 19678"/>
                <a:gd name="T2" fmla="+- 0 10801 965"/>
                <a:gd name="T3" fmla="*/ 10801 h 19673"/>
                <a:gd name="T4" fmla="+- 0 10801 962"/>
                <a:gd name="T5" fmla="*/ T4 w 19678"/>
                <a:gd name="T6" fmla="+- 0 10801 965"/>
                <a:gd name="T7" fmla="*/ 10801 h 19673"/>
                <a:gd name="T8" fmla="+- 0 10801 962"/>
                <a:gd name="T9" fmla="*/ T8 w 19678"/>
                <a:gd name="T10" fmla="+- 0 10801 965"/>
                <a:gd name="T11" fmla="*/ 10801 h 19673"/>
                <a:gd name="T12" fmla="+- 0 10801 962"/>
                <a:gd name="T13" fmla="*/ T12 w 19678"/>
                <a:gd name="T14" fmla="+- 0 10801 965"/>
                <a:gd name="T15" fmla="*/ 10801 h 19673"/>
              </a:gdLst>
              <a:ahLst/>
              <a:cxnLst>
                <a:cxn ang="0">
                  <a:pos x="T1" y="T3"/>
                </a:cxn>
                <a:cxn ang="0">
                  <a:pos x="T5" y="T7"/>
                </a:cxn>
                <a:cxn ang="0">
                  <a:pos x="T9" y="T11"/>
                </a:cxn>
                <a:cxn ang="0">
                  <a:pos x="T13" y="T15"/>
                </a:cxn>
              </a:cxnLst>
              <a:rect l="0" t="0" r="r" b="b"/>
              <a:pathLst>
                <a:path w="19678" h="19673">
                  <a:moveTo>
                    <a:pt x="2897" y="2894"/>
                  </a:moveTo>
                  <a:cubicBezTo>
                    <a:pt x="-962" y="6734"/>
                    <a:pt x="-962" y="12935"/>
                    <a:pt x="2877" y="16785"/>
                  </a:cubicBezTo>
                  <a:cubicBezTo>
                    <a:pt x="6737" y="20635"/>
                    <a:pt x="12938" y="20635"/>
                    <a:pt x="16797" y="16785"/>
                  </a:cubicBezTo>
                  <a:cubicBezTo>
                    <a:pt x="20638" y="12935"/>
                    <a:pt x="20638" y="6734"/>
                    <a:pt x="16797" y="2894"/>
                  </a:cubicBezTo>
                  <a:cubicBezTo>
                    <a:pt x="12938" y="-965"/>
                    <a:pt x="6737" y="-965"/>
                    <a:pt x="2897" y="2894"/>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090" tIns="38090" rIns="38090" bIns="38090" anchor="ctr"/>
            <a:lstStyle/>
            <a:p>
              <a:pPr algn="ctr" defTabSz="457086" fontAlgn="base" hangingPunct="0">
                <a:spcBef>
                  <a:spcPct val="0"/>
                </a:spcBef>
                <a:spcAft>
                  <a:spcPct val="0"/>
                </a:spcAft>
              </a:pPr>
              <a:endParaRPr lang="en-US" sz="3000">
                <a:solidFill>
                  <a:srgbClr val="FFFFFF"/>
                </a:solidFill>
                <a:effectLst>
                  <a:outerShdw blurRad="38100" dist="38100" dir="2700000" algn="tl">
                    <a:srgbClr val="000000"/>
                  </a:outerShdw>
                </a:effectLst>
                <a:latin typeface="Gill Sans" charset="0"/>
                <a:sym typeface="Gill Sans" charset="0"/>
              </a:endParaRPr>
            </a:p>
          </p:txBody>
        </p:sp>
        <p:sp>
          <p:nvSpPr>
            <p:cNvPr id="75" name="AutoShape 66"/>
            <p:cNvSpPr>
              <a:spLocks/>
            </p:cNvSpPr>
            <p:nvPr/>
          </p:nvSpPr>
          <p:spPr bwMode="auto">
            <a:xfrm>
              <a:off x="11267398" y="2391097"/>
              <a:ext cx="28575" cy="29369"/>
            </a:xfrm>
            <a:custGeom>
              <a:avLst/>
              <a:gdLst>
                <a:gd name="T0" fmla="+- 0 10800 961"/>
                <a:gd name="T1" fmla="*/ T0 w 19678"/>
                <a:gd name="T2" fmla="+- 0 10800 961"/>
                <a:gd name="T3" fmla="*/ 10800 h 19678"/>
                <a:gd name="T4" fmla="+- 0 10800 961"/>
                <a:gd name="T5" fmla="*/ T4 w 19678"/>
                <a:gd name="T6" fmla="+- 0 10800 961"/>
                <a:gd name="T7" fmla="*/ 10800 h 19678"/>
                <a:gd name="T8" fmla="+- 0 10800 961"/>
                <a:gd name="T9" fmla="*/ T8 w 19678"/>
                <a:gd name="T10" fmla="+- 0 10800 961"/>
                <a:gd name="T11" fmla="*/ 10800 h 19678"/>
                <a:gd name="T12" fmla="+- 0 10800 961"/>
                <a:gd name="T13" fmla="*/ T12 w 19678"/>
                <a:gd name="T14" fmla="+- 0 10800 961"/>
                <a:gd name="T15" fmla="*/ 10800 h 19678"/>
              </a:gdLst>
              <a:ahLst/>
              <a:cxnLst>
                <a:cxn ang="0">
                  <a:pos x="T1" y="T3"/>
                </a:cxn>
                <a:cxn ang="0">
                  <a:pos x="T5" y="T7"/>
                </a:cxn>
                <a:cxn ang="0">
                  <a:pos x="T9" y="T11"/>
                </a:cxn>
                <a:cxn ang="0">
                  <a:pos x="T13" y="T15"/>
                </a:cxn>
              </a:cxnLst>
              <a:rect l="0" t="0" r="r" b="b"/>
              <a:pathLst>
                <a:path w="19678" h="19678">
                  <a:moveTo>
                    <a:pt x="2882" y="2882"/>
                  </a:moveTo>
                  <a:cubicBezTo>
                    <a:pt x="-961" y="6725"/>
                    <a:pt x="-961" y="12952"/>
                    <a:pt x="2882" y="16795"/>
                  </a:cubicBezTo>
                  <a:cubicBezTo>
                    <a:pt x="6725" y="20638"/>
                    <a:pt x="12952" y="20638"/>
                    <a:pt x="16795" y="16795"/>
                  </a:cubicBezTo>
                  <a:cubicBezTo>
                    <a:pt x="20639" y="12952"/>
                    <a:pt x="20639" y="6725"/>
                    <a:pt x="16795" y="2882"/>
                  </a:cubicBezTo>
                  <a:cubicBezTo>
                    <a:pt x="12952" y="-961"/>
                    <a:pt x="6725" y="-961"/>
                    <a:pt x="2882" y="2882"/>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090" tIns="38090" rIns="38090" bIns="38090" anchor="ctr"/>
            <a:lstStyle/>
            <a:p>
              <a:pPr algn="ctr" defTabSz="457086" fontAlgn="base" hangingPunct="0">
                <a:spcBef>
                  <a:spcPct val="0"/>
                </a:spcBef>
                <a:spcAft>
                  <a:spcPct val="0"/>
                </a:spcAft>
              </a:pPr>
              <a:endParaRPr lang="en-US" sz="3000">
                <a:solidFill>
                  <a:srgbClr val="FFFFFF"/>
                </a:solidFill>
                <a:effectLst>
                  <a:outerShdw blurRad="38100" dist="38100" dir="2700000" algn="tl">
                    <a:srgbClr val="000000"/>
                  </a:outerShdw>
                </a:effectLst>
                <a:latin typeface="Gill Sans" charset="0"/>
                <a:sym typeface="Gill Sans" charset="0"/>
              </a:endParaRPr>
            </a:p>
          </p:txBody>
        </p:sp>
        <p:sp>
          <p:nvSpPr>
            <p:cNvPr id="76" name="AutoShape 67"/>
            <p:cNvSpPr>
              <a:spLocks/>
            </p:cNvSpPr>
            <p:nvPr/>
          </p:nvSpPr>
          <p:spPr bwMode="auto">
            <a:xfrm>
              <a:off x="11078485" y="2115665"/>
              <a:ext cx="319088"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9818" y="16200"/>
                  </a:moveTo>
                  <a:cubicBezTo>
                    <a:pt x="5486" y="16200"/>
                    <a:pt x="1963" y="13776"/>
                    <a:pt x="1963" y="10800"/>
                  </a:cubicBezTo>
                  <a:cubicBezTo>
                    <a:pt x="1963" y="7821"/>
                    <a:pt x="5486" y="5400"/>
                    <a:pt x="9818" y="5400"/>
                  </a:cubicBezTo>
                  <a:cubicBezTo>
                    <a:pt x="14148" y="5400"/>
                    <a:pt x="17672" y="7821"/>
                    <a:pt x="17672" y="10800"/>
                  </a:cubicBezTo>
                  <a:cubicBezTo>
                    <a:pt x="17672" y="13776"/>
                    <a:pt x="14148" y="16200"/>
                    <a:pt x="9818" y="16200"/>
                  </a:cubicBezTo>
                  <a:moveTo>
                    <a:pt x="13745" y="20249"/>
                  </a:moveTo>
                  <a:lnTo>
                    <a:pt x="5890" y="20249"/>
                  </a:lnTo>
                  <a:lnTo>
                    <a:pt x="4909" y="16613"/>
                  </a:lnTo>
                  <a:cubicBezTo>
                    <a:pt x="6358" y="17192"/>
                    <a:pt x="8019" y="17549"/>
                    <a:pt x="9818" y="17549"/>
                  </a:cubicBezTo>
                  <a:cubicBezTo>
                    <a:pt x="11614" y="17549"/>
                    <a:pt x="13277" y="17192"/>
                    <a:pt x="14727" y="16613"/>
                  </a:cubicBezTo>
                  <a:cubicBezTo>
                    <a:pt x="14727" y="16613"/>
                    <a:pt x="13745" y="20249"/>
                    <a:pt x="13745" y="20249"/>
                  </a:cubicBezTo>
                  <a:close/>
                  <a:moveTo>
                    <a:pt x="5992" y="1350"/>
                  </a:moveTo>
                  <a:lnTo>
                    <a:pt x="13847" y="1350"/>
                  </a:lnTo>
                  <a:lnTo>
                    <a:pt x="14828" y="4985"/>
                  </a:lnTo>
                  <a:cubicBezTo>
                    <a:pt x="13379" y="4406"/>
                    <a:pt x="11718" y="4050"/>
                    <a:pt x="9919" y="4050"/>
                  </a:cubicBezTo>
                  <a:cubicBezTo>
                    <a:pt x="8123" y="4050"/>
                    <a:pt x="6460" y="4406"/>
                    <a:pt x="5010" y="4985"/>
                  </a:cubicBezTo>
                  <a:cubicBezTo>
                    <a:pt x="5010" y="4985"/>
                    <a:pt x="5992" y="1350"/>
                    <a:pt x="5992" y="1350"/>
                  </a:cubicBezTo>
                  <a:close/>
                  <a:moveTo>
                    <a:pt x="19636" y="9450"/>
                  </a:moveTo>
                  <a:cubicBezTo>
                    <a:pt x="19567" y="9450"/>
                    <a:pt x="19509" y="9472"/>
                    <a:pt x="19442" y="9477"/>
                  </a:cubicBezTo>
                  <a:cubicBezTo>
                    <a:pt x="19101" y="8298"/>
                    <a:pt x="18294" y="7245"/>
                    <a:pt x="17187" y="6376"/>
                  </a:cubicBezTo>
                  <a:lnTo>
                    <a:pt x="15778" y="1102"/>
                  </a:lnTo>
                  <a:cubicBezTo>
                    <a:pt x="15605" y="464"/>
                    <a:pt x="14794" y="0"/>
                    <a:pt x="13847" y="0"/>
                  </a:cubicBezTo>
                  <a:lnTo>
                    <a:pt x="5992" y="0"/>
                  </a:lnTo>
                  <a:cubicBezTo>
                    <a:pt x="5047" y="0"/>
                    <a:pt x="4236" y="464"/>
                    <a:pt x="4061" y="1102"/>
                  </a:cubicBezTo>
                  <a:lnTo>
                    <a:pt x="2686" y="6198"/>
                  </a:lnTo>
                  <a:cubicBezTo>
                    <a:pt x="1037" y="7405"/>
                    <a:pt x="0" y="9012"/>
                    <a:pt x="0" y="10800"/>
                  </a:cubicBezTo>
                  <a:cubicBezTo>
                    <a:pt x="0" y="12542"/>
                    <a:pt x="995" y="14110"/>
                    <a:pt x="2573" y="15307"/>
                  </a:cubicBezTo>
                  <a:lnTo>
                    <a:pt x="3959" y="20496"/>
                  </a:lnTo>
                  <a:cubicBezTo>
                    <a:pt x="4132" y="21135"/>
                    <a:pt x="4943" y="21599"/>
                    <a:pt x="5890" y="21599"/>
                  </a:cubicBezTo>
                  <a:lnTo>
                    <a:pt x="13745" y="21599"/>
                  </a:lnTo>
                  <a:cubicBezTo>
                    <a:pt x="14690" y="21599"/>
                    <a:pt x="15501" y="21135"/>
                    <a:pt x="15676" y="20496"/>
                  </a:cubicBezTo>
                  <a:lnTo>
                    <a:pt x="17074" y="15311"/>
                  </a:lnTo>
                  <a:cubicBezTo>
                    <a:pt x="18242" y="14426"/>
                    <a:pt x="19089" y="13340"/>
                    <a:pt x="19442" y="12122"/>
                  </a:cubicBezTo>
                  <a:cubicBezTo>
                    <a:pt x="19509" y="12127"/>
                    <a:pt x="19567" y="12150"/>
                    <a:pt x="19636" y="12150"/>
                  </a:cubicBezTo>
                  <a:cubicBezTo>
                    <a:pt x="20719" y="12150"/>
                    <a:pt x="21600" y="11544"/>
                    <a:pt x="21600" y="10800"/>
                  </a:cubicBezTo>
                  <a:cubicBezTo>
                    <a:pt x="21600" y="10053"/>
                    <a:pt x="20719" y="9450"/>
                    <a:pt x="19636" y="945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090" tIns="38090" rIns="38090" bIns="38090" anchor="ctr"/>
            <a:lstStyle/>
            <a:p>
              <a:pPr algn="ctr" defTabSz="457086" fontAlgn="base" hangingPunct="0">
                <a:spcBef>
                  <a:spcPct val="0"/>
                </a:spcBef>
                <a:spcAft>
                  <a:spcPct val="0"/>
                </a:spcAft>
              </a:pPr>
              <a:endParaRPr lang="en-US" sz="3000">
                <a:solidFill>
                  <a:srgbClr val="FFFFFF"/>
                </a:solidFill>
                <a:effectLst>
                  <a:outerShdw blurRad="38100" dist="38100" dir="2700000" algn="tl">
                    <a:srgbClr val="000000"/>
                  </a:outerShdw>
                </a:effectLst>
                <a:latin typeface="Gill Sans" charset="0"/>
                <a:sym typeface="Gill Sans" charset="0"/>
              </a:endParaRPr>
            </a:p>
          </p:txBody>
        </p:sp>
        <p:sp>
          <p:nvSpPr>
            <p:cNvPr id="77" name="AutoShape 68"/>
            <p:cNvSpPr>
              <a:spLocks/>
            </p:cNvSpPr>
            <p:nvPr/>
          </p:nvSpPr>
          <p:spPr bwMode="auto">
            <a:xfrm>
              <a:off x="11209454" y="2275209"/>
              <a:ext cx="87313" cy="88106"/>
            </a:xfrm>
            <a:custGeom>
              <a:avLst/>
              <a:gdLst>
                <a:gd name="T0" fmla="*/ 10740 w 21481"/>
                <a:gd name="T1" fmla="+- 0 10860 120"/>
                <a:gd name="T2" fmla="*/ 10860 h 21480"/>
                <a:gd name="T3" fmla="*/ 10740 w 21481"/>
                <a:gd name="T4" fmla="+- 0 10860 120"/>
                <a:gd name="T5" fmla="*/ 10860 h 21480"/>
                <a:gd name="T6" fmla="*/ 10740 w 21481"/>
                <a:gd name="T7" fmla="+- 0 10860 120"/>
                <a:gd name="T8" fmla="*/ 10860 h 21480"/>
                <a:gd name="T9" fmla="*/ 10740 w 21481"/>
                <a:gd name="T10" fmla="+- 0 10860 120"/>
                <a:gd name="T11" fmla="*/ 10860 h 21480"/>
              </a:gdLst>
              <a:ahLst/>
              <a:cxnLst>
                <a:cxn ang="0">
                  <a:pos x="T0" y="T2"/>
                </a:cxn>
                <a:cxn ang="0">
                  <a:pos x="T3" y="T5"/>
                </a:cxn>
                <a:cxn ang="0">
                  <a:pos x="T6" y="T8"/>
                </a:cxn>
                <a:cxn ang="0">
                  <a:pos x="T9" y="T11"/>
                </a:cxn>
              </a:cxnLst>
              <a:rect l="0" t="0" r="r" b="b"/>
              <a:pathLst>
                <a:path w="21481" h="21480">
                  <a:moveTo>
                    <a:pt x="21127" y="346"/>
                  </a:moveTo>
                  <a:cubicBezTo>
                    <a:pt x="20697" y="-82"/>
                    <a:pt x="20002" y="-120"/>
                    <a:pt x="19516" y="270"/>
                  </a:cubicBezTo>
                  <a:lnTo>
                    <a:pt x="1055" y="15432"/>
                  </a:lnTo>
                  <a:cubicBezTo>
                    <a:pt x="375" y="16113"/>
                    <a:pt x="0" y="17012"/>
                    <a:pt x="0" y="17972"/>
                  </a:cubicBezTo>
                  <a:cubicBezTo>
                    <a:pt x="0" y="18902"/>
                    <a:pt x="361" y="19783"/>
                    <a:pt x="1027" y="20446"/>
                  </a:cubicBezTo>
                  <a:cubicBezTo>
                    <a:pt x="1694" y="21103"/>
                    <a:pt x="2583" y="21473"/>
                    <a:pt x="3542" y="21479"/>
                  </a:cubicBezTo>
                  <a:cubicBezTo>
                    <a:pt x="4431" y="21473"/>
                    <a:pt x="5354" y="21144"/>
                    <a:pt x="6028" y="20495"/>
                  </a:cubicBezTo>
                  <a:lnTo>
                    <a:pt x="12598" y="12627"/>
                  </a:lnTo>
                  <a:lnTo>
                    <a:pt x="21224" y="1935"/>
                  </a:lnTo>
                  <a:cubicBezTo>
                    <a:pt x="21600" y="1462"/>
                    <a:pt x="21558" y="771"/>
                    <a:pt x="21127" y="346"/>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090" tIns="38090" rIns="38090" bIns="38090" anchor="ctr"/>
            <a:lstStyle/>
            <a:p>
              <a:pPr algn="ctr" defTabSz="457086" fontAlgn="base" hangingPunct="0">
                <a:spcBef>
                  <a:spcPct val="0"/>
                </a:spcBef>
                <a:spcAft>
                  <a:spcPct val="0"/>
                </a:spcAft>
              </a:pPr>
              <a:endParaRPr lang="en-US" sz="3000">
                <a:solidFill>
                  <a:srgbClr val="FFFFFF"/>
                </a:solidFill>
                <a:effectLst>
                  <a:outerShdw blurRad="38100" dist="38100" dir="2700000" algn="tl">
                    <a:srgbClr val="000000"/>
                  </a:outerShdw>
                </a:effectLst>
                <a:latin typeface="Gill Sans" charset="0"/>
                <a:sym typeface="Gill Sans" charset="0"/>
              </a:endParaRPr>
            </a:p>
          </p:txBody>
        </p:sp>
      </p:grpSp>
      <p:grpSp>
        <p:nvGrpSpPr>
          <p:cNvPr id="78" name="Group 77"/>
          <p:cNvGrpSpPr/>
          <p:nvPr/>
        </p:nvGrpSpPr>
        <p:grpSpPr>
          <a:xfrm>
            <a:off x="18035507" y="4379001"/>
            <a:ext cx="685016" cy="642862"/>
            <a:chOff x="10062485" y="2115665"/>
            <a:chExt cx="464344" cy="435769"/>
          </a:xfrm>
          <a:solidFill>
            <a:schemeClr val="tx1">
              <a:lumMod val="75000"/>
              <a:lumOff val="25000"/>
            </a:schemeClr>
          </a:solidFill>
        </p:grpSpPr>
        <p:sp>
          <p:nvSpPr>
            <p:cNvPr id="79" name="AutoShape 69"/>
            <p:cNvSpPr>
              <a:spLocks/>
            </p:cNvSpPr>
            <p:nvPr/>
          </p:nvSpPr>
          <p:spPr bwMode="auto">
            <a:xfrm>
              <a:off x="10062485" y="2115665"/>
              <a:ext cx="464344" cy="4357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223" y="5760"/>
                  </a:moveTo>
                  <a:lnTo>
                    <a:pt x="17548" y="5760"/>
                  </a:lnTo>
                  <a:cubicBezTo>
                    <a:pt x="16804" y="5760"/>
                    <a:pt x="16198" y="5114"/>
                    <a:pt x="16198" y="4320"/>
                  </a:cubicBezTo>
                  <a:lnTo>
                    <a:pt x="16200" y="4320"/>
                  </a:lnTo>
                  <a:lnTo>
                    <a:pt x="16200" y="1440"/>
                  </a:lnTo>
                  <a:lnTo>
                    <a:pt x="20250" y="5760"/>
                  </a:lnTo>
                  <a:cubicBezTo>
                    <a:pt x="20250" y="5760"/>
                    <a:pt x="18223" y="5760"/>
                    <a:pt x="18223" y="5760"/>
                  </a:cubicBezTo>
                  <a:close/>
                  <a:moveTo>
                    <a:pt x="20250" y="19440"/>
                  </a:moveTo>
                  <a:cubicBezTo>
                    <a:pt x="20250" y="19837"/>
                    <a:pt x="19948" y="20160"/>
                    <a:pt x="19575" y="20160"/>
                  </a:cubicBezTo>
                  <a:lnTo>
                    <a:pt x="2024" y="20160"/>
                  </a:lnTo>
                  <a:cubicBezTo>
                    <a:pt x="1651" y="20160"/>
                    <a:pt x="1349" y="19837"/>
                    <a:pt x="1349" y="19440"/>
                  </a:cubicBezTo>
                  <a:lnTo>
                    <a:pt x="1349" y="2160"/>
                  </a:lnTo>
                  <a:cubicBezTo>
                    <a:pt x="1349" y="1762"/>
                    <a:pt x="1651" y="1440"/>
                    <a:pt x="2024" y="1440"/>
                  </a:cubicBezTo>
                  <a:lnTo>
                    <a:pt x="15525" y="1440"/>
                  </a:lnTo>
                  <a:lnTo>
                    <a:pt x="15525" y="4320"/>
                  </a:lnTo>
                  <a:lnTo>
                    <a:pt x="15523" y="4320"/>
                  </a:lnTo>
                  <a:cubicBezTo>
                    <a:pt x="15523" y="5513"/>
                    <a:pt x="16430" y="6480"/>
                    <a:pt x="17548" y="6480"/>
                  </a:cubicBezTo>
                  <a:lnTo>
                    <a:pt x="18223" y="6480"/>
                  </a:lnTo>
                  <a:lnTo>
                    <a:pt x="20250" y="6480"/>
                  </a:lnTo>
                  <a:cubicBezTo>
                    <a:pt x="20250" y="6480"/>
                    <a:pt x="20250" y="19440"/>
                    <a:pt x="20250" y="19440"/>
                  </a:cubicBezTo>
                  <a:close/>
                  <a:moveTo>
                    <a:pt x="21204" y="4741"/>
                  </a:moveTo>
                  <a:lnTo>
                    <a:pt x="17154" y="421"/>
                  </a:lnTo>
                  <a:cubicBezTo>
                    <a:pt x="16901" y="151"/>
                    <a:pt x="16557" y="0"/>
                    <a:pt x="16200" y="0"/>
                  </a:cubicBezTo>
                  <a:lnTo>
                    <a:pt x="2024" y="0"/>
                  </a:lnTo>
                  <a:cubicBezTo>
                    <a:pt x="908" y="0"/>
                    <a:pt x="0" y="968"/>
                    <a:pt x="0" y="2160"/>
                  </a:cubicBezTo>
                  <a:lnTo>
                    <a:pt x="0" y="19440"/>
                  </a:lnTo>
                  <a:cubicBezTo>
                    <a:pt x="0" y="20631"/>
                    <a:pt x="908" y="21600"/>
                    <a:pt x="2024" y="21600"/>
                  </a:cubicBezTo>
                  <a:lnTo>
                    <a:pt x="19575" y="21600"/>
                  </a:lnTo>
                  <a:cubicBezTo>
                    <a:pt x="20691" y="21600"/>
                    <a:pt x="21599" y="20631"/>
                    <a:pt x="21599" y="19440"/>
                  </a:cubicBezTo>
                  <a:lnTo>
                    <a:pt x="21599" y="5760"/>
                  </a:lnTo>
                  <a:cubicBezTo>
                    <a:pt x="21599" y="5378"/>
                    <a:pt x="21457" y="5011"/>
                    <a:pt x="21204" y="4741"/>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090" tIns="38090" rIns="38090" bIns="38090" anchor="ctr"/>
            <a:lstStyle/>
            <a:p>
              <a:pPr algn="ctr" defTabSz="457086" fontAlgn="base" hangingPunct="0">
                <a:spcBef>
                  <a:spcPct val="0"/>
                </a:spcBef>
                <a:spcAft>
                  <a:spcPct val="0"/>
                </a:spcAft>
              </a:pPr>
              <a:endParaRPr lang="en-US" sz="3000">
                <a:solidFill>
                  <a:srgbClr val="FFFFFF"/>
                </a:solidFill>
                <a:effectLst>
                  <a:outerShdw blurRad="38100" dist="38100" dir="2700000" algn="tl">
                    <a:srgbClr val="000000"/>
                  </a:outerShdw>
                </a:effectLst>
                <a:latin typeface="Gill Sans" charset="0"/>
                <a:sym typeface="Gill Sans" charset="0"/>
              </a:endParaRPr>
            </a:p>
          </p:txBody>
        </p:sp>
        <p:sp>
          <p:nvSpPr>
            <p:cNvPr id="80" name="AutoShape 70"/>
            <p:cNvSpPr>
              <a:spLocks/>
            </p:cNvSpPr>
            <p:nvPr/>
          </p:nvSpPr>
          <p:spPr bwMode="auto">
            <a:xfrm>
              <a:off x="10279973" y="2202184"/>
              <a:ext cx="87313" cy="150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00" y="21599"/>
                  </a:moveTo>
                  <a:lnTo>
                    <a:pt x="19800" y="21599"/>
                  </a:lnTo>
                  <a:cubicBezTo>
                    <a:pt x="20791" y="21599"/>
                    <a:pt x="21600" y="16769"/>
                    <a:pt x="21600" y="10800"/>
                  </a:cubicBezTo>
                  <a:cubicBezTo>
                    <a:pt x="21600" y="4830"/>
                    <a:pt x="20791" y="0"/>
                    <a:pt x="19800" y="0"/>
                  </a:cubicBezTo>
                  <a:lnTo>
                    <a:pt x="1800" y="0"/>
                  </a:lnTo>
                  <a:cubicBezTo>
                    <a:pt x="801" y="0"/>
                    <a:pt x="0" y="4830"/>
                    <a:pt x="0" y="10800"/>
                  </a:cubicBezTo>
                  <a:cubicBezTo>
                    <a:pt x="0" y="16769"/>
                    <a:pt x="801" y="21599"/>
                    <a:pt x="1800" y="21599"/>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090" tIns="38090" rIns="38090" bIns="38090" anchor="ctr"/>
            <a:lstStyle/>
            <a:p>
              <a:pPr algn="ctr" defTabSz="457086" fontAlgn="base" hangingPunct="0">
                <a:spcBef>
                  <a:spcPct val="0"/>
                </a:spcBef>
                <a:spcAft>
                  <a:spcPct val="0"/>
                </a:spcAft>
              </a:pPr>
              <a:endParaRPr lang="en-US" sz="3000">
                <a:solidFill>
                  <a:srgbClr val="FFFFFF"/>
                </a:solidFill>
                <a:effectLst>
                  <a:outerShdw blurRad="38100" dist="38100" dir="2700000" algn="tl">
                    <a:srgbClr val="000000"/>
                  </a:outerShdw>
                </a:effectLst>
                <a:latin typeface="Gill Sans" charset="0"/>
                <a:sym typeface="Gill Sans" charset="0"/>
              </a:endParaRPr>
            </a:p>
          </p:txBody>
        </p:sp>
        <p:sp>
          <p:nvSpPr>
            <p:cNvPr id="81" name="AutoShape 71"/>
            <p:cNvSpPr>
              <a:spLocks/>
            </p:cNvSpPr>
            <p:nvPr/>
          </p:nvSpPr>
          <p:spPr bwMode="auto">
            <a:xfrm>
              <a:off x="10279973" y="2245840"/>
              <a:ext cx="87313" cy="1508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00" y="21599"/>
                  </a:moveTo>
                  <a:lnTo>
                    <a:pt x="19800" y="21599"/>
                  </a:lnTo>
                  <a:cubicBezTo>
                    <a:pt x="20791" y="21599"/>
                    <a:pt x="21600" y="16769"/>
                    <a:pt x="21600" y="10800"/>
                  </a:cubicBezTo>
                  <a:cubicBezTo>
                    <a:pt x="21600" y="4830"/>
                    <a:pt x="20791" y="0"/>
                    <a:pt x="19800" y="0"/>
                  </a:cubicBezTo>
                  <a:lnTo>
                    <a:pt x="1800" y="0"/>
                  </a:lnTo>
                  <a:cubicBezTo>
                    <a:pt x="801" y="0"/>
                    <a:pt x="0" y="4830"/>
                    <a:pt x="0" y="10800"/>
                  </a:cubicBezTo>
                  <a:cubicBezTo>
                    <a:pt x="0" y="16769"/>
                    <a:pt x="801" y="21599"/>
                    <a:pt x="1800" y="21599"/>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090" tIns="38090" rIns="38090" bIns="38090" anchor="ctr"/>
            <a:lstStyle/>
            <a:p>
              <a:pPr algn="ctr" defTabSz="457086" fontAlgn="base" hangingPunct="0">
                <a:spcBef>
                  <a:spcPct val="0"/>
                </a:spcBef>
                <a:spcAft>
                  <a:spcPct val="0"/>
                </a:spcAft>
              </a:pPr>
              <a:endParaRPr lang="en-US" sz="3000">
                <a:solidFill>
                  <a:srgbClr val="FFFFFF"/>
                </a:solidFill>
                <a:effectLst>
                  <a:outerShdw blurRad="38100" dist="38100" dir="2700000" algn="tl">
                    <a:srgbClr val="000000"/>
                  </a:outerShdw>
                </a:effectLst>
                <a:latin typeface="Gill Sans" charset="0"/>
                <a:sym typeface="Gill Sans" charset="0"/>
              </a:endParaRPr>
            </a:p>
          </p:txBody>
        </p:sp>
        <p:sp>
          <p:nvSpPr>
            <p:cNvPr id="82" name="AutoShape 72"/>
            <p:cNvSpPr>
              <a:spLocks/>
            </p:cNvSpPr>
            <p:nvPr/>
          </p:nvSpPr>
          <p:spPr bwMode="auto">
            <a:xfrm>
              <a:off x="10279973" y="2289497"/>
              <a:ext cx="188913" cy="150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0800"/>
                  </a:moveTo>
                  <a:cubicBezTo>
                    <a:pt x="0" y="16769"/>
                    <a:pt x="369" y="21599"/>
                    <a:pt x="830" y="21599"/>
                  </a:cubicBezTo>
                  <a:lnTo>
                    <a:pt x="20769" y="21599"/>
                  </a:lnTo>
                  <a:cubicBezTo>
                    <a:pt x="21226" y="21599"/>
                    <a:pt x="21600" y="16769"/>
                    <a:pt x="21600" y="10800"/>
                  </a:cubicBezTo>
                  <a:cubicBezTo>
                    <a:pt x="21600" y="4830"/>
                    <a:pt x="21226" y="0"/>
                    <a:pt x="20769" y="0"/>
                  </a:cubicBezTo>
                  <a:lnTo>
                    <a:pt x="830" y="0"/>
                  </a:lnTo>
                  <a:cubicBezTo>
                    <a:pt x="369" y="0"/>
                    <a:pt x="0" y="4830"/>
                    <a:pt x="0" y="1080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090" tIns="38090" rIns="38090" bIns="38090" anchor="ctr"/>
            <a:lstStyle/>
            <a:p>
              <a:pPr algn="ctr" defTabSz="457086" fontAlgn="base" hangingPunct="0">
                <a:spcBef>
                  <a:spcPct val="0"/>
                </a:spcBef>
                <a:spcAft>
                  <a:spcPct val="0"/>
                </a:spcAft>
              </a:pPr>
              <a:endParaRPr lang="en-US" sz="3000">
                <a:solidFill>
                  <a:srgbClr val="FFFFFF"/>
                </a:solidFill>
                <a:effectLst>
                  <a:outerShdw blurRad="38100" dist="38100" dir="2700000" algn="tl">
                    <a:srgbClr val="000000"/>
                  </a:outerShdw>
                </a:effectLst>
                <a:latin typeface="Gill Sans" charset="0"/>
                <a:sym typeface="Gill Sans" charset="0"/>
              </a:endParaRPr>
            </a:p>
          </p:txBody>
        </p:sp>
        <p:sp>
          <p:nvSpPr>
            <p:cNvPr id="83" name="AutoShape 73"/>
            <p:cNvSpPr>
              <a:spLocks/>
            </p:cNvSpPr>
            <p:nvPr/>
          </p:nvSpPr>
          <p:spPr bwMode="auto">
            <a:xfrm>
              <a:off x="10120429" y="2376809"/>
              <a:ext cx="348456"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150" y="0"/>
                  </a:moveTo>
                  <a:lnTo>
                    <a:pt x="449" y="0"/>
                  </a:lnTo>
                  <a:cubicBezTo>
                    <a:pt x="201" y="0"/>
                    <a:pt x="0" y="4830"/>
                    <a:pt x="0" y="10800"/>
                  </a:cubicBezTo>
                  <a:cubicBezTo>
                    <a:pt x="0" y="16748"/>
                    <a:pt x="201" y="21599"/>
                    <a:pt x="449" y="21599"/>
                  </a:cubicBezTo>
                  <a:lnTo>
                    <a:pt x="21150" y="21599"/>
                  </a:lnTo>
                  <a:cubicBezTo>
                    <a:pt x="21397" y="21599"/>
                    <a:pt x="21599" y="16748"/>
                    <a:pt x="21599" y="10800"/>
                  </a:cubicBezTo>
                  <a:cubicBezTo>
                    <a:pt x="21599" y="4830"/>
                    <a:pt x="21397" y="0"/>
                    <a:pt x="2115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090" tIns="38090" rIns="38090" bIns="38090" anchor="ctr"/>
            <a:lstStyle/>
            <a:p>
              <a:pPr algn="ctr" defTabSz="457086" fontAlgn="base" hangingPunct="0">
                <a:spcBef>
                  <a:spcPct val="0"/>
                </a:spcBef>
                <a:spcAft>
                  <a:spcPct val="0"/>
                </a:spcAft>
              </a:pPr>
              <a:endParaRPr lang="en-US" sz="3000">
                <a:solidFill>
                  <a:srgbClr val="FFFFFF"/>
                </a:solidFill>
                <a:effectLst>
                  <a:outerShdw blurRad="38100" dist="38100" dir="2700000" algn="tl">
                    <a:srgbClr val="000000"/>
                  </a:outerShdw>
                </a:effectLst>
                <a:latin typeface="Gill Sans" charset="0"/>
                <a:sym typeface="Gill Sans" charset="0"/>
              </a:endParaRPr>
            </a:p>
          </p:txBody>
        </p:sp>
        <p:sp>
          <p:nvSpPr>
            <p:cNvPr id="84" name="AutoShape 74"/>
            <p:cNvSpPr>
              <a:spLocks/>
            </p:cNvSpPr>
            <p:nvPr/>
          </p:nvSpPr>
          <p:spPr bwMode="auto">
            <a:xfrm>
              <a:off x="10120429" y="2420465"/>
              <a:ext cx="348456"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150" y="0"/>
                  </a:moveTo>
                  <a:lnTo>
                    <a:pt x="449" y="0"/>
                  </a:lnTo>
                  <a:cubicBezTo>
                    <a:pt x="201" y="0"/>
                    <a:pt x="0" y="4830"/>
                    <a:pt x="0" y="10800"/>
                  </a:cubicBezTo>
                  <a:cubicBezTo>
                    <a:pt x="0" y="16748"/>
                    <a:pt x="201" y="21599"/>
                    <a:pt x="449" y="21599"/>
                  </a:cubicBezTo>
                  <a:lnTo>
                    <a:pt x="21150" y="21599"/>
                  </a:lnTo>
                  <a:cubicBezTo>
                    <a:pt x="21397" y="21599"/>
                    <a:pt x="21599" y="16748"/>
                    <a:pt x="21599" y="10800"/>
                  </a:cubicBezTo>
                  <a:cubicBezTo>
                    <a:pt x="21599" y="4830"/>
                    <a:pt x="21397" y="0"/>
                    <a:pt x="2115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090" tIns="38090" rIns="38090" bIns="38090" anchor="ctr"/>
            <a:lstStyle/>
            <a:p>
              <a:pPr algn="ctr" defTabSz="457086" fontAlgn="base" hangingPunct="0">
                <a:spcBef>
                  <a:spcPct val="0"/>
                </a:spcBef>
                <a:spcAft>
                  <a:spcPct val="0"/>
                </a:spcAft>
              </a:pPr>
              <a:endParaRPr lang="en-US" sz="3000">
                <a:solidFill>
                  <a:srgbClr val="FFFFFF"/>
                </a:solidFill>
                <a:effectLst>
                  <a:outerShdw blurRad="38100" dist="38100" dir="2700000" algn="tl">
                    <a:srgbClr val="000000"/>
                  </a:outerShdw>
                </a:effectLst>
                <a:latin typeface="Gill Sans" charset="0"/>
                <a:sym typeface="Gill Sans" charset="0"/>
              </a:endParaRPr>
            </a:p>
          </p:txBody>
        </p:sp>
        <p:sp>
          <p:nvSpPr>
            <p:cNvPr id="85" name="AutoShape 75"/>
            <p:cNvSpPr>
              <a:spLocks/>
            </p:cNvSpPr>
            <p:nvPr/>
          </p:nvSpPr>
          <p:spPr bwMode="auto">
            <a:xfrm>
              <a:off x="10120429" y="2464122"/>
              <a:ext cx="348456"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150" y="0"/>
                  </a:moveTo>
                  <a:lnTo>
                    <a:pt x="449" y="0"/>
                  </a:lnTo>
                  <a:cubicBezTo>
                    <a:pt x="201" y="0"/>
                    <a:pt x="0" y="4830"/>
                    <a:pt x="0" y="10800"/>
                  </a:cubicBezTo>
                  <a:cubicBezTo>
                    <a:pt x="0" y="16748"/>
                    <a:pt x="201" y="21599"/>
                    <a:pt x="449" y="21599"/>
                  </a:cubicBezTo>
                  <a:lnTo>
                    <a:pt x="21150" y="21599"/>
                  </a:lnTo>
                  <a:cubicBezTo>
                    <a:pt x="21397" y="21599"/>
                    <a:pt x="21599" y="16748"/>
                    <a:pt x="21599" y="10800"/>
                  </a:cubicBezTo>
                  <a:cubicBezTo>
                    <a:pt x="21599" y="4830"/>
                    <a:pt x="21397" y="0"/>
                    <a:pt x="2115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090" tIns="38090" rIns="38090" bIns="38090" anchor="ctr"/>
            <a:lstStyle/>
            <a:p>
              <a:pPr algn="ctr" defTabSz="457086" fontAlgn="base" hangingPunct="0">
                <a:spcBef>
                  <a:spcPct val="0"/>
                </a:spcBef>
                <a:spcAft>
                  <a:spcPct val="0"/>
                </a:spcAft>
              </a:pPr>
              <a:endParaRPr lang="en-US" sz="3000">
                <a:solidFill>
                  <a:srgbClr val="FFFFFF"/>
                </a:solidFill>
                <a:effectLst>
                  <a:outerShdw blurRad="38100" dist="38100" dir="2700000" algn="tl">
                    <a:srgbClr val="000000"/>
                  </a:outerShdw>
                </a:effectLst>
                <a:latin typeface="Gill Sans" charset="0"/>
                <a:sym typeface="Gill Sans" charset="0"/>
              </a:endParaRPr>
            </a:p>
          </p:txBody>
        </p:sp>
        <p:sp>
          <p:nvSpPr>
            <p:cNvPr id="86" name="AutoShape 76"/>
            <p:cNvSpPr>
              <a:spLocks/>
            </p:cNvSpPr>
            <p:nvPr/>
          </p:nvSpPr>
          <p:spPr bwMode="auto">
            <a:xfrm>
              <a:off x="10120429" y="2333153"/>
              <a:ext cx="348456"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150" y="0"/>
                  </a:moveTo>
                  <a:lnTo>
                    <a:pt x="449" y="0"/>
                  </a:lnTo>
                  <a:cubicBezTo>
                    <a:pt x="201" y="0"/>
                    <a:pt x="0" y="4830"/>
                    <a:pt x="0" y="10800"/>
                  </a:cubicBezTo>
                  <a:cubicBezTo>
                    <a:pt x="0" y="16769"/>
                    <a:pt x="201" y="21599"/>
                    <a:pt x="449" y="21599"/>
                  </a:cubicBezTo>
                  <a:lnTo>
                    <a:pt x="21150" y="21599"/>
                  </a:lnTo>
                  <a:cubicBezTo>
                    <a:pt x="21397" y="21599"/>
                    <a:pt x="21599" y="16769"/>
                    <a:pt x="21599" y="10800"/>
                  </a:cubicBezTo>
                  <a:cubicBezTo>
                    <a:pt x="21599" y="4830"/>
                    <a:pt x="21397" y="0"/>
                    <a:pt x="2115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090" tIns="38090" rIns="38090" bIns="38090" anchor="ctr"/>
            <a:lstStyle/>
            <a:p>
              <a:pPr algn="ctr" defTabSz="457086" fontAlgn="base" hangingPunct="0">
                <a:spcBef>
                  <a:spcPct val="0"/>
                </a:spcBef>
                <a:spcAft>
                  <a:spcPct val="0"/>
                </a:spcAft>
              </a:pPr>
              <a:endParaRPr lang="en-US" sz="3000">
                <a:solidFill>
                  <a:srgbClr val="FFFFFF"/>
                </a:solidFill>
                <a:effectLst>
                  <a:outerShdw blurRad="38100" dist="38100" dir="2700000" algn="tl">
                    <a:srgbClr val="000000"/>
                  </a:outerShdw>
                </a:effectLst>
                <a:latin typeface="Gill Sans" charset="0"/>
                <a:sym typeface="Gill Sans" charset="0"/>
              </a:endParaRPr>
            </a:p>
          </p:txBody>
        </p:sp>
        <p:sp>
          <p:nvSpPr>
            <p:cNvPr id="87" name="AutoShape 77"/>
            <p:cNvSpPr>
              <a:spLocks/>
            </p:cNvSpPr>
            <p:nvPr/>
          </p:nvSpPr>
          <p:spPr bwMode="auto">
            <a:xfrm>
              <a:off x="10120429" y="2187897"/>
              <a:ext cx="130969" cy="1166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4799" y="5400"/>
                  </a:moveTo>
                  <a:lnTo>
                    <a:pt x="16800" y="5400"/>
                  </a:lnTo>
                  <a:lnTo>
                    <a:pt x="16800" y="16200"/>
                  </a:lnTo>
                  <a:lnTo>
                    <a:pt x="4799" y="16200"/>
                  </a:lnTo>
                  <a:cubicBezTo>
                    <a:pt x="4799" y="16200"/>
                    <a:pt x="4799" y="5400"/>
                    <a:pt x="4799" y="5400"/>
                  </a:cubicBezTo>
                  <a:close/>
                  <a:moveTo>
                    <a:pt x="2399" y="21599"/>
                  </a:moveTo>
                  <a:lnTo>
                    <a:pt x="19200" y="21599"/>
                  </a:lnTo>
                  <a:cubicBezTo>
                    <a:pt x="20526" y="21599"/>
                    <a:pt x="21599" y="20392"/>
                    <a:pt x="21599" y="18900"/>
                  </a:cubicBezTo>
                  <a:lnTo>
                    <a:pt x="21599" y="2700"/>
                  </a:lnTo>
                  <a:cubicBezTo>
                    <a:pt x="21599" y="1207"/>
                    <a:pt x="20526" y="0"/>
                    <a:pt x="19200" y="0"/>
                  </a:cubicBezTo>
                  <a:lnTo>
                    <a:pt x="2399" y="0"/>
                  </a:lnTo>
                  <a:cubicBezTo>
                    <a:pt x="1073" y="0"/>
                    <a:pt x="0" y="1207"/>
                    <a:pt x="0" y="2700"/>
                  </a:cubicBezTo>
                  <a:lnTo>
                    <a:pt x="0" y="18900"/>
                  </a:lnTo>
                  <a:cubicBezTo>
                    <a:pt x="0" y="20392"/>
                    <a:pt x="1073" y="21599"/>
                    <a:pt x="2399" y="21599"/>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090" tIns="38090" rIns="38090" bIns="38090" anchor="ctr"/>
            <a:lstStyle/>
            <a:p>
              <a:pPr algn="ctr" defTabSz="457086" fontAlgn="base" hangingPunct="0">
                <a:spcBef>
                  <a:spcPct val="0"/>
                </a:spcBef>
                <a:spcAft>
                  <a:spcPct val="0"/>
                </a:spcAft>
              </a:pPr>
              <a:endParaRPr lang="en-US" sz="3000">
                <a:solidFill>
                  <a:srgbClr val="FFFFFF"/>
                </a:solidFill>
                <a:effectLst>
                  <a:outerShdw blurRad="38100" dist="38100" dir="2700000" algn="tl">
                    <a:srgbClr val="000000"/>
                  </a:outerShdw>
                </a:effectLst>
                <a:latin typeface="Gill Sans" charset="0"/>
                <a:sym typeface="Gill Sans" charset="0"/>
              </a:endParaRPr>
            </a:p>
          </p:txBody>
        </p:sp>
      </p:grpSp>
      <p:grpSp>
        <p:nvGrpSpPr>
          <p:cNvPr id="88" name="Group 87"/>
          <p:cNvGrpSpPr/>
          <p:nvPr/>
        </p:nvGrpSpPr>
        <p:grpSpPr>
          <a:xfrm>
            <a:off x="16686555" y="4379000"/>
            <a:ext cx="792744" cy="685016"/>
            <a:chOff x="9148085" y="2115665"/>
            <a:chExt cx="434975" cy="464344"/>
          </a:xfrm>
          <a:solidFill>
            <a:schemeClr val="tx1">
              <a:lumMod val="75000"/>
              <a:lumOff val="25000"/>
            </a:schemeClr>
          </a:solidFill>
        </p:grpSpPr>
        <p:sp>
          <p:nvSpPr>
            <p:cNvPr id="89" name="AutoShape 78"/>
            <p:cNvSpPr>
              <a:spLocks/>
            </p:cNvSpPr>
            <p:nvPr/>
          </p:nvSpPr>
          <p:spPr bwMode="auto">
            <a:xfrm>
              <a:off x="9148085" y="2115665"/>
              <a:ext cx="434975"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18900"/>
                  </a:moveTo>
                  <a:cubicBezTo>
                    <a:pt x="20160" y="19643"/>
                    <a:pt x="19513" y="20249"/>
                    <a:pt x="18720" y="20249"/>
                  </a:cubicBezTo>
                  <a:lnTo>
                    <a:pt x="2880" y="20249"/>
                  </a:lnTo>
                  <a:cubicBezTo>
                    <a:pt x="2086" y="20249"/>
                    <a:pt x="1440" y="19643"/>
                    <a:pt x="1440" y="18900"/>
                  </a:cubicBezTo>
                  <a:lnTo>
                    <a:pt x="1440" y="2700"/>
                  </a:lnTo>
                  <a:cubicBezTo>
                    <a:pt x="1440" y="1955"/>
                    <a:pt x="2086" y="1350"/>
                    <a:pt x="2880" y="1350"/>
                  </a:cubicBezTo>
                  <a:lnTo>
                    <a:pt x="18720" y="1350"/>
                  </a:lnTo>
                  <a:cubicBezTo>
                    <a:pt x="19513" y="1350"/>
                    <a:pt x="20160" y="1955"/>
                    <a:pt x="20160" y="2700"/>
                  </a:cubicBezTo>
                  <a:cubicBezTo>
                    <a:pt x="20160" y="2700"/>
                    <a:pt x="20160" y="18900"/>
                    <a:pt x="20160" y="18900"/>
                  </a:cubicBezTo>
                  <a:close/>
                  <a:moveTo>
                    <a:pt x="18720" y="0"/>
                  </a:moveTo>
                  <a:lnTo>
                    <a:pt x="2880" y="0"/>
                  </a:lnTo>
                  <a:cubicBezTo>
                    <a:pt x="1289" y="0"/>
                    <a:pt x="0" y="1208"/>
                    <a:pt x="0" y="2700"/>
                  </a:cubicBezTo>
                  <a:lnTo>
                    <a:pt x="0" y="18900"/>
                  </a:lnTo>
                  <a:cubicBezTo>
                    <a:pt x="0" y="20391"/>
                    <a:pt x="1289" y="21599"/>
                    <a:pt x="2880" y="21599"/>
                  </a:cubicBezTo>
                  <a:lnTo>
                    <a:pt x="18720" y="21599"/>
                  </a:lnTo>
                  <a:cubicBezTo>
                    <a:pt x="20310" y="21599"/>
                    <a:pt x="21599" y="20391"/>
                    <a:pt x="21599" y="18900"/>
                  </a:cubicBezTo>
                  <a:lnTo>
                    <a:pt x="21599" y="2700"/>
                  </a:lnTo>
                  <a:cubicBezTo>
                    <a:pt x="21599" y="1208"/>
                    <a:pt x="20310" y="0"/>
                    <a:pt x="1872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090" tIns="38090" rIns="38090" bIns="38090" anchor="ctr"/>
            <a:lstStyle/>
            <a:p>
              <a:pPr algn="ctr" defTabSz="457086" fontAlgn="base" hangingPunct="0">
                <a:spcBef>
                  <a:spcPct val="0"/>
                </a:spcBef>
                <a:spcAft>
                  <a:spcPct val="0"/>
                </a:spcAft>
              </a:pPr>
              <a:endParaRPr lang="en-US" sz="3000">
                <a:solidFill>
                  <a:srgbClr val="FFFFFF"/>
                </a:solidFill>
                <a:effectLst>
                  <a:outerShdw blurRad="38100" dist="38100" dir="2700000" algn="tl">
                    <a:srgbClr val="000000"/>
                  </a:outerShdw>
                </a:effectLst>
                <a:latin typeface="Gill Sans" charset="0"/>
                <a:sym typeface="Gill Sans" charset="0"/>
              </a:endParaRPr>
            </a:p>
          </p:txBody>
        </p:sp>
        <p:sp>
          <p:nvSpPr>
            <p:cNvPr id="90" name="AutoShape 79"/>
            <p:cNvSpPr>
              <a:spLocks/>
            </p:cNvSpPr>
            <p:nvPr/>
          </p:nvSpPr>
          <p:spPr bwMode="auto">
            <a:xfrm>
              <a:off x="9206029" y="2173609"/>
              <a:ext cx="319088" cy="2905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7418" y="20519"/>
                  </a:moveTo>
                  <a:lnTo>
                    <a:pt x="14053" y="16248"/>
                  </a:lnTo>
                  <a:lnTo>
                    <a:pt x="16690" y="12959"/>
                  </a:lnTo>
                  <a:lnTo>
                    <a:pt x="20618" y="17689"/>
                  </a:lnTo>
                  <a:lnTo>
                    <a:pt x="20618" y="20519"/>
                  </a:lnTo>
                  <a:cubicBezTo>
                    <a:pt x="20618" y="20519"/>
                    <a:pt x="17418" y="20519"/>
                    <a:pt x="17418" y="20519"/>
                  </a:cubicBezTo>
                  <a:close/>
                  <a:moveTo>
                    <a:pt x="981" y="11446"/>
                  </a:moveTo>
                  <a:lnTo>
                    <a:pt x="4909" y="6479"/>
                  </a:lnTo>
                  <a:lnTo>
                    <a:pt x="12828" y="16353"/>
                  </a:lnTo>
                  <a:lnTo>
                    <a:pt x="13398" y="17064"/>
                  </a:lnTo>
                  <a:lnTo>
                    <a:pt x="16109" y="20519"/>
                  </a:lnTo>
                  <a:lnTo>
                    <a:pt x="981" y="20519"/>
                  </a:lnTo>
                  <a:cubicBezTo>
                    <a:pt x="981" y="20519"/>
                    <a:pt x="981" y="11446"/>
                    <a:pt x="981" y="11446"/>
                  </a:cubicBezTo>
                  <a:close/>
                  <a:moveTo>
                    <a:pt x="20618" y="1080"/>
                  </a:moveTo>
                  <a:lnTo>
                    <a:pt x="20618" y="16058"/>
                  </a:lnTo>
                  <a:lnTo>
                    <a:pt x="17427" y="12244"/>
                  </a:lnTo>
                  <a:cubicBezTo>
                    <a:pt x="17240" y="12012"/>
                    <a:pt x="16972" y="11879"/>
                    <a:pt x="16690" y="11879"/>
                  </a:cubicBezTo>
                  <a:cubicBezTo>
                    <a:pt x="16409" y="11879"/>
                    <a:pt x="16141" y="12012"/>
                    <a:pt x="15954" y="12244"/>
                  </a:cubicBezTo>
                  <a:lnTo>
                    <a:pt x="13399" y="15432"/>
                  </a:lnTo>
                  <a:lnTo>
                    <a:pt x="5645" y="5764"/>
                  </a:lnTo>
                  <a:cubicBezTo>
                    <a:pt x="5458" y="5532"/>
                    <a:pt x="5190" y="5400"/>
                    <a:pt x="4909" y="5400"/>
                  </a:cubicBezTo>
                  <a:cubicBezTo>
                    <a:pt x="4627" y="5400"/>
                    <a:pt x="4359" y="5532"/>
                    <a:pt x="4172" y="5764"/>
                  </a:cubicBezTo>
                  <a:lnTo>
                    <a:pt x="981" y="9812"/>
                  </a:lnTo>
                  <a:lnTo>
                    <a:pt x="981" y="1080"/>
                  </a:lnTo>
                  <a:cubicBezTo>
                    <a:pt x="981" y="1080"/>
                    <a:pt x="20618" y="1080"/>
                    <a:pt x="20618" y="1080"/>
                  </a:cubicBezTo>
                  <a:close/>
                  <a:moveTo>
                    <a:pt x="20618" y="0"/>
                  </a:moveTo>
                  <a:lnTo>
                    <a:pt x="981" y="0"/>
                  </a:lnTo>
                  <a:cubicBezTo>
                    <a:pt x="439" y="0"/>
                    <a:pt x="0" y="483"/>
                    <a:pt x="0" y="1080"/>
                  </a:cubicBezTo>
                  <a:lnTo>
                    <a:pt x="0" y="20519"/>
                  </a:lnTo>
                  <a:cubicBezTo>
                    <a:pt x="0" y="21116"/>
                    <a:pt x="439" y="21599"/>
                    <a:pt x="981" y="21599"/>
                  </a:cubicBezTo>
                  <a:lnTo>
                    <a:pt x="20618" y="21599"/>
                  </a:lnTo>
                  <a:cubicBezTo>
                    <a:pt x="21160" y="21599"/>
                    <a:pt x="21600" y="21116"/>
                    <a:pt x="21600" y="20519"/>
                  </a:cubicBezTo>
                  <a:lnTo>
                    <a:pt x="21600" y="1080"/>
                  </a:lnTo>
                  <a:cubicBezTo>
                    <a:pt x="21600" y="483"/>
                    <a:pt x="21160" y="0"/>
                    <a:pt x="20618"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090" tIns="38090" rIns="38090" bIns="38090" anchor="ctr"/>
            <a:lstStyle/>
            <a:p>
              <a:pPr algn="ctr" defTabSz="457086" fontAlgn="base" hangingPunct="0">
                <a:spcBef>
                  <a:spcPct val="0"/>
                </a:spcBef>
                <a:spcAft>
                  <a:spcPct val="0"/>
                </a:spcAft>
              </a:pPr>
              <a:endParaRPr lang="en-US" sz="3000">
                <a:solidFill>
                  <a:srgbClr val="FFFFFF"/>
                </a:solidFill>
                <a:effectLst>
                  <a:outerShdw blurRad="38100" dist="38100" dir="2700000" algn="tl">
                    <a:srgbClr val="000000"/>
                  </a:outerShdw>
                </a:effectLst>
                <a:latin typeface="Gill Sans" charset="0"/>
                <a:sym typeface="Gill Sans" charset="0"/>
              </a:endParaRPr>
            </a:p>
          </p:txBody>
        </p:sp>
        <p:sp>
          <p:nvSpPr>
            <p:cNvPr id="91" name="AutoShape 80"/>
            <p:cNvSpPr>
              <a:spLocks/>
            </p:cNvSpPr>
            <p:nvPr/>
          </p:nvSpPr>
          <p:spPr bwMode="auto">
            <a:xfrm>
              <a:off x="9379860" y="2217265"/>
              <a:ext cx="87313" cy="873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3600"/>
                  </a:moveTo>
                  <a:cubicBezTo>
                    <a:pt x="14769" y="3600"/>
                    <a:pt x="17999" y="6827"/>
                    <a:pt x="17999" y="10800"/>
                  </a:cubicBezTo>
                  <a:cubicBezTo>
                    <a:pt x="17999" y="14769"/>
                    <a:pt x="14769" y="18000"/>
                    <a:pt x="10800" y="18000"/>
                  </a:cubicBezTo>
                  <a:cubicBezTo>
                    <a:pt x="6830" y="18000"/>
                    <a:pt x="3600" y="14769"/>
                    <a:pt x="3600" y="10800"/>
                  </a:cubicBezTo>
                  <a:cubicBezTo>
                    <a:pt x="3600" y="6827"/>
                    <a:pt x="6830" y="3600"/>
                    <a:pt x="10800" y="3600"/>
                  </a:cubicBezTo>
                  <a:moveTo>
                    <a:pt x="10800" y="21599"/>
                  </a:moveTo>
                  <a:cubicBezTo>
                    <a:pt x="16766" y="21599"/>
                    <a:pt x="21600" y="16762"/>
                    <a:pt x="21600" y="10800"/>
                  </a:cubicBezTo>
                  <a:cubicBezTo>
                    <a:pt x="21600" y="4833"/>
                    <a:pt x="16766" y="0"/>
                    <a:pt x="10800" y="0"/>
                  </a:cubicBezTo>
                  <a:cubicBezTo>
                    <a:pt x="4833" y="0"/>
                    <a:pt x="0" y="4833"/>
                    <a:pt x="0" y="10800"/>
                  </a:cubicBezTo>
                  <a:cubicBezTo>
                    <a:pt x="0" y="16762"/>
                    <a:pt x="4833" y="21599"/>
                    <a:pt x="10800" y="21599"/>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090" tIns="38090" rIns="38090" bIns="38090" anchor="ctr"/>
            <a:lstStyle/>
            <a:p>
              <a:pPr algn="ctr" defTabSz="457086" fontAlgn="base" hangingPunct="0">
                <a:spcBef>
                  <a:spcPct val="0"/>
                </a:spcBef>
                <a:spcAft>
                  <a:spcPct val="0"/>
                </a:spcAft>
              </a:pPr>
              <a:endParaRPr lang="en-US" sz="3000">
                <a:solidFill>
                  <a:srgbClr val="FFFFFF"/>
                </a:solidFill>
                <a:effectLst>
                  <a:outerShdw blurRad="38100" dist="38100" dir="2700000" algn="tl">
                    <a:srgbClr val="000000"/>
                  </a:outerShdw>
                </a:effectLst>
                <a:latin typeface="Gill Sans" charset="0"/>
                <a:sym typeface="Gill Sans" charset="0"/>
              </a:endParaRPr>
            </a:p>
          </p:txBody>
        </p:sp>
      </p:grpSp>
      <p:grpSp>
        <p:nvGrpSpPr>
          <p:cNvPr id="92" name="Group 91"/>
          <p:cNvGrpSpPr/>
          <p:nvPr/>
        </p:nvGrpSpPr>
        <p:grpSpPr>
          <a:xfrm>
            <a:off x="15294279" y="4379000"/>
            <a:ext cx="685016" cy="685016"/>
            <a:chOff x="8204317" y="2115665"/>
            <a:chExt cx="464344" cy="464344"/>
          </a:xfrm>
          <a:solidFill>
            <a:schemeClr val="tx1">
              <a:lumMod val="75000"/>
              <a:lumOff val="25000"/>
            </a:schemeClr>
          </a:solidFill>
        </p:grpSpPr>
        <p:sp>
          <p:nvSpPr>
            <p:cNvPr id="93" name="AutoShape 81"/>
            <p:cNvSpPr>
              <a:spLocks/>
            </p:cNvSpPr>
            <p:nvPr/>
          </p:nvSpPr>
          <p:spPr bwMode="auto">
            <a:xfrm>
              <a:off x="8204317" y="2115665"/>
              <a:ext cx="464344"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35" y="9811"/>
                  </a:moveTo>
                  <a:cubicBezTo>
                    <a:pt x="20220" y="10144"/>
                    <a:pt x="20081" y="10800"/>
                    <a:pt x="18899" y="10800"/>
                  </a:cubicBezTo>
                  <a:lnTo>
                    <a:pt x="17549" y="10800"/>
                  </a:lnTo>
                  <a:cubicBezTo>
                    <a:pt x="17363" y="10800"/>
                    <a:pt x="17212" y="10950"/>
                    <a:pt x="17212" y="11137"/>
                  </a:cubicBezTo>
                  <a:cubicBezTo>
                    <a:pt x="17212" y="11324"/>
                    <a:pt x="17363" y="11475"/>
                    <a:pt x="17549" y="11475"/>
                  </a:cubicBezTo>
                  <a:lnTo>
                    <a:pt x="18858" y="11475"/>
                  </a:lnTo>
                  <a:cubicBezTo>
                    <a:pt x="19870" y="11475"/>
                    <a:pt x="20003" y="12314"/>
                    <a:pt x="19938" y="12719"/>
                  </a:cubicBezTo>
                  <a:cubicBezTo>
                    <a:pt x="19855" y="13223"/>
                    <a:pt x="19618" y="14175"/>
                    <a:pt x="18478" y="14175"/>
                  </a:cubicBezTo>
                  <a:lnTo>
                    <a:pt x="16874" y="14175"/>
                  </a:lnTo>
                  <a:cubicBezTo>
                    <a:pt x="16688" y="14175"/>
                    <a:pt x="16537" y="14325"/>
                    <a:pt x="16537" y="14512"/>
                  </a:cubicBezTo>
                  <a:cubicBezTo>
                    <a:pt x="16537" y="14699"/>
                    <a:pt x="16688" y="14850"/>
                    <a:pt x="16874" y="14850"/>
                  </a:cubicBezTo>
                  <a:lnTo>
                    <a:pt x="18203" y="14850"/>
                  </a:lnTo>
                  <a:cubicBezTo>
                    <a:pt x="19343" y="14850"/>
                    <a:pt x="19243" y="15718"/>
                    <a:pt x="19079" y="16237"/>
                  </a:cubicBezTo>
                  <a:cubicBezTo>
                    <a:pt x="18864" y="16918"/>
                    <a:pt x="18732" y="17549"/>
                    <a:pt x="17297" y="17549"/>
                  </a:cubicBezTo>
                  <a:lnTo>
                    <a:pt x="16196" y="17549"/>
                  </a:lnTo>
                  <a:cubicBezTo>
                    <a:pt x="16009" y="17549"/>
                    <a:pt x="15859" y="17700"/>
                    <a:pt x="15859" y="17887"/>
                  </a:cubicBezTo>
                  <a:cubicBezTo>
                    <a:pt x="15859" y="18073"/>
                    <a:pt x="16009" y="18225"/>
                    <a:pt x="16196" y="18225"/>
                  </a:cubicBezTo>
                  <a:lnTo>
                    <a:pt x="17255" y="18225"/>
                  </a:lnTo>
                  <a:cubicBezTo>
                    <a:pt x="17993" y="18225"/>
                    <a:pt x="18027" y="18923"/>
                    <a:pt x="17950" y="19174"/>
                  </a:cubicBezTo>
                  <a:cubicBezTo>
                    <a:pt x="17866" y="19448"/>
                    <a:pt x="17767" y="19651"/>
                    <a:pt x="17762" y="19660"/>
                  </a:cubicBezTo>
                  <a:cubicBezTo>
                    <a:pt x="17558" y="20028"/>
                    <a:pt x="17229" y="20249"/>
                    <a:pt x="16534" y="20249"/>
                  </a:cubicBezTo>
                  <a:lnTo>
                    <a:pt x="12844" y="20249"/>
                  </a:lnTo>
                  <a:cubicBezTo>
                    <a:pt x="10990" y="20249"/>
                    <a:pt x="9151" y="19829"/>
                    <a:pt x="9104" y="19818"/>
                  </a:cubicBezTo>
                  <a:cubicBezTo>
                    <a:pt x="6299" y="19172"/>
                    <a:pt x="6152" y="19122"/>
                    <a:pt x="5976" y="19072"/>
                  </a:cubicBezTo>
                  <a:cubicBezTo>
                    <a:pt x="5976" y="19072"/>
                    <a:pt x="5405" y="18976"/>
                    <a:pt x="5405" y="18478"/>
                  </a:cubicBezTo>
                  <a:lnTo>
                    <a:pt x="5399" y="9155"/>
                  </a:lnTo>
                  <a:cubicBezTo>
                    <a:pt x="5399" y="8839"/>
                    <a:pt x="5601" y="8552"/>
                    <a:pt x="5935" y="8452"/>
                  </a:cubicBezTo>
                  <a:cubicBezTo>
                    <a:pt x="5977" y="8435"/>
                    <a:pt x="6034" y="8419"/>
                    <a:pt x="6074" y="8401"/>
                  </a:cubicBezTo>
                  <a:cubicBezTo>
                    <a:pt x="9158" y="7125"/>
                    <a:pt x="10097" y="4324"/>
                    <a:pt x="10124" y="2025"/>
                  </a:cubicBezTo>
                  <a:cubicBezTo>
                    <a:pt x="10128" y="1702"/>
                    <a:pt x="10378" y="1350"/>
                    <a:pt x="10800" y="1350"/>
                  </a:cubicBezTo>
                  <a:cubicBezTo>
                    <a:pt x="11514" y="1350"/>
                    <a:pt x="12774" y="2782"/>
                    <a:pt x="12774" y="4554"/>
                  </a:cubicBezTo>
                  <a:cubicBezTo>
                    <a:pt x="12774" y="6155"/>
                    <a:pt x="12711" y="6432"/>
                    <a:pt x="12149" y="8100"/>
                  </a:cubicBezTo>
                  <a:cubicBezTo>
                    <a:pt x="18899" y="8100"/>
                    <a:pt x="18852" y="8196"/>
                    <a:pt x="19448" y="8353"/>
                  </a:cubicBezTo>
                  <a:cubicBezTo>
                    <a:pt x="20187" y="8564"/>
                    <a:pt x="20249" y="9175"/>
                    <a:pt x="20249" y="9386"/>
                  </a:cubicBezTo>
                  <a:cubicBezTo>
                    <a:pt x="20249" y="9618"/>
                    <a:pt x="20243" y="9584"/>
                    <a:pt x="20235" y="9811"/>
                  </a:cubicBezTo>
                  <a:moveTo>
                    <a:pt x="4724" y="19575"/>
                  </a:moveTo>
                  <a:cubicBezTo>
                    <a:pt x="4724" y="19948"/>
                    <a:pt x="4423" y="20249"/>
                    <a:pt x="4049" y="20249"/>
                  </a:cubicBezTo>
                  <a:lnTo>
                    <a:pt x="2024" y="20249"/>
                  </a:lnTo>
                  <a:cubicBezTo>
                    <a:pt x="1652" y="20249"/>
                    <a:pt x="1349" y="19948"/>
                    <a:pt x="1349" y="19575"/>
                  </a:cubicBezTo>
                  <a:lnTo>
                    <a:pt x="1349" y="8774"/>
                  </a:lnTo>
                  <a:cubicBezTo>
                    <a:pt x="1349" y="8401"/>
                    <a:pt x="1652" y="8100"/>
                    <a:pt x="2024" y="8100"/>
                  </a:cubicBezTo>
                  <a:lnTo>
                    <a:pt x="4049" y="8100"/>
                  </a:lnTo>
                  <a:cubicBezTo>
                    <a:pt x="4423" y="8100"/>
                    <a:pt x="4724" y="8401"/>
                    <a:pt x="4724" y="8774"/>
                  </a:cubicBezTo>
                  <a:cubicBezTo>
                    <a:pt x="4724" y="8774"/>
                    <a:pt x="4724" y="19575"/>
                    <a:pt x="4724" y="19575"/>
                  </a:cubicBezTo>
                  <a:close/>
                  <a:moveTo>
                    <a:pt x="19686" y="7069"/>
                  </a:moveTo>
                  <a:cubicBezTo>
                    <a:pt x="18842" y="6846"/>
                    <a:pt x="16858" y="6849"/>
                    <a:pt x="13956" y="6773"/>
                  </a:cubicBezTo>
                  <a:cubicBezTo>
                    <a:pt x="14093" y="6139"/>
                    <a:pt x="14124" y="5568"/>
                    <a:pt x="14124" y="4554"/>
                  </a:cubicBezTo>
                  <a:cubicBezTo>
                    <a:pt x="14124" y="2133"/>
                    <a:pt x="12361" y="0"/>
                    <a:pt x="10800" y="0"/>
                  </a:cubicBezTo>
                  <a:cubicBezTo>
                    <a:pt x="9698" y="0"/>
                    <a:pt x="8789" y="901"/>
                    <a:pt x="8774" y="2009"/>
                  </a:cubicBezTo>
                  <a:cubicBezTo>
                    <a:pt x="8760" y="3368"/>
                    <a:pt x="8340" y="5716"/>
                    <a:pt x="6074" y="6906"/>
                  </a:cubicBezTo>
                  <a:cubicBezTo>
                    <a:pt x="5908" y="6994"/>
                    <a:pt x="5433" y="7228"/>
                    <a:pt x="5364" y="7259"/>
                  </a:cubicBezTo>
                  <a:lnTo>
                    <a:pt x="5399" y="7289"/>
                  </a:lnTo>
                  <a:cubicBezTo>
                    <a:pt x="5045" y="6984"/>
                    <a:pt x="4554" y="6750"/>
                    <a:pt x="4049" y="6750"/>
                  </a:cubicBezTo>
                  <a:lnTo>
                    <a:pt x="2024" y="6750"/>
                  </a:lnTo>
                  <a:cubicBezTo>
                    <a:pt x="908" y="6750"/>
                    <a:pt x="0" y="7658"/>
                    <a:pt x="0" y="8774"/>
                  </a:cubicBezTo>
                  <a:lnTo>
                    <a:pt x="0" y="19575"/>
                  </a:lnTo>
                  <a:cubicBezTo>
                    <a:pt x="0" y="20691"/>
                    <a:pt x="908" y="21599"/>
                    <a:pt x="2024" y="21599"/>
                  </a:cubicBezTo>
                  <a:lnTo>
                    <a:pt x="4049" y="21599"/>
                  </a:lnTo>
                  <a:cubicBezTo>
                    <a:pt x="4853" y="21599"/>
                    <a:pt x="5525" y="21114"/>
                    <a:pt x="5850" y="20434"/>
                  </a:cubicBezTo>
                  <a:cubicBezTo>
                    <a:pt x="5859" y="20437"/>
                    <a:pt x="5873" y="20441"/>
                    <a:pt x="5882" y="20442"/>
                  </a:cubicBezTo>
                  <a:cubicBezTo>
                    <a:pt x="5927" y="20454"/>
                    <a:pt x="5979" y="20467"/>
                    <a:pt x="6044" y="20485"/>
                  </a:cubicBezTo>
                  <a:cubicBezTo>
                    <a:pt x="6056" y="20487"/>
                    <a:pt x="6062" y="20488"/>
                    <a:pt x="6074" y="20492"/>
                  </a:cubicBezTo>
                  <a:cubicBezTo>
                    <a:pt x="6464" y="20588"/>
                    <a:pt x="7212" y="20768"/>
                    <a:pt x="8812" y="21135"/>
                  </a:cubicBezTo>
                  <a:cubicBezTo>
                    <a:pt x="9155" y="21213"/>
                    <a:pt x="10966" y="21599"/>
                    <a:pt x="12844" y="21599"/>
                  </a:cubicBezTo>
                  <a:lnTo>
                    <a:pt x="16534" y="21599"/>
                  </a:lnTo>
                  <a:cubicBezTo>
                    <a:pt x="17659" y="21599"/>
                    <a:pt x="18469" y="21167"/>
                    <a:pt x="18952" y="20298"/>
                  </a:cubicBezTo>
                  <a:cubicBezTo>
                    <a:pt x="18958" y="20285"/>
                    <a:pt x="19114" y="19982"/>
                    <a:pt x="19240" y="19572"/>
                  </a:cubicBezTo>
                  <a:cubicBezTo>
                    <a:pt x="19336" y="19263"/>
                    <a:pt x="19371" y="18827"/>
                    <a:pt x="19256" y="18384"/>
                  </a:cubicBezTo>
                  <a:cubicBezTo>
                    <a:pt x="19981" y="17886"/>
                    <a:pt x="20214" y="17133"/>
                    <a:pt x="20366" y="16643"/>
                  </a:cubicBezTo>
                  <a:cubicBezTo>
                    <a:pt x="20620" y="15838"/>
                    <a:pt x="20544" y="15235"/>
                    <a:pt x="20367" y="14803"/>
                  </a:cubicBezTo>
                  <a:cubicBezTo>
                    <a:pt x="20775" y="14418"/>
                    <a:pt x="21122" y="13831"/>
                    <a:pt x="21269" y="12935"/>
                  </a:cubicBezTo>
                  <a:cubicBezTo>
                    <a:pt x="21361" y="12380"/>
                    <a:pt x="21263" y="11809"/>
                    <a:pt x="21007" y="11334"/>
                  </a:cubicBezTo>
                  <a:cubicBezTo>
                    <a:pt x="21389" y="10905"/>
                    <a:pt x="21564" y="10365"/>
                    <a:pt x="21583" y="9865"/>
                  </a:cubicBezTo>
                  <a:lnTo>
                    <a:pt x="21591" y="9724"/>
                  </a:lnTo>
                  <a:cubicBezTo>
                    <a:pt x="21596" y="9635"/>
                    <a:pt x="21600" y="9581"/>
                    <a:pt x="21600" y="9386"/>
                  </a:cubicBezTo>
                  <a:cubicBezTo>
                    <a:pt x="21600" y="8533"/>
                    <a:pt x="21010" y="7446"/>
                    <a:pt x="19686" y="7069"/>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090" tIns="38090" rIns="38090" bIns="38090" anchor="ctr"/>
            <a:lstStyle/>
            <a:p>
              <a:pPr algn="ctr" defTabSz="457086" fontAlgn="base" hangingPunct="0">
                <a:spcBef>
                  <a:spcPct val="0"/>
                </a:spcBef>
                <a:spcAft>
                  <a:spcPct val="0"/>
                </a:spcAft>
              </a:pPr>
              <a:endParaRPr lang="en-US" sz="3000">
                <a:solidFill>
                  <a:srgbClr val="FFFFFF"/>
                </a:solidFill>
                <a:effectLst>
                  <a:outerShdw blurRad="38100" dist="38100" dir="2700000" algn="tl">
                    <a:srgbClr val="000000"/>
                  </a:outerShdw>
                </a:effectLst>
                <a:latin typeface="Gill Sans" charset="0"/>
                <a:sym typeface="Gill Sans" charset="0"/>
              </a:endParaRPr>
            </a:p>
          </p:txBody>
        </p:sp>
        <p:sp>
          <p:nvSpPr>
            <p:cNvPr id="94" name="AutoShape 82"/>
            <p:cNvSpPr>
              <a:spLocks/>
            </p:cNvSpPr>
            <p:nvPr/>
          </p:nvSpPr>
          <p:spPr bwMode="auto">
            <a:xfrm>
              <a:off x="8247973" y="2492697"/>
              <a:ext cx="43657" cy="4365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4400"/>
                  </a:moveTo>
                  <a:cubicBezTo>
                    <a:pt x="8820" y="14400"/>
                    <a:pt x="7200" y="12782"/>
                    <a:pt x="7200" y="10800"/>
                  </a:cubicBezTo>
                  <a:cubicBezTo>
                    <a:pt x="7200" y="8817"/>
                    <a:pt x="8820" y="7200"/>
                    <a:pt x="10800" y="7200"/>
                  </a:cubicBezTo>
                  <a:cubicBezTo>
                    <a:pt x="12779" y="7200"/>
                    <a:pt x="14400" y="8817"/>
                    <a:pt x="14400" y="10800"/>
                  </a:cubicBezTo>
                  <a:cubicBezTo>
                    <a:pt x="14400" y="12782"/>
                    <a:pt x="12779" y="14400"/>
                    <a:pt x="10800" y="14400"/>
                  </a:cubicBezTo>
                  <a:moveTo>
                    <a:pt x="10800" y="0"/>
                  </a:moveTo>
                  <a:cubicBezTo>
                    <a:pt x="4837" y="0"/>
                    <a:pt x="0" y="4837"/>
                    <a:pt x="0" y="10800"/>
                  </a:cubicBezTo>
                  <a:cubicBezTo>
                    <a:pt x="0" y="16762"/>
                    <a:pt x="4837" y="21599"/>
                    <a:pt x="10800" y="21599"/>
                  </a:cubicBezTo>
                  <a:cubicBezTo>
                    <a:pt x="16762" y="21599"/>
                    <a:pt x="21600" y="16762"/>
                    <a:pt x="21600" y="10800"/>
                  </a:cubicBezTo>
                  <a:cubicBezTo>
                    <a:pt x="21600" y="4837"/>
                    <a:pt x="16762" y="0"/>
                    <a:pt x="1080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090" tIns="38090" rIns="38090" bIns="38090" anchor="ctr"/>
            <a:lstStyle/>
            <a:p>
              <a:pPr algn="ctr" defTabSz="457086" fontAlgn="base" hangingPunct="0">
                <a:spcBef>
                  <a:spcPct val="0"/>
                </a:spcBef>
                <a:spcAft>
                  <a:spcPct val="0"/>
                </a:spcAft>
              </a:pPr>
              <a:endParaRPr lang="en-US" sz="3000">
                <a:solidFill>
                  <a:srgbClr val="FFFFFF"/>
                </a:solidFill>
                <a:effectLst>
                  <a:outerShdw blurRad="38100" dist="38100" dir="2700000" algn="tl">
                    <a:srgbClr val="000000"/>
                  </a:outerShdw>
                </a:effectLst>
                <a:latin typeface="Gill Sans" charset="0"/>
                <a:sym typeface="Gill Sans" charset="0"/>
              </a:endParaRPr>
            </a:p>
          </p:txBody>
        </p:sp>
      </p:grpSp>
      <p:sp>
        <p:nvSpPr>
          <p:cNvPr id="95" name="AutoShape 83"/>
          <p:cNvSpPr>
            <a:spLocks/>
          </p:cNvSpPr>
          <p:nvPr/>
        </p:nvSpPr>
        <p:spPr bwMode="auto">
          <a:xfrm>
            <a:off x="13924251" y="4485559"/>
            <a:ext cx="685016" cy="4496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1610" y="13990"/>
                </a:moveTo>
                <a:cubicBezTo>
                  <a:pt x="11373" y="14259"/>
                  <a:pt x="11093" y="14400"/>
                  <a:pt x="10800" y="14400"/>
                </a:cubicBezTo>
                <a:cubicBezTo>
                  <a:pt x="10505" y="14400"/>
                  <a:pt x="10225" y="14259"/>
                  <a:pt x="9990" y="13990"/>
                </a:cubicBezTo>
                <a:lnTo>
                  <a:pt x="7198" y="10800"/>
                </a:lnTo>
                <a:lnTo>
                  <a:pt x="6636" y="10157"/>
                </a:lnTo>
                <a:lnTo>
                  <a:pt x="1349" y="4115"/>
                </a:lnTo>
                <a:lnTo>
                  <a:pt x="1349" y="4114"/>
                </a:lnTo>
                <a:cubicBezTo>
                  <a:pt x="1349" y="2980"/>
                  <a:pt x="1955" y="2057"/>
                  <a:pt x="2699" y="2057"/>
                </a:cubicBezTo>
                <a:lnTo>
                  <a:pt x="18899" y="2057"/>
                </a:lnTo>
                <a:cubicBezTo>
                  <a:pt x="19643" y="2057"/>
                  <a:pt x="20249" y="2980"/>
                  <a:pt x="20249" y="4114"/>
                </a:cubicBezTo>
                <a:cubicBezTo>
                  <a:pt x="20249" y="4114"/>
                  <a:pt x="11610" y="13990"/>
                  <a:pt x="11610" y="13990"/>
                </a:cubicBezTo>
                <a:close/>
                <a:moveTo>
                  <a:pt x="20249" y="16198"/>
                </a:moveTo>
                <a:lnTo>
                  <a:pt x="15525" y="10800"/>
                </a:lnTo>
                <a:lnTo>
                  <a:pt x="20249" y="5399"/>
                </a:lnTo>
                <a:cubicBezTo>
                  <a:pt x="20249" y="5399"/>
                  <a:pt x="20249" y="16198"/>
                  <a:pt x="20249" y="16198"/>
                </a:cubicBezTo>
                <a:close/>
                <a:moveTo>
                  <a:pt x="20249" y="17484"/>
                </a:moveTo>
                <a:cubicBezTo>
                  <a:pt x="20249" y="18620"/>
                  <a:pt x="19643" y="19541"/>
                  <a:pt x="18899" y="19541"/>
                </a:cubicBezTo>
                <a:lnTo>
                  <a:pt x="2699" y="19541"/>
                </a:lnTo>
                <a:cubicBezTo>
                  <a:pt x="1955" y="19541"/>
                  <a:pt x="1349" y="18620"/>
                  <a:pt x="1349" y="17484"/>
                </a:cubicBezTo>
                <a:lnTo>
                  <a:pt x="6636" y="11442"/>
                </a:lnTo>
                <a:lnTo>
                  <a:pt x="9585" y="14813"/>
                </a:lnTo>
                <a:cubicBezTo>
                  <a:pt x="9945" y="15222"/>
                  <a:pt x="10372" y="15429"/>
                  <a:pt x="10800" y="15429"/>
                </a:cubicBezTo>
                <a:cubicBezTo>
                  <a:pt x="11228" y="15429"/>
                  <a:pt x="11654" y="15222"/>
                  <a:pt x="12015" y="14813"/>
                </a:cubicBezTo>
                <a:lnTo>
                  <a:pt x="14963" y="11442"/>
                </a:lnTo>
                <a:cubicBezTo>
                  <a:pt x="14963" y="11442"/>
                  <a:pt x="20249" y="17484"/>
                  <a:pt x="20249" y="17484"/>
                </a:cubicBezTo>
                <a:close/>
                <a:moveTo>
                  <a:pt x="1349" y="5399"/>
                </a:moveTo>
                <a:lnTo>
                  <a:pt x="6074" y="10800"/>
                </a:lnTo>
                <a:lnTo>
                  <a:pt x="1349" y="16198"/>
                </a:lnTo>
                <a:cubicBezTo>
                  <a:pt x="1349" y="16198"/>
                  <a:pt x="1349" y="5399"/>
                  <a:pt x="1349" y="5399"/>
                </a:cubicBezTo>
                <a:close/>
                <a:moveTo>
                  <a:pt x="18899" y="0"/>
                </a:moveTo>
                <a:lnTo>
                  <a:pt x="2699" y="0"/>
                </a:lnTo>
                <a:cubicBezTo>
                  <a:pt x="1208" y="0"/>
                  <a:pt x="0" y="1842"/>
                  <a:pt x="0" y="4114"/>
                </a:cubicBezTo>
                <a:lnTo>
                  <a:pt x="0" y="17484"/>
                </a:lnTo>
                <a:cubicBezTo>
                  <a:pt x="0" y="19756"/>
                  <a:pt x="1208" y="21600"/>
                  <a:pt x="2699" y="21600"/>
                </a:cubicBezTo>
                <a:lnTo>
                  <a:pt x="18899" y="21600"/>
                </a:lnTo>
                <a:cubicBezTo>
                  <a:pt x="20391" y="21600"/>
                  <a:pt x="21600" y="19756"/>
                  <a:pt x="21600" y="17484"/>
                </a:cubicBezTo>
                <a:lnTo>
                  <a:pt x="21600" y="4114"/>
                </a:lnTo>
                <a:cubicBezTo>
                  <a:pt x="21600" y="1842"/>
                  <a:pt x="20391" y="0"/>
                  <a:pt x="18899" y="0"/>
                </a:cubicBezTo>
              </a:path>
            </a:pathLst>
          </a:custGeom>
          <a:solidFill>
            <a:schemeClr val="tx1">
              <a:lumMod val="75000"/>
              <a:lumOff val="25000"/>
            </a:schemeClr>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090" tIns="38090" rIns="38090" bIns="38090" anchor="ctr"/>
          <a:lstStyle/>
          <a:p>
            <a:pPr algn="ctr" defTabSz="457086" fontAlgn="base" hangingPunct="0">
              <a:spcBef>
                <a:spcPct val="0"/>
              </a:spcBef>
              <a:spcAft>
                <a:spcPct val="0"/>
              </a:spcAft>
            </a:pPr>
            <a:endParaRPr lang="en-US" sz="3000">
              <a:solidFill>
                <a:srgbClr val="FFFFFF"/>
              </a:solidFill>
              <a:effectLst>
                <a:outerShdw blurRad="38100" dist="38100" dir="2700000" algn="tl">
                  <a:srgbClr val="000000"/>
                </a:outerShdw>
              </a:effectLst>
              <a:latin typeface="Gill Sans" charset="0"/>
              <a:sym typeface="Gill Sans" charset="0"/>
            </a:endParaRPr>
          </a:p>
        </p:txBody>
      </p:sp>
      <p:grpSp>
        <p:nvGrpSpPr>
          <p:cNvPr id="96" name="Group 95"/>
          <p:cNvGrpSpPr/>
          <p:nvPr/>
        </p:nvGrpSpPr>
        <p:grpSpPr>
          <a:xfrm>
            <a:off x="12553052" y="4379000"/>
            <a:ext cx="686186" cy="685016"/>
            <a:chOff x="6357938" y="1647825"/>
            <a:chExt cx="465138" cy="464344"/>
          </a:xfrm>
          <a:solidFill>
            <a:schemeClr val="tx1">
              <a:lumMod val="75000"/>
              <a:lumOff val="25000"/>
            </a:schemeClr>
          </a:solidFill>
        </p:grpSpPr>
        <p:sp>
          <p:nvSpPr>
            <p:cNvPr id="97" name="AutoShape 84"/>
            <p:cNvSpPr>
              <a:spLocks/>
            </p:cNvSpPr>
            <p:nvPr/>
          </p:nvSpPr>
          <p:spPr bwMode="auto">
            <a:xfrm>
              <a:off x="6357938" y="1647825"/>
              <a:ext cx="465138"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8900"/>
                  </a:moveTo>
                  <a:cubicBezTo>
                    <a:pt x="20249" y="19643"/>
                    <a:pt x="19644" y="20249"/>
                    <a:pt x="18899" y="20249"/>
                  </a:cubicBezTo>
                  <a:lnTo>
                    <a:pt x="2699" y="20249"/>
                  </a:lnTo>
                  <a:cubicBezTo>
                    <a:pt x="1955" y="20249"/>
                    <a:pt x="1349" y="19643"/>
                    <a:pt x="1349" y="18900"/>
                  </a:cubicBezTo>
                  <a:lnTo>
                    <a:pt x="1349" y="5400"/>
                  </a:lnTo>
                  <a:cubicBezTo>
                    <a:pt x="1349" y="5027"/>
                    <a:pt x="1652" y="4725"/>
                    <a:pt x="2024" y="4725"/>
                  </a:cubicBezTo>
                  <a:lnTo>
                    <a:pt x="2699" y="4725"/>
                  </a:lnTo>
                  <a:lnTo>
                    <a:pt x="2699" y="18225"/>
                  </a:lnTo>
                  <a:cubicBezTo>
                    <a:pt x="2699" y="18598"/>
                    <a:pt x="3001" y="18900"/>
                    <a:pt x="3374" y="18900"/>
                  </a:cubicBezTo>
                  <a:cubicBezTo>
                    <a:pt x="3748" y="18900"/>
                    <a:pt x="4049" y="18598"/>
                    <a:pt x="4049" y="18225"/>
                  </a:cubicBezTo>
                  <a:lnTo>
                    <a:pt x="4049" y="2025"/>
                  </a:lnTo>
                  <a:cubicBezTo>
                    <a:pt x="4049" y="1652"/>
                    <a:pt x="4352" y="1350"/>
                    <a:pt x="4724" y="1350"/>
                  </a:cubicBezTo>
                  <a:lnTo>
                    <a:pt x="19575" y="1350"/>
                  </a:lnTo>
                  <a:cubicBezTo>
                    <a:pt x="19947" y="1350"/>
                    <a:pt x="20249" y="1652"/>
                    <a:pt x="20249" y="2025"/>
                  </a:cubicBezTo>
                  <a:cubicBezTo>
                    <a:pt x="20249" y="2025"/>
                    <a:pt x="20249" y="18900"/>
                    <a:pt x="20249" y="18900"/>
                  </a:cubicBezTo>
                  <a:close/>
                  <a:moveTo>
                    <a:pt x="19575" y="0"/>
                  </a:moveTo>
                  <a:lnTo>
                    <a:pt x="4724" y="0"/>
                  </a:lnTo>
                  <a:cubicBezTo>
                    <a:pt x="3606" y="0"/>
                    <a:pt x="2699" y="905"/>
                    <a:pt x="2699" y="2025"/>
                  </a:cubicBezTo>
                  <a:lnTo>
                    <a:pt x="2699" y="3375"/>
                  </a:lnTo>
                  <a:lnTo>
                    <a:pt x="2024" y="3375"/>
                  </a:lnTo>
                  <a:cubicBezTo>
                    <a:pt x="906" y="3375"/>
                    <a:pt x="0" y="4280"/>
                    <a:pt x="0" y="5400"/>
                  </a:cubicBezTo>
                  <a:lnTo>
                    <a:pt x="0" y="18900"/>
                  </a:lnTo>
                  <a:cubicBezTo>
                    <a:pt x="0" y="20391"/>
                    <a:pt x="1208" y="21599"/>
                    <a:pt x="2699" y="21599"/>
                  </a:cubicBezTo>
                  <a:lnTo>
                    <a:pt x="18899" y="21599"/>
                  </a:lnTo>
                  <a:cubicBezTo>
                    <a:pt x="20391" y="21599"/>
                    <a:pt x="21600" y="20391"/>
                    <a:pt x="21600" y="18900"/>
                  </a:cubicBezTo>
                  <a:lnTo>
                    <a:pt x="21600" y="2025"/>
                  </a:lnTo>
                  <a:cubicBezTo>
                    <a:pt x="21600" y="905"/>
                    <a:pt x="20693" y="0"/>
                    <a:pt x="19575"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090" tIns="38090" rIns="38090" bIns="38090" anchor="ctr"/>
            <a:lstStyle/>
            <a:p>
              <a:pPr algn="ctr" defTabSz="457086" fontAlgn="base" hangingPunct="0">
                <a:spcBef>
                  <a:spcPct val="0"/>
                </a:spcBef>
                <a:spcAft>
                  <a:spcPct val="0"/>
                </a:spcAft>
              </a:pPr>
              <a:endParaRPr lang="en-US" sz="3000">
                <a:solidFill>
                  <a:srgbClr val="FFFFFF"/>
                </a:solidFill>
                <a:effectLst>
                  <a:outerShdw blurRad="38100" dist="38100" dir="2700000" algn="tl">
                    <a:srgbClr val="000000"/>
                  </a:outerShdw>
                </a:effectLst>
                <a:latin typeface="Gill Sans" charset="0"/>
                <a:sym typeface="Gill Sans" charset="0"/>
              </a:endParaRPr>
            </a:p>
          </p:txBody>
        </p:sp>
        <p:sp>
          <p:nvSpPr>
            <p:cNvPr id="98" name="AutoShape 85"/>
            <p:cNvSpPr>
              <a:spLocks/>
            </p:cNvSpPr>
            <p:nvPr/>
          </p:nvSpPr>
          <p:spPr bwMode="auto">
            <a:xfrm>
              <a:off x="6634163" y="1821657"/>
              <a:ext cx="130175" cy="150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200" y="21599"/>
                  </a:moveTo>
                  <a:lnTo>
                    <a:pt x="20400" y="21599"/>
                  </a:lnTo>
                  <a:cubicBezTo>
                    <a:pt x="21062" y="21599"/>
                    <a:pt x="21600" y="16748"/>
                    <a:pt x="21600" y="10800"/>
                  </a:cubicBezTo>
                  <a:cubicBezTo>
                    <a:pt x="21600" y="4830"/>
                    <a:pt x="21062" y="0"/>
                    <a:pt x="20400" y="0"/>
                  </a:cubicBezTo>
                  <a:lnTo>
                    <a:pt x="1200" y="0"/>
                  </a:lnTo>
                  <a:cubicBezTo>
                    <a:pt x="537" y="0"/>
                    <a:pt x="0" y="4830"/>
                    <a:pt x="0" y="10800"/>
                  </a:cubicBezTo>
                  <a:cubicBezTo>
                    <a:pt x="0" y="16748"/>
                    <a:pt x="537" y="21599"/>
                    <a:pt x="1200" y="21599"/>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090" tIns="38090" rIns="38090" bIns="38090" anchor="ctr"/>
            <a:lstStyle/>
            <a:p>
              <a:pPr algn="ctr" defTabSz="457086" fontAlgn="base" hangingPunct="0">
                <a:spcBef>
                  <a:spcPct val="0"/>
                </a:spcBef>
                <a:spcAft>
                  <a:spcPct val="0"/>
                </a:spcAft>
              </a:pPr>
              <a:endParaRPr lang="en-US" sz="3000">
                <a:solidFill>
                  <a:srgbClr val="FFFFFF"/>
                </a:solidFill>
                <a:effectLst>
                  <a:outerShdw blurRad="38100" dist="38100" dir="2700000" algn="tl">
                    <a:srgbClr val="000000"/>
                  </a:outerShdw>
                </a:effectLst>
                <a:latin typeface="Gill Sans" charset="0"/>
                <a:sym typeface="Gill Sans" charset="0"/>
              </a:endParaRPr>
            </a:p>
          </p:txBody>
        </p:sp>
        <p:sp>
          <p:nvSpPr>
            <p:cNvPr id="99" name="AutoShape 86"/>
            <p:cNvSpPr>
              <a:spLocks/>
            </p:cNvSpPr>
            <p:nvPr/>
          </p:nvSpPr>
          <p:spPr bwMode="auto">
            <a:xfrm>
              <a:off x="6634163" y="1778000"/>
              <a:ext cx="130175" cy="1508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200" y="21599"/>
                  </a:moveTo>
                  <a:lnTo>
                    <a:pt x="20400" y="21599"/>
                  </a:lnTo>
                  <a:cubicBezTo>
                    <a:pt x="21062" y="21599"/>
                    <a:pt x="21600" y="16748"/>
                    <a:pt x="21600" y="10800"/>
                  </a:cubicBezTo>
                  <a:cubicBezTo>
                    <a:pt x="21600" y="4830"/>
                    <a:pt x="21062" y="0"/>
                    <a:pt x="20400" y="0"/>
                  </a:cubicBezTo>
                  <a:lnTo>
                    <a:pt x="1200" y="0"/>
                  </a:lnTo>
                  <a:cubicBezTo>
                    <a:pt x="537" y="0"/>
                    <a:pt x="0" y="4830"/>
                    <a:pt x="0" y="10800"/>
                  </a:cubicBezTo>
                  <a:cubicBezTo>
                    <a:pt x="0" y="16748"/>
                    <a:pt x="537" y="21599"/>
                    <a:pt x="1200" y="21599"/>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090" tIns="38090" rIns="38090" bIns="38090" anchor="ctr"/>
            <a:lstStyle/>
            <a:p>
              <a:pPr algn="ctr" defTabSz="457086" fontAlgn="base" hangingPunct="0">
                <a:spcBef>
                  <a:spcPct val="0"/>
                </a:spcBef>
                <a:spcAft>
                  <a:spcPct val="0"/>
                </a:spcAft>
              </a:pPr>
              <a:endParaRPr lang="en-US" sz="3000">
                <a:solidFill>
                  <a:srgbClr val="FFFFFF"/>
                </a:solidFill>
                <a:effectLst>
                  <a:outerShdw blurRad="38100" dist="38100" dir="2700000" algn="tl">
                    <a:srgbClr val="000000"/>
                  </a:outerShdw>
                </a:effectLst>
                <a:latin typeface="Gill Sans" charset="0"/>
                <a:sym typeface="Gill Sans" charset="0"/>
              </a:endParaRPr>
            </a:p>
          </p:txBody>
        </p:sp>
        <p:sp>
          <p:nvSpPr>
            <p:cNvPr id="100" name="AutoShape 87"/>
            <p:cNvSpPr>
              <a:spLocks/>
            </p:cNvSpPr>
            <p:nvPr/>
          </p:nvSpPr>
          <p:spPr bwMode="auto">
            <a:xfrm>
              <a:off x="6634163" y="1734344"/>
              <a:ext cx="130175" cy="150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200" y="21599"/>
                  </a:moveTo>
                  <a:lnTo>
                    <a:pt x="20400" y="21599"/>
                  </a:lnTo>
                  <a:cubicBezTo>
                    <a:pt x="21062" y="21599"/>
                    <a:pt x="21600" y="16748"/>
                    <a:pt x="21600" y="10800"/>
                  </a:cubicBezTo>
                  <a:cubicBezTo>
                    <a:pt x="21600" y="4830"/>
                    <a:pt x="21062" y="0"/>
                    <a:pt x="20400" y="0"/>
                  </a:cubicBezTo>
                  <a:lnTo>
                    <a:pt x="1200" y="0"/>
                  </a:lnTo>
                  <a:cubicBezTo>
                    <a:pt x="537" y="0"/>
                    <a:pt x="0" y="4830"/>
                    <a:pt x="0" y="10800"/>
                  </a:cubicBezTo>
                  <a:cubicBezTo>
                    <a:pt x="0" y="16748"/>
                    <a:pt x="537" y="21599"/>
                    <a:pt x="1200" y="21599"/>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090" tIns="38090" rIns="38090" bIns="38090" anchor="ctr"/>
            <a:lstStyle/>
            <a:p>
              <a:pPr algn="ctr" defTabSz="457086" fontAlgn="base" hangingPunct="0">
                <a:spcBef>
                  <a:spcPct val="0"/>
                </a:spcBef>
                <a:spcAft>
                  <a:spcPct val="0"/>
                </a:spcAft>
              </a:pPr>
              <a:endParaRPr lang="en-US" sz="3000">
                <a:solidFill>
                  <a:srgbClr val="FFFFFF"/>
                </a:solidFill>
                <a:effectLst>
                  <a:outerShdw blurRad="38100" dist="38100" dir="2700000" algn="tl">
                    <a:srgbClr val="000000"/>
                  </a:outerShdw>
                </a:effectLst>
                <a:latin typeface="Gill Sans" charset="0"/>
                <a:sym typeface="Gill Sans" charset="0"/>
              </a:endParaRPr>
            </a:p>
          </p:txBody>
        </p:sp>
        <p:sp>
          <p:nvSpPr>
            <p:cNvPr id="101" name="AutoShape 88"/>
            <p:cNvSpPr>
              <a:spLocks/>
            </p:cNvSpPr>
            <p:nvPr/>
          </p:nvSpPr>
          <p:spPr bwMode="auto">
            <a:xfrm>
              <a:off x="6474619" y="2039938"/>
              <a:ext cx="130175"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400" y="0"/>
                  </a:moveTo>
                  <a:lnTo>
                    <a:pt x="1200" y="0"/>
                  </a:lnTo>
                  <a:cubicBezTo>
                    <a:pt x="537" y="0"/>
                    <a:pt x="0" y="4851"/>
                    <a:pt x="0" y="10800"/>
                  </a:cubicBezTo>
                  <a:cubicBezTo>
                    <a:pt x="0" y="16790"/>
                    <a:pt x="537" y="21599"/>
                    <a:pt x="1200" y="21599"/>
                  </a:cubicBezTo>
                  <a:lnTo>
                    <a:pt x="20400" y="21599"/>
                  </a:lnTo>
                  <a:cubicBezTo>
                    <a:pt x="21062" y="21599"/>
                    <a:pt x="21600" y="16790"/>
                    <a:pt x="21600" y="10800"/>
                  </a:cubicBezTo>
                  <a:cubicBezTo>
                    <a:pt x="21600" y="4851"/>
                    <a:pt x="21062" y="0"/>
                    <a:pt x="2040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090" tIns="38090" rIns="38090" bIns="38090" anchor="ctr"/>
            <a:lstStyle/>
            <a:p>
              <a:pPr algn="ctr" defTabSz="457086" fontAlgn="base" hangingPunct="0">
                <a:spcBef>
                  <a:spcPct val="0"/>
                </a:spcBef>
                <a:spcAft>
                  <a:spcPct val="0"/>
                </a:spcAft>
              </a:pPr>
              <a:endParaRPr lang="en-US" sz="3000">
                <a:solidFill>
                  <a:srgbClr val="FFFFFF"/>
                </a:solidFill>
                <a:effectLst>
                  <a:outerShdw blurRad="38100" dist="38100" dir="2700000" algn="tl">
                    <a:srgbClr val="000000"/>
                  </a:outerShdw>
                </a:effectLst>
                <a:latin typeface="Gill Sans" charset="0"/>
                <a:sym typeface="Gill Sans" charset="0"/>
              </a:endParaRPr>
            </a:p>
          </p:txBody>
        </p:sp>
        <p:sp>
          <p:nvSpPr>
            <p:cNvPr id="102" name="AutoShape 89"/>
            <p:cNvSpPr>
              <a:spLocks/>
            </p:cNvSpPr>
            <p:nvPr/>
          </p:nvSpPr>
          <p:spPr bwMode="auto">
            <a:xfrm>
              <a:off x="6474619" y="1996282"/>
              <a:ext cx="130175"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400" y="0"/>
                  </a:moveTo>
                  <a:lnTo>
                    <a:pt x="1200" y="0"/>
                  </a:lnTo>
                  <a:cubicBezTo>
                    <a:pt x="537" y="0"/>
                    <a:pt x="0" y="4851"/>
                    <a:pt x="0" y="10800"/>
                  </a:cubicBezTo>
                  <a:cubicBezTo>
                    <a:pt x="0" y="16790"/>
                    <a:pt x="537" y="21599"/>
                    <a:pt x="1200" y="21599"/>
                  </a:cubicBezTo>
                  <a:lnTo>
                    <a:pt x="20400" y="21599"/>
                  </a:lnTo>
                  <a:cubicBezTo>
                    <a:pt x="21062" y="21599"/>
                    <a:pt x="21600" y="16790"/>
                    <a:pt x="21600" y="10800"/>
                  </a:cubicBezTo>
                  <a:cubicBezTo>
                    <a:pt x="21600" y="4851"/>
                    <a:pt x="21062" y="0"/>
                    <a:pt x="2040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090" tIns="38090" rIns="38090" bIns="38090" anchor="ctr"/>
            <a:lstStyle/>
            <a:p>
              <a:pPr algn="ctr" defTabSz="457086" fontAlgn="base" hangingPunct="0">
                <a:spcBef>
                  <a:spcPct val="0"/>
                </a:spcBef>
                <a:spcAft>
                  <a:spcPct val="0"/>
                </a:spcAft>
              </a:pPr>
              <a:endParaRPr lang="en-US" sz="3000">
                <a:solidFill>
                  <a:srgbClr val="FFFFFF"/>
                </a:solidFill>
                <a:effectLst>
                  <a:outerShdw blurRad="38100" dist="38100" dir="2700000" algn="tl">
                    <a:srgbClr val="000000"/>
                  </a:outerShdw>
                </a:effectLst>
                <a:latin typeface="Gill Sans" charset="0"/>
                <a:sym typeface="Gill Sans" charset="0"/>
              </a:endParaRPr>
            </a:p>
          </p:txBody>
        </p:sp>
        <p:sp>
          <p:nvSpPr>
            <p:cNvPr id="103" name="AutoShape 90"/>
            <p:cNvSpPr>
              <a:spLocks/>
            </p:cNvSpPr>
            <p:nvPr/>
          </p:nvSpPr>
          <p:spPr bwMode="auto">
            <a:xfrm>
              <a:off x="6474619" y="1952625"/>
              <a:ext cx="130175"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400" y="0"/>
                  </a:moveTo>
                  <a:lnTo>
                    <a:pt x="1200" y="0"/>
                  </a:lnTo>
                  <a:cubicBezTo>
                    <a:pt x="537" y="0"/>
                    <a:pt x="0" y="4851"/>
                    <a:pt x="0" y="10800"/>
                  </a:cubicBezTo>
                  <a:cubicBezTo>
                    <a:pt x="0" y="16790"/>
                    <a:pt x="537" y="21599"/>
                    <a:pt x="1200" y="21599"/>
                  </a:cubicBezTo>
                  <a:lnTo>
                    <a:pt x="20400" y="21599"/>
                  </a:lnTo>
                  <a:cubicBezTo>
                    <a:pt x="21062" y="21599"/>
                    <a:pt x="21600" y="16790"/>
                    <a:pt x="21600" y="10800"/>
                  </a:cubicBezTo>
                  <a:cubicBezTo>
                    <a:pt x="21600" y="4851"/>
                    <a:pt x="21062" y="0"/>
                    <a:pt x="2040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090" tIns="38090" rIns="38090" bIns="38090" anchor="ctr"/>
            <a:lstStyle/>
            <a:p>
              <a:pPr algn="ctr" defTabSz="457086" fontAlgn="base" hangingPunct="0">
                <a:spcBef>
                  <a:spcPct val="0"/>
                </a:spcBef>
                <a:spcAft>
                  <a:spcPct val="0"/>
                </a:spcAft>
              </a:pPr>
              <a:endParaRPr lang="en-US" sz="3000">
                <a:solidFill>
                  <a:srgbClr val="FFFFFF"/>
                </a:solidFill>
                <a:effectLst>
                  <a:outerShdw blurRad="38100" dist="38100" dir="2700000" algn="tl">
                    <a:srgbClr val="000000"/>
                  </a:outerShdw>
                </a:effectLst>
                <a:latin typeface="Gill Sans" charset="0"/>
                <a:sym typeface="Gill Sans" charset="0"/>
              </a:endParaRPr>
            </a:p>
          </p:txBody>
        </p:sp>
        <p:sp>
          <p:nvSpPr>
            <p:cNvPr id="105" name="AutoShape 91"/>
            <p:cNvSpPr>
              <a:spLocks/>
            </p:cNvSpPr>
            <p:nvPr/>
          </p:nvSpPr>
          <p:spPr bwMode="auto">
            <a:xfrm>
              <a:off x="6634163" y="2039938"/>
              <a:ext cx="130175"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400" y="0"/>
                  </a:moveTo>
                  <a:lnTo>
                    <a:pt x="1200" y="0"/>
                  </a:lnTo>
                  <a:cubicBezTo>
                    <a:pt x="537" y="0"/>
                    <a:pt x="0" y="4851"/>
                    <a:pt x="0" y="10800"/>
                  </a:cubicBezTo>
                  <a:cubicBezTo>
                    <a:pt x="0" y="16790"/>
                    <a:pt x="537" y="21599"/>
                    <a:pt x="1200" y="21599"/>
                  </a:cubicBezTo>
                  <a:lnTo>
                    <a:pt x="20400" y="21599"/>
                  </a:lnTo>
                  <a:cubicBezTo>
                    <a:pt x="21062" y="21599"/>
                    <a:pt x="21600" y="16790"/>
                    <a:pt x="21600" y="10800"/>
                  </a:cubicBezTo>
                  <a:cubicBezTo>
                    <a:pt x="21600" y="4851"/>
                    <a:pt x="21062" y="0"/>
                    <a:pt x="2040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090" tIns="38090" rIns="38090" bIns="38090" anchor="ctr"/>
            <a:lstStyle/>
            <a:p>
              <a:pPr algn="ctr" defTabSz="457086" fontAlgn="base" hangingPunct="0">
                <a:spcBef>
                  <a:spcPct val="0"/>
                </a:spcBef>
                <a:spcAft>
                  <a:spcPct val="0"/>
                </a:spcAft>
              </a:pPr>
              <a:endParaRPr lang="en-US" sz="3000">
                <a:solidFill>
                  <a:srgbClr val="FFFFFF"/>
                </a:solidFill>
                <a:effectLst>
                  <a:outerShdw blurRad="38100" dist="38100" dir="2700000" algn="tl">
                    <a:srgbClr val="000000"/>
                  </a:outerShdw>
                </a:effectLst>
                <a:latin typeface="Gill Sans" charset="0"/>
                <a:sym typeface="Gill Sans" charset="0"/>
              </a:endParaRPr>
            </a:p>
          </p:txBody>
        </p:sp>
        <p:sp>
          <p:nvSpPr>
            <p:cNvPr id="106" name="AutoShape 92"/>
            <p:cNvSpPr>
              <a:spLocks/>
            </p:cNvSpPr>
            <p:nvPr/>
          </p:nvSpPr>
          <p:spPr bwMode="auto">
            <a:xfrm>
              <a:off x="6634163" y="1996282"/>
              <a:ext cx="130175"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400" y="0"/>
                  </a:moveTo>
                  <a:lnTo>
                    <a:pt x="1200" y="0"/>
                  </a:lnTo>
                  <a:cubicBezTo>
                    <a:pt x="537" y="0"/>
                    <a:pt x="0" y="4851"/>
                    <a:pt x="0" y="10800"/>
                  </a:cubicBezTo>
                  <a:cubicBezTo>
                    <a:pt x="0" y="16790"/>
                    <a:pt x="537" y="21599"/>
                    <a:pt x="1200" y="21599"/>
                  </a:cubicBezTo>
                  <a:lnTo>
                    <a:pt x="20400" y="21599"/>
                  </a:lnTo>
                  <a:cubicBezTo>
                    <a:pt x="21062" y="21599"/>
                    <a:pt x="21600" y="16790"/>
                    <a:pt x="21600" y="10800"/>
                  </a:cubicBezTo>
                  <a:cubicBezTo>
                    <a:pt x="21600" y="4851"/>
                    <a:pt x="21062" y="0"/>
                    <a:pt x="2040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090" tIns="38090" rIns="38090" bIns="38090" anchor="ctr"/>
            <a:lstStyle/>
            <a:p>
              <a:pPr algn="ctr" defTabSz="457086" fontAlgn="base" hangingPunct="0">
                <a:spcBef>
                  <a:spcPct val="0"/>
                </a:spcBef>
                <a:spcAft>
                  <a:spcPct val="0"/>
                </a:spcAft>
              </a:pPr>
              <a:endParaRPr lang="en-US" sz="3000">
                <a:solidFill>
                  <a:srgbClr val="FFFFFF"/>
                </a:solidFill>
                <a:effectLst>
                  <a:outerShdw blurRad="38100" dist="38100" dir="2700000" algn="tl">
                    <a:srgbClr val="000000"/>
                  </a:outerShdw>
                </a:effectLst>
                <a:latin typeface="Gill Sans" charset="0"/>
                <a:sym typeface="Gill Sans" charset="0"/>
              </a:endParaRPr>
            </a:p>
          </p:txBody>
        </p:sp>
        <p:sp>
          <p:nvSpPr>
            <p:cNvPr id="107" name="AutoShape 93"/>
            <p:cNvSpPr>
              <a:spLocks/>
            </p:cNvSpPr>
            <p:nvPr/>
          </p:nvSpPr>
          <p:spPr bwMode="auto">
            <a:xfrm>
              <a:off x="6634163" y="1952625"/>
              <a:ext cx="130175"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400" y="0"/>
                  </a:moveTo>
                  <a:lnTo>
                    <a:pt x="1200" y="0"/>
                  </a:lnTo>
                  <a:cubicBezTo>
                    <a:pt x="537" y="0"/>
                    <a:pt x="0" y="4851"/>
                    <a:pt x="0" y="10800"/>
                  </a:cubicBezTo>
                  <a:cubicBezTo>
                    <a:pt x="0" y="16790"/>
                    <a:pt x="537" y="21599"/>
                    <a:pt x="1200" y="21599"/>
                  </a:cubicBezTo>
                  <a:lnTo>
                    <a:pt x="20400" y="21599"/>
                  </a:lnTo>
                  <a:cubicBezTo>
                    <a:pt x="21062" y="21599"/>
                    <a:pt x="21600" y="16790"/>
                    <a:pt x="21600" y="10800"/>
                  </a:cubicBezTo>
                  <a:cubicBezTo>
                    <a:pt x="21600" y="4851"/>
                    <a:pt x="21062" y="0"/>
                    <a:pt x="2040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090" tIns="38090" rIns="38090" bIns="38090" anchor="ctr"/>
            <a:lstStyle/>
            <a:p>
              <a:pPr algn="ctr" defTabSz="457086" fontAlgn="base" hangingPunct="0">
                <a:spcBef>
                  <a:spcPct val="0"/>
                </a:spcBef>
                <a:spcAft>
                  <a:spcPct val="0"/>
                </a:spcAft>
              </a:pPr>
              <a:endParaRPr lang="en-US" sz="3000">
                <a:solidFill>
                  <a:srgbClr val="FFFFFF"/>
                </a:solidFill>
                <a:effectLst>
                  <a:outerShdw blurRad="38100" dist="38100" dir="2700000" algn="tl">
                    <a:srgbClr val="000000"/>
                  </a:outerShdw>
                </a:effectLst>
                <a:latin typeface="Gill Sans" charset="0"/>
                <a:sym typeface="Gill Sans" charset="0"/>
              </a:endParaRPr>
            </a:p>
          </p:txBody>
        </p:sp>
        <p:sp>
          <p:nvSpPr>
            <p:cNvPr id="108" name="AutoShape 94"/>
            <p:cNvSpPr>
              <a:spLocks/>
            </p:cNvSpPr>
            <p:nvPr/>
          </p:nvSpPr>
          <p:spPr bwMode="auto">
            <a:xfrm>
              <a:off x="6474619" y="1865313"/>
              <a:ext cx="289719"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060" y="0"/>
                  </a:moveTo>
                  <a:lnTo>
                    <a:pt x="540" y="0"/>
                  </a:lnTo>
                  <a:cubicBezTo>
                    <a:pt x="242" y="0"/>
                    <a:pt x="0" y="4851"/>
                    <a:pt x="0" y="10800"/>
                  </a:cubicBezTo>
                  <a:cubicBezTo>
                    <a:pt x="0" y="16769"/>
                    <a:pt x="242" y="21599"/>
                    <a:pt x="540" y="21599"/>
                  </a:cubicBezTo>
                  <a:lnTo>
                    <a:pt x="21060" y="21599"/>
                  </a:lnTo>
                  <a:cubicBezTo>
                    <a:pt x="21357" y="21599"/>
                    <a:pt x="21600" y="16769"/>
                    <a:pt x="21600" y="10800"/>
                  </a:cubicBezTo>
                  <a:cubicBezTo>
                    <a:pt x="21600" y="4851"/>
                    <a:pt x="21357" y="0"/>
                    <a:pt x="2106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090" tIns="38090" rIns="38090" bIns="38090" anchor="ctr"/>
            <a:lstStyle/>
            <a:p>
              <a:pPr algn="ctr" defTabSz="457086" fontAlgn="base" hangingPunct="0">
                <a:spcBef>
                  <a:spcPct val="0"/>
                </a:spcBef>
                <a:spcAft>
                  <a:spcPct val="0"/>
                </a:spcAft>
              </a:pPr>
              <a:endParaRPr lang="en-US" sz="3000">
                <a:solidFill>
                  <a:srgbClr val="FFFFFF"/>
                </a:solidFill>
                <a:effectLst>
                  <a:outerShdw blurRad="38100" dist="38100" dir="2700000" algn="tl">
                    <a:srgbClr val="000000"/>
                  </a:outerShdw>
                </a:effectLst>
                <a:latin typeface="Gill Sans" charset="0"/>
                <a:sym typeface="Gill Sans" charset="0"/>
              </a:endParaRPr>
            </a:p>
          </p:txBody>
        </p:sp>
        <p:sp>
          <p:nvSpPr>
            <p:cNvPr id="109" name="AutoShape 95"/>
            <p:cNvSpPr>
              <a:spLocks/>
            </p:cNvSpPr>
            <p:nvPr/>
          </p:nvSpPr>
          <p:spPr bwMode="auto">
            <a:xfrm>
              <a:off x="6474619" y="1908969"/>
              <a:ext cx="289719"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060" y="0"/>
                  </a:moveTo>
                  <a:lnTo>
                    <a:pt x="540" y="0"/>
                  </a:lnTo>
                  <a:cubicBezTo>
                    <a:pt x="242" y="0"/>
                    <a:pt x="0" y="4851"/>
                    <a:pt x="0" y="10800"/>
                  </a:cubicBezTo>
                  <a:cubicBezTo>
                    <a:pt x="0" y="16790"/>
                    <a:pt x="242" y="21599"/>
                    <a:pt x="540" y="21599"/>
                  </a:cubicBezTo>
                  <a:lnTo>
                    <a:pt x="21060" y="21599"/>
                  </a:lnTo>
                  <a:cubicBezTo>
                    <a:pt x="21357" y="21599"/>
                    <a:pt x="21600" y="16790"/>
                    <a:pt x="21600" y="10800"/>
                  </a:cubicBezTo>
                  <a:cubicBezTo>
                    <a:pt x="21600" y="4851"/>
                    <a:pt x="21357" y="0"/>
                    <a:pt x="2106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090" tIns="38090" rIns="38090" bIns="38090" anchor="ctr"/>
            <a:lstStyle/>
            <a:p>
              <a:pPr algn="ctr" defTabSz="457086" fontAlgn="base" hangingPunct="0">
                <a:spcBef>
                  <a:spcPct val="0"/>
                </a:spcBef>
                <a:spcAft>
                  <a:spcPct val="0"/>
                </a:spcAft>
              </a:pPr>
              <a:endParaRPr lang="en-US" sz="3000">
                <a:solidFill>
                  <a:srgbClr val="FFFFFF"/>
                </a:solidFill>
                <a:effectLst>
                  <a:outerShdw blurRad="38100" dist="38100" dir="2700000" algn="tl">
                    <a:srgbClr val="000000"/>
                  </a:outerShdw>
                </a:effectLst>
                <a:latin typeface="Gill Sans" charset="0"/>
                <a:sym typeface="Gill Sans" charset="0"/>
              </a:endParaRPr>
            </a:p>
          </p:txBody>
        </p:sp>
        <p:sp>
          <p:nvSpPr>
            <p:cNvPr id="110" name="AutoShape 96"/>
            <p:cNvSpPr>
              <a:spLocks/>
            </p:cNvSpPr>
            <p:nvPr/>
          </p:nvSpPr>
          <p:spPr bwMode="auto">
            <a:xfrm>
              <a:off x="6474619" y="1705769"/>
              <a:ext cx="130175" cy="1301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4799" y="4792"/>
                  </a:moveTo>
                  <a:lnTo>
                    <a:pt x="16800" y="4792"/>
                  </a:lnTo>
                  <a:lnTo>
                    <a:pt x="16800" y="16797"/>
                  </a:lnTo>
                  <a:lnTo>
                    <a:pt x="4799" y="16797"/>
                  </a:lnTo>
                  <a:cubicBezTo>
                    <a:pt x="4799" y="16797"/>
                    <a:pt x="4799" y="4792"/>
                    <a:pt x="4799" y="4792"/>
                  </a:cubicBezTo>
                  <a:close/>
                  <a:moveTo>
                    <a:pt x="2399" y="21600"/>
                  </a:moveTo>
                  <a:lnTo>
                    <a:pt x="19199" y="21600"/>
                  </a:lnTo>
                  <a:cubicBezTo>
                    <a:pt x="20527" y="21600"/>
                    <a:pt x="21600" y="20523"/>
                    <a:pt x="21600" y="19198"/>
                  </a:cubicBezTo>
                  <a:lnTo>
                    <a:pt x="21600" y="2401"/>
                  </a:lnTo>
                  <a:cubicBezTo>
                    <a:pt x="21600" y="1076"/>
                    <a:pt x="20527" y="0"/>
                    <a:pt x="19199" y="0"/>
                  </a:cubicBezTo>
                  <a:lnTo>
                    <a:pt x="2399" y="0"/>
                  </a:lnTo>
                  <a:cubicBezTo>
                    <a:pt x="1072" y="0"/>
                    <a:pt x="0" y="1076"/>
                    <a:pt x="0" y="2401"/>
                  </a:cubicBezTo>
                  <a:lnTo>
                    <a:pt x="0" y="19198"/>
                  </a:lnTo>
                  <a:cubicBezTo>
                    <a:pt x="0" y="20523"/>
                    <a:pt x="1072" y="21600"/>
                    <a:pt x="2399" y="2160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090" tIns="38090" rIns="38090" bIns="38090" anchor="ctr"/>
            <a:lstStyle/>
            <a:p>
              <a:pPr algn="ctr" defTabSz="457086" fontAlgn="base" hangingPunct="0">
                <a:spcBef>
                  <a:spcPct val="0"/>
                </a:spcBef>
                <a:spcAft>
                  <a:spcPct val="0"/>
                </a:spcAft>
              </a:pPr>
              <a:endParaRPr lang="en-US" sz="3000">
                <a:solidFill>
                  <a:srgbClr val="FFFFFF"/>
                </a:solidFill>
                <a:effectLst>
                  <a:outerShdw blurRad="38100" dist="38100" dir="2700000" algn="tl">
                    <a:srgbClr val="000000"/>
                  </a:outerShdw>
                </a:effectLst>
                <a:latin typeface="Gill Sans" charset="0"/>
                <a:sym typeface="Gill Sans" charset="0"/>
              </a:endParaRPr>
            </a:p>
          </p:txBody>
        </p:sp>
      </p:grpSp>
      <p:grpSp>
        <p:nvGrpSpPr>
          <p:cNvPr id="111" name="Group 110"/>
          <p:cNvGrpSpPr/>
          <p:nvPr/>
        </p:nvGrpSpPr>
        <p:grpSpPr>
          <a:xfrm>
            <a:off x="11200588" y="8498457"/>
            <a:ext cx="470730" cy="686186"/>
            <a:chOff x="5429367" y="4908078"/>
            <a:chExt cx="319088" cy="465138"/>
          </a:xfrm>
          <a:solidFill>
            <a:schemeClr val="tx1">
              <a:lumMod val="75000"/>
              <a:lumOff val="25000"/>
            </a:schemeClr>
          </a:solidFill>
        </p:grpSpPr>
        <p:sp>
          <p:nvSpPr>
            <p:cNvPr id="112" name="AutoShape 97"/>
            <p:cNvSpPr>
              <a:spLocks/>
            </p:cNvSpPr>
            <p:nvPr/>
          </p:nvSpPr>
          <p:spPr bwMode="auto">
            <a:xfrm>
              <a:off x="5429367" y="4908078"/>
              <a:ext cx="319088" cy="4651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636" y="3374"/>
                  </a:moveTo>
                  <a:lnTo>
                    <a:pt x="1963" y="3375"/>
                  </a:lnTo>
                  <a:lnTo>
                    <a:pt x="1963" y="2025"/>
                  </a:lnTo>
                  <a:cubicBezTo>
                    <a:pt x="1963" y="1653"/>
                    <a:pt x="2402" y="1350"/>
                    <a:pt x="2945" y="1350"/>
                  </a:cubicBezTo>
                  <a:lnTo>
                    <a:pt x="18654" y="1349"/>
                  </a:lnTo>
                  <a:cubicBezTo>
                    <a:pt x="19195" y="1349"/>
                    <a:pt x="19636" y="1652"/>
                    <a:pt x="19636" y="2024"/>
                  </a:cubicBezTo>
                  <a:cubicBezTo>
                    <a:pt x="19636" y="2024"/>
                    <a:pt x="19636" y="3374"/>
                    <a:pt x="19636" y="3374"/>
                  </a:cubicBezTo>
                  <a:close/>
                  <a:moveTo>
                    <a:pt x="19636" y="17546"/>
                  </a:moveTo>
                  <a:lnTo>
                    <a:pt x="1963" y="17547"/>
                  </a:lnTo>
                  <a:lnTo>
                    <a:pt x="1963" y="4050"/>
                  </a:lnTo>
                  <a:lnTo>
                    <a:pt x="19636" y="4049"/>
                  </a:lnTo>
                  <a:cubicBezTo>
                    <a:pt x="19636" y="4049"/>
                    <a:pt x="19636" y="17546"/>
                    <a:pt x="19636" y="17546"/>
                  </a:cubicBezTo>
                  <a:close/>
                  <a:moveTo>
                    <a:pt x="19636" y="19574"/>
                  </a:moveTo>
                  <a:cubicBezTo>
                    <a:pt x="19636" y="19946"/>
                    <a:pt x="19195" y="20249"/>
                    <a:pt x="18654" y="20249"/>
                  </a:cubicBezTo>
                  <a:lnTo>
                    <a:pt x="2945" y="20250"/>
                  </a:lnTo>
                  <a:cubicBezTo>
                    <a:pt x="2402" y="20250"/>
                    <a:pt x="1963" y="19947"/>
                    <a:pt x="1963" y="19575"/>
                  </a:cubicBezTo>
                  <a:lnTo>
                    <a:pt x="1963" y="18222"/>
                  </a:lnTo>
                  <a:lnTo>
                    <a:pt x="19636" y="18221"/>
                  </a:lnTo>
                  <a:cubicBezTo>
                    <a:pt x="19636" y="18221"/>
                    <a:pt x="19636" y="19574"/>
                    <a:pt x="19636" y="19574"/>
                  </a:cubicBezTo>
                  <a:close/>
                  <a:moveTo>
                    <a:pt x="18654" y="0"/>
                  </a:moveTo>
                  <a:lnTo>
                    <a:pt x="2945" y="0"/>
                  </a:lnTo>
                  <a:cubicBezTo>
                    <a:pt x="1317" y="0"/>
                    <a:pt x="0" y="907"/>
                    <a:pt x="0" y="2025"/>
                  </a:cubicBezTo>
                  <a:lnTo>
                    <a:pt x="0" y="19575"/>
                  </a:lnTo>
                  <a:cubicBezTo>
                    <a:pt x="0" y="20693"/>
                    <a:pt x="1317" y="21600"/>
                    <a:pt x="2945" y="21600"/>
                  </a:cubicBezTo>
                  <a:lnTo>
                    <a:pt x="18654" y="21599"/>
                  </a:lnTo>
                  <a:cubicBezTo>
                    <a:pt x="20280" y="21599"/>
                    <a:pt x="21600" y="20693"/>
                    <a:pt x="21600" y="19574"/>
                  </a:cubicBezTo>
                  <a:lnTo>
                    <a:pt x="21600" y="2024"/>
                  </a:lnTo>
                  <a:cubicBezTo>
                    <a:pt x="21600" y="906"/>
                    <a:pt x="20280" y="0"/>
                    <a:pt x="18654"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090" tIns="38090" rIns="38090" bIns="38090" anchor="ctr"/>
            <a:lstStyle/>
            <a:p>
              <a:pPr algn="ctr" defTabSz="457086" fontAlgn="base" hangingPunct="0">
                <a:spcBef>
                  <a:spcPct val="0"/>
                </a:spcBef>
                <a:spcAft>
                  <a:spcPct val="0"/>
                </a:spcAft>
              </a:pPr>
              <a:endParaRPr lang="en-US" sz="3000">
                <a:solidFill>
                  <a:srgbClr val="FFFFFF"/>
                </a:solidFill>
                <a:effectLst>
                  <a:outerShdw blurRad="38100" dist="38100" dir="2700000" algn="tl">
                    <a:srgbClr val="000000"/>
                  </a:outerShdw>
                </a:effectLst>
                <a:latin typeface="Gill Sans" charset="0"/>
                <a:sym typeface="Gill Sans" charset="0"/>
              </a:endParaRPr>
            </a:p>
          </p:txBody>
        </p:sp>
        <p:sp>
          <p:nvSpPr>
            <p:cNvPr id="113" name="AutoShape 98"/>
            <p:cNvSpPr>
              <a:spLocks/>
            </p:cNvSpPr>
            <p:nvPr/>
          </p:nvSpPr>
          <p:spPr bwMode="auto">
            <a:xfrm>
              <a:off x="5559542" y="4951734"/>
              <a:ext cx="58738"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600" y="10800"/>
                  </a:moveTo>
                  <a:cubicBezTo>
                    <a:pt x="21600" y="16758"/>
                    <a:pt x="20387" y="21599"/>
                    <a:pt x="18899" y="21599"/>
                  </a:cubicBezTo>
                  <a:lnTo>
                    <a:pt x="2699" y="21599"/>
                  </a:lnTo>
                  <a:cubicBezTo>
                    <a:pt x="1202" y="21599"/>
                    <a:pt x="0" y="16758"/>
                    <a:pt x="0" y="10800"/>
                  </a:cubicBezTo>
                  <a:cubicBezTo>
                    <a:pt x="0" y="4841"/>
                    <a:pt x="1202" y="0"/>
                    <a:pt x="2699" y="0"/>
                  </a:cubicBezTo>
                  <a:lnTo>
                    <a:pt x="18899" y="0"/>
                  </a:lnTo>
                  <a:cubicBezTo>
                    <a:pt x="20387" y="0"/>
                    <a:pt x="21600" y="4841"/>
                    <a:pt x="21600" y="1080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090" tIns="38090" rIns="38090" bIns="38090" anchor="ctr"/>
            <a:lstStyle/>
            <a:p>
              <a:pPr algn="ctr" defTabSz="457086" fontAlgn="base" hangingPunct="0">
                <a:spcBef>
                  <a:spcPct val="0"/>
                </a:spcBef>
                <a:spcAft>
                  <a:spcPct val="0"/>
                </a:spcAft>
              </a:pPr>
              <a:endParaRPr lang="en-US" sz="3000">
                <a:solidFill>
                  <a:srgbClr val="FFFFFF"/>
                </a:solidFill>
                <a:effectLst>
                  <a:outerShdw blurRad="38100" dist="38100" dir="2700000" algn="tl">
                    <a:srgbClr val="000000"/>
                  </a:outerShdw>
                </a:effectLst>
                <a:latin typeface="Gill Sans" charset="0"/>
                <a:sym typeface="Gill Sans" charset="0"/>
              </a:endParaRPr>
            </a:p>
          </p:txBody>
        </p:sp>
        <p:sp>
          <p:nvSpPr>
            <p:cNvPr id="114" name="AutoShape 99"/>
            <p:cNvSpPr>
              <a:spLocks/>
            </p:cNvSpPr>
            <p:nvPr/>
          </p:nvSpPr>
          <p:spPr bwMode="auto">
            <a:xfrm>
              <a:off x="5574623" y="5315272"/>
              <a:ext cx="28575"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600" y="10800"/>
                  </a:moveTo>
                  <a:cubicBezTo>
                    <a:pt x="21600" y="16769"/>
                    <a:pt x="19174" y="21599"/>
                    <a:pt x="16199" y="21599"/>
                  </a:cubicBezTo>
                  <a:lnTo>
                    <a:pt x="5399" y="21599"/>
                  </a:lnTo>
                  <a:cubicBezTo>
                    <a:pt x="2404" y="21599"/>
                    <a:pt x="0" y="16769"/>
                    <a:pt x="0" y="10800"/>
                  </a:cubicBezTo>
                  <a:cubicBezTo>
                    <a:pt x="0" y="4830"/>
                    <a:pt x="2404" y="0"/>
                    <a:pt x="5399" y="0"/>
                  </a:cubicBezTo>
                  <a:lnTo>
                    <a:pt x="16199" y="0"/>
                  </a:lnTo>
                  <a:cubicBezTo>
                    <a:pt x="19174" y="0"/>
                    <a:pt x="21600" y="4830"/>
                    <a:pt x="21600" y="1080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090" tIns="38090" rIns="38090" bIns="38090" anchor="ctr"/>
            <a:lstStyle/>
            <a:p>
              <a:pPr algn="ctr" defTabSz="457086" fontAlgn="base" hangingPunct="0">
                <a:spcBef>
                  <a:spcPct val="0"/>
                </a:spcBef>
                <a:spcAft>
                  <a:spcPct val="0"/>
                </a:spcAft>
              </a:pPr>
              <a:endParaRPr lang="en-US" sz="3000">
                <a:solidFill>
                  <a:srgbClr val="FFFFFF"/>
                </a:solidFill>
                <a:effectLst>
                  <a:outerShdw blurRad="38100" dist="38100" dir="2700000" algn="tl">
                    <a:srgbClr val="000000"/>
                  </a:outerShdw>
                </a:effectLst>
                <a:latin typeface="Gill Sans" charset="0"/>
                <a:sym typeface="Gill Sans" charset="0"/>
              </a:endParaRPr>
            </a:p>
          </p:txBody>
        </p:sp>
      </p:grpSp>
      <p:sp>
        <p:nvSpPr>
          <p:cNvPr id="115" name="AutoShape 100"/>
          <p:cNvSpPr>
            <a:spLocks/>
          </p:cNvSpPr>
          <p:nvPr/>
        </p:nvSpPr>
        <p:spPr bwMode="auto">
          <a:xfrm>
            <a:off x="9766156" y="8498457"/>
            <a:ext cx="599534" cy="68618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057" y="6750"/>
                </a:moveTo>
                <a:lnTo>
                  <a:pt x="1542" y="6750"/>
                </a:lnTo>
                <a:lnTo>
                  <a:pt x="1542" y="4725"/>
                </a:lnTo>
                <a:lnTo>
                  <a:pt x="20057" y="4725"/>
                </a:lnTo>
                <a:cubicBezTo>
                  <a:pt x="20057" y="4725"/>
                  <a:pt x="20057" y="6750"/>
                  <a:pt x="20057" y="6750"/>
                </a:cubicBezTo>
                <a:close/>
                <a:moveTo>
                  <a:pt x="17485" y="10124"/>
                </a:moveTo>
                <a:lnTo>
                  <a:pt x="4113" y="10124"/>
                </a:lnTo>
                <a:lnTo>
                  <a:pt x="3857" y="8100"/>
                </a:lnTo>
                <a:lnTo>
                  <a:pt x="17742" y="8100"/>
                </a:lnTo>
                <a:cubicBezTo>
                  <a:pt x="17742" y="8100"/>
                  <a:pt x="17485" y="10124"/>
                  <a:pt x="17485" y="10124"/>
                </a:cubicBezTo>
                <a:close/>
                <a:moveTo>
                  <a:pt x="16542" y="17549"/>
                </a:moveTo>
                <a:lnTo>
                  <a:pt x="5057" y="17549"/>
                </a:lnTo>
                <a:lnTo>
                  <a:pt x="4199" y="10800"/>
                </a:lnTo>
                <a:lnTo>
                  <a:pt x="17399" y="10800"/>
                </a:lnTo>
                <a:cubicBezTo>
                  <a:pt x="17399" y="10800"/>
                  <a:pt x="16542" y="17549"/>
                  <a:pt x="16542" y="17549"/>
                </a:cubicBezTo>
                <a:close/>
                <a:moveTo>
                  <a:pt x="5400" y="20249"/>
                </a:moveTo>
                <a:lnTo>
                  <a:pt x="5142" y="18225"/>
                </a:lnTo>
                <a:lnTo>
                  <a:pt x="16456" y="18225"/>
                </a:lnTo>
                <a:lnTo>
                  <a:pt x="16200" y="20249"/>
                </a:lnTo>
                <a:cubicBezTo>
                  <a:pt x="16200" y="20249"/>
                  <a:pt x="5400" y="20249"/>
                  <a:pt x="5400" y="20249"/>
                </a:cubicBezTo>
                <a:close/>
                <a:moveTo>
                  <a:pt x="3857" y="1350"/>
                </a:moveTo>
                <a:lnTo>
                  <a:pt x="17742" y="1350"/>
                </a:lnTo>
                <a:lnTo>
                  <a:pt x="18514" y="3375"/>
                </a:lnTo>
                <a:lnTo>
                  <a:pt x="3085" y="3375"/>
                </a:lnTo>
                <a:cubicBezTo>
                  <a:pt x="3085" y="3375"/>
                  <a:pt x="3857" y="1350"/>
                  <a:pt x="3857" y="1350"/>
                </a:cubicBezTo>
                <a:close/>
                <a:moveTo>
                  <a:pt x="20143" y="3389"/>
                </a:moveTo>
                <a:lnTo>
                  <a:pt x="19205" y="922"/>
                </a:lnTo>
                <a:cubicBezTo>
                  <a:pt x="18996" y="371"/>
                  <a:pt x="18407" y="0"/>
                  <a:pt x="17742" y="0"/>
                </a:cubicBezTo>
                <a:lnTo>
                  <a:pt x="3857" y="0"/>
                </a:lnTo>
                <a:cubicBezTo>
                  <a:pt x="3192" y="0"/>
                  <a:pt x="2603" y="371"/>
                  <a:pt x="2393" y="922"/>
                </a:cubicBezTo>
                <a:lnTo>
                  <a:pt x="1448" y="3391"/>
                </a:lnTo>
                <a:cubicBezTo>
                  <a:pt x="643" y="3436"/>
                  <a:pt x="0" y="4008"/>
                  <a:pt x="0" y="4725"/>
                </a:cubicBezTo>
                <a:lnTo>
                  <a:pt x="0" y="6750"/>
                </a:lnTo>
                <a:cubicBezTo>
                  <a:pt x="0" y="7495"/>
                  <a:pt x="690" y="8100"/>
                  <a:pt x="1542" y="8100"/>
                </a:cubicBezTo>
                <a:lnTo>
                  <a:pt x="2340" y="8100"/>
                </a:lnTo>
                <a:cubicBezTo>
                  <a:pt x="2340" y="8150"/>
                  <a:pt x="2317" y="8198"/>
                  <a:pt x="2323" y="8249"/>
                </a:cubicBezTo>
                <a:lnTo>
                  <a:pt x="3866" y="20398"/>
                </a:lnTo>
                <a:cubicBezTo>
                  <a:pt x="3953" y="21082"/>
                  <a:pt x="4614" y="21599"/>
                  <a:pt x="5400" y="21599"/>
                </a:cubicBezTo>
                <a:lnTo>
                  <a:pt x="16200" y="21599"/>
                </a:lnTo>
                <a:cubicBezTo>
                  <a:pt x="16986" y="21599"/>
                  <a:pt x="17646" y="21082"/>
                  <a:pt x="17732" y="20398"/>
                </a:cubicBezTo>
                <a:lnTo>
                  <a:pt x="19275" y="8249"/>
                </a:lnTo>
                <a:cubicBezTo>
                  <a:pt x="19282" y="8198"/>
                  <a:pt x="19258" y="8150"/>
                  <a:pt x="19258" y="8100"/>
                </a:cubicBezTo>
                <a:lnTo>
                  <a:pt x="20057" y="8100"/>
                </a:lnTo>
                <a:cubicBezTo>
                  <a:pt x="20908" y="8100"/>
                  <a:pt x="21600" y="7495"/>
                  <a:pt x="21600" y="6750"/>
                </a:cubicBezTo>
                <a:lnTo>
                  <a:pt x="21600" y="4725"/>
                </a:lnTo>
                <a:cubicBezTo>
                  <a:pt x="21600" y="4006"/>
                  <a:pt x="20952" y="3431"/>
                  <a:pt x="20143" y="3389"/>
                </a:cubicBezTo>
              </a:path>
            </a:pathLst>
          </a:custGeom>
          <a:solidFill>
            <a:schemeClr val="tx1">
              <a:lumMod val="75000"/>
              <a:lumOff val="25000"/>
            </a:schemeClr>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090" tIns="38090" rIns="38090" bIns="38090" anchor="ctr"/>
          <a:lstStyle/>
          <a:p>
            <a:pPr algn="ctr" defTabSz="457086" fontAlgn="base" hangingPunct="0">
              <a:spcBef>
                <a:spcPct val="0"/>
              </a:spcBef>
              <a:spcAft>
                <a:spcPct val="0"/>
              </a:spcAft>
            </a:pPr>
            <a:endParaRPr lang="en-US" sz="3000">
              <a:solidFill>
                <a:srgbClr val="FFFFFF"/>
              </a:solidFill>
              <a:effectLst>
                <a:outerShdw blurRad="38100" dist="38100" dir="2700000" algn="tl">
                  <a:srgbClr val="000000"/>
                </a:outerShdw>
              </a:effectLst>
              <a:latin typeface="Gill Sans" charset="0"/>
              <a:sym typeface="Gill Sans" charset="0"/>
            </a:endParaRPr>
          </a:p>
        </p:txBody>
      </p:sp>
      <p:sp>
        <p:nvSpPr>
          <p:cNvPr id="116" name="AutoShape 101"/>
          <p:cNvSpPr>
            <a:spLocks/>
          </p:cNvSpPr>
          <p:nvPr/>
        </p:nvSpPr>
        <p:spPr bwMode="auto">
          <a:xfrm>
            <a:off x="8352801" y="8541781"/>
            <a:ext cx="685016" cy="59953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8514"/>
                </a:moveTo>
                <a:cubicBezTo>
                  <a:pt x="20249" y="19365"/>
                  <a:pt x="19644" y="20057"/>
                  <a:pt x="18899" y="20057"/>
                </a:cubicBezTo>
                <a:lnTo>
                  <a:pt x="2699" y="20057"/>
                </a:lnTo>
                <a:cubicBezTo>
                  <a:pt x="1955" y="20057"/>
                  <a:pt x="1349" y="19365"/>
                  <a:pt x="1349" y="18514"/>
                </a:cubicBezTo>
                <a:lnTo>
                  <a:pt x="1349" y="13114"/>
                </a:lnTo>
                <a:lnTo>
                  <a:pt x="4050" y="1542"/>
                </a:lnTo>
                <a:lnTo>
                  <a:pt x="17549" y="1542"/>
                </a:lnTo>
                <a:lnTo>
                  <a:pt x="20249" y="13114"/>
                </a:lnTo>
                <a:cubicBezTo>
                  <a:pt x="20249" y="13114"/>
                  <a:pt x="20249" y="18514"/>
                  <a:pt x="20249" y="18514"/>
                </a:cubicBezTo>
                <a:close/>
                <a:moveTo>
                  <a:pt x="21548" y="12693"/>
                </a:moveTo>
                <a:lnTo>
                  <a:pt x="18847" y="1117"/>
                </a:lnTo>
                <a:cubicBezTo>
                  <a:pt x="18683" y="460"/>
                  <a:pt x="18150" y="0"/>
                  <a:pt x="17549" y="0"/>
                </a:cubicBezTo>
                <a:lnTo>
                  <a:pt x="10800" y="0"/>
                </a:lnTo>
                <a:lnTo>
                  <a:pt x="4049" y="0"/>
                </a:lnTo>
                <a:cubicBezTo>
                  <a:pt x="3449" y="0"/>
                  <a:pt x="2916" y="460"/>
                  <a:pt x="2752" y="1117"/>
                </a:cubicBezTo>
                <a:lnTo>
                  <a:pt x="51" y="12693"/>
                </a:lnTo>
                <a:cubicBezTo>
                  <a:pt x="17" y="12835"/>
                  <a:pt x="0" y="12976"/>
                  <a:pt x="0" y="13114"/>
                </a:cubicBezTo>
                <a:lnTo>
                  <a:pt x="0" y="18514"/>
                </a:lnTo>
                <a:cubicBezTo>
                  <a:pt x="0" y="20218"/>
                  <a:pt x="1208" y="21600"/>
                  <a:pt x="2699" y="21600"/>
                </a:cubicBezTo>
                <a:lnTo>
                  <a:pt x="18899" y="21600"/>
                </a:lnTo>
                <a:cubicBezTo>
                  <a:pt x="20391" y="21600"/>
                  <a:pt x="21600" y="20218"/>
                  <a:pt x="21600" y="18514"/>
                </a:cubicBezTo>
                <a:lnTo>
                  <a:pt x="21600" y="13114"/>
                </a:lnTo>
                <a:cubicBezTo>
                  <a:pt x="21600" y="12976"/>
                  <a:pt x="21582" y="12835"/>
                  <a:pt x="21548" y="12693"/>
                </a:cubicBezTo>
              </a:path>
            </a:pathLst>
          </a:custGeom>
          <a:solidFill>
            <a:schemeClr val="tx1">
              <a:lumMod val="75000"/>
              <a:lumOff val="25000"/>
            </a:schemeClr>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090" tIns="38090" rIns="38090" bIns="38090" anchor="ctr"/>
          <a:lstStyle/>
          <a:p>
            <a:pPr algn="ctr" defTabSz="457086" fontAlgn="base" hangingPunct="0">
              <a:spcBef>
                <a:spcPct val="0"/>
              </a:spcBef>
              <a:spcAft>
                <a:spcPct val="0"/>
              </a:spcAft>
            </a:pPr>
            <a:endParaRPr lang="en-US" sz="3000">
              <a:solidFill>
                <a:srgbClr val="FFFFFF"/>
              </a:solidFill>
              <a:effectLst>
                <a:outerShdw blurRad="38100" dist="38100" dir="2700000" algn="tl">
                  <a:srgbClr val="000000"/>
                </a:outerShdw>
              </a:effectLst>
              <a:latin typeface="Gill Sans" charset="0"/>
              <a:sym typeface="Gill Sans" charset="0"/>
            </a:endParaRPr>
          </a:p>
        </p:txBody>
      </p:sp>
      <p:sp>
        <p:nvSpPr>
          <p:cNvPr id="117" name="AutoShape 102"/>
          <p:cNvSpPr>
            <a:spLocks/>
          </p:cNvSpPr>
          <p:nvPr/>
        </p:nvSpPr>
        <p:spPr bwMode="auto">
          <a:xfrm>
            <a:off x="8438281" y="8627260"/>
            <a:ext cx="522252" cy="385248"/>
          </a:xfrm>
          <a:custGeom>
            <a:avLst/>
            <a:gdLst>
              <a:gd name="T0" fmla="+- 0 10799 40"/>
              <a:gd name="T1" fmla="*/ T0 w 21519"/>
              <a:gd name="T2" fmla="*/ 10800 h 21600"/>
              <a:gd name="T3" fmla="+- 0 10799 40"/>
              <a:gd name="T4" fmla="*/ T3 w 21519"/>
              <a:gd name="T5" fmla="*/ 10800 h 21600"/>
              <a:gd name="T6" fmla="+- 0 10799 40"/>
              <a:gd name="T7" fmla="*/ T6 w 21519"/>
              <a:gd name="T8" fmla="*/ 10800 h 21600"/>
              <a:gd name="T9" fmla="+- 0 10799 40"/>
              <a:gd name="T10" fmla="*/ T9 w 21519"/>
              <a:gd name="T11" fmla="*/ 10800 h 21600"/>
            </a:gdLst>
            <a:ahLst/>
            <a:cxnLst>
              <a:cxn ang="0">
                <a:pos x="T1" y="T2"/>
              </a:cxn>
              <a:cxn ang="0">
                <a:pos x="T4" y="T5"/>
              </a:cxn>
              <a:cxn ang="0">
                <a:pos x="T7" y="T8"/>
              </a:cxn>
              <a:cxn ang="0">
                <a:pos x="T10" y="T11"/>
              </a:cxn>
            </a:cxnLst>
            <a:rect l="0" t="0" r="r" b="b"/>
            <a:pathLst>
              <a:path w="21519" h="21600">
                <a:moveTo>
                  <a:pt x="18070" y="14399"/>
                </a:moveTo>
                <a:lnTo>
                  <a:pt x="16603" y="14399"/>
                </a:lnTo>
                <a:cubicBezTo>
                  <a:pt x="15931" y="14399"/>
                  <a:pt x="15325" y="14907"/>
                  <a:pt x="15024" y="15725"/>
                </a:cubicBezTo>
                <a:lnTo>
                  <a:pt x="13746" y="19199"/>
                </a:lnTo>
                <a:lnTo>
                  <a:pt x="7773" y="19199"/>
                </a:lnTo>
                <a:lnTo>
                  <a:pt x="6495" y="15725"/>
                </a:lnTo>
                <a:cubicBezTo>
                  <a:pt x="6194" y="14907"/>
                  <a:pt x="5588" y="14399"/>
                  <a:pt x="4916" y="14399"/>
                </a:cubicBezTo>
                <a:lnTo>
                  <a:pt x="3449" y="14399"/>
                </a:lnTo>
                <a:lnTo>
                  <a:pt x="1343" y="14399"/>
                </a:lnTo>
                <a:lnTo>
                  <a:pt x="3924" y="1200"/>
                </a:lnTo>
                <a:lnTo>
                  <a:pt x="17595" y="1200"/>
                </a:lnTo>
                <a:lnTo>
                  <a:pt x="20176" y="14399"/>
                </a:lnTo>
                <a:cubicBezTo>
                  <a:pt x="20176" y="14399"/>
                  <a:pt x="18070" y="14399"/>
                  <a:pt x="18070" y="14399"/>
                </a:cubicBezTo>
                <a:close/>
                <a:moveTo>
                  <a:pt x="17595" y="0"/>
                </a:moveTo>
                <a:lnTo>
                  <a:pt x="3924" y="0"/>
                </a:lnTo>
                <a:cubicBezTo>
                  <a:pt x="3524" y="0"/>
                  <a:pt x="3174" y="366"/>
                  <a:pt x="3071" y="891"/>
                </a:cubicBezTo>
                <a:lnTo>
                  <a:pt x="28" y="15291"/>
                </a:lnTo>
                <a:cubicBezTo>
                  <a:pt x="-40" y="15651"/>
                  <a:pt x="16" y="16035"/>
                  <a:pt x="183" y="16330"/>
                </a:cubicBezTo>
                <a:cubicBezTo>
                  <a:pt x="350" y="16625"/>
                  <a:pt x="609" y="16799"/>
                  <a:pt x="883" y="16799"/>
                </a:cubicBezTo>
                <a:lnTo>
                  <a:pt x="3449" y="16799"/>
                </a:lnTo>
                <a:lnTo>
                  <a:pt x="4456" y="16799"/>
                </a:lnTo>
                <a:lnTo>
                  <a:pt x="4916" y="16799"/>
                </a:lnTo>
                <a:lnTo>
                  <a:pt x="6194" y="20274"/>
                </a:lnTo>
                <a:cubicBezTo>
                  <a:pt x="6493" y="21086"/>
                  <a:pt x="7104" y="21599"/>
                  <a:pt x="7773" y="21599"/>
                </a:cubicBezTo>
                <a:lnTo>
                  <a:pt x="13746" y="21599"/>
                </a:lnTo>
                <a:cubicBezTo>
                  <a:pt x="14415" y="21599"/>
                  <a:pt x="15026" y="21086"/>
                  <a:pt x="15325" y="20274"/>
                </a:cubicBezTo>
                <a:lnTo>
                  <a:pt x="16603" y="16799"/>
                </a:lnTo>
                <a:lnTo>
                  <a:pt x="17063" y="16799"/>
                </a:lnTo>
                <a:lnTo>
                  <a:pt x="18070" y="16799"/>
                </a:lnTo>
                <a:lnTo>
                  <a:pt x="20636" y="16799"/>
                </a:lnTo>
                <a:cubicBezTo>
                  <a:pt x="20910" y="16799"/>
                  <a:pt x="21169" y="16625"/>
                  <a:pt x="21336" y="16330"/>
                </a:cubicBezTo>
                <a:cubicBezTo>
                  <a:pt x="21503" y="16035"/>
                  <a:pt x="21560" y="15651"/>
                  <a:pt x="21490" y="15291"/>
                </a:cubicBezTo>
                <a:lnTo>
                  <a:pt x="18448" y="891"/>
                </a:lnTo>
                <a:cubicBezTo>
                  <a:pt x="18345" y="366"/>
                  <a:pt x="17995" y="0"/>
                  <a:pt x="17595" y="0"/>
                </a:cubicBezTo>
              </a:path>
            </a:pathLst>
          </a:custGeom>
          <a:solidFill>
            <a:schemeClr val="tx1">
              <a:lumMod val="75000"/>
              <a:lumOff val="25000"/>
            </a:schemeClr>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090" tIns="38090" rIns="38090" bIns="38090" anchor="ctr"/>
          <a:lstStyle/>
          <a:p>
            <a:pPr algn="ctr" defTabSz="457086" fontAlgn="base" hangingPunct="0">
              <a:spcBef>
                <a:spcPct val="0"/>
              </a:spcBef>
              <a:spcAft>
                <a:spcPct val="0"/>
              </a:spcAft>
            </a:pPr>
            <a:endParaRPr lang="en-US" sz="3000">
              <a:solidFill>
                <a:srgbClr val="FFFFFF"/>
              </a:solidFill>
              <a:effectLst>
                <a:outerShdw blurRad="38100" dist="38100" dir="2700000" algn="tl">
                  <a:srgbClr val="000000"/>
                </a:outerShdw>
              </a:effectLst>
              <a:latin typeface="Gill Sans" charset="0"/>
              <a:sym typeface="Gill Sans" charset="0"/>
            </a:endParaRPr>
          </a:p>
        </p:txBody>
      </p:sp>
      <p:grpSp>
        <p:nvGrpSpPr>
          <p:cNvPr id="118" name="Group 117"/>
          <p:cNvGrpSpPr/>
          <p:nvPr/>
        </p:nvGrpSpPr>
        <p:grpSpPr>
          <a:xfrm>
            <a:off x="6981601" y="8541781"/>
            <a:ext cx="685016" cy="599534"/>
            <a:chOff x="2569485" y="4937447"/>
            <a:chExt cx="464344" cy="406400"/>
          </a:xfrm>
          <a:solidFill>
            <a:schemeClr val="tx1">
              <a:lumMod val="75000"/>
              <a:lumOff val="25000"/>
            </a:schemeClr>
          </a:solidFill>
        </p:grpSpPr>
        <p:sp>
          <p:nvSpPr>
            <p:cNvPr id="119" name="AutoShape 103"/>
            <p:cNvSpPr>
              <a:spLocks/>
            </p:cNvSpPr>
            <p:nvPr/>
          </p:nvSpPr>
          <p:spPr bwMode="auto">
            <a:xfrm>
              <a:off x="2642510" y="5009678"/>
              <a:ext cx="166688" cy="1095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60" y="0"/>
                  </a:moveTo>
                  <a:cubicBezTo>
                    <a:pt x="9461" y="0"/>
                    <a:pt x="0" y="9233"/>
                    <a:pt x="0" y="20160"/>
                  </a:cubicBezTo>
                  <a:cubicBezTo>
                    <a:pt x="0" y="20954"/>
                    <a:pt x="420" y="21600"/>
                    <a:pt x="939" y="21600"/>
                  </a:cubicBezTo>
                  <a:cubicBezTo>
                    <a:pt x="1457" y="21600"/>
                    <a:pt x="1878" y="20954"/>
                    <a:pt x="1878" y="20160"/>
                  </a:cubicBezTo>
                  <a:cubicBezTo>
                    <a:pt x="1878" y="10956"/>
                    <a:pt x="10655" y="2880"/>
                    <a:pt x="20660" y="2880"/>
                  </a:cubicBezTo>
                  <a:cubicBezTo>
                    <a:pt x="21179" y="2880"/>
                    <a:pt x="21600" y="2234"/>
                    <a:pt x="21600" y="1440"/>
                  </a:cubicBezTo>
                  <a:cubicBezTo>
                    <a:pt x="21600" y="645"/>
                    <a:pt x="21179" y="0"/>
                    <a:pt x="2066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090" tIns="38090" rIns="38090" bIns="38090" anchor="ctr"/>
            <a:lstStyle/>
            <a:p>
              <a:pPr algn="ctr" defTabSz="457086" fontAlgn="base" hangingPunct="0">
                <a:spcBef>
                  <a:spcPct val="0"/>
                </a:spcBef>
                <a:spcAft>
                  <a:spcPct val="0"/>
                </a:spcAft>
              </a:pPr>
              <a:endParaRPr lang="en-US" sz="3000">
                <a:solidFill>
                  <a:srgbClr val="FFFFFF"/>
                </a:solidFill>
                <a:effectLst>
                  <a:outerShdw blurRad="38100" dist="38100" dir="2700000" algn="tl">
                    <a:srgbClr val="000000"/>
                  </a:outerShdw>
                </a:effectLst>
                <a:latin typeface="Gill Sans" charset="0"/>
                <a:sym typeface="Gill Sans" charset="0"/>
              </a:endParaRPr>
            </a:p>
          </p:txBody>
        </p:sp>
        <p:sp>
          <p:nvSpPr>
            <p:cNvPr id="120" name="AutoShape 104"/>
            <p:cNvSpPr>
              <a:spLocks/>
            </p:cNvSpPr>
            <p:nvPr/>
          </p:nvSpPr>
          <p:spPr bwMode="auto">
            <a:xfrm>
              <a:off x="2569485" y="4937447"/>
              <a:ext cx="464344" cy="4064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6971"/>
                  </a:moveTo>
                  <a:cubicBezTo>
                    <a:pt x="10181" y="16971"/>
                    <a:pt x="9546" y="16918"/>
                    <a:pt x="8912" y="16811"/>
                  </a:cubicBezTo>
                  <a:cubicBezTo>
                    <a:pt x="8847" y="16800"/>
                    <a:pt x="8781" y="16794"/>
                    <a:pt x="8716" y="16794"/>
                  </a:cubicBezTo>
                  <a:cubicBezTo>
                    <a:pt x="8315" y="16794"/>
                    <a:pt x="7931" y="16999"/>
                    <a:pt x="7673" y="17359"/>
                  </a:cubicBezTo>
                  <a:cubicBezTo>
                    <a:pt x="7384" y="17761"/>
                    <a:pt x="6563" y="18657"/>
                    <a:pt x="5591" y="19318"/>
                  </a:cubicBezTo>
                  <a:cubicBezTo>
                    <a:pt x="5854" y="18628"/>
                    <a:pt x="6060" y="17853"/>
                    <a:pt x="6074" y="17056"/>
                  </a:cubicBezTo>
                  <a:cubicBezTo>
                    <a:pt x="6078" y="17006"/>
                    <a:pt x="6080" y="16956"/>
                    <a:pt x="6080" y="16914"/>
                  </a:cubicBezTo>
                  <a:cubicBezTo>
                    <a:pt x="6080" y="16334"/>
                    <a:pt x="5796" y="15803"/>
                    <a:pt x="5344" y="15540"/>
                  </a:cubicBezTo>
                  <a:cubicBezTo>
                    <a:pt x="2843" y="14080"/>
                    <a:pt x="1349" y="11731"/>
                    <a:pt x="1349" y="9257"/>
                  </a:cubicBezTo>
                  <a:cubicBezTo>
                    <a:pt x="1349" y="5003"/>
                    <a:pt x="5588" y="1542"/>
                    <a:pt x="10800" y="1542"/>
                  </a:cubicBezTo>
                  <a:cubicBezTo>
                    <a:pt x="16011" y="1542"/>
                    <a:pt x="20249" y="5003"/>
                    <a:pt x="20249" y="9257"/>
                  </a:cubicBezTo>
                  <a:cubicBezTo>
                    <a:pt x="20249" y="13510"/>
                    <a:pt x="16011" y="16971"/>
                    <a:pt x="10800" y="16971"/>
                  </a:cubicBezTo>
                  <a:moveTo>
                    <a:pt x="10800" y="0"/>
                  </a:moveTo>
                  <a:cubicBezTo>
                    <a:pt x="4835" y="0"/>
                    <a:pt x="0" y="4144"/>
                    <a:pt x="0" y="9257"/>
                  </a:cubicBezTo>
                  <a:cubicBezTo>
                    <a:pt x="0" y="12440"/>
                    <a:pt x="1875" y="15248"/>
                    <a:pt x="4730" y="16914"/>
                  </a:cubicBezTo>
                  <a:cubicBezTo>
                    <a:pt x="4730" y="16935"/>
                    <a:pt x="4724" y="16949"/>
                    <a:pt x="4724" y="16971"/>
                  </a:cubicBezTo>
                  <a:cubicBezTo>
                    <a:pt x="4724" y="18354"/>
                    <a:pt x="3821" y="19843"/>
                    <a:pt x="3423" y="20625"/>
                  </a:cubicBezTo>
                  <a:lnTo>
                    <a:pt x="3425" y="20625"/>
                  </a:lnTo>
                  <a:cubicBezTo>
                    <a:pt x="3393" y="20709"/>
                    <a:pt x="3374" y="20802"/>
                    <a:pt x="3374" y="20900"/>
                  </a:cubicBezTo>
                  <a:cubicBezTo>
                    <a:pt x="3374" y="21287"/>
                    <a:pt x="3648" y="21600"/>
                    <a:pt x="3986" y="21600"/>
                  </a:cubicBezTo>
                  <a:cubicBezTo>
                    <a:pt x="4049" y="21600"/>
                    <a:pt x="4161" y="21580"/>
                    <a:pt x="4158" y="21590"/>
                  </a:cubicBezTo>
                  <a:cubicBezTo>
                    <a:pt x="6268" y="21195"/>
                    <a:pt x="8255" y="18979"/>
                    <a:pt x="8716" y="18338"/>
                  </a:cubicBezTo>
                  <a:cubicBezTo>
                    <a:pt x="9391" y="18451"/>
                    <a:pt x="10086" y="18514"/>
                    <a:pt x="10800" y="18514"/>
                  </a:cubicBezTo>
                  <a:cubicBezTo>
                    <a:pt x="16764" y="18514"/>
                    <a:pt x="21600" y="14369"/>
                    <a:pt x="21600" y="9257"/>
                  </a:cubicBezTo>
                  <a:cubicBezTo>
                    <a:pt x="21600" y="4144"/>
                    <a:pt x="16764" y="0"/>
                    <a:pt x="1080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090" tIns="38090" rIns="38090" bIns="38090" anchor="ctr"/>
            <a:lstStyle/>
            <a:p>
              <a:pPr algn="ctr" defTabSz="457086" fontAlgn="base" hangingPunct="0">
                <a:spcBef>
                  <a:spcPct val="0"/>
                </a:spcBef>
                <a:spcAft>
                  <a:spcPct val="0"/>
                </a:spcAft>
              </a:pPr>
              <a:endParaRPr lang="en-US" sz="3000">
                <a:solidFill>
                  <a:srgbClr val="FFFFFF"/>
                </a:solidFill>
                <a:effectLst>
                  <a:outerShdw blurRad="38100" dist="38100" dir="2700000" algn="tl">
                    <a:srgbClr val="000000"/>
                  </a:outerShdw>
                </a:effectLst>
                <a:latin typeface="Gill Sans" charset="0"/>
                <a:sym typeface="Gill Sans" charset="0"/>
              </a:endParaRPr>
            </a:p>
          </p:txBody>
        </p:sp>
      </p:grpSp>
      <p:sp>
        <p:nvSpPr>
          <p:cNvPr id="121" name="AutoShape 105"/>
          <p:cNvSpPr>
            <a:spLocks/>
          </p:cNvSpPr>
          <p:nvPr/>
        </p:nvSpPr>
        <p:spPr bwMode="auto">
          <a:xfrm>
            <a:off x="5611573" y="8627261"/>
            <a:ext cx="683844" cy="42857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9438"/>
                </a:moveTo>
                <a:cubicBezTo>
                  <a:pt x="7005" y="19438"/>
                  <a:pt x="3289" y="15988"/>
                  <a:pt x="1437" y="10797"/>
                </a:cubicBezTo>
                <a:cubicBezTo>
                  <a:pt x="3298" y="5598"/>
                  <a:pt x="7009" y="2161"/>
                  <a:pt x="10800" y="2161"/>
                </a:cubicBezTo>
                <a:cubicBezTo>
                  <a:pt x="14595" y="2161"/>
                  <a:pt x="18310" y="5611"/>
                  <a:pt x="20162" y="10802"/>
                </a:cubicBezTo>
                <a:cubicBezTo>
                  <a:pt x="18301" y="16000"/>
                  <a:pt x="14590" y="19438"/>
                  <a:pt x="10800" y="19438"/>
                </a:cubicBezTo>
                <a:moveTo>
                  <a:pt x="21576" y="10561"/>
                </a:moveTo>
                <a:cubicBezTo>
                  <a:pt x="21569" y="10516"/>
                  <a:pt x="21573" y="10467"/>
                  <a:pt x="21562" y="10423"/>
                </a:cubicBezTo>
                <a:cubicBezTo>
                  <a:pt x="21558" y="10406"/>
                  <a:pt x="21548" y="10395"/>
                  <a:pt x="21544" y="10378"/>
                </a:cubicBezTo>
                <a:cubicBezTo>
                  <a:pt x="21537" y="10352"/>
                  <a:pt x="21539" y="10322"/>
                  <a:pt x="21530" y="10297"/>
                </a:cubicBezTo>
                <a:cubicBezTo>
                  <a:pt x="19569" y="4298"/>
                  <a:pt x="15302" y="0"/>
                  <a:pt x="10800" y="0"/>
                </a:cubicBezTo>
                <a:cubicBezTo>
                  <a:pt x="6297" y="0"/>
                  <a:pt x="2030" y="4290"/>
                  <a:pt x="69" y="10290"/>
                </a:cubicBezTo>
                <a:cubicBezTo>
                  <a:pt x="61" y="10316"/>
                  <a:pt x="62" y="10344"/>
                  <a:pt x="55" y="10370"/>
                </a:cubicBezTo>
                <a:cubicBezTo>
                  <a:pt x="51" y="10387"/>
                  <a:pt x="41" y="10398"/>
                  <a:pt x="37" y="10415"/>
                </a:cubicBezTo>
                <a:cubicBezTo>
                  <a:pt x="26" y="10459"/>
                  <a:pt x="30" y="10508"/>
                  <a:pt x="24" y="10554"/>
                </a:cubicBezTo>
                <a:cubicBezTo>
                  <a:pt x="12" y="10635"/>
                  <a:pt x="0" y="10714"/>
                  <a:pt x="0" y="10796"/>
                </a:cubicBezTo>
                <a:cubicBezTo>
                  <a:pt x="0" y="10878"/>
                  <a:pt x="12" y="10955"/>
                  <a:pt x="24" y="11038"/>
                </a:cubicBezTo>
                <a:cubicBezTo>
                  <a:pt x="30" y="11083"/>
                  <a:pt x="26" y="11131"/>
                  <a:pt x="37" y="11175"/>
                </a:cubicBezTo>
                <a:cubicBezTo>
                  <a:pt x="41" y="11193"/>
                  <a:pt x="51" y="11204"/>
                  <a:pt x="55" y="11220"/>
                </a:cubicBezTo>
                <a:cubicBezTo>
                  <a:pt x="62" y="11247"/>
                  <a:pt x="61" y="11276"/>
                  <a:pt x="69" y="11302"/>
                </a:cubicBezTo>
                <a:cubicBezTo>
                  <a:pt x="2030" y="17300"/>
                  <a:pt x="6297" y="21599"/>
                  <a:pt x="10800" y="21599"/>
                </a:cubicBezTo>
                <a:cubicBezTo>
                  <a:pt x="15302" y="21599"/>
                  <a:pt x="19569" y="17308"/>
                  <a:pt x="21530" y="11309"/>
                </a:cubicBezTo>
                <a:cubicBezTo>
                  <a:pt x="21539" y="11283"/>
                  <a:pt x="21537" y="11255"/>
                  <a:pt x="21544" y="11228"/>
                </a:cubicBezTo>
                <a:cubicBezTo>
                  <a:pt x="21548" y="11212"/>
                  <a:pt x="21558" y="11201"/>
                  <a:pt x="21562" y="11183"/>
                </a:cubicBezTo>
                <a:cubicBezTo>
                  <a:pt x="21573" y="11139"/>
                  <a:pt x="21569" y="11089"/>
                  <a:pt x="21576" y="11044"/>
                </a:cubicBezTo>
                <a:cubicBezTo>
                  <a:pt x="21587" y="10963"/>
                  <a:pt x="21599" y="10885"/>
                  <a:pt x="21599" y="10803"/>
                </a:cubicBezTo>
                <a:cubicBezTo>
                  <a:pt x="21599" y="10721"/>
                  <a:pt x="21587" y="10642"/>
                  <a:pt x="21576" y="10561"/>
                </a:cubicBezTo>
              </a:path>
            </a:pathLst>
          </a:custGeom>
          <a:solidFill>
            <a:schemeClr val="tx1">
              <a:lumMod val="75000"/>
              <a:lumOff val="25000"/>
            </a:schemeClr>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090" tIns="38090" rIns="38090" bIns="38090" anchor="ctr"/>
          <a:lstStyle/>
          <a:p>
            <a:pPr algn="ctr" defTabSz="457086" fontAlgn="base" hangingPunct="0">
              <a:spcBef>
                <a:spcPct val="0"/>
              </a:spcBef>
              <a:spcAft>
                <a:spcPct val="0"/>
              </a:spcAft>
            </a:pPr>
            <a:endParaRPr lang="en-US" sz="3000">
              <a:solidFill>
                <a:srgbClr val="FFFFFF"/>
              </a:solidFill>
              <a:effectLst>
                <a:outerShdw blurRad="38100" dist="38100" dir="2700000" algn="tl">
                  <a:srgbClr val="000000"/>
                </a:outerShdw>
              </a:effectLst>
              <a:latin typeface="Gill Sans" charset="0"/>
              <a:sym typeface="Gill Sans" charset="0"/>
            </a:endParaRPr>
          </a:p>
        </p:txBody>
      </p:sp>
      <p:sp>
        <p:nvSpPr>
          <p:cNvPr id="122" name="AutoShape 106"/>
          <p:cNvSpPr>
            <a:spLocks/>
          </p:cNvSpPr>
          <p:nvPr/>
        </p:nvSpPr>
        <p:spPr bwMode="auto">
          <a:xfrm>
            <a:off x="5868016" y="8756066"/>
            <a:ext cx="97190" cy="9602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202" y="0"/>
                </a:moveTo>
                <a:cubicBezTo>
                  <a:pt x="19193" y="0"/>
                  <a:pt x="19183" y="4"/>
                  <a:pt x="19174" y="4"/>
                </a:cubicBezTo>
                <a:cubicBezTo>
                  <a:pt x="8585" y="23"/>
                  <a:pt x="0" y="8607"/>
                  <a:pt x="0" y="19198"/>
                </a:cubicBezTo>
                <a:cubicBezTo>
                  <a:pt x="0" y="20523"/>
                  <a:pt x="1076" y="21600"/>
                  <a:pt x="2402" y="21600"/>
                </a:cubicBezTo>
                <a:cubicBezTo>
                  <a:pt x="3722" y="21600"/>
                  <a:pt x="4799" y="20523"/>
                  <a:pt x="4799" y="19198"/>
                </a:cubicBezTo>
                <a:cubicBezTo>
                  <a:pt x="4799" y="11262"/>
                  <a:pt x="11262" y="4803"/>
                  <a:pt x="19202" y="4803"/>
                </a:cubicBezTo>
                <a:lnTo>
                  <a:pt x="19202" y="4798"/>
                </a:lnTo>
                <a:cubicBezTo>
                  <a:pt x="20523" y="4798"/>
                  <a:pt x="21599" y="3721"/>
                  <a:pt x="21599" y="2401"/>
                </a:cubicBezTo>
                <a:cubicBezTo>
                  <a:pt x="21599" y="1076"/>
                  <a:pt x="20523" y="0"/>
                  <a:pt x="19202" y="0"/>
                </a:cubicBezTo>
              </a:path>
            </a:pathLst>
          </a:custGeom>
          <a:solidFill>
            <a:schemeClr val="tx1">
              <a:lumMod val="75000"/>
              <a:lumOff val="25000"/>
            </a:schemeClr>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090" tIns="38090" rIns="38090" bIns="38090" anchor="ctr"/>
          <a:lstStyle/>
          <a:p>
            <a:pPr algn="ctr" defTabSz="457086" fontAlgn="base" hangingPunct="0">
              <a:spcBef>
                <a:spcPct val="0"/>
              </a:spcBef>
              <a:spcAft>
                <a:spcPct val="0"/>
              </a:spcAft>
            </a:pPr>
            <a:endParaRPr lang="en-US" sz="3000">
              <a:solidFill>
                <a:srgbClr val="FFFFFF"/>
              </a:solidFill>
              <a:effectLst>
                <a:outerShdw blurRad="38100" dist="38100" dir="2700000" algn="tl">
                  <a:srgbClr val="000000"/>
                </a:outerShdw>
              </a:effectLst>
              <a:latin typeface="Gill Sans" charset="0"/>
              <a:sym typeface="Gill Sans" charset="0"/>
            </a:endParaRPr>
          </a:p>
        </p:txBody>
      </p:sp>
      <p:sp>
        <p:nvSpPr>
          <p:cNvPr id="123" name="AutoShape 107"/>
          <p:cNvSpPr>
            <a:spLocks/>
          </p:cNvSpPr>
          <p:nvPr/>
        </p:nvSpPr>
        <p:spPr bwMode="auto">
          <a:xfrm>
            <a:off x="5803611" y="8691664"/>
            <a:ext cx="299768" cy="29976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0057"/>
                </a:moveTo>
                <a:cubicBezTo>
                  <a:pt x="5694" y="20057"/>
                  <a:pt x="1542" y="15905"/>
                  <a:pt x="1542" y="10800"/>
                </a:cubicBezTo>
                <a:cubicBezTo>
                  <a:pt x="1542" y="5694"/>
                  <a:pt x="5694" y="1542"/>
                  <a:pt x="10800" y="1542"/>
                </a:cubicBezTo>
                <a:cubicBezTo>
                  <a:pt x="15905" y="1542"/>
                  <a:pt x="20057" y="5694"/>
                  <a:pt x="20057" y="10800"/>
                </a:cubicBezTo>
                <a:cubicBezTo>
                  <a:pt x="20057" y="15905"/>
                  <a:pt x="15905" y="20057"/>
                  <a:pt x="10800" y="20057"/>
                </a:cubicBezTo>
                <a:moveTo>
                  <a:pt x="10800" y="0"/>
                </a:moveTo>
                <a:cubicBezTo>
                  <a:pt x="4834" y="0"/>
                  <a:pt x="0" y="4834"/>
                  <a:pt x="0" y="10800"/>
                </a:cubicBezTo>
                <a:cubicBezTo>
                  <a:pt x="0" y="16765"/>
                  <a:pt x="4834" y="21600"/>
                  <a:pt x="10800" y="21600"/>
                </a:cubicBezTo>
                <a:cubicBezTo>
                  <a:pt x="16765" y="21600"/>
                  <a:pt x="21599" y="16765"/>
                  <a:pt x="21599" y="10800"/>
                </a:cubicBezTo>
                <a:cubicBezTo>
                  <a:pt x="21599" y="4834"/>
                  <a:pt x="16765" y="0"/>
                  <a:pt x="10800" y="0"/>
                </a:cubicBezTo>
              </a:path>
            </a:pathLst>
          </a:custGeom>
          <a:solidFill>
            <a:schemeClr val="tx1">
              <a:lumMod val="75000"/>
              <a:lumOff val="25000"/>
            </a:schemeClr>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090" tIns="38090" rIns="38090" bIns="38090" anchor="ctr"/>
          <a:lstStyle/>
          <a:p>
            <a:pPr algn="ctr" defTabSz="457086" fontAlgn="base" hangingPunct="0">
              <a:spcBef>
                <a:spcPct val="0"/>
              </a:spcBef>
              <a:spcAft>
                <a:spcPct val="0"/>
              </a:spcAft>
            </a:pPr>
            <a:endParaRPr lang="en-US" sz="3000">
              <a:solidFill>
                <a:srgbClr val="FFFFFF"/>
              </a:solidFill>
              <a:effectLst>
                <a:outerShdw blurRad="38100" dist="38100" dir="2700000" algn="tl">
                  <a:srgbClr val="000000"/>
                </a:outerShdw>
              </a:effectLst>
              <a:latin typeface="Gill Sans" charset="0"/>
              <a:sym typeface="Gill Sans" charset="0"/>
            </a:endParaRPr>
          </a:p>
        </p:txBody>
      </p:sp>
      <p:sp>
        <p:nvSpPr>
          <p:cNvPr id="124" name="AutoShape 108"/>
          <p:cNvSpPr>
            <a:spLocks/>
          </p:cNvSpPr>
          <p:nvPr/>
        </p:nvSpPr>
        <p:spPr bwMode="auto">
          <a:xfrm>
            <a:off x="4454660" y="8627261"/>
            <a:ext cx="257614" cy="25761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800"/>
                </a:moveTo>
                <a:cubicBezTo>
                  <a:pt x="15764" y="1800"/>
                  <a:pt x="19800" y="5835"/>
                  <a:pt x="19800" y="10800"/>
                </a:cubicBezTo>
                <a:cubicBezTo>
                  <a:pt x="19800" y="15764"/>
                  <a:pt x="15764" y="19800"/>
                  <a:pt x="10800" y="19800"/>
                </a:cubicBezTo>
                <a:cubicBezTo>
                  <a:pt x="5835" y="19800"/>
                  <a:pt x="1800" y="15764"/>
                  <a:pt x="1800" y="10800"/>
                </a:cubicBezTo>
                <a:cubicBezTo>
                  <a:pt x="1800" y="5835"/>
                  <a:pt x="5835" y="1800"/>
                  <a:pt x="10800" y="1800"/>
                </a:cubicBezTo>
                <a:moveTo>
                  <a:pt x="10800" y="21599"/>
                </a:moveTo>
                <a:cubicBezTo>
                  <a:pt x="16756" y="21599"/>
                  <a:pt x="21600" y="16756"/>
                  <a:pt x="21600" y="10800"/>
                </a:cubicBezTo>
                <a:cubicBezTo>
                  <a:pt x="21600" y="4843"/>
                  <a:pt x="16756" y="0"/>
                  <a:pt x="10800" y="0"/>
                </a:cubicBezTo>
                <a:cubicBezTo>
                  <a:pt x="4843" y="0"/>
                  <a:pt x="0" y="4843"/>
                  <a:pt x="0" y="10800"/>
                </a:cubicBezTo>
                <a:cubicBezTo>
                  <a:pt x="0" y="16756"/>
                  <a:pt x="4843" y="21599"/>
                  <a:pt x="10800" y="21599"/>
                </a:cubicBezTo>
              </a:path>
            </a:pathLst>
          </a:custGeom>
          <a:solidFill>
            <a:schemeClr val="tx1">
              <a:lumMod val="75000"/>
              <a:lumOff val="25000"/>
            </a:schemeClr>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090" tIns="38090" rIns="38090" bIns="38090" anchor="ctr"/>
          <a:lstStyle/>
          <a:p>
            <a:pPr algn="ctr" defTabSz="457086" fontAlgn="base" hangingPunct="0">
              <a:spcBef>
                <a:spcPct val="0"/>
              </a:spcBef>
              <a:spcAft>
                <a:spcPct val="0"/>
              </a:spcAft>
            </a:pPr>
            <a:endParaRPr lang="en-US" sz="3000">
              <a:solidFill>
                <a:srgbClr val="FFFFFF"/>
              </a:solidFill>
              <a:effectLst>
                <a:outerShdw blurRad="38100" dist="38100" dir="2700000" algn="tl">
                  <a:srgbClr val="000000"/>
                </a:outerShdw>
              </a:effectLst>
              <a:latin typeface="Gill Sans" charset="0"/>
              <a:sym typeface="Gill Sans" charset="0"/>
            </a:endParaRPr>
          </a:p>
        </p:txBody>
      </p:sp>
      <p:sp>
        <p:nvSpPr>
          <p:cNvPr id="125" name="AutoShape 109"/>
          <p:cNvSpPr>
            <a:spLocks/>
          </p:cNvSpPr>
          <p:nvPr/>
        </p:nvSpPr>
        <p:spPr bwMode="auto">
          <a:xfrm>
            <a:off x="4327026" y="8498457"/>
            <a:ext cx="514054" cy="68618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904" y="20170"/>
                </a:moveTo>
                <a:cubicBezTo>
                  <a:pt x="10885" y="20184"/>
                  <a:pt x="10830" y="20215"/>
                  <a:pt x="10782" y="20237"/>
                </a:cubicBezTo>
                <a:cubicBezTo>
                  <a:pt x="10774" y="20218"/>
                  <a:pt x="10707" y="20178"/>
                  <a:pt x="10666" y="20147"/>
                </a:cubicBezTo>
                <a:cubicBezTo>
                  <a:pt x="7368" y="17300"/>
                  <a:pt x="1799" y="12497"/>
                  <a:pt x="1799" y="8101"/>
                </a:cubicBezTo>
                <a:cubicBezTo>
                  <a:pt x="1799" y="4378"/>
                  <a:pt x="5838" y="1350"/>
                  <a:pt x="10800" y="1350"/>
                </a:cubicBezTo>
                <a:cubicBezTo>
                  <a:pt x="15762" y="1350"/>
                  <a:pt x="19800" y="4378"/>
                  <a:pt x="19800" y="8101"/>
                </a:cubicBezTo>
                <a:cubicBezTo>
                  <a:pt x="19800" y="12497"/>
                  <a:pt x="14231" y="17300"/>
                  <a:pt x="10904" y="20170"/>
                </a:cubicBezTo>
                <a:moveTo>
                  <a:pt x="10800" y="0"/>
                </a:moveTo>
                <a:cubicBezTo>
                  <a:pt x="4844" y="0"/>
                  <a:pt x="0" y="3588"/>
                  <a:pt x="0" y="8101"/>
                </a:cubicBezTo>
                <a:cubicBezTo>
                  <a:pt x="0" y="12826"/>
                  <a:pt x="5400" y="17660"/>
                  <a:pt x="9337" y="21056"/>
                </a:cubicBezTo>
                <a:cubicBezTo>
                  <a:pt x="9352" y="21070"/>
                  <a:pt x="9984" y="21599"/>
                  <a:pt x="10766" y="21599"/>
                </a:cubicBezTo>
                <a:lnTo>
                  <a:pt x="10834" y="21599"/>
                </a:lnTo>
                <a:cubicBezTo>
                  <a:pt x="11615" y="21599"/>
                  <a:pt x="12247" y="21070"/>
                  <a:pt x="12262" y="21056"/>
                </a:cubicBezTo>
                <a:cubicBezTo>
                  <a:pt x="16200" y="17660"/>
                  <a:pt x="21599" y="12826"/>
                  <a:pt x="21599" y="8101"/>
                </a:cubicBezTo>
                <a:cubicBezTo>
                  <a:pt x="21599" y="3588"/>
                  <a:pt x="16755" y="0"/>
                  <a:pt x="10800" y="0"/>
                </a:cubicBezTo>
              </a:path>
            </a:pathLst>
          </a:custGeom>
          <a:solidFill>
            <a:schemeClr val="tx1">
              <a:lumMod val="75000"/>
              <a:lumOff val="25000"/>
            </a:schemeClr>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090" tIns="38090" rIns="38090" bIns="38090" anchor="ctr"/>
          <a:lstStyle/>
          <a:p>
            <a:pPr algn="ctr" defTabSz="457086" fontAlgn="base" hangingPunct="0">
              <a:spcBef>
                <a:spcPct val="0"/>
              </a:spcBef>
              <a:spcAft>
                <a:spcPct val="0"/>
              </a:spcAft>
            </a:pPr>
            <a:endParaRPr lang="en-US" sz="3000">
              <a:solidFill>
                <a:srgbClr val="FFFFFF"/>
              </a:solidFill>
              <a:effectLst>
                <a:outerShdw blurRad="38100" dist="38100" dir="2700000" algn="tl">
                  <a:srgbClr val="000000"/>
                </a:outerShdw>
              </a:effectLst>
              <a:latin typeface="Gill Sans" charset="0"/>
              <a:sym typeface="Gill Sans" charset="0"/>
            </a:endParaRPr>
          </a:p>
        </p:txBody>
      </p:sp>
      <p:grpSp>
        <p:nvGrpSpPr>
          <p:cNvPr id="126" name="Group 125"/>
          <p:cNvGrpSpPr/>
          <p:nvPr/>
        </p:nvGrpSpPr>
        <p:grpSpPr>
          <a:xfrm>
            <a:off x="11092860" y="7170581"/>
            <a:ext cx="686186" cy="642862"/>
            <a:chOff x="5368132" y="3540125"/>
            <a:chExt cx="465138" cy="435769"/>
          </a:xfrm>
          <a:solidFill>
            <a:schemeClr val="tx1">
              <a:lumMod val="75000"/>
              <a:lumOff val="25000"/>
            </a:schemeClr>
          </a:solidFill>
        </p:grpSpPr>
        <p:sp>
          <p:nvSpPr>
            <p:cNvPr id="127" name="AutoShape 110"/>
            <p:cNvSpPr>
              <a:spLocks/>
            </p:cNvSpPr>
            <p:nvPr/>
          </p:nvSpPr>
          <p:spPr bwMode="auto">
            <a:xfrm>
              <a:off x="5426869" y="3598069"/>
              <a:ext cx="347663" cy="2325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99" y="20255"/>
                  </a:moveTo>
                  <a:lnTo>
                    <a:pt x="899" y="20255"/>
                  </a:lnTo>
                  <a:lnTo>
                    <a:pt x="899" y="1350"/>
                  </a:lnTo>
                  <a:lnTo>
                    <a:pt x="20699" y="1350"/>
                  </a:lnTo>
                  <a:cubicBezTo>
                    <a:pt x="20699" y="1350"/>
                    <a:pt x="20699" y="20255"/>
                    <a:pt x="20699" y="20255"/>
                  </a:cubicBezTo>
                  <a:close/>
                  <a:moveTo>
                    <a:pt x="20699" y="0"/>
                  </a:moveTo>
                  <a:lnTo>
                    <a:pt x="899" y="5"/>
                  </a:lnTo>
                  <a:cubicBezTo>
                    <a:pt x="402" y="5"/>
                    <a:pt x="0" y="603"/>
                    <a:pt x="0" y="1350"/>
                  </a:cubicBezTo>
                  <a:lnTo>
                    <a:pt x="0" y="20249"/>
                  </a:lnTo>
                  <a:cubicBezTo>
                    <a:pt x="0" y="20996"/>
                    <a:pt x="402" y="21599"/>
                    <a:pt x="899" y="21599"/>
                  </a:cubicBezTo>
                  <a:lnTo>
                    <a:pt x="20699" y="21599"/>
                  </a:lnTo>
                  <a:cubicBezTo>
                    <a:pt x="21197" y="21599"/>
                    <a:pt x="21600" y="20996"/>
                    <a:pt x="21600" y="20249"/>
                  </a:cubicBezTo>
                  <a:lnTo>
                    <a:pt x="21600" y="1350"/>
                  </a:lnTo>
                  <a:cubicBezTo>
                    <a:pt x="21600" y="603"/>
                    <a:pt x="21197" y="0"/>
                    <a:pt x="20699"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090" tIns="38090" rIns="38090" bIns="38090" anchor="ctr"/>
            <a:lstStyle/>
            <a:p>
              <a:pPr algn="ctr" defTabSz="457086" fontAlgn="base" hangingPunct="0">
                <a:spcBef>
                  <a:spcPct val="0"/>
                </a:spcBef>
                <a:spcAft>
                  <a:spcPct val="0"/>
                </a:spcAft>
              </a:pPr>
              <a:endParaRPr lang="en-US" sz="3000">
                <a:solidFill>
                  <a:srgbClr val="FFFFFF"/>
                </a:solidFill>
                <a:effectLst>
                  <a:outerShdw blurRad="38100" dist="38100" dir="2700000" algn="tl">
                    <a:srgbClr val="000000"/>
                  </a:outerShdw>
                </a:effectLst>
                <a:latin typeface="Gill Sans" charset="0"/>
                <a:sym typeface="Gill Sans" charset="0"/>
              </a:endParaRPr>
            </a:p>
          </p:txBody>
        </p:sp>
        <p:sp>
          <p:nvSpPr>
            <p:cNvPr id="128" name="AutoShape 111"/>
            <p:cNvSpPr>
              <a:spLocks/>
            </p:cNvSpPr>
            <p:nvPr/>
          </p:nvSpPr>
          <p:spPr bwMode="auto">
            <a:xfrm>
              <a:off x="5368132" y="3540125"/>
              <a:ext cx="465138" cy="4357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6562"/>
                  </a:moveTo>
                  <a:cubicBezTo>
                    <a:pt x="20249" y="16959"/>
                    <a:pt x="19946" y="17282"/>
                    <a:pt x="19575" y="17282"/>
                  </a:cubicBezTo>
                  <a:lnTo>
                    <a:pt x="13499" y="17282"/>
                  </a:lnTo>
                  <a:lnTo>
                    <a:pt x="8099" y="17282"/>
                  </a:lnTo>
                  <a:lnTo>
                    <a:pt x="2024" y="17282"/>
                  </a:lnTo>
                  <a:cubicBezTo>
                    <a:pt x="1651" y="17282"/>
                    <a:pt x="1349" y="16959"/>
                    <a:pt x="1349" y="16562"/>
                  </a:cubicBezTo>
                  <a:lnTo>
                    <a:pt x="1349" y="2160"/>
                  </a:lnTo>
                  <a:cubicBezTo>
                    <a:pt x="1349" y="1762"/>
                    <a:pt x="1651" y="1440"/>
                    <a:pt x="2024" y="1440"/>
                  </a:cubicBezTo>
                  <a:lnTo>
                    <a:pt x="19575" y="1440"/>
                  </a:lnTo>
                  <a:cubicBezTo>
                    <a:pt x="19946" y="1440"/>
                    <a:pt x="20249" y="1762"/>
                    <a:pt x="20249" y="2160"/>
                  </a:cubicBezTo>
                  <a:cubicBezTo>
                    <a:pt x="20249" y="2160"/>
                    <a:pt x="20249" y="16562"/>
                    <a:pt x="20249" y="16562"/>
                  </a:cubicBezTo>
                  <a:close/>
                  <a:moveTo>
                    <a:pt x="19575" y="0"/>
                  </a:moveTo>
                  <a:lnTo>
                    <a:pt x="2024" y="0"/>
                  </a:lnTo>
                  <a:cubicBezTo>
                    <a:pt x="905" y="0"/>
                    <a:pt x="0" y="966"/>
                    <a:pt x="0" y="2160"/>
                  </a:cubicBezTo>
                  <a:lnTo>
                    <a:pt x="0" y="16562"/>
                  </a:lnTo>
                  <a:cubicBezTo>
                    <a:pt x="0" y="17753"/>
                    <a:pt x="903" y="18718"/>
                    <a:pt x="2018" y="18721"/>
                  </a:cubicBezTo>
                  <a:lnTo>
                    <a:pt x="8774" y="18721"/>
                  </a:lnTo>
                  <a:lnTo>
                    <a:pt x="8774" y="19597"/>
                  </a:lnTo>
                  <a:lnTo>
                    <a:pt x="4561" y="20181"/>
                  </a:lnTo>
                  <a:cubicBezTo>
                    <a:pt x="4260" y="20262"/>
                    <a:pt x="4049" y="20549"/>
                    <a:pt x="4049" y="20879"/>
                  </a:cubicBezTo>
                  <a:cubicBezTo>
                    <a:pt x="4049" y="21277"/>
                    <a:pt x="4351" y="21599"/>
                    <a:pt x="4724" y="21599"/>
                  </a:cubicBezTo>
                  <a:lnTo>
                    <a:pt x="16874" y="21599"/>
                  </a:lnTo>
                  <a:cubicBezTo>
                    <a:pt x="17248" y="21599"/>
                    <a:pt x="17549" y="21277"/>
                    <a:pt x="17549" y="20879"/>
                  </a:cubicBezTo>
                  <a:cubicBezTo>
                    <a:pt x="17549" y="20549"/>
                    <a:pt x="17339" y="20262"/>
                    <a:pt x="17038" y="20181"/>
                  </a:cubicBezTo>
                  <a:lnTo>
                    <a:pt x="12824" y="19597"/>
                  </a:lnTo>
                  <a:lnTo>
                    <a:pt x="12824" y="18721"/>
                  </a:lnTo>
                  <a:lnTo>
                    <a:pt x="19581" y="18721"/>
                  </a:lnTo>
                  <a:cubicBezTo>
                    <a:pt x="20696" y="18718"/>
                    <a:pt x="21600" y="17753"/>
                    <a:pt x="21600" y="16562"/>
                  </a:cubicBezTo>
                  <a:lnTo>
                    <a:pt x="21600" y="2160"/>
                  </a:lnTo>
                  <a:cubicBezTo>
                    <a:pt x="21600" y="966"/>
                    <a:pt x="20692" y="0"/>
                    <a:pt x="19575"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090" tIns="38090" rIns="38090" bIns="38090" anchor="ctr"/>
            <a:lstStyle/>
            <a:p>
              <a:pPr algn="ctr" defTabSz="457086" fontAlgn="base" hangingPunct="0">
                <a:spcBef>
                  <a:spcPct val="0"/>
                </a:spcBef>
                <a:spcAft>
                  <a:spcPct val="0"/>
                </a:spcAft>
              </a:pPr>
              <a:endParaRPr lang="en-US" sz="3000">
                <a:solidFill>
                  <a:srgbClr val="FFFFFF"/>
                </a:solidFill>
                <a:effectLst>
                  <a:outerShdw blurRad="38100" dist="38100" dir="2700000" algn="tl">
                    <a:srgbClr val="000000"/>
                  </a:outerShdw>
                </a:effectLst>
                <a:latin typeface="Gill Sans" charset="0"/>
                <a:sym typeface="Gill Sans" charset="0"/>
              </a:endParaRPr>
            </a:p>
          </p:txBody>
        </p:sp>
      </p:grpSp>
      <p:sp>
        <p:nvSpPr>
          <p:cNvPr id="129" name="AutoShape 112"/>
          <p:cNvSpPr>
            <a:spLocks/>
          </p:cNvSpPr>
          <p:nvPr/>
        </p:nvSpPr>
        <p:spPr bwMode="auto">
          <a:xfrm>
            <a:off x="9722829" y="7127257"/>
            <a:ext cx="685016" cy="686186"/>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chemeClr val="tx1">
              <a:lumMod val="75000"/>
              <a:lumOff val="25000"/>
            </a:schemeClr>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090" tIns="38090" rIns="38090" bIns="38090" anchor="ctr"/>
          <a:lstStyle/>
          <a:p>
            <a:pPr algn="ctr" defTabSz="457086" fontAlgn="base" hangingPunct="0">
              <a:spcBef>
                <a:spcPct val="0"/>
              </a:spcBef>
              <a:spcAft>
                <a:spcPct val="0"/>
              </a:spcAft>
            </a:pPr>
            <a:endParaRPr lang="en-US" sz="3000">
              <a:solidFill>
                <a:srgbClr val="FFFFFF"/>
              </a:solidFill>
              <a:effectLst>
                <a:outerShdw blurRad="38100" dist="38100" dir="2700000" algn="tl">
                  <a:srgbClr val="000000"/>
                </a:outerShdw>
              </a:effectLst>
              <a:latin typeface="Gill Sans" charset="0"/>
              <a:sym typeface="Gill Sans" charset="0"/>
            </a:endParaRPr>
          </a:p>
        </p:txBody>
      </p:sp>
      <p:grpSp>
        <p:nvGrpSpPr>
          <p:cNvPr id="130" name="Group 129"/>
          <p:cNvGrpSpPr/>
          <p:nvPr/>
        </p:nvGrpSpPr>
        <p:grpSpPr>
          <a:xfrm>
            <a:off x="8459360" y="7127257"/>
            <a:ext cx="470730" cy="686186"/>
            <a:chOff x="3582988" y="3510757"/>
            <a:chExt cx="319088" cy="465138"/>
          </a:xfrm>
          <a:solidFill>
            <a:schemeClr val="tx1">
              <a:lumMod val="75000"/>
              <a:lumOff val="25000"/>
            </a:schemeClr>
          </a:solidFill>
        </p:grpSpPr>
        <p:sp>
          <p:nvSpPr>
            <p:cNvPr id="131" name="AutoShape 113"/>
            <p:cNvSpPr>
              <a:spLocks/>
            </p:cNvSpPr>
            <p:nvPr/>
          </p:nvSpPr>
          <p:spPr bwMode="auto">
            <a:xfrm>
              <a:off x="3582988" y="3510757"/>
              <a:ext cx="319088" cy="4651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090" tIns="38090" rIns="38090" bIns="38090" anchor="ctr"/>
            <a:lstStyle/>
            <a:p>
              <a:pPr algn="ctr" defTabSz="457086" fontAlgn="base" hangingPunct="0">
                <a:spcBef>
                  <a:spcPct val="0"/>
                </a:spcBef>
                <a:spcAft>
                  <a:spcPct val="0"/>
                </a:spcAft>
              </a:pPr>
              <a:endParaRPr lang="en-US" sz="3000">
                <a:solidFill>
                  <a:srgbClr val="FFFFFF"/>
                </a:solidFill>
                <a:effectLst>
                  <a:outerShdw blurRad="38100" dist="38100" dir="2700000" algn="tl">
                    <a:srgbClr val="000000"/>
                  </a:outerShdw>
                </a:effectLst>
                <a:latin typeface="Gill Sans" charset="0"/>
                <a:sym typeface="Gill Sans" charset="0"/>
              </a:endParaRPr>
            </a:p>
          </p:txBody>
        </p:sp>
        <p:sp>
          <p:nvSpPr>
            <p:cNvPr id="132" name="AutoShape 114"/>
            <p:cNvSpPr>
              <a:spLocks/>
            </p:cNvSpPr>
            <p:nvPr/>
          </p:nvSpPr>
          <p:spPr bwMode="auto">
            <a:xfrm>
              <a:off x="3655219" y="3583782"/>
              <a:ext cx="94456" cy="9445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090" tIns="38090" rIns="38090" bIns="38090" anchor="ctr"/>
            <a:lstStyle/>
            <a:p>
              <a:pPr algn="ctr" defTabSz="457086" fontAlgn="base" hangingPunct="0">
                <a:spcBef>
                  <a:spcPct val="0"/>
                </a:spcBef>
                <a:spcAft>
                  <a:spcPct val="0"/>
                </a:spcAft>
              </a:pPr>
              <a:endParaRPr lang="en-US" sz="3000">
                <a:solidFill>
                  <a:srgbClr val="FFFFFF"/>
                </a:solidFill>
                <a:effectLst>
                  <a:outerShdw blurRad="38100" dist="38100" dir="2700000" algn="tl">
                    <a:srgbClr val="000000"/>
                  </a:outerShdw>
                </a:effectLst>
                <a:latin typeface="Gill Sans" charset="0"/>
                <a:sym typeface="Gill Sans" charset="0"/>
              </a:endParaRPr>
            </a:p>
          </p:txBody>
        </p:sp>
      </p:grpSp>
      <p:grpSp>
        <p:nvGrpSpPr>
          <p:cNvPr id="133" name="Group 132"/>
          <p:cNvGrpSpPr/>
          <p:nvPr/>
        </p:nvGrpSpPr>
        <p:grpSpPr>
          <a:xfrm>
            <a:off x="7067082" y="7127257"/>
            <a:ext cx="514054" cy="686186"/>
            <a:chOff x="2639219" y="3510757"/>
            <a:chExt cx="348456" cy="465138"/>
          </a:xfrm>
          <a:solidFill>
            <a:schemeClr val="tx1">
              <a:lumMod val="75000"/>
              <a:lumOff val="25000"/>
            </a:schemeClr>
          </a:solidFill>
        </p:grpSpPr>
        <p:sp>
          <p:nvSpPr>
            <p:cNvPr id="134" name="AutoShape 115"/>
            <p:cNvSpPr>
              <a:spLocks/>
            </p:cNvSpPr>
            <p:nvPr/>
          </p:nvSpPr>
          <p:spPr bwMode="auto">
            <a:xfrm>
              <a:off x="2639219" y="3510757"/>
              <a:ext cx="348456" cy="4651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800" y="12825"/>
                  </a:moveTo>
                  <a:lnTo>
                    <a:pt x="19800" y="13500"/>
                  </a:lnTo>
                  <a:lnTo>
                    <a:pt x="19800" y="14850"/>
                  </a:lnTo>
                  <a:lnTo>
                    <a:pt x="19800" y="15525"/>
                  </a:lnTo>
                  <a:cubicBezTo>
                    <a:pt x="19800" y="18129"/>
                    <a:pt x="16972" y="20249"/>
                    <a:pt x="13499" y="20249"/>
                  </a:cubicBezTo>
                  <a:lnTo>
                    <a:pt x="8099" y="20249"/>
                  </a:lnTo>
                  <a:cubicBezTo>
                    <a:pt x="4627" y="20249"/>
                    <a:pt x="1800" y="18129"/>
                    <a:pt x="1800" y="15525"/>
                  </a:cubicBezTo>
                  <a:lnTo>
                    <a:pt x="1800" y="14850"/>
                  </a:lnTo>
                  <a:lnTo>
                    <a:pt x="1800" y="13500"/>
                  </a:lnTo>
                  <a:lnTo>
                    <a:pt x="1800" y="12825"/>
                  </a:lnTo>
                  <a:lnTo>
                    <a:pt x="1800" y="10800"/>
                  </a:lnTo>
                  <a:cubicBezTo>
                    <a:pt x="1800" y="10427"/>
                    <a:pt x="2203" y="10124"/>
                    <a:pt x="2699" y="10124"/>
                  </a:cubicBezTo>
                  <a:lnTo>
                    <a:pt x="4499" y="10124"/>
                  </a:lnTo>
                  <a:lnTo>
                    <a:pt x="17100" y="10124"/>
                  </a:lnTo>
                  <a:lnTo>
                    <a:pt x="18899" y="10124"/>
                  </a:lnTo>
                  <a:cubicBezTo>
                    <a:pt x="19396" y="10124"/>
                    <a:pt x="19800" y="10427"/>
                    <a:pt x="19800" y="10800"/>
                  </a:cubicBezTo>
                  <a:cubicBezTo>
                    <a:pt x="19800" y="10800"/>
                    <a:pt x="19800" y="12825"/>
                    <a:pt x="19800" y="12825"/>
                  </a:cubicBezTo>
                  <a:close/>
                  <a:moveTo>
                    <a:pt x="14400" y="6075"/>
                  </a:moveTo>
                  <a:lnTo>
                    <a:pt x="14400" y="6076"/>
                  </a:lnTo>
                  <a:lnTo>
                    <a:pt x="14400" y="8774"/>
                  </a:lnTo>
                  <a:lnTo>
                    <a:pt x="7200" y="8774"/>
                  </a:lnTo>
                  <a:lnTo>
                    <a:pt x="7200" y="6076"/>
                  </a:lnTo>
                  <a:lnTo>
                    <a:pt x="7200" y="6075"/>
                  </a:lnTo>
                  <a:cubicBezTo>
                    <a:pt x="7200" y="4583"/>
                    <a:pt x="8811" y="3375"/>
                    <a:pt x="10800" y="3375"/>
                  </a:cubicBezTo>
                  <a:cubicBezTo>
                    <a:pt x="12788" y="3375"/>
                    <a:pt x="14400" y="4583"/>
                    <a:pt x="14400" y="6075"/>
                  </a:cubicBezTo>
                  <a:moveTo>
                    <a:pt x="4499" y="6075"/>
                  </a:moveTo>
                  <a:cubicBezTo>
                    <a:pt x="4499" y="3465"/>
                    <a:pt x="7320" y="1350"/>
                    <a:pt x="10800" y="1350"/>
                  </a:cubicBezTo>
                  <a:cubicBezTo>
                    <a:pt x="14279" y="1350"/>
                    <a:pt x="17100" y="3465"/>
                    <a:pt x="17100" y="6075"/>
                  </a:cubicBezTo>
                  <a:lnTo>
                    <a:pt x="17100" y="8774"/>
                  </a:lnTo>
                  <a:lnTo>
                    <a:pt x="15299" y="8774"/>
                  </a:lnTo>
                  <a:lnTo>
                    <a:pt x="15299" y="6076"/>
                  </a:lnTo>
                  <a:cubicBezTo>
                    <a:pt x="15299" y="4212"/>
                    <a:pt x="13285" y="2701"/>
                    <a:pt x="10800" y="2701"/>
                  </a:cubicBezTo>
                  <a:cubicBezTo>
                    <a:pt x="8314" y="2701"/>
                    <a:pt x="6299" y="4212"/>
                    <a:pt x="6299" y="6076"/>
                  </a:cubicBezTo>
                  <a:lnTo>
                    <a:pt x="6299" y="8774"/>
                  </a:lnTo>
                  <a:lnTo>
                    <a:pt x="4499" y="8774"/>
                  </a:lnTo>
                  <a:cubicBezTo>
                    <a:pt x="4499" y="8774"/>
                    <a:pt x="4499" y="6075"/>
                    <a:pt x="4499" y="6075"/>
                  </a:cubicBezTo>
                  <a:close/>
                  <a:moveTo>
                    <a:pt x="18899" y="8774"/>
                  </a:moveTo>
                  <a:lnTo>
                    <a:pt x="18899" y="6075"/>
                  </a:lnTo>
                  <a:cubicBezTo>
                    <a:pt x="18899" y="2719"/>
                    <a:pt x="15274" y="0"/>
                    <a:pt x="10800" y="0"/>
                  </a:cubicBezTo>
                  <a:cubicBezTo>
                    <a:pt x="6325" y="0"/>
                    <a:pt x="2699" y="2719"/>
                    <a:pt x="2699" y="6075"/>
                  </a:cubicBezTo>
                  <a:lnTo>
                    <a:pt x="2699" y="8774"/>
                  </a:lnTo>
                  <a:cubicBezTo>
                    <a:pt x="1208" y="8774"/>
                    <a:pt x="0" y="9681"/>
                    <a:pt x="0" y="10800"/>
                  </a:cubicBezTo>
                  <a:lnTo>
                    <a:pt x="0" y="12825"/>
                  </a:lnTo>
                  <a:lnTo>
                    <a:pt x="0" y="13500"/>
                  </a:lnTo>
                  <a:lnTo>
                    <a:pt x="0" y="14850"/>
                  </a:lnTo>
                  <a:lnTo>
                    <a:pt x="0" y="15525"/>
                  </a:lnTo>
                  <a:cubicBezTo>
                    <a:pt x="0" y="18880"/>
                    <a:pt x="3625" y="21599"/>
                    <a:pt x="8099" y="21599"/>
                  </a:cubicBezTo>
                  <a:lnTo>
                    <a:pt x="13499" y="21599"/>
                  </a:lnTo>
                  <a:cubicBezTo>
                    <a:pt x="17974" y="21599"/>
                    <a:pt x="21600" y="18880"/>
                    <a:pt x="21600" y="15525"/>
                  </a:cubicBezTo>
                  <a:lnTo>
                    <a:pt x="21600" y="14850"/>
                  </a:lnTo>
                  <a:lnTo>
                    <a:pt x="21600" y="13500"/>
                  </a:lnTo>
                  <a:lnTo>
                    <a:pt x="21600" y="12825"/>
                  </a:lnTo>
                  <a:lnTo>
                    <a:pt x="21600" y="10800"/>
                  </a:lnTo>
                  <a:cubicBezTo>
                    <a:pt x="21600" y="9681"/>
                    <a:pt x="20391" y="8774"/>
                    <a:pt x="18899" y="8774"/>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090" tIns="38090" rIns="38090" bIns="38090" anchor="ctr"/>
            <a:lstStyle/>
            <a:p>
              <a:pPr algn="ctr" defTabSz="457086" fontAlgn="base" hangingPunct="0">
                <a:spcBef>
                  <a:spcPct val="0"/>
                </a:spcBef>
                <a:spcAft>
                  <a:spcPct val="0"/>
                </a:spcAft>
              </a:pPr>
              <a:endParaRPr lang="en-US" sz="3000">
                <a:solidFill>
                  <a:srgbClr val="FFFFFF"/>
                </a:solidFill>
                <a:effectLst>
                  <a:outerShdw blurRad="38100" dist="38100" dir="2700000" algn="tl">
                    <a:srgbClr val="000000"/>
                  </a:outerShdw>
                </a:effectLst>
                <a:latin typeface="Gill Sans" charset="0"/>
                <a:sym typeface="Gill Sans" charset="0"/>
              </a:endParaRPr>
            </a:p>
          </p:txBody>
        </p:sp>
        <p:sp>
          <p:nvSpPr>
            <p:cNvPr id="135" name="AutoShape 116"/>
            <p:cNvSpPr>
              <a:spLocks/>
            </p:cNvSpPr>
            <p:nvPr/>
          </p:nvSpPr>
          <p:spPr bwMode="auto">
            <a:xfrm>
              <a:off x="2784475" y="3786982"/>
              <a:ext cx="57944" cy="873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8" y="0"/>
                    <a:pt x="0" y="3226"/>
                    <a:pt x="0" y="7201"/>
                  </a:cubicBezTo>
                  <a:cubicBezTo>
                    <a:pt x="0" y="9390"/>
                    <a:pt x="1798" y="13537"/>
                    <a:pt x="3601" y="16821"/>
                  </a:cubicBezTo>
                  <a:cubicBezTo>
                    <a:pt x="5070" y="19493"/>
                    <a:pt x="6916" y="21600"/>
                    <a:pt x="10800" y="21600"/>
                  </a:cubicBezTo>
                  <a:cubicBezTo>
                    <a:pt x="15016" y="21600"/>
                    <a:pt x="16529" y="19514"/>
                    <a:pt x="18003" y="16858"/>
                  </a:cubicBezTo>
                  <a:cubicBezTo>
                    <a:pt x="19828" y="13567"/>
                    <a:pt x="21600" y="9397"/>
                    <a:pt x="21600" y="7201"/>
                  </a:cubicBezTo>
                  <a:cubicBezTo>
                    <a:pt x="21600" y="3226"/>
                    <a:pt x="16761" y="0"/>
                    <a:pt x="1080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090" tIns="38090" rIns="38090" bIns="38090" anchor="ctr"/>
            <a:lstStyle/>
            <a:p>
              <a:pPr algn="ctr" defTabSz="457086" fontAlgn="base" hangingPunct="0">
                <a:spcBef>
                  <a:spcPct val="0"/>
                </a:spcBef>
                <a:spcAft>
                  <a:spcPct val="0"/>
                </a:spcAft>
              </a:pPr>
              <a:endParaRPr lang="en-US" sz="3000">
                <a:solidFill>
                  <a:srgbClr val="FFFFFF"/>
                </a:solidFill>
                <a:effectLst>
                  <a:outerShdw blurRad="38100" dist="38100" dir="2700000" algn="tl">
                    <a:srgbClr val="000000"/>
                  </a:outerShdw>
                </a:effectLst>
                <a:latin typeface="Gill Sans" charset="0"/>
                <a:sym typeface="Gill Sans" charset="0"/>
              </a:endParaRPr>
            </a:p>
          </p:txBody>
        </p:sp>
      </p:grpSp>
      <p:sp>
        <p:nvSpPr>
          <p:cNvPr id="136" name="AutoShape 117"/>
          <p:cNvSpPr>
            <a:spLocks/>
          </p:cNvSpPr>
          <p:nvPr/>
        </p:nvSpPr>
        <p:spPr bwMode="auto">
          <a:xfrm>
            <a:off x="5611573" y="7256061"/>
            <a:ext cx="685016" cy="514054"/>
          </a:xfrm>
          <a:custGeom>
            <a:avLst/>
            <a:gdLst>
              <a:gd name="T0" fmla="+- 0 10799 1"/>
              <a:gd name="T1" fmla="*/ T0 w 21596"/>
              <a:gd name="T2" fmla="*/ 10800 h 21600"/>
              <a:gd name="T3" fmla="+- 0 10799 1"/>
              <a:gd name="T4" fmla="*/ T3 w 21596"/>
              <a:gd name="T5" fmla="*/ 10800 h 21600"/>
              <a:gd name="T6" fmla="+- 0 10799 1"/>
              <a:gd name="T7" fmla="*/ T6 w 21596"/>
              <a:gd name="T8" fmla="*/ 10800 h 21600"/>
              <a:gd name="T9" fmla="+- 0 10799 1"/>
              <a:gd name="T10" fmla="*/ T9 w 21596"/>
              <a:gd name="T11" fmla="*/ 10800 h 21600"/>
            </a:gdLst>
            <a:ahLst/>
            <a:cxnLst>
              <a:cxn ang="0">
                <a:pos x="T1" y="T2"/>
              </a:cxn>
              <a:cxn ang="0">
                <a:pos x="T4" y="T5"/>
              </a:cxn>
              <a:cxn ang="0">
                <a:pos x="T7" y="T8"/>
              </a:cxn>
              <a:cxn ang="0">
                <a:pos x="T10" y="T11"/>
              </a:cxn>
            </a:cxnLst>
            <a:rect l="0" t="0" r="r" b="b"/>
            <a:pathLst>
              <a:path w="21596" h="21600">
                <a:moveTo>
                  <a:pt x="4511" y="2151"/>
                </a:moveTo>
                <a:lnTo>
                  <a:pt x="6064" y="3877"/>
                </a:lnTo>
                <a:lnTo>
                  <a:pt x="4246" y="6302"/>
                </a:lnTo>
                <a:lnTo>
                  <a:pt x="1353" y="6302"/>
                </a:lnTo>
                <a:cubicBezTo>
                  <a:pt x="1353" y="6302"/>
                  <a:pt x="4511" y="2151"/>
                  <a:pt x="4511" y="2151"/>
                </a:cubicBezTo>
                <a:close/>
                <a:moveTo>
                  <a:pt x="17348" y="6302"/>
                </a:moveTo>
                <a:lnTo>
                  <a:pt x="15531" y="3877"/>
                </a:lnTo>
                <a:lnTo>
                  <a:pt x="17082" y="2153"/>
                </a:lnTo>
                <a:lnTo>
                  <a:pt x="20191" y="6302"/>
                </a:lnTo>
                <a:cubicBezTo>
                  <a:pt x="20191" y="6302"/>
                  <a:pt x="17348" y="6302"/>
                  <a:pt x="17348" y="6302"/>
                </a:cubicBezTo>
                <a:close/>
                <a:moveTo>
                  <a:pt x="17264" y="7202"/>
                </a:moveTo>
                <a:lnTo>
                  <a:pt x="19663" y="7202"/>
                </a:lnTo>
                <a:lnTo>
                  <a:pt x="13021" y="16638"/>
                </a:lnTo>
                <a:cubicBezTo>
                  <a:pt x="13021" y="16638"/>
                  <a:pt x="17264" y="7202"/>
                  <a:pt x="17264" y="7202"/>
                </a:cubicBezTo>
                <a:close/>
                <a:moveTo>
                  <a:pt x="8574" y="16637"/>
                </a:moveTo>
                <a:lnTo>
                  <a:pt x="1933" y="7202"/>
                </a:lnTo>
                <a:lnTo>
                  <a:pt x="4330" y="7202"/>
                </a:lnTo>
                <a:cubicBezTo>
                  <a:pt x="4330" y="7202"/>
                  <a:pt x="8574" y="16637"/>
                  <a:pt x="8574" y="16637"/>
                </a:cubicBezTo>
                <a:close/>
                <a:moveTo>
                  <a:pt x="8429" y="7202"/>
                </a:moveTo>
                <a:lnTo>
                  <a:pt x="10084" y="18249"/>
                </a:lnTo>
                <a:lnTo>
                  <a:pt x="5117" y="7202"/>
                </a:lnTo>
                <a:cubicBezTo>
                  <a:pt x="5117" y="7202"/>
                  <a:pt x="8429" y="7202"/>
                  <a:pt x="8429" y="7202"/>
                </a:cubicBezTo>
                <a:close/>
                <a:moveTo>
                  <a:pt x="6584" y="4456"/>
                </a:moveTo>
                <a:lnTo>
                  <a:pt x="8246" y="6302"/>
                </a:lnTo>
                <a:lnTo>
                  <a:pt x="5200" y="6302"/>
                </a:lnTo>
                <a:cubicBezTo>
                  <a:pt x="5200" y="6302"/>
                  <a:pt x="6584" y="4456"/>
                  <a:pt x="6584" y="4456"/>
                </a:cubicBezTo>
                <a:close/>
                <a:moveTo>
                  <a:pt x="6543" y="3238"/>
                </a:moveTo>
                <a:lnTo>
                  <a:pt x="5250" y="1800"/>
                </a:lnTo>
                <a:lnTo>
                  <a:pt x="7621" y="1800"/>
                </a:lnTo>
                <a:cubicBezTo>
                  <a:pt x="7621" y="1800"/>
                  <a:pt x="6543" y="3238"/>
                  <a:pt x="6543" y="3238"/>
                </a:cubicBezTo>
                <a:close/>
                <a:moveTo>
                  <a:pt x="10797" y="3466"/>
                </a:moveTo>
                <a:lnTo>
                  <a:pt x="9299" y="1800"/>
                </a:lnTo>
                <a:lnTo>
                  <a:pt x="12296" y="1800"/>
                </a:lnTo>
                <a:cubicBezTo>
                  <a:pt x="12296" y="1800"/>
                  <a:pt x="10797" y="3466"/>
                  <a:pt x="10797" y="3466"/>
                </a:cubicBezTo>
                <a:close/>
                <a:moveTo>
                  <a:pt x="13974" y="1800"/>
                </a:moveTo>
                <a:lnTo>
                  <a:pt x="16345" y="1800"/>
                </a:lnTo>
                <a:lnTo>
                  <a:pt x="15052" y="3238"/>
                </a:lnTo>
                <a:cubicBezTo>
                  <a:pt x="15052" y="3238"/>
                  <a:pt x="13974" y="1800"/>
                  <a:pt x="13974" y="1800"/>
                </a:cubicBezTo>
                <a:close/>
                <a:moveTo>
                  <a:pt x="13349" y="6302"/>
                </a:moveTo>
                <a:lnTo>
                  <a:pt x="15011" y="4456"/>
                </a:lnTo>
                <a:lnTo>
                  <a:pt x="16394" y="6302"/>
                </a:lnTo>
                <a:cubicBezTo>
                  <a:pt x="16394" y="6302"/>
                  <a:pt x="13349" y="6302"/>
                  <a:pt x="13349" y="6302"/>
                </a:cubicBezTo>
                <a:close/>
                <a:moveTo>
                  <a:pt x="13166" y="7202"/>
                </a:moveTo>
                <a:lnTo>
                  <a:pt x="16478" y="7202"/>
                </a:lnTo>
                <a:lnTo>
                  <a:pt x="11511" y="18249"/>
                </a:lnTo>
                <a:cubicBezTo>
                  <a:pt x="11511" y="18249"/>
                  <a:pt x="13166" y="7202"/>
                  <a:pt x="13166" y="7202"/>
                </a:cubicBezTo>
                <a:close/>
                <a:moveTo>
                  <a:pt x="12478" y="7202"/>
                </a:moveTo>
                <a:lnTo>
                  <a:pt x="10797" y="18414"/>
                </a:lnTo>
                <a:lnTo>
                  <a:pt x="9117" y="7202"/>
                </a:lnTo>
                <a:cubicBezTo>
                  <a:pt x="9117" y="7202"/>
                  <a:pt x="12478" y="7202"/>
                  <a:pt x="12478" y="7202"/>
                </a:cubicBezTo>
                <a:close/>
                <a:moveTo>
                  <a:pt x="8773" y="5716"/>
                </a:moveTo>
                <a:lnTo>
                  <a:pt x="7064" y="3817"/>
                </a:lnTo>
                <a:lnTo>
                  <a:pt x="8426" y="2000"/>
                </a:lnTo>
                <a:lnTo>
                  <a:pt x="10270" y="4051"/>
                </a:lnTo>
                <a:cubicBezTo>
                  <a:pt x="10270" y="4051"/>
                  <a:pt x="8773" y="5716"/>
                  <a:pt x="8773" y="5716"/>
                </a:cubicBezTo>
                <a:close/>
                <a:moveTo>
                  <a:pt x="11325" y="4051"/>
                </a:moveTo>
                <a:lnTo>
                  <a:pt x="13169" y="2000"/>
                </a:lnTo>
                <a:lnTo>
                  <a:pt x="14531" y="3817"/>
                </a:lnTo>
                <a:lnTo>
                  <a:pt x="12822" y="5716"/>
                </a:lnTo>
                <a:cubicBezTo>
                  <a:pt x="12822" y="5716"/>
                  <a:pt x="11325" y="4051"/>
                  <a:pt x="11325" y="4051"/>
                </a:cubicBezTo>
                <a:close/>
                <a:moveTo>
                  <a:pt x="12296" y="6302"/>
                </a:moveTo>
                <a:lnTo>
                  <a:pt x="9299" y="6302"/>
                </a:lnTo>
                <a:lnTo>
                  <a:pt x="10797" y="4638"/>
                </a:lnTo>
                <a:cubicBezTo>
                  <a:pt x="10797" y="4638"/>
                  <a:pt x="12296" y="6302"/>
                  <a:pt x="12296" y="6302"/>
                </a:cubicBezTo>
                <a:close/>
                <a:moveTo>
                  <a:pt x="21200" y="5102"/>
                </a:moveTo>
                <a:lnTo>
                  <a:pt x="17771" y="527"/>
                </a:lnTo>
                <a:cubicBezTo>
                  <a:pt x="17518" y="189"/>
                  <a:pt x="17176" y="0"/>
                  <a:pt x="16817" y="0"/>
                </a:cubicBezTo>
                <a:lnTo>
                  <a:pt x="4779" y="0"/>
                </a:lnTo>
                <a:cubicBezTo>
                  <a:pt x="4420" y="0"/>
                  <a:pt x="4077" y="189"/>
                  <a:pt x="3824" y="527"/>
                </a:cubicBezTo>
                <a:lnTo>
                  <a:pt x="395" y="5102"/>
                </a:lnTo>
                <a:cubicBezTo>
                  <a:pt x="131" y="5455"/>
                  <a:pt x="-1" y="5921"/>
                  <a:pt x="-1" y="6387"/>
                </a:cubicBezTo>
                <a:cubicBezTo>
                  <a:pt x="1" y="6810"/>
                  <a:pt x="114" y="7233"/>
                  <a:pt x="341" y="7573"/>
                </a:cubicBezTo>
                <a:lnTo>
                  <a:pt x="9788" y="20995"/>
                </a:lnTo>
                <a:cubicBezTo>
                  <a:pt x="10045" y="21379"/>
                  <a:pt x="10412" y="21599"/>
                  <a:pt x="10797" y="21599"/>
                </a:cubicBezTo>
                <a:cubicBezTo>
                  <a:pt x="11183" y="21599"/>
                  <a:pt x="11550" y="21379"/>
                  <a:pt x="11807" y="20995"/>
                </a:cubicBezTo>
                <a:lnTo>
                  <a:pt x="21255" y="7573"/>
                </a:lnTo>
                <a:cubicBezTo>
                  <a:pt x="21485" y="7226"/>
                  <a:pt x="21598" y="6791"/>
                  <a:pt x="21595" y="6359"/>
                </a:cubicBezTo>
                <a:cubicBezTo>
                  <a:pt x="21593" y="5902"/>
                  <a:pt x="21459" y="5449"/>
                  <a:pt x="21200" y="5102"/>
                </a:cubicBezTo>
              </a:path>
            </a:pathLst>
          </a:custGeom>
          <a:solidFill>
            <a:schemeClr val="tx1">
              <a:lumMod val="75000"/>
              <a:lumOff val="25000"/>
            </a:schemeClr>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090" tIns="38090" rIns="38090" bIns="38090" anchor="ctr"/>
          <a:lstStyle/>
          <a:p>
            <a:pPr algn="ctr" defTabSz="457086" fontAlgn="base" hangingPunct="0">
              <a:spcBef>
                <a:spcPct val="0"/>
              </a:spcBef>
              <a:spcAft>
                <a:spcPct val="0"/>
              </a:spcAft>
            </a:pPr>
            <a:endParaRPr lang="en-US" sz="3000">
              <a:solidFill>
                <a:srgbClr val="FFFFFF"/>
              </a:solidFill>
              <a:effectLst>
                <a:outerShdw blurRad="38100" dist="38100" dir="2700000" algn="tl">
                  <a:srgbClr val="000000"/>
                </a:outerShdw>
              </a:effectLst>
              <a:latin typeface="Gill Sans" charset="0"/>
              <a:sym typeface="Gill Sans" charset="0"/>
            </a:endParaRPr>
          </a:p>
        </p:txBody>
      </p:sp>
      <p:grpSp>
        <p:nvGrpSpPr>
          <p:cNvPr id="137" name="Group 136"/>
          <p:cNvGrpSpPr/>
          <p:nvPr/>
        </p:nvGrpSpPr>
        <p:grpSpPr>
          <a:xfrm>
            <a:off x="4241543" y="7213907"/>
            <a:ext cx="685016" cy="514054"/>
            <a:chOff x="712110" y="4037334"/>
            <a:chExt cx="464344" cy="348456"/>
          </a:xfrm>
          <a:solidFill>
            <a:schemeClr val="tx1">
              <a:lumMod val="75000"/>
              <a:lumOff val="25000"/>
            </a:schemeClr>
          </a:solidFill>
        </p:grpSpPr>
        <p:sp>
          <p:nvSpPr>
            <p:cNvPr id="138" name="AutoShape 118"/>
            <p:cNvSpPr>
              <a:spLocks/>
            </p:cNvSpPr>
            <p:nvPr/>
          </p:nvSpPr>
          <p:spPr bwMode="auto">
            <a:xfrm>
              <a:off x="712110" y="4037334"/>
              <a:ext cx="464344" cy="348456"/>
            </a:xfrm>
            <a:custGeom>
              <a:avLst/>
              <a:gdLst>
                <a:gd name="T0" fmla="*/ 10732 w 21464"/>
                <a:gd name="T1" fmla="*/ 10800 h 21600"/>
                <a:gd name="T2" fmla="*/ 10732 w 21464"/>
                <a:gd name="T3" fmla="*/ 10800 h 21600"/>
                <a:gd name="T4" fmla="*/ 10732 w 21464"/>
                <a:gd name="T5" fmla="*/ 10800 h 21600"/>
                <a:gd name="T6" fmla="*/ 10732 w 21464"/>
                <a:gd name="T7" fmla="*/ 10800 h 21600"/>
              </a:gdLst>
              <a:ahLst/>
              <a:cxnLst>
                <a:cxn ang="0">
                  <a:pos x="T0" y="T1"/>
                </a:cxn>
                <a:cxn ang="0">
                  <a:pos x="T2" y="T3"/>
                </a:cxn>
                <a:cxn ang="0">
                  <a:pos x="T4" y="T5"/>
                </a:cxn>
                <a:cxn ang="0">
                  <a:pos x="T6" y="T7"/>
                </a:cxn>
              </a:cxnLst>
              <a:rect l="0" t="0" r="r" b="b"/>
              <a:pathLst>
                <a:path w="21464" h="21600">
                  <a:moveTo>
                    <a:pt x="19918" y="11754"/>
                  </a:moveTo>
                  <a:lnTo>
                    <a:pt x="16564" y="18954"/>
                  </a:lnTo>
                  <a:cubicBezTo>
                    <a:pt x="16317" y="19484"/>
                    <a:pt x="15892" y="19800"/>
                    <a:pt x="15427" y="19800"/>
                  </a:cubicBezTo>
                  <a:lnTo>
                    <a:pt x="2683" y="19800"/>
                  </a:lnTo>
                  <a:cubicBezTo>
                    <a:pt x="1943" y="19800"/>
                    <a:pt x="1341" y="18992"/>
                    <a:pt x="1341" y="18000"/>
                  </a:cubicBezTo>
                  <a:lnTo>
                    <a:pt x="1341" y="3600"/>
                  </a:lnTo>
                  <a:cubicBezTo>
                    <a:pt x="1341" y="2608"/>
                    <a:pt x="1943" y="1800"/>
                    <a:pt x="2683" y="1800"/>
                  </a:cubicBezTo>
                  <a:lnTo>
                    <a:pt x="15427" y="1800"/>
                  </a:lnTo>
                  <a:cubicBezTo>
                    <a:pt x="15892" y="1800"/>
                    <a:pt x="16317" y="2116"/>
                    <a:pt x="16564" y="2645"/>
                  </a:cubicBezTo>
                  <a:lnTo>
                    <a:pt x="19917" y="9845"/>
                  </a:lnTo>
                  <a:cubicBezTo>
                    <a:pt x="20188" y="10425"/>
                    <a:pt x="20188" y="11174"/>
                    <a:pt x="19918" y="11754"/>
                  </a:cubicBezTo>
                  <a:moveTo>
                    <a:pt x="21055" y="8891"/>
                  </a:moveTo>
                  <a:lnTo>
                    <a:pt x="17701" y="1691"/>
                  </a:lnTo>
                  <a:cubicBezTo>
                    <a:pt x="17211" y="639"/>
                    <a:pt x="16352" y="0"/>
                    <a:pt x="15427" y="0"/>
                  </a:cubicBezTo>
                  <a:lnTo>
                    <a:pt x="2683" y="0"/>
                  </a:lnTo>
                  <a:cubicBezTo>
                    <a:pt x="1201" y="0"/>
                    <a:pt x="0" y="1611"/>
                    <a:pt x="0" y="3600"/>
                  </a:cubicBezTo>
                  <a:lnTo>
                    <a:pt x="0" y="18000"/>
                  </a:lnTo>
                  <a:cubicBezTo>
                    <a:pt x="0" y="19988"/>
                    <a:pt x="1201" y="21599"/>
                    <a:pt x="2683" y="21599"/>
                  </a:cubicBezTo>
                  <a:lnTo>
                    <a:pt x="15427" y="21599"/>
                  </a:lnTo>
                  <a:cubicBezTo>
                    <a:pt x="16352" y="21599"/>
                    <a:pt x="17211" y="20960"/>
                    <a:pt x="17701" y="19908"/>
                  </a:cubicBezTo>
                  <a:lnTo>
                    <a:pt x="21055" y="12708"/>
                  </a:lnTo>
                  <a:cubicBezTo>
                    <a:pt x="21600" y="11541"/>
                    <a:pt x="21600" y="10059"/>
                    <a:pt x="21055" y="8891"/>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090" tIns="38090" rIns="38090" bIns="38090" anchor="ctr"/>
            <a:lstStyle/>
            <a:p>
              <a:pPr algn="ctr" defTabSz="457086" fontAlgn="base" hangingPunct="0">
                <a:spcBef>
                  <a:spcPct val="0"/>
                </a:spcBef>
                <a:spcAft>
                  <a:spcPct val="0"/>
                </a:spcAft>
              </a:pPr>
              <a:endParaRPr lang="en-US" sz="3000">
                <a:solidFill>
                  <a:srgbClr val="FFFFFF"/>
                </a:solidFill>
                <a:effectLst>
                  <a:outerShdw blurRad="38100" dist="38100" dir="2700000" algn="tl">
                    <a:srgbClr val="000000"/>
                  </a:outerShdw>
                </a:effectLst>
                <a:latin typeface="Gill Sans" charset="0"/>
                <a:sym typeface="Gill Sans" charset="0"/>
              </a:endParaRPr>
            </a:p>
          </p:txBody>
        </p:sp>
        <p:sp>
          <p:nvSpPr>
            <p:cNvPr id="139" name="AutoShape 119"/>
            <p:cNvSpPr>
              <a:spLocks/>
            </p:cNvSpPr>
            <p:nvPr/>
          </p:nvSpPr>
          <p:spPr bwMode="auto">
            <a:xfrm>
              <a:off x="1001829" y="4167509"/>
              <a:ext cx="87313" cy="873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8000"/>
                  </a:moveTo>
                  <a:cubicBezTo>
                    <a:pt x="6825" y="18000"/>
                    <a:pt x="3600" y="14774"/>
                    <a:pt x="3600" y="10800"/>
                  </a:cubicBezTo>
                  <a:cubicBezTo>
                    <a:pt x="3600" y="6825"/>
                    <a:pt x="6825" y="3600"/>
                    <a:pt x="10800" y="3600"/>
                  </a:cubicBezTo>
                  <a:cubicBezTo>
                    <a:pt x="14774" y="3600"/>
                    <a:pt x="17999" y="6825"/>
                    <a:pt x="17999" y="10800"/>
                  </a:cubicBezTo>
                  <a:cubicBezTo>
                    <a:pt x="17999" y="14774"/>
                    <a:pt x="14774" y="18000"/>
                    <a:pt x="10800" y="18000"/>
                  </a:cubicBezTo>
                  <a:moveTo>
                    <a:pt x="10800" y="0"/>
                  </a:moveTo>
                  <a:cubicBezTo>
                    <a:pt x="4833" y="0"/>
                    <a:pt x="0" y="4833"/>
                    <a:pt x="0" y="10800"/>
                  </a:cubicBezTo>
                  <a:cubicBezTo>
                    <a:pt x="0" y="16766"/>
                    <a:pt x="4833" y="21599"/>
                    <a:pt x="10800" y="21599"/>
                  </a:cubicBezTo>
                  <a:cubicBezTo>
                    <a:pt x="16766" y="21599"/>
                    <a:pt x="21600" y="16766"/>
                    <a:pt x="21600" y="10800"/>
                  </a:cubicBezTo>
                  <a:cubicBezTo>
                    <a:pt x="21600" y="4833"/>
                    <a:pt x="16766" y="0"/>
                    <a:pt x="1080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090" tIns="38090" rIns="38090" bIns="38090" anchor="ctr"/>
            <a:lstStyle/>
            <a:p>
              <a:pPr algn="ctr" defTabSz="457086" fontAlgn="base" hangingPunct="0">
                <a:spcBef>
                  <a:spcPct val="0"/>
                </a:spcBef>
                <a:spcAft>
                  <a:spcPct val="0"/>
                </a:spcAft>
              </a:pPr>
              <a:endParaRPr lang="en-US" sz="3000">
                <a:solidFill>
                  <a:srgbClr val="FFFFFF"/>
                </a:solidFill>
                <a:effectLst>
                  <a:outerShdw blurRad="38100" dist="38100" dir="2700000" algn="tl">
                    <a:srgbClr val="000000"/>
                  </a:outerShdw>
                </a:effectLst>
                <a:latin typeface="Gill Sans" charset="0"/>
                <a:sym typeface="Gill Sans" charset="0"/>
              </a:endParaRPr>
            </a:p>
          </p:txBody>
        </p:sp>
      </p:grpSp>
      <p:grpSp>
        <p:nvGrpSpPr>
          <p:cNvPr id="140" name="Group 139"/>
          <p:cNvGrpSpPr/>
          <p:nvPr/>
        </p:nvGrpSpPr>
        <p:grpSpPr>
          <a:xfrm>
            <a:off x="11092860" y="5821630"/>
            <a:ext cx="686186" cy="577288"/>
            <a:chOff x="5356342" y="3093565"/>
            <a:chExt cx="465138" cy="391319"/>
          </a:xfrm>
          <a:solidFill>
            <a:schemeClr val="tx1">
              <a:lumMod val="75000"/>
              <a:lumOff val="25000"/>
            </a:schemeClr>
          </a:solidFill>
        </p:grpSpPr>
        <p:sp>
          <p:nvSpPr>
            <p:cNvPr id="141" name="AutoShape 120"/>
            <p:cNvSpPr>
              <a:spLocks/>
            </p:cNvSpPr>
            <p:nvPr/>
          </p:nvSpPr>
          <p:spPr bwMode="auto">
            <a:xfrm>
              <a:off x="5473023" y="3195165"/>
              <a:ext cx="231775" cy="2317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48" y="16070"/>
                  </a:moveTo>
                  <a:cubicBezTo>
                    <a:pt x="14037" y="19468"/>
                    <a:pt x="8925" y="19859"/>
                    <a:pt x="5529" y="16948"/>
                  </a:cubicBezTo>
                  <a:cubicBezTo>
                    <a:pt x="2130" y="14038"/>
                    <a:pt x="1740" y="8924"/>
                    <a:pt x="4651" y="5527"/>
                  </a:cubicBezTo>
                  <a:cubicBezTo>
                    <a:pt x="7559" y="2131"/>
                    <a:pt x="12674" y="1740"/>
                    <a:pt x="16070" y="4650"/>
                  </a:cubicBezTo>
                  <a:cubicBezTo>
                    <a:pt x="19466" y="7560"/>
                    <a:pt x="19859" y="12673"/>
                    <a:pt x="16948" y="16070"/>
                  </a:cubicBezTo>
                  <a:moveTo>
                    <a:pt x="10800" y="0"/>
                  </a:moveTo>
                  <a:cubicBezTo>
                    <a:pt x="4833" y="0"/>
                    <a:pt x="0" y="4834"/>
                    <a:pt x="0" y="10800"/>
                  </a:cubicBezTo>
                  <a:cubicBezTo>
                    <a:pt x="0" y="16765"/>
                    <a:pt x="4833" y="21599"/>
                    <a:pt x="10800" y="21599"/>
                  </a:cubicBezTo>
                  <a:cubicBezTo>
                    <a:pt x="16764" y="21599"/>
                    <a:pt x="21600" y="16765"/>
                    <a:pt x="21600" y="10800"/>
                  </a:cubicBezTo>
                  <a:cubicBezTo>
                    <a:pt x="21600" y="4834"/>
                    <a:pt x="16764" y="0"/>
                    <a:pt x="1080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090" tIns="38090" rIns="38090" bIns="38090" anchor="ctr"/>
            <a:lstStyle/>
            <a:p>
              <a:pPr algn="ctr" defTabSz="457086" fontAlgn="base" hangingPunct="0">
                <a:spcBef>
                  <a:spcPct val="0"/>
                </a:spcBef>
                <a:spcAft>
                  <a:spcPct val="0"/>
                </a:spcAft>
              </a:pPr>
              <a:endParaRPr lang="en-US" sz="3000">
                <a:solidFill>
                  <a:srgbClr val="FFFFFF"/>
                </a:solidFill>
                <a:effectLst>
                  <a:outerShdw blurRad="38100" dist="38100" dir="2700000" algn="tl">
                    <a:srgbClr val="000000"/>
                  </a:outerShdw>
                </a:effectLst>
                <a:latin typeface="Gill Sans" charset="0"/>
                <a:sym typeface="Gill Sans" charset="0"/>
              </a:endParaRPr>
            </a:p>
          </p:txBody>
        </p:sp>
        <p:sp>
          <p:nvSpPr>
            <p:cNvPr id="142" name="AutoShape 121"/>
            <p:cNvSpPr>
              <a:spLocks/>
            </p:cNvSpPr>
            <p:nvPr/>
          </p:nvSpPr>
          <p:spPr bwMode="auto">
            <a:xfrm>
              <a:off x="5530967" y="3253109"/>
              <a:ext cx="65088" cy="650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200" y="0"/>
                  </a:moveTo>
                  <a:cubicBezTo>
                    <a:pt x="8596" y="0"/>
                    <a:pt x="0" y="8596"/>
                    <a:pt x="0" y="19195"/>
                  </a:cubicBezTo>
                  <a:lnTo>
                    <a:pt x="0" y="19199"/>
                  </a:lnTo>
                  <a:cubicBezTo>
                    <a:pt x="0" y="20524"/>
                    <a:pt x="1068" y="21599"/>
                    <a:pt x="2400" y="21599"/>
                  </a:cubicBezTo>
                  <a:cubicBezTo>
                    <a:pt x="3721" y="21599"/>
                    <a:pt x="4800" y="20524"/>
                    <a:pt x="4800" y="19199"/>
                  </a:cubicBezTo>
                  <a:lnTo>
                    <a:pt x="4800" y="19195"/>
                  </a:lnTo>
                  <a:cubicBezTo>
                    <a:pt x="4800" y="11247"/>
                    <a:pt x="11240" y="4799"/>
                    <a:pt x="19200" y="4799"/>
                  </a:cubicBezTo>
                  <a:cubicBezTo>
                    <a:pt x="20521" y="4799"/>
                    <a:pt x="21600" y="3724"/>
                    <a:pt x="21600" y="2399"/>
                  </a:cubicBezTo>
                  <a:cubicBezTo>
                    <a:pt x="21600" y="1075"/>
                    <a:pt x="20521" y="0"/>
                    <a:pt x="1920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090" tIns="38090" rIns="38090" bIns="38090" anchor="ctr"/>
            <a:lstStyle/>
            <a:p>
              <a:pPr algn="ctr" defTabSz="457086" fontAlgn="base" hangingPunct="0">
                <a:spcBef>
                  <a:spcPct val="0"/>
                </a:spcBef>
                <a:spcAft>
                  <a:spcPct val="0"/>
                </a:spcAft>
              </a:pPr>
              <a:endParaRPr lang="en-US" sz="3000">
                <a:solidFill>
                  <a:srgbClr val="FFFFFF"/>
                </a:solidFill>
                <a:effectLst>
                  <a:outerShdw blurRad="38100" dist="38100" dir="2700000" algn="tl">
                    <a:srgbClr val="000000"/>
                  </a:outerShdw>
                </a:effectLst>
                <a:latin typeface="Gill Sans" charset="0"/>
                <a:sym typeface="Gill Sans" charset="0"/>
              </a:endParaRPr>
            </a:p>
          </p:txBody>
        </p:sp>
        <p:sp>
          <p:nvSpPr>
            <p:cNvPr id="143" name="AutoShape 122"/>
            <p:cNvSpPr>
              <a:spLocks/>
            </p:cNvSpPr>
            <p:nvPr/>
          </p:nvSpPr>
          <p:spPr bwMode="auto">
            <a:xfrm>
              <a:off x="5356342" y="3093565"/>
              <a:ext cx="465138" cy="39131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9199"/>
                  </a:moveTo>
                  <a:cubicBezTo>
                    <a:pt x="20249" y="19642"/>
                    <a:pt x="19948" y="19999"/>
                    <a:pt x="19575" y="19999"/>
                  </a:cubicBezTo>
                  <a:lnTo>
                    <a:pt x="2024" y="19999"/>
                  </a:lnTo>
                  <a:cubicBezTo>
                    <a:pt x="1651" y="19999"/>
                    <a:pt x="1349" y="19642"/>
                    <a:pt x="1349" y="19199"/>
                  </a:cubicBezTo>
                  <a:lnTo>
                    <a:pt x="1349" y="7200"/>
                  </a:lnTo>
                  <a:cubicBezTo>
                    <a:pt x="1349" y="6809"/>
                    <a:pt x="1588" y="6475"/>
                    <a:pt x="1914" y="6411"/>
                  </a:cubicBezTo>
                  <a:lnTo>
                    <a:pt x="5588" y="5684"/>
                  </a:lnTo>
                  <a:lnTo>
                    <a:pt x="6797" y="2103"/>
                  </a:lnTo>
                  <a:cubicBezTo>
                    <a:pt x="6900" y="1799"/>
                    <a:pt x="7148" y="1600"/>
                    <a:pt x="7424" y="1600"/>
                  </a:cubicBezTo>
                  <a:lnTo>
                    <a:pt x="14174" y="1600"/>
                  </a:lnTo>
                  <a:cubicBezTo>
                    <a:pt x="14450" y="1600"/>
                    <a:pt x="14698" y="1799"/>
                    <a:pt x="14801" y="2103"/>
                  </a:cubicBezTo>
                  <a:lnTo>
                    <a:pt x="16010" y="5684"/>
                  </a:lnTo>
                  <a:lnTo>
                    <a:pt x="19685" y="6411"/>
                  </a:lnTo>
                  <a:cubicBezTo>
                    <a:pt x="20011" y="6475"/>
                    <a:pt x="20249" y="6809"/>
                    <a:pt x="20249" y="7200"/>
                  </a:cubicBezTo>
                  <a:cubicBezTo>
                    <a:pt x="20249" y="7200"/>
                    <a:pt x="20249" y="19199"/>
                    <a:pt x="20249" y="19199"/>
                  </a:cubicBezTo>
                  <a:close/>
                  <a:moveTo>
                    <a:pt x="19907" y="4832"/>
                  </a:moveTo>
                  <a:lnTo>
                    <a:pt x="16981" y="4254"/>
                  </a:lnTo>
                  <a:lnTo>
                    <a:pt x="16054" y="1507"/>
                  </a:lnTo>
                  <a:cubicBezTo>
                    <a:pt x="15745" y="591"/>
                    <a:pt x="15006" y="0"/>
                    <a:pt x="14174" y="0"/>
                  </a:cubicBezTo>
                  <a:lnTo>
                    <a:pt x="7424" y="0"/>
                  </a:lnTo>
                  <a:cubicBezTo>
                    <a:pt x="6593" y="0"/>
                    <a:pt x="5854" y="591"/>
                    <a:pt x="5543" y="1509"/>
                  </a:cubicBezTo>
                  <a:lnTo>
                    <a:pt x="4618" y="4254"/>
                  </a:lnTo>
                  <a:lnTo>
                    <a:pt x="1692" y="4832"/>
                  </a:lnTo>
                  <a:cubicBezTo>
                    <a:pt x="711" y="5025"/>
                    <a:pt x="0" y="6020"/>
                    <a:pt x="0" y="7200"/>
                  </a:cubicBezTo>
                  <a:lnTo>
                    <a:pt x="0" y="19199"/>
                  </a:lnTo>
                  <a:cubicBezTo>
                    <a:pt x="0" y="20523"/>
                    <a:pt x="908" y="21600"/>
                    <a:pt x="2024" y="21600"/>
                  </a:cubicBezTo>
                  <a:lnTo>
                    <a:pt x="19575" y="21600"/>
                  </a:lnTo>
                  <a:cubicBezTo>
                    <a:pt x="20691" y="21600"/>
                    <a:pt x="21600" y="20523"/>
                    <a:pt x="21600" y="19199"/>
                  </a:cubicBezTo>
                  <a:lnTo>
                    <a:pt x="21600" y="7200"/>
                  </a:lnTo>
                  <a:cubicBezTo>
                    <a:pt x="21600" y="6020"/>
                    <a:pt x="20888" y="5025"/>
                    <a:pt x="19907" y="4832"/>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090" tIns="38090" rIns="38090" bIns="38090" anchor="ctr"/>
            <a:lstStyle/>
            <a:p>
              <a:pPr algn="ctr" defTabSz="457086" fontAlgn="base" hangingPunct="0">
                <a:spcBef>
                  <a:spcPct val="0"/>
                </a:spcBef>
                <a:spcAft>
                  <a:spcPct val="0"/>
                </a:spcAft>
              </a:pPr>
              <a:endParaRPr lang="en-US" sz="3000">
                <a:solidFill>
                  <a:srgbClr val="FFFFFF"/>
                </a:solidFill>
                <a:effectLst>
                  <a:outerShdw blurRad="38100" dist="38100" dir="2700000" algn="tl">
                    <a:srgbClr val="000000"/>
                  </a:outerShdw>
                </a:effectLst>
                <a:latin typeface="Gill Sans" charset="0"/>
                <a:sym typeface="Gill Sans" charset="0"/>
              </a:endParaRPr>
            </a:p>
          </p:txBody>
        </p:sp>
      </p:grpSp>
      <p:grpSp>
        <p:nvGrpSpPr>
          <p:cNvPr id="144" name="Group 143"/>
          <p:cNvGrpSpPr/>
          <p:nvPr/>
        </p:nvGrpSpPr>
        <p:grpSpPr>
          <a:xfrm>
            <a:off x="9722829" y="5757226"/>
            <a:ext cx="685016" cy="685016"/>
            <a:chOff x="4427654" y="3049909"/>
            <a:chExt cx="464344" cy="464344"/>
          </a:xfrm>
          <a:solidFill>
            <a:schemeClr val="tx1">
              <a:lumMod val="75000"/>
              <a:lumOff val="25000"/>
            </a:schemeClr>
          </a:solidFill>
        </p:grpSpPr>
        <p:sp>
          <p:nvSpPr>
            <p:cNvPr id="145" name="AutoShape 123"/>
            <p:cNvSpPr>
              <a:spLocks/>
            </p:cNvSpPr>
            <p:nvPr/>
          </p:nvSpPr>
          <p:spPr bwMode="auto">
            <a:xfrm>
              <a:off x="4427654" y="3049909"/>
              <a:ext cx="464344"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180" y="12132"/>
                  </a:moveTo>
                  <a:cubicBezTo>
                    <a:pt x="17710" y="12226"/>
                    <a:pt x="17327" y="12561"/>
                    <a:pt x="17170" y="13012"/>
                  </a:cubicBezTo>
                  <a:cubicBezTo>
                    <a:pt x="17083" y="13261"/>
                    <a:pt x="16981" y="13503"/>
                    <a:pt x="16868" y="13738"/>
                  </a:cubicBezTo>
                  <a:cubicBezTo>
                    <a:pt x="16658" y="14169"/>
                    <a:pt x="16694" y="14677"/>
                    <a:pt x="16959" y="15075"/>
                  </a:cubicBezTo>
                  <a:lnTo>
                    <a:pt x="18131" y="16833"/>
                  </a:lnTo>
                  <a:lnTo>
                    <a:pt x="16832" y="18132"/>
                  </a:lnTo>
                  <a:lnTo>
                    <a:pt x="15075" y="16960"/>
                  </a:lnTo>
                  <a:cubicBezTo>
                    <a:pt x="14850" y="16810"/>
                    <a:pt x="14589" y="16733"/>
                    <a:pt x="14326" y="16733"/>
                  </a:cubicBezTo>
                  <a:cubicBezTo>
                    <a:pt x="14126" y="16733"/>
                    <a:pt x="13924" y="16778"/>
                    <a:pt x="13738" y="16868"/>
                  </a:cubicBezTo>
                  <a:cubicBezTo>
                    <a:pt x="13504" y="16981"/>
                    <a:pt x="13262" y="17083"/>
                    <a:pt x="13012" y="17170"/>
                  </a:cubicBezTo>
                  <a:cubicBezTo>
                    <a:pt x="12561" y="17327"/>
                    <a:pt x="12226" y="17712"/>
                    <a:pt x="12133" y="18180"/>
                  </a:cubicBezTo>
                  <a:lnTo>
                    <a:pt x="11717" y="20249"/>
                  </a:lnTo>
                  <a:lnTo>
                    <a:pt x="9881" y="20249"/>
                  </a:lnTo>
                  <a:lnTo>
                    <a:pt x="9467" y="18180"/>
                  </a:lnTo>
                  <a:cubicBezTo>
                    <a:pt x="9373" y="17712"/>
                    <a:pt x="9039" y="17327"/>
                    <a:pt x="8588" y="17170"/>
                  </a:cubicBezTo>
                  <a:cubicBezTo>
                    <a:pt x="8339" y="17083"/>
                    <a:pt x="8096" y="16983"/>
                    <a:pt x="7861" y="16869"/>
                  </a:cubicBezTo>
                  <a:cubicBezTo>
                    <a:pt x="7675" y="16778"/>
                    <a:pt x="7474" y="16733"/>
                    <a:pt x="7273" y="16733"/>
                  </a:cubicBezTo>
                  <a:cubicBezTo>
                    <a:pt x="7011" y="16733"/>
                    <a:pt x="6750" y="16810"/>
                    <a:pt x="6525" y="16960"/>
                  </a:cubicBezTo>
                  <a:lnTo>
                    <a:pt x="4767" y="18132"/>
                  </a:lnTo>
                  <a:lnTo>
                    <a:pt x="3468" y="16833"/>
                  </a:lnTo>
                  <a:lnTo>
                    <a:pt x="4639" y="15075"/>
                  </a:lnTo>
                  <a:cubicBezTo>
                    <a:pt x="4904" y="14677"/>
                    <a:pt x="4939" y="14169"/>
                    <a:pt x="4732" y="13738"/>
                  </a:cubicBezTo>
                  <a:cubicBezTo>
                    <a:pt x="4618" y="13504"/>
                    <a:pt x="4516" y="13263"/>
                    <a:pt x="4429" y="13013"/>
                  </a:cubicBezTo>
                  <a:cubicBezTo>
                    <a:pt x="4273" y="12561"/>
                    <a:pt x="3888" y="12227"/>
                    <a:pt x="3419" y="12133"/>
                  </a:cubicBezTo>
                  <a:lnTo>
                    <a:pt x="1350" y="11718"/>
                  </a:lnTo>
                  <a:lnTo>
                    <a:pt x="1349" y="9882"/>
                  </a:lnTo>
                  <a:lnTo>
                    <a:pt x="3419" y="9468"/>
                  </a:lnTo>
                  <a:cubicBezTo>
                    <a:pt x="3888" y="9374"/>
                    <a:pt x="4273" y="9039"/>
                    <a:pt x="4429" y="8588"/>
                  </a:cubicBezTo>
                  <a:cubicBezTo>
                    <a:pt x="4516" y="8338"/>
                    <a:pt x="4617" y="8096"/>
                    <a:pt x="4731" y="7862"/>
                  </a:cubicBezTo>
                  <a:cubicBezTo>
                    <a:pt x="4940" y="7431"/>
                    <a:pt x="4905" y="6923"/>
                    <a:pt x="4639" y="6524"/>
                  </a:cubicBezTo>
                  <a:lnTo>
                    <a:pt x="3468" y="4767"/>
                  </a:lnTo>
                  <a:lnTo>
                    <a:pt x="4767" y="3468"/>
                  </a:lnTo>
                  <a:lnTo>
                    <a:pt x="6525" y="4639"/>
                  </a:lnTo>
                  <a:cubicBezTo>
                    <a:pt x="6750" y="4790"/>
                    <a:pt x="7011" y="4866"/>
                    <a:pt x="7273" y="4866"/>
                  </a:cubicBezTo>
                  <a:cubicBezTo>
                    <a:pt x="7474" y="4866"/>
                    <a:pt x="7674" y="4822"/>
                    <a:pt x="7861" y="4732"/>
                  </a:cubicBezTo>
                  <a:cubicBezTo>
                    <a:pt x="8095" y="4619"/>
                    <a:pt x="8337" y="4517"/>
                    <a:pt x="8586" y="4430"/>
                  </a:cubicBezTo>
                  <a:cubicBezTo>
                    <a:pt x="9039" y="4272"/>
                    <a:pt x="9373" y="3888"/>
                    <a:pt x="9467" y="3420"/>
                  </a:cubicBezTo>
                  <a:lnTo>
                    <a:pt x="9881" y="1350"/>
                  </a:lnTo>
                  <a:lnTo>
                    <a:pt x="11717" y="1350"/>
                  </a:lnTo>
                  <a:lnTo>
                    <a:pt x="12131" y="3420"/>
                  </a:lnTo>
                  <a:cubicBezTo>
                    <a:pt x="12225" y="3888"/>
                    <a:pt x="12560" y="4272"/>
                    <a:pt x="13012" y="4430"/>
                  </a:cubicBezTo>
                  <a:cubicBezTo>
                    <a:pt x="13261" y="4517"/>
                    <a:pt x="13502" y="4617"/>
                    <a:pt x="13737" y="4731"/>
                  </a:cubicBezTo>
                  <a:cubicBezTo>
                    <a:pt x="13924" y="4822"/>
                    <a:pt x="14125" y="4866"/>
                    <a:pt x="14326" y="4866"/>
                  </a:cubicBezTo>
                  <a:cubicBezTo>
                    <a:pt x="14589" y="4866"/>
                    <a:pt x="14850" y="4790"/>
                    <a:pt x="15075" y="4639"/>
                  </a:cubicBezTo>
                  <a:lnTo>
                    <a:pt x="16832" y="3468"/>
                  </a:lnTo>
                  <a:lnTo>
                    <a:pt x="18131" y="4767"/>
                  </a:lnTo>
                  <a:lnTo>
                    <a:pt x="16959" y="6524"/>
                  </a:lnTo>
                  <a:cubicBezTo>
                    <a:pt x="16694" y="6923"/>
                    <a:pt x="16660" y="7431"/>
                    <a:pt x="16867" y="7861"/>
                  </a:cubicBezTo>
                  <a:cubicBezTo>
                    <a:pt x="16980" y="8096"/>
                    <a:pt x="17083" y="8337"/>
                    <a:pt x="17170" y="8587"/>
                  </a:cubicBezTo>
                  <a:cubicBezTo>
                    <a:pt x="17327" y="9039"/>
                    <a:pt x="17710" y="9373"/>
                    <a:pt x="18180" y="9467"/>
                  </a:cubicBezTo>
                  <a:lnTo>
                    <a:pt x="20248" y="9882"/>
                  </a:lnTo>
                  <a:lnTo>
                    <a:pt x="20250" y="11718"/>
                  </a:lnTo>
                  <a:cubicBezTo>
                    <a:pt x="20250" y="11718"/>
                    <a:pt x="18180" y="12132"/>
                    <a:pt x="18180" y="12132"/>
                  </a:cubicBezTo>
                  <a:close/>
                  <a:moveTo>
                    <a:pt x="20513" y="8558"/>
                  </a:moveTo>
                  <a:lnTo>
                    <a:pt x="18445" y="8143"/>
                  </a:lnTo>
                  <a:cubicBezTo>
                    <a:pt x="18341" y="7844"/>
                    <a:pt x="18218" y="7554"/>
                    <a:pt x="18082" y="7273"/>
                  </a:cubicBezTo>
                  <a:lnTo>
                    <a:pt x="19254" y="5516"/>
                  </a:lnTo>
                  <a:cubicBezTo>
                    <a:pt x="19611" y="4980"/>
                    <a:pt x="19540" y="4268"/>
                    <a:pt x="19085" y="3813"/>
                  </a:cubicBezTo>
                  <a:lnTo>
                    <a:pt x="17787" y="2514"/>
                  </a:lnTo>
                  <a:cubicBezTo>
                    <a:pt x="17526" y="2253"/>
                    <a:pt x="17181" y="2118"/>
                    <a:pt x="16831" y="2118"/>
                  </a:cubicBezTo>
                  <a:cubicBezTo>
                    <a:pt x="16573" y="2118"/>
                    <a:pt x="16312" y="2193"/>
                    <a:pt x="16084" y="2345"/>
                  </a:cubicBezTo>
                  <a:lnTo>
                    <a:pt x="14326" y="3516"/>
                  </a:lnTo>
                  <a:cubicBezTo>
                    <a:pt x="14044" y="3380"/>
                    <a:pt x="13754" y="3258"/>
                    <a:pt x="13455" y="3155"/>
                  </a:cubicBezTo>
                  <a:lnTo>
                    <a:pt x="13041" y="1085"/>
                  </a:lnTo>
                  <a:cubicBezTo>
                    <a:pt x="12916" y="454"/>
                    <a:pt x="12361" y="0"/>
                    <a:pt x="11717" y="0"/>
                  </a:cubicBezTo>
                  <a:lnTo>
                    <a:pt x="9881" y="0"/>
                  </a:lnTo>
                  <a:cubicBezTo>
                    <a:pt x="9238" y="0"/>
                    <a:pt x="8684" y="454"/>
                    <a:pt x="8557" y="1085"/>
                  </a:cubicBezTo>
                  <a:lnTo>
                    <a:pt x="8143" y="3155"/>
                  </a:lnTo>
                  <a:cubicBezTo>
                    <a:pt x="7843" y="3258"/>
                    <a:pt x="7554" y="3381"/>
                    <a:pt x="7273" y="3516"/>
                  </a:cubicBezTo>
                  <a:lnTo>
                    <a:pt x="5516" y="2345"/>
                  </a:lnTo>
                  <a:cubicBezTo>
                    <a:pt x="5287" y="2193"/>
                    <a:pt x="5026" y="2118"/>
                    <a:pt x="4767" y="2118"/>
                  </a:cubicBezTo>
                  <a:cubicBezTo>
                    <a:pt x="4419" y="2118"/>
                    <a:pt x="4073" y="2253"/>
                    <a:pt x="3812" y="2514"/>
                  </a:cubicBezTo>
                  <a:lnTo>
                    <a:pt x="2514" y="3813"/>
                  </a:lnTo>
                  <a:cubicBezTo>
                    <a:pt x="2059" y="4268"/>
                    <a:pt x="1988" y="4980"/>
                    <a:pt x="2345" y="5516"/>
                  </a:cubicBezTo>
                  <a:lnTo>
                    <a:pt x="3516" y="7273"/>
                  </a:lnTo>
                  <a:cubicBezTo>
                    <a:pt x="3380" y="7555"/>
                    <a:pt x="3258" y="7844"/>
                    <a:pt x="3154" y="8144"/>
                  </a:cubicBezTo>
                  <a:lnTo>
                    <a:pt x="1085" y="8558"/>
                  </a:lnTo>
                  <a:cubicBezTo>
                    <a:pt x="454" y="8684"/>
                    <a:pt x="0" y="9238"/>
                    <a:pt x="0" y="9882"/>
                  </a:cubicBezTo>
                  <a:lnTo>
                    <a:pt x="0" y="11718"/>
                  </a:lnTo>
                  <a:cubicBezTo>
                    <a:pt x="0" y="12361"/>
                    <a:pt x="454" y="12916"/>
                    <a:pt x="1085" y="13042"/>
                  </a:cubicBezTo>
                  <a:lnTo>
                    <a:pt x="3154" y="13456"/>
                  </a:lnTo>
                  <a:cubicBezTo>
                    <a:pt x="3258" y="13755"/>
                    <a:pt x="3380" y="14046"/>
                    <a:pt x="3516" y="14326"/>
                  </a:cubicBezTo>
                  <a:lnTo>
                    <a:pt x="2345" y="16083"/>
                  </a:lnTo>
                  <a:cubicBezTo>
                    <a:pt x="1988" y="16619"/>
                    <a:pt x="2059" y="17332"/>
                    <a:pt x="2514" y="17787"/>
                  </a:cubicBezTo>
                  <a:lnTo>
                    <a:pt x="3812" y="19086"/>
                  </a:lnTo>
                  <a:cubicBezTo>
                    <a:pt x="4073" y="19346"/>
                    <a:pt x="4419" y="19482"/>
                    <a:pt x="4767" y="19482"/>
                  </a:cubicBezTo>
                  <a:cubicBezTo>
                    <a:pt x="5026" y="19482"/>
                    <a:pt x="5287" y="19406"/>
                    <a:pt x="5516" y="19254"/>
                  </a:cubicBezTo>
                  <a:lnTo>
                    <a:pt x="7273" y="18083"/>
                  </a:lnTo>
                  <a:cubicBezTo>
                    <a:pt x="7554" y="18220"/>
                    <a:pt x="7843" y="18341"/>
                    <a:pt x="8143" y="18445"/>
                  </a:cubicBezTo>
                  <a:lnTo>
                    <a:pt x="8557" y="20514"/>
                  </a:lnTo>
                  <a:cubicBezTo>
                    <a:pt x="8684" y="21146"/>
                    <a:pt x="9238" y="21599"/>
                    <a:pt x="9881" y="21599"/>
                  </a:cubicBezTo>
                  <a:lnTo>
                    <a:pt x="11717" y="21599"/>
                  </a:lnTo>
                  <a:cubicBezTo>
                    <a:pt x="12361" y="21599"/>
                    <a:pt x="12916" y="21146"/>
                    <a:pt x="13041" y="20514"/>
                  </a:cubicBezTo>
                  <a:lnTo>
                    <a:pt x="13456" y="18445"/>
                  </a:lnTo>
                  <a:cubicBezTo>
                    <a:pt x="13755" y="18341"/>
                    <a:pt x="14046" y="18219"/>
                    <a:pt x="14326" y="18083"/>
                  </a:cubicBezTo>
                  <a:lnTo>
                    <a:pt x="16084" y="19254"/>
                  </a:lnTo>
                  <a:cubicBezTo>
                    <a:pt x="16312" y="19406"/>
                    <a:pt x="16573" y="19482"/>
                    <a:pt x="16831" y="19482"/>
                  </a:cubicBezTo>
                  <a:cubicBezTo>
                    <a:pt x="17181" y="19482"/>
                    <a:pt x="17526" y="19346"/>
                    <a:pt x="17787" y="19086"/>
                  </a:cubicBezTo>
                  <a:lnTo>
                    <a:pt x="19085" y="17787"/>
                  </a:lnTo>
                  <a:cubicBezTo>
                    <a:pt x="19540" y="17332"/>
                    <a:pt x="19611" y="16619"/>
                    <a:pt x="19254" y="16083"/>
                  </a:cubicBezTo>
                  <a:lnTo>
                    <a:pt x="18082" y="14326"/>
                  </a:lnTo>
                  <a:cubicBezTo>
                    <a:pt x="18219" y="14045"/>
                    <a:pt x="18341" y="13755"/>
                    <a:pt x="18445" y="13456"/>
                  </a:cubicBezTo>
                  <a:lnTo>
                    <a:pt x="20513" y="13042"/>
                  </a:lnTo>
                  <a:cubicBezTo>
                    <a:pt x="21145" y="12916"/>
                    <a:pt x="21599" y="12361"/>
                    <a:pt x="21599" y="11718"/>
                  </a:cubicBezTo>
                  <a:lnTo>
                    <a:pt x="21599" y="9882"/>
                  </a:lnTo>
                  <a:cubicBezTo>
                    <a:pt x="21599" y="9238"/>
                    <a:pt x="21145" y="8684"/>
                    <a:pt x="20513" y="8558"/>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090" tIns="38090" rIns="38090" bIns="38090" anchor="ctr"/>
            <a:lstStyle/>
            <a:p>
              <a:pPr algn="ctr" defTabSz="457086" fontAlgn="base" hangingPunct="0">
                <a:spcBef>
                  <a:spcPct val="0"/>
                </a:spcBef>
                <a:spcAft>
                  <a:spcPct val="0"/>
                </a:spcAft>
              </a:pPr>
              <a:endParaRPr lang="en-US" sz="3000">
                <a:solidFill>
                  <a:srgbClr val="FFFFFF"/>
                </a:solidFill>
                <a:effectLst>
                  <a:outerShdw blurRad="38100" dist="38100" dir="2700000" algn="tl">
                    <a:srgbClr val="000000"/>
                  </a:outerShdw>
                </a:effectLst>
                <a:latin typeface="Gill Sans" charset="0"/>
                <a:sym typeface="Gill Sans" charset="0"/>
              </a:endParaRPr>
            </a:p>
          </p:txBody>
        </p:sp>
        <p:sp>
          <p:nvSpPr>
            <p:cNvPr id="146" name="AutoShape 124"/>
            <p:cNvSpPr>
              <a:spLocks/>
            </p:cNvSpPr>
            <p:nvPr/>
          </p:nvSpPr>
          <p:spPr bwMode="auto">
            <a:xfrm>
              <a:off x="4558623" y="3180084"/>
              <a:ext cx="203200" cy="2032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0250"/>
                  </a:moveTo>
                  <a:cubicBezTo>
                    <a:pt x="5580" y="20250"/>
                    <a:pt x="1350" y="16017"/>
                    <a:pt x="1350" y="10800"/>
                  </a:cubicBezTo>
                  <a:cubicBezTo>
                    <a:pt x="1350" y="5582"/>
                    <a:pt x="5580" y="1349"/>
                    <a:pt x="10800" y="1349"/>
                  </a:cubicBezTo>
                  <a:cubicBezTo>
                    <a:pt x="16016" y="1349"/>
                    <a:pt x="20250" y="5582"/>
                    <a:pt x="20250" y="10800"/>
                  </a:cubicBezTo>
                  <a:cubicBezTo>
                    <a:pt x="20250" y="16017"/>
                    <a:pt x="16016" y="20250"/>
                    <a:pt x="10800" y="20250"/>
                  </a:cubicBezTo>
                  <a:moveTo>
                    <a:pt x="10800" y="0"/>
                  </a:moveTo>
                  <a:cubicBezTo>
                    <a:pt x="4836" y="0"/>
                    <a:pt x="0" y="4836"/>
                    <a:pt x="0" y="10800"/>
                  </a:cubicBezTo>
                  <a:cubicBezTo>
                    <a:pt x="0" y="16763"/>
                    <a:pt x="4836" y="21600"/>
                    <a:pt x="10800" y="21600"/>
                  </a:cubicBezTo>
                  <a:cubicBezTo>
                    <a:pt x="16763" y="21600"/>
                    <a:pt x="21599" y="16763"/>
                    <a:pt x="21599" y="10800"/>
                  </a:cubicBezTo>
                  <a:cubicBezTo>
                    <a:pt x="21599" y="4836"/>
                    <a:pt x="16763" y="0"/>
                    <a:pt x="1080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090" tIns="38090" rIns="38090" bIns="38090" anchor="ctr"/>
            <a:lstStyle/>
            <a:p>
              <a:pPr algn="ctr" defTabSz="457086" fontAlgn="base" hangingPunct="0">
                <a:spcBef>
                  <a:spcPct val="0"/>
                </a:spcBef>
                <a:spcAft>
                  <a:spcPct val="0"/>
                </a:spcAft>
              </a:pPr>
              <a:endParaRPr lang="en-US" sz="3000">
                <a:solidFill>
                  <a:srgbClr val="FFFFFF"/>
                </a:solidFill>
                <a:effectLst>
                  <a:outerShdw blurRad="38100" dist="38100" dir="2700000" algn="tl">
                    <a:srgbClr val="000000"/>
                  </a:outerShdw>
                </a:effectLst>
                <a:latin typeface="Gill Sans" charset="0"/>
                <a:sym typeface="Gill Sans" charset="0"/>
              </a:endParaRPr>
            </a:p>
          </p:txBody>
        </p:sp>
        <p:sp>
          <p:nvSpPr>
            <p:cNvPr id="147" name="AutoShape 125"/>
            <p:cNvSpPr>
              <a:spLocks/>
            </p:cNvSpPr>
            <p:nvPr/>
          </p:nvSpPr>
          <p:spPr bwMode="auto">
            <a:xfrm>
              <a:off x="4601485" y="3223740"/>
              <a:ext cx="116682" cy="11668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8900"/>
                  </a:moveTo>
                  <a:cubicBezTo>
                    <a:pt x="6328" y="18900"/>
                    <a:pt x="2699" y="15271"/>
                    <a:pt x="2699" y="10800"/>
                  </a:cubicBezTo>
                  <a:cubicBezTo>
                    <a:pt x="2699" y="6329"/>
                    <a:pt x="6328" y="2700"/>
                    <a:pt x="10800" y="2700"/>
                  </a:cubicBezTo>
                  <a:cubicBezTo>
                    <a:pt x="15271" y="2700"/>
                    <a:pt x="18899" y="6329"/>
                    <a:pt x="18899" y="10800"/>
                  </a:cubicBezTo>
                  <a:cubicBezTo>
                    <a:pt x="18899" y="15271"/>
                    <a:pt x="15271" y="18900"/>
                    <a:pt x="10800" y="18900"/>
                  </a:cubicBezTo>
                  <a:moveTo>
                    <a:pt x="10800" y="0"/>
                  </a:moveTo>
                  <a:cubicBezTo>
                    <a:pt x="4830" y="0"/>
                    <a:pt x="0" y="4833"/>
                    <a:pt x="0" y="10800"/>
                  </a:cubicBezTo>
                  <a:cubicBezTo>
                    <a:pt x="0" y="16766"/>
                    <a:pt x="4830" y="21599"/>
                    <a:pt x="10800" y="21599"/>
                  </a:cubicBezTo>
                  <a:cubicBezTo>
                    <a:pt x="16764" y="21599"/>
                    <a:pt x="21600" y="16766"/>
                    <a:pt x="21600" y="10800"/>
                  </a:cubicBezTo>
                  <a:cubicBezTo>
                    <a:pt x="21600" y="4833"/>
                    <a:pt x="16764" y="0"/>
                    <a:pt x="1080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090" tIns="38090" rIns="38090" bIns="38090" anchor="ctr"/>
            <a:lstStyle/>
            <a:p>
              <a:pPr algn="ctr" defTabSz="457086" fontAlgn="base" hangingPunct="0">
                <a:spcBef>
                  <a:spcPct val="0"/>
                </a:spcBef>
                <a:spcAft>
                  <a:spcPct val="0"/>
                </a:spcAft>
              </a:pPr>
              <a:endParaRPr lang="en-US" sz="3000">
                <a:solidFill>
                  <a:srgbClr val="FFFFFF"/>
                </a:solidFill>
                <a:effectLst>
                  <a:outerShdw blurRad="38100" dist="38100" dir="2700000" algn="tl">
                    <a:srgbClr val="000000"/>
                  </a:outerShdw>
                </a:effectLst>
                <a:latin typeface="Gill Sans" charset="0"/>
                <a:sym typeface="Gill Sans" charset="0"/>
              </a:endParaRPr>
            </a:p>
          </p:txBody>
        </p:sp>
      </p:grpSp>
      <p:grpSp>
        <p:nvGrpSpPr>
          <p:cNvPr id="148" name="Group 147"/>
          <p:cNvGrpSpPr/>
          <p:nvPr/>
        </p:nvGrpSpPr>
        <p:grpSpPr>
          <a:xfrm>
            <a:off x="8352801" y="5757226"/>
            <a:ext cx="685016" cy="685016"/>
            <a:chOff x="3498967" y="3049909"/>
            <a:chExt cx="464344" cy="464344"/>
          </a:xfrm>
          <a:solidFill>
            <a:schemeClr val="tx1">
              <a:lumMod val="75000"/>
              <a:lumOff val="25000"/>
            </a:schemeClr>
          </a:solidFill>
        </p:grpSpPr>
        <p:sp>
          <p:nvSpPr>
            <p:cNvPr id="149" name="AutoShape 126"/>
            <p:cNvSpPr>
              <a:spLocks/>
            </p:cNvSpPr>
            <p:nvPr/>
          </p:nvSpPr>
          <p:spPr bwMode="auto">
            <a:xfrm>
              <a:off x="3498967" y="3049909"/>
              <a:ext cx="464344"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090" tIns="38090" rIns="38090" bIns="38090" anchor="ctr"/>
            <a:lstStyle/>
            <a:p>
              <a:pPr algn="ctr" defTabSz="457086" fontAlgn="base" hangingPunct="0">
                <a:spcBef>
                  <a:spcPct val="0"/>
                </a:spcBef>
                <a:spcAft>
                  <a:spcPct val="0"/>
                </a:spcAft>
              </a:pPr>
              <a:endParaRPr lang="en-US" sz="3000">
                <a:solidFill>
                  <a:srgbClr val="FFFFFF"/>
                </a:solidFill>
                <a:effectLst>
                  <a:outerShdw blurRad="38100" dist="38100" dir="2700000" algn="tl">
                    <a:srgbClr val="000000"/>
                  </a:outerShdw>
                </a:effectLst>
                <a:latin typeface="Gill Sans" charset="0"/>
                <a:sym typeface="Gill Sans" charset="0"/>
              </a:endParaRPr>
            </a:p>
          </p:txBody>
        </p:sp>
        <p:sp>
          <p:nvSpPr>
            <p:cNvPr id="150" name="AutoShape 127"/>
            <p:cNvSpPr>
              <a:spLocks/>
            </p:cNvSpPr>
            <p:nvPr/>
          </p:nvSpPr>
          <p:spPr bwMode="auto">
            <a:xfrm>
              <a:off x="3687085" y="3122140"/>
              <a:ext cx="109538" cy="1087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090" tIns="38090" rIns="38090" bIns="38090" anchor="ctr"/>
            <a:lstStyle/>
            <a:p>
              <a:pPr algn="ctr" defTabSz="457086" fontAlgn="base" hangingPunct="0">
                <a:spcBef>
                  <a:spcPct val="0"/>
                </a:spcBef>
                <a:spcAft>
                  <a:spcPct val="0"/>
                </a:spcAft>
              </a:pPr>
              <a:endParaRPr lang="en-US" sz="3000">
                <a:solidFill>
                  <a:srgbClr val="FFFFFF"/>
                </a:solidFill>
                <a:effectLst>
                  <a:outerShdw blurRad="38100" dist="38100" dir="2700000" algn="tl">
                    <a:srgbClr val="000000"/>
                  </a:outerShdw>
                </a:effectLst>
                <a:latin typeface="Gill Sans" charset="0"/>
                <a:sym typeface="Gill Sans" charset="0"/>
              </a:endParaRPr>
            </a:p>
          </p:txBody>
        </p:sp>
      </p:grpSp>
      <p:grpSp>
        <p:nvGrpSpPr>
          <p:cNvPr id="151" name="Group 150"/>
          <p:cNvGrpSpPr/>
          <p:nvPr/>
        </p:nvGrpSpPr>
        <p:grpSpPr>
          <a:xfrm>
            <a:off x="6981602" y="5757226"/>
            <a:ext cx="686186" cy="685016"/>
            <a:chOff x="2581275" y="2582069"/>
            <a:chExt cx="465138" cy="464344"/>
          </a:xfrm>
          <a:solidFill>
            <a:schemeClr val="tx1">
              <a:lumMod val="75000"/>
              <a:lumOff val="25000"/>
            </a:schemeClr>
          </a:solidFill>
        </p:grpSpPr>
        <p:sp>
          <p:nvSpPr>
            <p:cNvPr id="152" name="AutoShape 128"/>
            <p:cNvSpPr>
              <a:spLocks/>
            </p:cNvSpPr>
            <p:nvPr/>
          </p:nvSpPr>
          <p:spPr bwMode="auto">
            <a:xfrm>
              <a:off x="2581275" y="2582069"/>
              <a:ext cx="465138"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4850" y="12150"/>
                  </a:moveTo>
                  <a:cubicBezTo>
                    <a:pt x="13851" y="12150"/>
                    <a:pt x="12926" y="11859"/>
                    <a:pt x="12124" y="11386"/>
                  </a:cubicBezTo>
                  <a:lnTo>
                    <a:pt x="11892" y="11618"/>
                  </a:lnTo>
                  <a:lnTo>
                    <a:pt x="11132" y="12377"/>
                  </a:lnTo>
                  <a:lnTo>
                    <a:pt x="9846" y="13663"/>
                  </a:lnTo>
                  <a:cubicBezTo>
                    <a:pt x="9593" y="13916"/>
                    <a:pt x="9451" y="14260"/>
                    <a:pt x="9451" y="14617"/>
                  </a:cubicBezTo>
                  <a:lnTo>
                    <a:pt x="9451" y="16200"/>
                  </a:lnTo>
                  <a:lnTo>
                    <a:pt x="8101" y="16200"/>
                  </a:lnTo>
                  <a:cubicBezTo>
                    <a:pt x="7356" y="16200"/>
                    <a:pt x="6751" y="16804"/>
                    <a:pt x="6751" y="17549"/>
                  </a:cubicBezTo>
                  <a:lnTo>
                    <a:pt x="6751" y="18900"/>
                  </a:lnTo>
                  <a:lnTo>
                    <a:pt x="5170" y="18900"/>
                  </a:lnTo>
                  <a:cubicBezTo>
                    <a:pt x="4812" y="18900"/>
                    <a:pt x="4469" y="19042"/>
                    <a:pt x="4216" y="19295"/>
                  </a:cubicBezTo>
                  <a:lnTo>
                    <a:pt x="3259" y="20252"/>
                  </a:lnTo>
                  <a:lnTo>
                    <a:pt x="1352" y="20249"/>
                  </a:lnTo>
                  <a:lnTo>
                    <a:pt x="1350" y="18326"/>
                  </a:lnTo>
                  <a:lnTo>
                    <a:pt x="9223" y="10467"/>
                  </a:lnTo>
                  <a:cubicBezTo>
                    <a:pt x="9223" y="10467"/>
                    <a:pt x="9223" y="10467"/>
                    <a:pt x="9224" y="10468"/>
                  </a:cubicBezTo>
                  <a:lnTo>
                    <a:pt x="10215" y="9477"/>
                  </a:lnTo>
                  <a:cubicBezTo>
                    <a:pt x="9741" y="8674"/>
                    <a:pt x="9451" y="7748"/>
                    <a:pt x="9451" y="6750"/>
                  </a:cubicBezTo>
                  <a:cubicBezTo>
                    <a:pt x="9451" y="3767"/>
                    <a:pt x="11869" y="1350"/>
                    <a:pt x="14850" y="1350"/>
                  </a:cubicBezTo>
                  <a:cubicBezTo>
                    <a:pt x="17832" y="1350"/>
                    <a:pt x="20250" y="3767"/>
                    <a:pt x="20250" y="6750"/>
                  </a:cubicBezTo>
                  <a:cubicBezTo>
                    <a:pt x="20250" y="9732"/>
                    <a:pt x="17832" y="12150"/>
                    <a:pt x="14850" y="12150"/>
                  </a:cubicBezTo>
                  <a:moveTo>
                    <a:pt x="14850" y="0"/>
                  </a:moveTo>
                  <a:cubicBezTo>
                    <a:pt x="11123" y="0"/>
                    <a:pt x="8101" y="3022"/>
                    <a:pt x="8101" y="6750"/>
                  </a:cubicBezTo>
                  <a:cubicBezTo>
                    <a:pt x="8101" y="7617"/>
                    <a:pt x="8283" y="8438"/>
                    <a:pt x="8582" y="9199"/>
                  </a:cubicBezTo>
                  <a:lnTo>
                    <a:pt x="383" y="17400"/>
                  </a:lnTo>
                  <a:cubicBezTo>
                    <a:pt x="146" y="17637"/>
                    <a:pt x="0" y="17863"/>
                    <a:pt x="0" y="18225"/>
                  </a:cubicBezTo>
                  <a:lnTo>
                    <a:pt x="0" y="20249"/>
                  </a:lnTo>
                  <a:cubicBezTo>
                    <a:pt x="0" y="20972"/>
                    <a:pt x="626" y="21599"/>
                    <a:pt x="1349" y="21599"/>
                  </a:cubicBezTo>
                  <a:lnTo>
                    <a:pt x="3374" y="21599"/>
                  </a:lnTo>
                  <a:cubicBezTo>
                    <a:pt x="3736" y="21599"/>
                    <a:pt x="3965" y="21455"/>
                    <a:pt x="4202" y="21219"/>
                  </a:cubicBezTo>
                  <a:lnTo>
                    <a:pt x="5170" y="20249"/>
                  </a:lnTo>
                  <a:lnTo>
                    <a:pt x="6751" y="20249"/>
                  </a:lnTo>
                  <a:cubicBezTo>
                    <a:pt x="7496" y="20249"/>
                    <a:pt x="8101" y="19645"/>
                    <a:pt x="8101" y="18900"/>
                  </a:cubicBezTo>
                  <a:lnTo>
                    <a:pt x="8101" y="17549"/>
                  </a:lnTo>
                  <a:lnTo>
                    <a:pt x="9451" y="17549"/>
                  </a:lnTo>
                  <a:cubicBezTo>
                    <a:pt x="10196" y="17549"/>
                    <a:pt x="10801" y="16945"/>
                    <a:pt x="10801" y="16200"/>
                  </a:cubicBezTo>
                  <a:lnTo>
                    <a:pt x="10801" y="14617"/>
                  </a:lnTo>
                  <a:lnTo>
                    <a:pt x="12400" y="13018"/>
                  </a:lnTo>
                  <a:cubicBezTo>
                    <a:pt x="13162" y="13317"/>
                    <a:pt x="13982" y="13500"/>
                    <a:pt x="14850" y="13500"/>
                  </a:cubicBezTo>
                  <a:cubicBezTo>
                    <a:pt x="18577" y="13500"/>
                    <a:pt x="21599" y="10477"/>
                    <a:pt x="21599" y="6750"/>
                  </a:cubicBezTo>
                  <a:cubicBezTo>
                    <a:pt x="21599" y="3022"/>
                    <a:pt x="18577" y="0"/>
                    <a:pt x="1485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090" tIns="38090" rIns="38090" bIns="38090" anchor="ctr"/>
            <a:lstStyle/>
            <a:p>
              <a:pPr algn="ctr" defTabSz="457086" fontAlgn="base" hangingPunct="0">
                <a:spcBef>
                  <a:spcPct val="0"/>
                </a:spcBef>
                <a:spcAft>
                  <a:spcPct val="0"/>
                </a:spcAft>
              </a:pPr>
              <a:endParaRPr lang="en-US" sz="3000">
                <a:solidFill>
                  <a:srgbClr val="FFFFFF"/>
                </a:solidFill>
                <a:effectLst>
                  <a:outerShdw blurRad="38100" dist="38100" dir="2700000" algn="tl">
                    <a:srgbClr val="000000"/>
                  </a:outerShdw>
                </a:effectLst>
                <a:latin typeface="Gill Sans" charset="0"/>
                <a:sym typeface="Gill Sans" charset="0"/>
              </a:endParaRPr>
            </a:p>
          </p:txBody>
        </p:sp>
        <p:sp>
          <p:nvSpPr>
            <p:cNvPr id="153" name="AutoShape 129"/>
            <p:cNvSpPr>
              <a:spLocks/>
            </p:cNvSpPr>
            <p:nvPr/>
          </p:nvSpPr>
          <p:spPr bwMode="auto">
            <a:xfrm>
              <a:off x="2871788" y="2640013"/>
              <a:ext cx="115888" cy="115888"/>
            </a:xfrm>
            <a:custGeom>
              <a:avLst/>
              <a:gdLst>
                <a:gd name="T0" fmla="*/ 10800 w 21600"/>
                <a:gd name="T1" fmla="+- 0 10800 134"/>
                <a:gd name="T2" fmla="*/ 10800 h 21333"/>
                <a:gd name="T3" fmla="*/ 10800 w 21600"/>
                <a:gd name="T4" fmla="+- 0 10800 134"/>
                <a:gd name="T5" fmla="*/ 10800 h 21333"/>
                <a:gd name="T6" fmla="*/ 10800 w 21600"/>
                <a:gd name="T7" fmla="+- 0 10800 134"/>
                <a:gd name="T8" fmla="*/ 10800 h 21333"/>
                <a:gd name="T9" fmla="*/ 10800 w 21600"/>
                <a:gd name="T10" fmla="+- 0 10800 134"/>
                <a:gd name="T11" fmla="*/ 10800 h 21333"/>
              </a:gdLst>
              <a:ahLst/>
              <a:cxnLst>
                <a:cxn ang="0">
                  <a:pos x="T0" y="T2"/>
                </a:cxn>
                <a:cxn ang="0">
                  <a:pos x="T3" y="T5"/>
                </a:cxn>
                <a:cxn ang="0">
                  <a:pos x="T6" y="T8"/>
                </a:cxn>
                <a:cxn ang="0">
                  <a:pos x="T9" y="T11"/>
                </a:cxn>
              </a:cxnLst>
              <a:rect l="0" t="0" r="r" b="b"/>
              <a:pathLst>
                <a:path w="21600" h="21333">
                  <a:moveTo>
                    <a:pt x="13008" y="18684"/>
                  </a:moveTo>
                  <a:cubicBezTo>
                    <a:pt x="9017" y="15850"/>
                    <a:pt x="5542" y="12415"/>
                    <a:pt x="2694" y="8570"/>
                  </a:cubicBezTo>
                  <a:cubicBezTo>
                    <a:pt x="3736" y="5628"/>
                    <a:pt x="5693" y="3697"/>
                    <a:pt x="8585" y="2647"/>
                  </a:cubicBezTo>
                  <a:cubicBezTo>
                    <a:pt x="12578" y="5489"/>
                    <a:pt x="16048" y="8911"/>
                    <a:pt x="18889" y="12809"/>
                  </a:cubicBezTo>
                  <a:cubicBezTo>
                    <a:pt x="17836" y="15730"/>
                    <a:pt x="15883" y="17647"/>
                    <a:pt x="13008" y="18684"/>
                  </a:cubicBezTo>
                  <a:moveTo>
                    <a:pt x="21110" y="11295"/>
                  </a:moveTo>
                  <a:cubicBezTo>
                    <a:pt x="18081" y="7130"/>
                    <a:pt x="14396" y="3496"/>
                    <a:pt x="10161" y="484"/>
                  </a:cubicBezTo>
                  <a:cubicBezTo>
                    <a:pt x="9468" y="-8"/>
                    <a:pt x="8579" y="-134"/>
                    <a:pt x="7778" y="145"/>
                  </a:cubicBezTo>
                  <a:cubicBezTo>
                    <a:pt x="4027" y="1450"/>
                    <a:pt x="1463" y="3983"/>
                    <a:pt x="145" y="7687"/>
                  </a:cubicBezTo>
                  <a:cubicBezTo>
                    <a:pt x="46" y="7962"/>
                    <a:pt x="0" y="8252"/>
                    <a:pt x="0" y="8537"/>
                  </a:cubicBezTo>
                  <a:cubicBezTo>
                    <a:pt x="0" y="9071"/>
                    <a:pt x="167" y="9596"/>
                    <a:pt x="487" y="10041"/>
                  </a:cubicBezTo>
                  <a:cubicBezTo>
                    <a:pt x="3525" y="14213"/>
                    <a:pt x="7211" y="17850"/>
                    <a:pt x="11431" y="20850"/>
                  </a:cubicBezTo>
                  <a:cubicBezTo>
                    <a:pt x="12122" y="21338"/>
                    <a:pt x="13010" y="21466"/>
                    <a:pt x="13812" y="21188"/>
                  </a:cubicBezTo>
                  <a:cubicBezTo>
                    <a:pt x="17563" y="19893"/>
                    <a:pt x="20133" y="17356"/>
                    <a:pt x="21451" y="13647"/>
                  </a:cubicBezTo>
                  <a:cubicBezTo>
                    <a:pt x="21551" y="13372"/>
                    <a:pt x="21600" y="13081"/>
                    <a:pt x="21600" y="12796"/>
                  </a:cubicBezTo>
                  <a:cubicBezTo>
                    <a:pt x="21600" y="12265"/>
                    <a:pt x="21429" y="11740"/>
                    <a:pt x="21110" y="11295"/>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090" tIns="38090" rIns="38090" bIns="38090" anchor="ctr"/>
            <a:lstStyle/>
            <a:p>
              <a:pPr algn="ctr" defTabSz="457086" fontAlgn="base" hangingPunct="0">
                <a:spcBef>
                  <a:spcPct val="0"/>
                </a:spcBef>
                <a:spcAft>
                  <a:spcPct val="0"/>
                </a:spcAft>
              </a:pPr>
              <a:endParaRPr lang="en-US" sz="3000">
                <a:solidFill>
                  <a:srgbClr val="FFFFFF"/>
                </a:solidFill>
                <a:effectLst>
                  <a:outerShdw blurRad="38100" dist="38100" dir="2700000" algn="tl">
                    <a:srgbClr val="000000"/>
                  </a:outerShdw>
                </a:effectLst>
                <a:latin typeface="Gill Sans" charset="0"/>
                <a:sym typeface="Gill Sans" charset="0"/>
              </a:endParaRPr>
            </a:p>
          </p:txBody>
        </p:sp>
      </p:grpSp>
      <p:sp>
        <p:nvSpPr>
          <p:cNvPr id="154" name="AutoShape 130"/>
          <p:cNvSpPr>
            <a:spLocks/>
          </p:cNvSpPr>
          <p:nvPr/>
        </p:nvSpPr>
        <p:spPr bwMode="auto">
          <a:xfrm>
            <a:off x="5611573" y="5757226"/>
            <a:ext cx="685016" cy="685016"/>
          </a:xfrm>
          <a:custGeom>
            <a:avLst/>
            <a:gdLst>
              <a:gd name="T0" fmla="+- 0 10799 113"/>
              <a:gd name="T1" fmla="*/ T0 w 21373"/>
              <a:gd name="T2" fmla="*/ 10800 h 21600"/>
              <a:gd name="T3" fmla="+- 0 10799 113"/>
              <a:gd name="T4" fmla="*/ T3 w 21373"/>
              <a:gd name="T5" fmla="*/ 10800 h 21600"/>
              <a:gd name="T6" fmla="+- 0 10799 113"/>
              <a:gd name="T7" fmla="*/ T6 w 21373"/>
              <a:gd name="T8" fmla="*/ 10800 h 21600"/>
              <a:gd name="T9" fmla="+- 0 10799 113"/>
              <a:gd name="T10" fmla="*/ T9 w 21373"/>
              <a:gd name="T11" fmla="*/ 10800 h 21600"/>
            </a:gdLst>
            <a:ahLst/>
            <a:cxnLst>
              <a:cxn ang="0">
                <a:pos x="T1" y="T2"/>
              </a:cxn>
              <a:cxn ang="0">
                <a:pos x="T4" y="T5"/>
              </a:cxn>
              <a:cxn ang="0">
                <a:pos x="T7" y="T8"/>
              </a:cxn>
              <a:cxn ang="0">
                <a:pos x="T10" y="T11"/>
              </a:cxn>
            </a:cxnLst>
            <a:rect l="0" t="0" r="r" b="b"/>
            <a:pathLst>
              <a:path w="21373" h="21600">
                <a:moveTo>
                  <a:pt x="1336" y="20249"/>
                </a:moveTo>
                <a:cubicBezTo>
                  <a:pt x="1428" y="20188"/>
                  <a:pt x="3691" y="18688"/>
                  <a:pt x="7070" y="17950"/>
                </a:cubicBezTo>
                <a:lnTo>
                  <a:pt x="8729" y="17587"/>
                </a:lnTo>
                <a:cubicBezTo>
                  <a:pt x="9321" y="17980"/>
                  <a:pt x="9972" y="18225"/>
                  <a:pt x="10686" y="18225"/>
                </a:cubicBezTo>
                <a:cubicBezTo>
                  <a:pt x="11401" y="18225"/>
                  <a:pt x="12052" y="17980"/>
                  <a:pt x="12644" y="17587"/>
                </a:cubicBezTo>
                <a:lnTo>
                  <a:pt x="14303" y="17950"/>
                </a:lnTo>
                <a:cubicBezTo>
                  <a:pt x="17656" y="18682"/>
                  <a:pt x="19911" y="20165"/>
                  <a:pt x="20037" y="20249"/>
                </a:cubicBezTo>
                <a:cubicBezTo>
                  <a:pt x="20037" y="20249"/>
                  <a:pt x="1336" y="20249"/>
                  <a:pt x="1336" y="20249"/>
                </a:cubicBezTo>
                <a:close/>
                <a:moveTo>
                  <a:pt x="13537" y="15793"/>
                </a:moveTo>
                <a:lnTo>
                  <a:pt x="13317" y="16073"/>
                </a:lnTo>
                <a:cubicBezTo>
                  <a:pt x="11725" y="17923"/>
                  <a:pt x="9648" y="17923"/>
                  <a:pt x="8056" y="16073"/>
                </a:cubicBezTo>
                <a:lnTo>
                  <a:pt x="7836" y="15793"/>
                </a:lnTo>
                <a:cubicBezTo>
                  <a:pt x="5977" y="13411"/>
                  <a:pt x="5053" y="10261"/>
                  <a:pt x="5451" y="7255"/>
                </a:cubicBezTo>
                <a:cubicBezTo>
                  <a:pt x="5815" y="4367"/>
                  <a:pt x="7453" y="1350"/>
                  <a:pt x="10686" y="1350"/>
                </a:cubicBezTo>
                <a:cubicBezTo>
                  <a:pt x="13920" y="1350"/>
                  <a:pt x="15558" y="4367"/>
                  <a:pt x="15922" y="7255"/>
                </a:cubicBezTo>
                <a:cubicBezTo>
                  <a:pt x="16318" y="10262"/>
                  <a:pt x="15398" y="13411"/>
                  <a:pt x="13537" y="15793"/>
                </a:cubicBezTo>
                <a:moveTo>
                  <a:pt x="20778" y="19126"/>
                </a:moveTo>
                <a:cubicBezTo>
                  <a:pt x="20644" y="19037"/>
                  <a:pt x="18209" y="17422"/>
                  <a:pt x="14585" y="16630"/>
                </a:cubicBezTo>
                <a:cubicBezTo>
                  <a:pt x="15914" y="14927"/>
                  <a:pt x="16767" y="12639"/>
                  <a:pt x="17130" y="11115"/>
                </a:cubicBezTo>
                <a:cubicBezTo>
                  <a:pt x="17633" y="9004"/>
                  <a:pt x="17438" y="4873"/>
                  <a:pt x="15431" y="2299"/>
                </a:cubicBezTo>
                <a:cubicBezTo>
                  <a:pt x="14259" y="795"/>
                  <a:pt x="12618" y="0"/>
                  <a:pt x="10686" y="0"/>
                </a:cubicBezTo>
                <a:cubicBezTo>
                  <a:pt x="8755" y="0"/>
                  <a:pt x="7114" y="795"/>
                  <a:pt x="5942" y="2299"/>
                </a:cubicBezTo>
                <a:cubicBezTo>
                  <a:pt x="3935" y="4873"/>
                  <a:pt x="3740" y="9004"/>
                  <a:pt x="4243" y="11115"/>
                </a:cubicBezTo>
                <a:cubicBezTo>
                  <a:pt x="4606" y="12639"/>
                  <a:pt x="5459" y="14927"/>
                  <a:pt x="6788" y="16630"/>
                </a:cubicBezTo>
                <a:cubicBezTo>
                  <a:pt x="3164" y="17422"/>
                  <a:pt x="729" y="19037"/>
                  <a:pt x="595" y="19126"/>
                </a:cubicBezTo>
                <a:cubicBezTo>
                  <a:pt x="105" y="19457"/>
                  <a:pt x="-113" y="20071"/>
                  <a:pt x="57" y="20640"/>
                </a:cubicBezTo>
                <a:cubicBezTo>
                  <a:pt x="228" y="21210"/>
                  <a:pt x="747" y="21599"/>
                  <a:pt x="1336" y="21599"/>
                </a:cubicBezTo>
                <a:lnTo>
                  <a:pt x="20037" y="21599"/>
                </a:lnTo>
                <a:cubicBezTo>
                  <a:pt x="20626" y="21599"/>
                  <a:pt x="21145" y="21210"/>
                  <a:pt x="21316" y="20640"/>
                </a:cubicBezTo>
                <a:cubicBezTo>
                  <a:pt x="21487" y="20071"/>
                  <a:pt x="21268" y="19457"/>
                  <a:pt x="20778" y="19126"/>
                </a:cubicBezTo>
              </a:path>
            </a:pathLst>
          </a:custGeom>
          <a:solidFill>
            <a:schemeClr val="tx1">
              <a:lumMod val="75000"/>
              <a:lumOff val="25000"/>
            </a:schemeClr>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090" tIns="38090" rIns="38090" bIns="38090" anchor="ctr"/>
          <a:lstStyle/>
          <a:p>
            <a:pPr algn="ctr" defTabSz="457086" fontAlgn="base" hangingPunct="0">
              <a:spcBef>
                <a:spcPct val="0"/>
              </a:spcBef>
              <a:spcAft>
                <a:spcPct val="0"/>
              </a:spcAft>
            </a:pPr>
            <a:endParaRPr lang="en-US" sz="3000">
              <a:solidFill>
                <a:srgbClr val="FFFFFF"/>
              </a:solidFill>
              <a:effectLst>
                <a:outerShdw blurRad="38100" dist="38100" dir="2700000" algn="tl">
                  <a:srgbClr val="000000"/>
                </a:outerShdw>
              </a:effectLst>
              <a:latin typeface="Gill Sans" charset="0"/>
              <a:sym typeface="Gill Sans" charset="0"/>
            </a:endParaRPr>
          </a:p>
        </p:txBody>
      </p:sp>
      <p:sp>
        <p:nvSpPr>
          <p:cNvPr id="155" name="AutoShape 131"/>
          <p:cNvSpPr>
            <a:spLocks/>
          </p:cNvSpPr>
          <p:nvPr/>
        </p:nvSpPr>
        <p:spPr bwMode="auto">
          <a:xfrm>
            <a:off x="4283700" y="5757226"/>
            <a:ext cx="599534" cy="68501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057" y="5400"/>
                </a:moveTo>
                <a:lnTo>
                  <a:pt x="20057" y="6075"/>
                </a:lnTo>
                <a:lnTo>
                  <a:pt x="1542" y="6075"/>
                </a:lnTo>
                <a:lnTo>
                  <a:pt x="1542" y="5400"/>
                </a:lnTo>
                <a:lnTo>
                  <a:pt x="1542" y="4725"/>
                </a:lnTo>
                <a:cubicBezTo>
                  <a:pt x="1542" y="4352"/>
                  <a:pt x="1887" y="4050"/>
                  <a:pt x="2314" y="4050"/>
                </a:cubicBezTo>
                <a:lnTo>
                  <a:pt x="19285" y="4050"/>
                </a:lnTo>
                <a:cubicBezTo>
                  <a:pt x="19712" y="4050"/>
                  <a:pt x="20057" y="4352"/>
                  <a:pt x="20057" y="4725"/>
                </a:cubicBezTo>
                <a:cubicBezTo>
                  <a:pt x="20057" y="4725"/>
                  <a:pt x="20057" y="5400"/>
                  <a:pt x="20057" y="5400"/>
                </a:cubicBezTo>
                <a:close/>
                <a:moveTo>
                  <a:pt x="18514" y="18900"/>
                </a:moveTo>
                <a:cubicBezTo>
                  <a:pt x="18514" y="19644"/>
                  <a:pt x="17822" y="20249"/>
                  <a:pt x="16971" y="20249"/>
                </a:cubicBezTo>
                <a:lnTo>
                  <a:pt x="4628" y="20249"/>
                </a:lnTo>
                <a:cubicBezTo>
                  <a:pt x="3777" y="20249"/>
                  <a:pt x="3085" y="19644"/>
                  <a:pt x="3085" y="18900"/>
                </a:cubicBezTo>
                <a:lnTo>
                  <a:pt x="3085" y="7425"/>
                </a:lnTo>
                <a:lnTo>
                  <a:pt x="18514" y="7425"/>
                </a:lnTo>
                <a:cubicBezTo>
                  <a:pt x="18514" y="7425"/>
                  <a:pt x="18514" y="18900"/>
                  <a:pt x="18514" y="18900"/>
                </a:cubicBezTo>
                <a:close/>
                <a:moveTo>
                  <a:pt x="6171" y="2025"/>
                </a:moveTo>
                <a:cubicBezTo>
                  <a:pt x="6171" y="1652"/>
                  <a:pt x="6516" y="1350"/>
                  <a:pt x="6942" y="1350"/>
                </a:cubicBezTo>
                <a:lnTo>
                  <a:pt x="14657" y="1350"/>
                </a:lnTo>
                <a:cubicBezTo>
                  <a:pt x="15083" y="1350"/>
                  <a:pt x="15428" y="1652"/>
                  <a:pt x="15428" y="2025"/>
                </a:cubicBezTo>
                <a:lnTo>
                  <a:pt x="15428" y="2700"/>
                </a:lnTo>
                <a:lnTo>
                  <a:pt x="6171" y="2700"/>
                </a:lnTo>
                <a:cubicBezTo>
                  <a:pt x="6171" y="2700"/>
                  <a:pt x="6171" y="2025"/>
                  <a:pt x="6171" y="2025"/>
                </a:cubicBezTo>
                <a:close/>
                <a:moveTo>
                  <a:pt x="21585" y="4601"/>
                </a:moveTo>
                <a:cubicBezTo>
                  <a:pt x="21511" y="3541"/>
                  <a:pt x="20516" y="2700"/>
                  <a:pt x="19285" y="2700"/>
                </a:cubicBezTo>
                <a:lnTo>
                  <a:pt x="16971" y="2700"/>
                </a:lnTo>
                <a:lnTo>
                  <a:pt x="16971" y="2025"/>
                </a:lnTo>
                <a:cubicBezTo>
                  <a:pt x="16971" y="906"/>
                  <a:pt x="15935" y="0"/>
                  <a:pt x="14657" y="0"/>
                </a:cubicBezTo>
                <a:lnTo>
                  <a:pt x="6942" y="0"/>
                </a:lnTo>
                <a:cubicBezTo>
                  <a:pt x="5664" y="0"/>
                  <a:pt x="4628" y="906"/>
                  <a:pt x="4628" y="2025"/>
                </a:cubicBezTo>
                <a:lnTo>
                  <a:pt x="4628" y="2700"/>
                </a:lnTo>
                <a:lnTo>
                  <a:pt x="2314" y="2700"/>
                </a:lnTo>
                <a:cubicBezTo>
                  <a:pt x="1083" y="2700"/>
                  <a:pt x="88" y="3541"/>
                  <a:pt x="14" y="4601"/>
                </a:cubicBezTo>
                <a:lnTo>
                  <a:pt x="0" y="4601"/>
                </a:lnTo>
                <a:lnTo>
                  <a:pt x="0" y="5400"/>
                </a:lnTo>
                <a:lnTo>
                  <a:pt x="0" y="6075"/>
                </a:lnTo>
                <a:cubicBezTo>
                  <a:pt x="0" y="6820"/>
                  <a:pt x="691" y="7425"/>
                  <a:pt x="1542" y="7425"/>
                </a:cubicBezTo>
                <a:lnTo>
                  <a:pt x="1542" y="18900"/>
                </a:lnTo>
                <a:cubicBezTo>
                  <a:pt x="1542" y="20391"/>
                  <a:pt x="2924" y="21599"/>
                  <a:pt x="4628" y="21599"/>
                </a:cubicBezTo>
                <a:lnTo>
                  <a:pt x="16971" y="21599"/>
                </a:lnTo>
                <a:cubicBezTo>
                  <a:pt x="18675" y="21599"/>
                  <a:pt x="20057" y="20391"/>
                  <a:pt x="20057" y="18900"/>
                </a:cubicBezTo>
                <a:lnTo>
                  <a:pt x="20057" y="7425"/>
                </a:lnTo>
                <a:cubicBezTo>
                  <a:pt x="20908" y="7425"/>
                  <a:pt x="21599" y="6820"/>
                  <a:pt x="21599" y="6075"/>
                </a:cubicBezTo>
                <a:lnTo>
                  <a:pt x="21599" y="5400"/>
                </a:lnTo>
                <a:lnTo>
                  <a:pt x="21599" y="4601"/>
                </a:lnTo>
                <a:cubicBezTo>
                  <a:pt x="21599" y="4601"/>
                  <a:pt x="21585" y="4601"/>
                  <a:pt x="21585" y="4601"/>
                </a:cubicBezTo>
                <a:close/>
              </a:path>
            </a:pathLst>
          </a:custGeom>
          <a:solidFill>
            <a:schemeClr val="tx1">
              <a:lumMod val="75000"/>
              <a:lumOff val="25000"/>
            </a:schemeClr>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090" tIns="38090" rIns="38090" bIns="38090" anchor="ctr"/>
          <a:lstStyle/>
          <a:p>
            <a:pPr algn="ctr" defTabSz="457086" fontAlgn="base" hangingPunct="0">
              <a:spcBef>
                <a:spcPct val="0"/>
              </a:spcBef>
              <a:spcAft>
                <a:spcPct val="0"/>
              </a:spcAft>
            </a:pPr>
            <a:endParaRPr lang="en-US" sz="3000">
              <a:solidFill>
                <a:srgbClr val="FFFFFF"/>
              </a:solidFill>
              <a:effectLst>
                <a:outerShdw blurRad="38100" dist="38100" dir="2700000" algn="tl">
                  <a:srgbClr val="000000"/>
                </a:outerShdw>
              </a:effectLst>
              <a:latin typeface="Gill Sans" charset="0"/>
              <a:sym typeface="Gill Sans" charset="0"/>
            </a:endParaRPr>
          </a:p>
        </p:txBody>
      </p:sp>
      <p:sp>
        <p:nvSpPr>
          <p:cNvPr id="156" name="AutoShape 132"/>
          <p:cNvSpPr>
            <a:spLocks/>
          </p:cNvSpPr>
          <p:nvPr/>
        </p:nvSpPr>
        <p:spPr bwMode="auto">
          <a:xfrm>
            <a:off x="4412506" y="6034746"/>
            <a:ext cx="85482" cy="32201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5399" y="1440"/>
                </a:moveTo>
                <a:lnTo>
                  <a:pt x="16199" y="1440"/>
                </a:lnTo>
                <a:lnTo>
                  <a:pt x="16199" y="20160"/>
                </a:lnTo>
                <a:lnTo>
                  <a:pt x="5399" y="20160"/>
                </a:lnTo>
                <a:cubicBezTo>
                  <a:pt x="5399" y="20160"/>
                  <a:pt x="5399" y="1440"/>
                  <a:pt x="5399" y="1440"/>
                </a:cubicBezTo>
                <a:close/>
                <a:moveTo>
                  <a:pt x="5399" y="21600"/>
                </a:moveTo>
                <a:lnTo>
                  <a:pt x="16199" y="21600"/>
                </a:lnTo>
                <a:cubicBezTo>
                  <a:pt x="19187" y="21600"/>
                  <a:pt x="21600" y="20956"/>
                  <a:pt x="21600" y="20160"/>
                </a:cubicBezTo>
                <a:lnTo>
                  <a:pt x="21600" y="1440"/>
                </a:lnTo>
                <a:cubicBezTo>
                  <a:pt x="21600" y="644"/>
                  <a:pt x="19187" y="0"/>
                  <a:pt x="16199" y="0"/>
                </a:cubicBezTo>
                <a:lnTo>
                  <a:pt x="5399" y="0"/>
                </a:lnTo>
                <a:cubicBezTo>
                  <a:pt x="2412" y="0"/>
                  <a:pt x="0" y="644"/>
                  <a:pt x="0" y="1440"/>
                </a:cubicBezTo>
                <a:lnTo>
                  <a:pt x="0" y="20160"/>
                </a:lnTo>
                <a:cubicBezTo>
                  <a:pt x="0" y="20956"/>
                  <a:pt x="2412" y="21600"/>
                  <a:pt x="5399" y="21600"/>
                </a:cubicBezTo>
              </a:path>
            </a:pathLst>
          </a:custGeom>
          <a:solidFill>
            <a:schemeClr val="tx1">
              <a:lumMod val="75000"/>
              <a:lumOff val="25000"/>
            </a:schemeClr>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090" tIns="38090" rIns="38090" bIns="38090" anchor="ctr"/>
          <a:lstStyle/>
          <a:p>
            <a:pPr algn="ctr" defTabSz="457086" fontAlgn="base" hangingPunct="0">
              <a:spcBef>
                <a:spcPct val="0"/>
              </a:spcBef>
              <a:spcAft>
                <a:spcPct val="0"/>
              </a:spcAft>
            </a:pPr>
            <a:endParaRPr lang="en-US" sz="3000">
              <a:solidFill>
                <a:srgbClr val="FFFFFF"/>
              </a:solidFill>
              <a:effectLst>
                <a:outerShdw blurRad="38100" dist="38100" dir="2700000" algn="tl">
                  <a:srgbClr val="000000"/>
                </a:outerShdw>
              </a:effectLst>
              <a:latin typeface="Gill Sans" charset="0"/>
              <a:sym typeface="Gill Sans" charset="0"/>
            </a:endParaRPr>
          </a:p>
        </p:txBody>
      </p:sp>
      <p:sp>
        <p:nvSpPr>
          <p:cNvPr id="157" name="AutoShape 133"/>
          <p:cNvSpPr>
            <a:spLocks/>
          </p:cNvSpPr>
          <p:nvPr/>
        </p:nvSpPr>
        <p:spPr bwMode="auto">
          <a:xfrm>
            <a:off x="4541312" y="6034746"/>
            <a:ext cx="85482" cy="32201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5399" y="1440"/>
                </a:moveTo>
                <a:lnTo>
                  <a:pt x="16199" y="1440"/>
                </a:lnTo>
                <a:lnTo>
                  <a:pt x="16199" y="20160"/>
                </a:lnTo>
                <a:lnTo>
                  <a:pt x="5399" y="20160"/>
                </a:lnTo>
                <a:cubicBezTo>
                  <a:pt x="5399" y="20160"/>
                  <a:pt x="5399" y="1440"/>
                  <a:pt x="5399" y="1440"/>
                </a:cubicBezTo>
                <a:close/>
                <a:moveTo>
                  <a:pt x="5399" y="21600"/>
                </a:moveTo>
                <a:lnTo>
                  <a:pt x="16199" y="21600"/>
                </a:lnTo>
                <a:cubicBezTo>
                  <a:pt x="19187" y="21600"/>
                  <a:pt x="21600" y="20956"/>
                  <a:pt x="21600" y="20160"/>
                </a:cubicBezTo>
                <a:lnTo>
                  <a:pt x="21600" y="1440"/>
                </a:lnTo>
                <a:cubicBezTo>
                  <a:pt x="21600" y="644"/>
                  <a:pt x="19187" y="0"/>
                  <a:pt x="16199" y="0"/>
                </a:cubicBezTo>
                <a:lnTo>
                  <a:pt x="5399" y="0"/>
                </a:lnTo>
                <a:cubicBezTo>
                  <a:pt x="2412" y="0"/>
                  <a:pt x="0" y="644"/>
                  <a:pt x="0" y="1440"/>
                </a:cubicBezTo>
                <a:lnTo>
                  <a:pt x="0" y="20160"/>
                </a:lnTo>
                <a:cubicBezTo>
                  <a:pt x="0" y="20956"/>
                  <a:pt x="2412" y="21600"/>
                  <a:pt x="5399" y="21600"/>
                </a:cubicBezTo>
              </a:path>
            </a:pathLst>
          </a:custGeom>
          <a:solidFill>
            <a:schemeClr val="tx1">
              <a:lumMod val="75000"/>
              <a:lumOff val="25000"/>
            </a:schemeClr>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090" tIns="38090" rIns="38090" bIns="38090" anchor="ctr"/>
          <a:lstStyle/>
          <a:p>
            <a:pPr algn="ctr" defTabSz="457086" fontAlgn="base" hangingPunct="0">
              <a:spcBef>
                <a:spcPct val="0"/>
              </a:spcBef>
              <a:spcAft>
                <a:spcPct val="0"/>
              </a:spcAft>
            </a:pPr>
            <a:endParaRPr lang="en-US" sz="3000">
              <a:solidFill>
                <a:srgbClr val="FFFFFF"/>
              </a:solidFill>
              <a:effectLst>
                <a:outerShdw blurRad="38100" dist="38100" dir="2700000" algn="tl">
                  <a:srgbClr val="000000"/>
                </a:outerShdw>
              </a:effectLst>
              <a:latin typeface="Gill Sans" charset="0"/>
              <a:sym typeface="Gill Sans" charset="0"/>
            </a:endParaRPr>
          </a:p>
        </p:txBody>
      </p:sp>
      <p:sp>
        <p:nvSpPr>
          <p:cNvPr id="158" name="AutoShape 134"/>
          <p:cNvSpPr>
            <a:spLocks/>
          </p:cNvSpPr>
          <p:nvPr/>
        </p:nvSpPr>
        <p:spPr bwMode="auto">
          <a:xfrm>
            <a:off x="4668948" y="6034746"/>
            <a:ext cx="85482" cy="32201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5399" y="1440"/>
                </a:moveTo>
                <a:lnTo>
                  <a:pt x="16199" y="1440"/>
                </a:lnTo>
                <a:lnTo>
                  <a:pt x="16199" y="20160"/>
                </a:lnTo>
                <a:lnTo>
                  <a:pt x="5399" y="20160"/>
                </a:lnTo>
                <a:cubicBezTo>
                  <a:pt x="5399" y="20160"/>
                  <a:pt x="5399" y="1440"/>
                  <a:pt x="5399" y="1440"/>
                </a:cubicBezTo>
                <a:close/>
                <a:moveTo>
                  <a:pt x="5399" y="21600"/>
                </a:moveTo>
                <a:lnTo>
                  <a:pt x="16199" y="21600"/>
                </a:lnTo>
                <a:cubicBezTo>
                  <a:pt x="19187" y="21600"/>
                  <a:pt x="21600" y="20956"/>
                  <a:pt x="21600" y="20160"/>
                </a:cubicBezTo>
                <a:lnTo>
                  <a:pt x="21600" y="1440"/>
                </a:lnTo>
                <a:cubicBezTo>
                  <a:pt x="21600" y="644"/>
                  <a:pt x="19187" y="0"/>
                  <a:pt x="16199" y="0"/>
                </a:cubicBezTo>
                <a:lnTo>
                  <a:pt x="5399" y="0"/>
                </a:lnTo>
                <a:cubicBezTo>
                  <a:pt x="2412" y="0"/>
                  <a:pt x="0" y="644"/>
                  <a:pt x="0" y="1440"/>
                </a:cubicBezTo>
                <a:lnTo>
                  <a:pt x="0" y="20160"/>
                </a:lnTo>
                <a:cubicBezTo>
                  <a:pt x="0" y="20956"/>
                  <a:pt x="2412" y="21600"/>
                  <a:pt x="5399" y="21600"/>
                </a:cubicBezTo>
              </a:path>
            </a:pathLst>
          </a:custGeom>
          <a:solidFill>
            <a:schemeClr val="tx1">
              <a:lumMod val="75000"/>
              <a:lumOff val="25000"/>
            </a:schemeClr>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090" tIns="38090" rIns="38090" bIns="38090" anchor="ctr"/>
          <a:lstStyle/>
          <a:p>
            <a:pPr algn="ctr" defTabSz="457086" fontAlgn="base" hangingPunct="0">
              <a:spcBef>
                <a:spcPct val="0"/>
              </a:spcBef>
              <a:spcAft>
                <a:spcPct val="0"/>
              </a:spcAft>
            </a:pPr>
            <a:endParaRPr lang="en-US" sz="3000">
              <a:solidFill>
                <a:srgbClr val="FFFFFF"/>
              </a:solidFill>
              <a:effectLst>
                <a:outerShdw blurRad="38100" dist="38100" dir="2700000" algn="tl">
                  <a:srgbClr val="000000"/>
                </a:outerShdw>
              </a:effectLst>
              <a:latin typeface="Gill Sans" charset="0"/>
              <a:sym typeface="Gill Sans" charset="0"/>
            </a:endParaRPr>
          </a:p>
        </p:txBody>
      </p:sp>
      <p:sp>
        <p:nvSpPr>
          <p:cNvPr id="159" name="AutoShape 135"/>
          <p:cNvSpPr>
            <a:spLocks/>
          </p:cNvSpPr>
          <p:nvPr/>
        </p:nvSpPr>
        <p:spPr bwMode="auto">
          <a:xfrm>
            <a:off x="11092860" y="4492584"/>
            <a:ext cx="686186" cy="4719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8681"/>
                </a:moveTo>
                <a:lnTo>
                  <a:pt x="19651" y="18681"/>
                </a:lnTo>
                <a:lnTo>
                  <a:pt x="19575" y="18681"/>
                </a:lnTo>
                <a:lnTo>
                  <a:pt x="16874" y="14754"/>
                </a:lnTo>
                <a:lnTo>
                  <a:pt x="16874" y="14727"/>
                </a:lnTo>
                <a:lnTo>
                  <a:pt x="16199" y="13745"/>
                </a:lnTo>
                <a:lnTo>
                  <a:pt x="16199" y="7854"/>
                </a:lnTo>
                <a:lnTo>
                  <a:pt x="19575" y="2945"/>
                </a:lnTo>
                <a:lnTo>
                  <a:pt x="19651" y="2945"/>
                </a:lnTo>
                <a:lnTo>
                  <a:pt x="20249" y="2945"/>
                </a:lnTo>
                <a:cubicBezTo>
                  <a:pt x="20249" y="2945"/>
                  <a:pt x="20249" y="18681"/>
                  <a:pt x="20249" y="18681"/>
                </a:cubicBezTo>
                <a:close/>
                <a:moveTo>
                  <a:pt x="2024" y="19636"/>
                </a:moveTo>
                <a:cubicBezTo>
                  <a:pt x="1651" y="19636"/>
                  <a:pt x="1349" y="19195"/>
                  <a:pt x="1349" y="18654"/>
                </a:cubicBezTo>
                <a:lnTo>
                  <a:pt x="1349" y="2945"/>
                </a:lnTo>
                <a:cubicBezTo>
                  <a:pt x="1349" y="2402"/>
                  <a:pt x="1651" y="1963"/>
                  <a:pt x="2024" y="1963"/>
                </a:cubicBezTo>
                <a:lnTo>
                  <a:pt x="14849" y="1963"/>
                </a:lnTo>
                <a:cubicBezTo>
                  <a:pt x="15221" y="1963"/>
                  <a:pt x="15524" y="2403"/>
                  <a:pt x="15524" y="2945"/>
                </a:cubicBezTo>
                <a:lnTo>
                  <a:pt x="15524" y="18654"/>
                </a:lnTo>
                <a:cubicBezTo>
                  <a:pt x="15524" y="19195"/>
                  <a:pt x="15221" y="19636"/>
                  <a:pt x="14849" y="19636"/>
                </a:cubicBezTo>
                <a:cubicBezTo>
                  <a:pt x="14849" y="19636"/>
                  <a:pt x="2024" y="19636"/>
                  <a:pt x="2024" y="19636"/>
                </a:cubicBezTo>
                <a:close/>
                <a:moveTo>
                  <a:pt x="20249" y="981"/>
                </a:moveTo>
                <a:lnTo>
                  <a:pt x="19651" y="981"/>
                </a:lnTo>
                <a:cubicBezTo>
                  <a:pt x="19296" y="981"/>
                  <a:pt x="18956" y="1185"/>
                  <a:pt x="18703" y="1547"/>
                </a:cubicBezTo>
                <a:lnTo>
                  <a:pt x="16874" y="4170"/>
                </a:lnTo>
                <a:lnTo>
                  <a:pt x="16874" y="2945"/>
                </a:lnTo>
                <a:cubicBezTo>
                  <a:pt x="16874" y="1317"/>
                  <a:pt x="15967" y="0"/>
                  <a:pt x="14849" y="0"/>
                </a:cubicBezTo>
                <a:lnTo>
                  <a:pt x="2024" y="0"/>
                </a:lnTo>
                <a:cubicBezTo>
                  <a:pt x="908" y="0"/>
                  <a:pt x="0" y="1320"/>
                  <a:pt x="0" y="2945"/>
                </a:cubicBezTo>
                <a:lnTo>
                  <a:pt x="0" y="9789"/>
                </a:lnTo>
                <a:lnTo>
                  <a:pt x="0" y="18654"/>
                </a:lnTo>
                <a:cubicBezTo>
                  <a:pt x="0" y="20281"/>
                  <a:pt x="905" y="21599"/>
                  <a:pt x="2024" y="21599"/>
                </a:cubicBezTo>
                <a:lnTo>
                  <a:pt x="14849" y="21599"/>
                </a:lnTo>
                <a:cubicBezTo>
                  <a:pt x="15967" y="21599"/>
                  <a:pt x="16874" y="20281"/>
                  <a:pt x="16874" y="18654"/>
                </a:cubicBezTo>
                <a:lnTo>
                  <a:pt x="16874" y="17456"/>
                </a:lnTo>
                <a:lnTo>
                  <a:pt x="18703" y="20079"/>
                </a:lnTo>
                <a:cubicBezTo>
                  <a:pt x="18956" y="20442"/>
                  <a:pt x="19296" y="20645"/>
                  <a:pt x="19651" y="20645"/>
                </a:cubicBezTo>
                <a:lnTo>
                  <a:pt x="20249" y="20645"/>
                </a:lnTo>
                <a:cubicBezTo>
                  <a:pt x="20994" y="20645"/>
                  <a:pt x="21600" y="19765"/>
                  <a:pt x="21600" y="18681"/>
                </a:cubicBezTo>
                <a:lnTo>
                  <a:pt x="21600" y="2945"/>
                </a:lnTo>
                <a:cubicBezTo>
                  <a:pt x="21600" y="1860"/>
                  <a:pt x="20994" y="981"/>
                  <a:pt x="20249" y="981"/>
                </a:cubicBezTo>
              </a:path>
            </a:pathLst>
          </a:custGeom>
          <a:solidFill>
            <a:schemeClr val="tx1">
              <a:lumMod val="75000"/>
              <a:lumOff val="25000"/>
            </a:schemeClr>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090" tIns="38090" rIns="38090" bIns="38090" anchor="ctr"/>
          <a:lstStyle/>
          <a:p>
            <a:pPr algn="ctr" defTabSz="457086" fontAlgn="base" hangingPunct="0">
              <a:spcBef>
                <a:spcPct val="0"/>
              </a:spcBef>
              <a:spcAft>
                <a:spcPct val="0"/>
              </a:spcAft>
            </a:pPr>
            <a:endParaRPr lang="en-US" sz="3000">
              <a:solidFill>
                <a:srgbClr val="FFFFFF"/>
              </a:solidFill>
              <a:effectLst>
                <a:outerShdw blurRad="38100" dist="38100" dir="2700000" algn="tl">
                  <a:srgbClr val="000000"/>
                </a:outerShdw>
              </a:effectLst>
              <a:latin typeface="Gill Sans" charset="0"/>
              <a:sym typeface="Gill Sans" charset="0"/>
            </a:endParaRPr>
          </a:p>
        </p:txBody>
      </p:sp>
      <p:grpSp>
        <p:nvGrpSpPr>
          <p:cNvPr id="160" name="Group 159"/>
          <p:cNvGrpSpPr/>
          <p:nvPr/>
        </p:nvGrpSpPr>
        <p:grpSpPr>
          <a:xfrm>
            <a:off x="9722829" y="4386026"/>
            <a:ext cx="685016" cy="685016"/>
            <a:chOff x="4439444" y="1652588"/>
            <a:chExt cx="464344" cy="464344"/>
          </a:xfrm>
          <a:solidFill>
            <a:schemeClr val="tx1">
              <a:lumMod val="75000"/>
              <a:lumOff val="25000"/>
            </a:schemeClr>
          </a:solidFill>
        </p:grpSpPr>
        <p:sp>
          <p:nvSpPr>
            <p:cNvPr id="161" name="AutoShape 136"/>
            <p:cNvSpPr>
              <a:spLocks/>
            </p:cNvSpPr>
            <p:nvPr/>
          </p:nvSpPr>
          <p:spPr bwMode="auto">
            <a:xfrm>
              <a:off x="4686300" y="1710532"/>
              <a:ext cx="152400" cy="1524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538" y="20579"/>
                  </a:moveTo>
                  <a:lnTo>
                    <a:pt x="19542" y="20579"/>
                  </a:lnTo>
                  <a:cubicBezTo>
                    <a:pt x="19546" y="21142"/>
                    <a:pt x="20004" y="21600"/>
                    <a:pt x="20571" y="21600"/>
                  </a:cubicBezTo>
                  <a:cubicBezTo>
                    <a:pt x="21137" y="21600"/>
                    <a:pt x="21599" y="21138"/>
                    <a:pt x="21599" y="20571"/>
                  </a:cubicBezTo>
                  <a:cubicBezTo>
                    <a:pt x="21599" y="20565"/>
                    <a:pt x="21595" y="20561"/>
                    <a:pt x="21595" y="20555"/>
                  </a:cubicBezTo>
                  <a:cubicBezTo>
                    <a:pt x="21583" y="9221"/>
                    <a:pt x="12411" y="41"/>
                    <a:pt x="1080" y="12"/>
                  </a:cubicBezTo>
                  <a:cubicBezTo>
                    <a:pt x="1064" y="10"/>
                    <a:pt x="1048" y="0"/>
                    <a:pt x="1028" y="0"/>
                  </a:cubicBezTo>
                  <a:cubicBezTo>
                    <a:pt x="458" y="0"/>
                    <a:pt x="0" y="461"/>
                    <a:pt x="0" y="1028"/>
                  </a:cubicBezTo>
                  <a:cubicBezTo>
                    <a:pt x="0" y="1594"/>
                    <a:pt x="458" y="2055"/>
                    <a:pt x="1024" y="2057"/>
                  </a:cubicBezTo>
                  <a:lnTo>
                    <a:pt x="1024" y="2065"/>
                  </a:lnTo>
                  <a:cubicBezTo>
                    <a:pt x="11233" y="2065"/>
                    <a:pt x="19538" y="10370"/>
                    <a:pt x="19538" y="20579"/>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090" tIns="38090" rIns="38090" bIns="38090" anchor="ctr"/>
            <a:lstStyle/>
            <a:p>
              <a:pPr algn="ctr" defTabSz="457086" fontAlgn="base" hangingPunct="0">
                <a:spcBef>
                  <a:spcPct val="0"/>
                </a:spcBef>
                <a:spcAft>
                  <a:spcPct val="0"/>
                </a:spcAft>
              </a:pPr>
              <a:endParaRPr lang="en-US" sz="3000">
                <a:solidFill>
                  <a:srgbClr val="FFFFFF"/>
                </a:solidFill>
                <a:effectLst>
                  <a:outerShdw blurRad="38100" dist="38100" dir="2700000" algn="tl">
                    <a:srgbClr val="000000"/>
                  </a:outerShdw>
                </a:effectLst>
                <a:latin typeface="Gill Sans" charset="0"/>
                <a:sym typeface="Gill Sans" charset="0"/>
              </a:endParaRPr>
            </a:p>
          </p:txBody>
        </p:sp>
        <p:sp>
          <p:nvSpPr>
            <p:cNvPr id="162" name="AutoShape 137"/>
            <p:cNvSpPr>
              <a:spLocks/>
            </p:cNvSpPr>
            <p:nvPr/>
          </p:nvSpPr>
          <p:spPr bwMode="auto">
            <a:xfrm>
              <a:off x="4439444" y="1652588"/>
              <a:ext cx="464344" cy="464344"/>
            </a:xfrm>
            <a:custGeom>
              <a:avLst/>
              <a:gdLst>
                <a:gd name="T0" fmla="+- 0 10819 195"/>
                <a:gd name="T1" fmla="*/ T0 w 21248"/>
                <a:gd name="T2" fmla="*/ 10800 h 21600"/>
                <a:gd name="T3" fmla="+- 0 10819 195"/>
                <a:gd name="T4" fmla="*/ T3 w 21248"/>
                <a:gd name="T5" fmla="*/ 10800 h 21600"/>
                <a:gd name="T6" fmla="+- 0 10819 195"/>
                <a:gd name="T7" fmla="*/ T6 w 21248"/>
                <a:gd name="T8" fmla="*/ 10800 h 21600"/>
                <a:gd name="T9" fmla="+- 0 10819 195"/>
                <a:gd name="T10" fmla="*/ T9 w 21248"/>
                <a:gd name="T11" fmla="*/ 10800 h 21600"/>
              </a:gdLst>
              <a:ahLst/>
              <a:cxnLst>
                <a:cxn ang="0">
                  <a:pos x="T1" y="T2"/>
                </a:cxn>
                <a:cxn ang="0">
                  <a:pos x="T4" y="T5"/>
                </a:cxn>
                <a:cxn ang="0">
                  <a:pos x="T7" y="T8"/>
                </a:cxn>
                <a:cxn ang="0">
                  <a:pos x="T10" y="T11"/>
                </a:cxn>
              </a:cxnLst>
              <a:rect l="0" t="0" r="r" b="b"/>
              <a:pathLst>
                <a:path w="21248" h="21600">
                  <a:moveTo>
                    <a:pt x="19868" y="17133"/>
                  </a:moveTo>
                  <a:cubicBezTo>
                    <a:pt x="19766" y="17386"/>
                    <a:pt x="19525" y="17549"/>
                    <a:pt x="19255" y="17549"/>
                  </a:cubicBezTo>
                  <a:lnTo>
                    <a:pt x="19058" y="17549"/>
                  </a:lnTo>
                  <a:lnTo>
                    <a:pt x="3983" y="2226"/>
                  </a:lnTo>
                  <a:lnTo>
                    <a:pt x="3983" y="2025"/>
                  </a:lnTo>
                  <a:cubicBezTo>
                    <a:pt x="3983" y="1750"/>
                    <a:pt x="4144" y="1506"/>
                    <a:pt x="4393" y="1401"/>
                  </a:cubicBezTo>
                  <a:cubicBezTo>
                    <a:pt x="4475" y="1367"/>
                    <a:pt x="4560" y="1350"/>
                    <a:pt x="4647" y="1350"/>
                  </a:cubicBezTo>
                  <a:cubicBezTo>
                    <a:pt x="4824" y="1350"/>
                    <a:pt x="4991" y="1420"/>
                    <a:pt x="5116" y="1547"/>
                  </a:cubicBezTo>
                  <a:lnTo>
                    <a:pt x="19724" y="16397"/>
                  </a:lnTo>
                  <a:cubicBezTo>
                    <a:pt x="19915" y="16591"/>
                    <a:pt x="19972" y="16880"/>
                    <a:pt x="19868" y="17133"/>
                  </a:cubicBezTo>
                  <a:moveTo>
                    <a:pt x="10121" y="17549"/>
                  </a:moveTo>
                  <a:cubicBezTo>
                    <a:pt x="10017" y="17549"/>
                    <a:pt x="9922" y="17586"/>
                    <a:pt x="9824" y="17609"/>
                  </a:cubicBezTo>
                  <a:lnTo>
                    <a:pt x="3923" y="11612"/>
                  </a:lnTo>
                  <a:cubicBezTo>
                    <a:pt x="3946" y="11512"/>
                    <a:pt x="3982" y="11415"/>
                    <a:pt x="3982" y="11311"/>
                  </a:cubicBezTo>
                  <a:lnTo>
                    <a:pt x="3983" y="3180"/>
                  </a:lnTo>
                  <a:lnTo>
                    <a:pt x="18119" y="17549"/>
                  </a:lnTo>
                  <a:cubicBezTo>
                    <a:pt x="18119" y="17549"/>
                    <a:pt x="10121" y="17549"/>
                    <a:pt x="10121" y="17549"/>
                  </a:cubicBezTo>
                  <a:close/>
                  <a:moveTo>
                    <a:pt x="9182" y="17945"/>
                  </a:moveTo>
                  <a:lnTo>
                    <a:pt x="7109" y="20052"/>
                  </a:lnTo>
                  <a:cubicBezTo>
                    <a:pt x="6939" y="20224"/>
                    <a:pt x="6742" y="20249"/>
                    <a:pt x="6640" y="20249"/>
                  </a:cubicBezTo>
                  <a:cubicBezTo>
                    <a:pt x="6537" y="20249"/>
                    <a:pt x="6339" y="20224"/>
                    <a:pt x="6170" y="20052"/>
                  </a:cubicBezTo>
                  <a:lnTo>
                    <a:pt x="1522" y="15327"/>
                  </a:lnTo>
                  <a:cubicBezTo>
                    <a:pt x="1352" y="15154"/>
                    <a:pt x="1327" y="14953"/>
                    <a:pt x="1327" y="14850"/>
                  </a:cubicBezTo>
                  <a:cubicBezTo>
                    <a:pt x="1327" y="14745"/>
                    <a:pt x="1352" y="14544"/>
                    <a:pt x="1522" y="14373"/>
                  </a:cubicBezTo>
                  <a:lnTo>
                    <a:pt x="3593" y="12266"/>
                  </a:lnTo>
                  <a:cubicBezTo>
                    <a:pt x="3599" y="12260"/>
                    <a:pt x="3601" y="12251"/>
                    <a:pt x="3607" y="12245"/>
                  </a:cubicBezTo>
                  <a:lnTo>
                    <a:pt x="9202" y="17932"/>
                  </a:lnTo>
                  <a:cubicBezTo>
                    <a:pt x="9196" y="17937"/>
                    <a:pt x="9187" y="17939"/>
                    <a:pt x="9182" y="17945"/>
                  </a:cubicBezTo>
                  <a:moveTo>
                    <a:pt x="6056" y="593"/>
                  </a:moveTo>
                  <a:cubicBezTo>
                    <a:pt x="5675" y="205"/>
                    <a:pt x="5165" y="0"/>
                    <a:pt x="4647" y="0"/>
                  </a:cubicBezTo>
                  <a:cubicBezTo>
                    <a:pt x="4390" y="0"/>
                    <a:pt x="4132" y="49"/>
                    <a:pt x="3885" y="154"/>
                  </a:cubicBezTo>
                  <a:cubicBezTo>
                    <a:pt x="3141" y="467"/>
                    <a:pt x="2655" y="1205"/>
                    <a:pt x="2655" y="2025"/>
                  </a:cubicBezTo>
                  <a:lnTo>
                    <a:pt x="2654" y="11311"/>
                  </a:lnTo>
                  <a:lnTo>
                    <a:pt x="583" y="13418"/>
                  </a:lnTo>
                  <a:cubicBezTo>
                    <a:pt x="-195" y="14208"/>
                    <a:pt x="-195" y="15491"/>
                    <a:pt x="583" y="16281"/>
                  </a:cubicBezTo>
                  <a:lnTo>
                    <a:pt x="5231" y="21006"/>
                  </a:lnTo>
                  <a:cubicBezTo>
                    <a:pt x="5620" y="21402"/>
                    <a:pt x="6131" y="21599"/>
                    <a:pt x="6640" y="21599"/>
                  </a:cubicBezTo>
                  <a:cubicBezTo>
                    <a:pt x="7150" y="21599"/>
                    <a:pt x="7659" y="21402"/>
                    <a:pt x="8048" y="21006"/>
                  </a:cubicBezTo>
                  <a:lnTo>
                    <a:pt x="10121" y="18900"/>
                  </a:lnTo>
                  <a:lnTo>
                    <a:pt x="19255" y="18900"/>
                  </a:lnTo>
                  <a:cubicBezTo>
                    <a:pt x="20062" y="18900"/>
                    <a:pt x="20788" y="18407"/>
                    <a:pt x="21095" y="17650"/>
                  </a:cubicBezTo>
                  <a:cubicBezTo>
                    <a:pt x="21405" y="16893"/>
                    <a:pt x="21234" y="16022"/>
                    <a:pt x="20663" y="15443"/>
                  </a:cubicBezTo>
                  <a:cubicBezTo>
                    <a:pt x="20663" y="15443"/>
                    <a:pt x="6056" y="593"/>
                    <a:pt x="6056" y="593"/>
                  </a:cubicBezTo>
                  <a:close/>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090" tIns="38090" rIns="38090" bIns="38090" anchor="ctr"/>
            <a:lstStyle/>
            <a:p>
              <a:pPr algn="ctr" defTabSz="457086" fontAlgn="base" hangingPunct="0">
                <a:spcBef>
                  <a:spcPct val="0"/>
                </a:spcBef>
                <a:spcAft>
                  <a:spcPct val="0"/>
                </a:spcAft>
              </a:pPr>
              <a:endParaRPr lang="en-US" sz="3000">
                <a:solidFill>
                  <a:srgbClr val="FFFFFF"/>
                </a:solidFill>
                <a:effectLst>
                  <a:outerShdw blurRad="38100" dist="38100" dir="2700000" algn="tl">
                    <a:srgbClr val="000000"/>
                  </a:outerShdw>
                </a:effectLst>
                <a:latin typeface="Gill Sans" charset="0"/>
                <a:sym typeface="Gill Sans" charset="0"/>
              </a:endParaRPr>
            </a:p>
          </p:txBody>
        </p:sp>
        <p:sp>
          <p:nvSpPr>
            <p:cNvPr id="163" name="AutoShape 138"/>
            <p:cNvSpPr>
              <a:spLocks/>
            </p:cNvSpPr>
            <p:nvPr/>
          </p:nvSpPr>
          <p:spPr bwMode="auto">
            <a:xfrm>
              <a:off x="4686300" y="1652588"/>
              <a:ext cx="217488" cy="2174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437" y="2880"/>
                  </a:moveTo>
                  <a:lnTo>
                    <a:pt x="1437" y="2885"/>
                  </a:lnTo>
                  <a:cubicBezTo>
                    <a:pt x="10965" y="2885"/>
                    <a:pt x="18717" y="10637"/>
                    <a:pt x="18717" y="20165"/>
                  </a:cubicBezTo>
                  <a:lnTo>
                    <a:pt x="18720" y="20165"/>
                  </a:lnTo>
                  <a:cubicBezTo>
                    <a:pt x="18722" y="20959"/>
                    <a:pt x="19366" y="21600"/>
                    <a:pt x="20160" y="21600"/>
                  </a:cubicBezTo>
                  <a:cubicBezTo>
                    <a:pt x="20955" y="21600"/>
                    <a:pt x="21599" y="20956"/>
                    <a:pt x="21599" y="20160"/>
                  </a:cubicBezTo>
                  <a:cubicBezTo>
                    <a:pt x="21599" y="20155"/>
                    <a:pt x="21597" y="20152"/>
                    <a:pt x="21597" y="20148"/>
                  </a:cubicBezTo>
                  <a:cubicBezTo>
                    <a:pt x="21588" y="9034"/>
                    <a:pt x="12588" y="28"/>
                    <a:pt x="1476" y="8"/>
                  </a:cubicBezTo>
                  <a:cubicBezTo>
                    <a:pt x="1465" y="7"/>
                    <a:pt x="1454" y="0"/>
                    <a:pt x="1440" y="0"/>
                  </a:cubicBezTo>
                  <a:cubicBezTo>
                    <a:pt x="644" y="0"/>
                    <a:pt x="0" y="644"/>
                    <a:pt x="0" y="1440"/>
                  </a:cubicBezTo>
                  <a:cubicBezTo>
                    <a:pt x="0" y="2234"/>
                    <a:pt x="644" y="2878"/>
                    <a:pt x="1437" y="288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090" tIns="38090" rIns="38090" bIns="38090" anchor="ctr"/>
            <a:lstStyle/>
            <a:p>
              <a:pPr algn="ctr" defTabSz="457086" fontAlgn="base" hangingPunct="0">
                <a:spcBef>
                  <a:spcPct val="0"/>
                </a:spcBef>
                <a:spcAft>
                  <a:spcPct val="0"/>
                </a:spcAft>
              </a:pPr>
              <a:endParaRPr lang="en-US" sz="3000">
                <a:solidFill>
                  <a:srgbClr val="FFFFFF"/>
                </a:solidFill>
                <a:effectLst>
                  <a:outerShdw blurRad="38100" dist="38100" dir="2700000" algn="tl">
                    <a:srgbClr val="000000"/>
                  </a:outerShdw>
                </a:effectLst>
                <a:latin typeface="Gill Sans" charset="0"/>
                <a:sym typeface="Gill Sans" charset="0"/>
              </a:endParaRPr>
            </a:p>
          </p:txBody>
        </p:sp>
      </p:grpSp>
      <p:sp>
        <p:nvSpPr>
          <p:cNvPr id="164" name="AutoShape 139"/>
          <p:cNvSpPr>
            <a:spLocks/>
          </p:cNvSpPr>
          <p:nvPr/>
        </p:nvSpPr>
        <p:spPr bwMode="auto">
          <a:xfrm>
            <a:off x="8352801" y="4386027"/>
            <a:ext cx="685016" cy="663938"/>
          </a:xfrm>
          <a:custGeom>
            <a:avLst/>
            <a:gdLst>
              <a:gd name="T0" fmla="+- 0 10800 104"/>
              <a:gd name="T1" fmla="*/ T0 w 21392"/>
              <a:gd name="T2" fmla="*/ 10800 h 21600"/>
              <a:gd name="T3" fmla="+- 0 10800 104"/>
              <a:gd name="T4" fmla="*/ T3 w 21392"/>
              <a:gd name="T5" fmla="*/ 10800 h 21600"/>
              <a:gd name="T6" fmla="+- 0 10800 104"/>
              <a:gd name="T7" fmla="*/ T6 w 21392"/>
              <a:gd name="T8" fmla="*/ 10800 h 21600"/>
              <a:gd name="T9" fmla="+- 0 10800 104"/>
              <a:gd name="T10" fmla="*/ T9 w 21392"/>
              <a:gd name="T11" fmla="*/ 10800 h 21600"/>
            </a:gdLst>
            <a:ahLst/>
            <a:cxnLst>
              <a:cxn ang="0">
                <a:pos x="T1" y="T2"/>
              </a:cxn>
              <a:cxn ang="0">
                <a:pos x="T4" y="T5"/>
              </a:cxn>
              <a:cxn ang="0">
                <a:pos x="T7" y="T8"/>
              </a:cxn>
              <a:cxn ang="0">
                <a:pos x="T10" y="T11"/>
              </a:cxn>
            </a:cxnLst>
            <a:rect l="0" t="0" r="r" b="b"/>
            <a:pathLst>
              <a:path w="21392" h="21600">
                <a:moveTo>
                  <a:pt x="15768" y="12794"/>
                </a:moveTo>
                <a:cubicBezTo>
                  <a:pt x="15426" y="13150"/>
                  <a:pt x="15271" y="13651"/>
                  <a:pt x="15350" y="14142"/>
                </a:cubicBezTo>
                <a:lnTo>
                  <a:pt x="16296" y="20031"/>
                </a:lnTo>
                <a:lnTo>
                  <a:pt x="11443" y="17309"/>
                </a:lnTo>
                <a:cubicBezTo>
                  <a:pt x="11210" y="17178"/>
                  <a:pt x="10953" y="17112"/>
                  <a:pt x="10696" y="17112"/>
                </a:cubicBezTo>
                <a:cubicBezTo>
                  <a:pt x="10439" y="17112"/>
                  <a:pt x="10182" y="17178"/>
                  <a:pt x="9949" y="17309"/>
                </a:cubicBezTo>
                <a:lnTo>
                  <a:pt x="5095" y="20031"/>
                </a:lnTo>
                <a:lnTo>
                  <a:pt x="6042" y="14142"/>
                </a:lnTo>
                <a:cubicBezTo>
                  <a:pt x="6121" y="13651"/>
                  <a:pt x="5966" y="13150"/>
                  <a:pt x="5624" y="12794"/>
                </a:cubicBezTo>
                <a:lnTo>
                  <a:pt x="1545" y="8550"/>
                </a:lnTo>
                <a:lnTo>
                  <a:pt x="7111" y="7685"/>
                </a:lnTo>
                <a:cubicBezTo>
                  <a:pt x="7619" y="7607"/>
                  <a:pt x="8057" y="7275"/>
                  <a:pt x="8276" y="6802"/>
                </a:cubicBezTo>
                <a:lnTo>
                  <a:pt x="10696" y="1568"/>
                </a:lnTo>
                <a:lnTo>
                  <a:pt x="13116" y="6802"/>
                </a:lnTo>
                <a:cubicBezTo>
                  <a:pt x="13334" y="7275"/>
                  <a:pt x="13772" y="7607"/>
                  <a:pt x="14280" y="7685"/>
                </a:cubicBezTo>
                <a:lnTo>
                  <a:pt x="19847" y="8550"/>
                </a:lnTo>
                <a:cubicBezTo>
                  <a:pt x="19847" y="8550"/>
                  <a:pt x="15768" y="12794"/>
                  <a:pt x="15768" y="12794"/>
                </a:cubicBezTo>
                <a:close/>
                <a:moveTo>
                  <a:pt x="21312" y="8051"/>
                </a:moveTo>
                <a:cubicBezTo>
                  <a:pt x="21127" y="7495"/>
                  <a:pt x="20652" y="7088"/>
                  <a:pt x="20080" y="6999"/>
                </a:cubicBezTo>
                <a:lnTo>
                  <a:pt x="14514" y="6136"/>
                </a:lnTo>
                <a:lnTo>
                  <a:pt x="12094" y="901"/>
                </a:lnTo>
                <a:cubicBezTo>
                  <a:pt x="11840" y="351"/>
                  <a:pt x="11295" y="0"/>
                  <a:pt x="10696" y="0"/>
                </a:cubicBezTo>
                <a:cubicBezTo>
                  <a:pt x="10097" y="0"/>
                  <a:pt x="9552" y="351"/>
                  <a:pt x="9297" y="901"/>
                </a:cubicBezTo>
                <a:lnTo>
                  <a:pt x="6878" y="6136"/>
                </a:lnTo>
                <a:lnTo>
                  <a:pt x="1311" y="6999"/>
                </a:lnTo>
                <a:cubicBezTo>
                  <a:pt x="739" y="7088"/>
                  <a:pt x="264" y="7495"/>
                  <a:pt x="80" y="8051"/>
                </a:cubicBezTo>
                <a:cubicBezTo>
                  <a:pt x="-104" y="8609"/>
                  <a:pt x="35" y="9224"/>
                  <a:pt x="439" y="9644"/>
                </a:cubicBezTo>
                <a:lnTo>
                  <a:pt x="4518" y="13889"/>
                </a:lnTo>
                <a:lnTo>
                  <a:pt x="3572" y="19777"/>
                </a:lnTo>
                <a:cubicBezTo>
                  <a:pt x="3476" y="20370"/>
                  <a:pt x="3722" y="20966"/>
                  <a:pt x="4206" y="21313"/>
                </a:cubicBezTo>
                <a:cubicBezTo>
                  <a:pt x="4471" y="21503"/>
                  <a:pt x="4783" y="21600"/>
                  <a:pt x="5095" y="21600"/>
                </a:cubicBezTo>
                <a:cubicBezTo>
                  <a:pt x="5352" y="21600"/>
                  <a:pt x="5609" y="21534"/>
                  <a:pt x="5843" y="21404"/>
                </a:cubicBezTo>
                <a:lnTo>
                  <a:pt x="10696" y="18681"/>
                </a:lnTo>
                <a:lnTo>
                  <a:pt x="15549" y="21404"/>
                </a:lnTo>
                <a:cubicBezTo>
                  <a:pt x="15782" y="21534"/>
                  <a:pt x="16040" y="21600"/>
                  <a:pt x="16296" y="21600"/>
                </a:cubicBezTo>
                <a:cubicBezTo>
                  <a:pt x="16608" y="21600"/>
                  <a:pt x="16920" y="21503"/>
                  <a:pt x="17186" y="21313"/>
                </a:cubicBezTo>
                <a:cubicBezTo>
                  <a:pt x="17669" y="20966"/>
                  <a:pt x="17915" y="20370"/>
                  <a:pt x="17820" y="19777"/>
                </a:cubicBezTo>
                <a:lnTo>
                  <a:pt x="16873" y="13889"/>
                </a:lnTo>
                <a:lnTo>
                  <a:pt x="20953" y="9644"/>
                </a:lnTo>
                <a:cubicBezTo>
                  <a:pt x="21357" y="9224"/>
                  <a:pt x="21496" y="8609"/>
                  <a:pt x="21312" y="8051"/>
                </a:cubicBezTo>
              </a:path>
            </a:pathLst>
          </a:custGeom>
          <a:solidFill>
            <a:schemeClr val="tx1">
              <a:lumMod val="75000"/>
              <a:lumOff val="25000"/>
            </a:schemeClr>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090" tIns="38090" rIns="38090" bIns="38090" anchor="ctr"/>
          <a:lstStyle/>
          <a:p>
            <a:pPr algn="ctr" defTabSz="457086" fontAlgn="base" hangingPunct="0">
              <a:spcBef>
                <a:spcPct val="0"/>
              </a:spcBef>
              <a:spcAft>
                <a:spcPct val="0"/>
              </a:spcAft>
            </a:pPr>
            <a:endParaRPr lang="en-US" sz="3000">
              <a:solidFill>
                <a:srgbClr val="FFFFFF"/>
              </a:solidFill>
              <a:effectLst>
                <a:outerShdw blurRad="38100" dist="38100" dir="2700000" algn="tl">
                  <a:srgbClr val="000000"/>
                </a:outerShdw>
              </a:effectLst>
              <a:latin typeface="Gill Sans" charset="0"/>
              <a:sym typeface="Gill Sans" charset="0"/>
            </a:endParaRPr>
          </a:p>
        </p:txBody>
      </p:sp>
      <p:grpSp>
        <p:nvGrpSpPr>
          <p:cNvPr id="165" name="Group 164"/>
          <p:cNvGrpSpPr/>
          <p:nvPr/>
        </p:nvGrpSpPr>
        <p:grpSpPr>
          <a:xfrm>
            <a:off x="6981601" y="4471508"/>
            <a:ext cx="685016" cy="535132"/>
            <a:chOff x="2581275" y="1710532"/>
            <a:chExt cx="464344" cy="362744"/>
          </a:xfrm>
          <a:solidFill>
            <a:schemeClr val="tx1">
              <a:lumMod val="75000"/>
              <a:lumOff val="25000"/>
            </a:schemeClr>
          </a:solidFill>
        </p:grpSpPr>
        <p:sp>
          <p:nvSpPr>
            <p:cNvPr id="166" name="AutoShape 140"/>
            <p:cNvSpPr>
              <a:spLocks/>
            </p:cNvSpPr>
            <p:nvPr/>
          </p:nvSpPr>
          <p:spPr bwMode="auto">
            <a:xfrm>
              <a:off x="2639219" y="1768475"/>
              <a:ext cx="290513" cy="235744"/>
            </a:xfrm>
            <a:custGeom>
              <a:avLst/>
              <a:gdLst>
                <a:gd name="T0" fmla="+- 0 10800 376"/>
                <a:gd name="T1" fmla="*/ T0 w 20848"/>
                <a:gd name="T2" fmla="*/ 10800 h 21600"/>
                <a:gd name="T3" fmla="+- 0 10800 376"/>
                <a:gd name="T4" fmla="*/ T3 w 20848"/>
                <a:gd name="T5" fmla="*/ 10800 h 21600"/>
                <a:gd name="T6" fmla="+- 0 10800 376"/>
                <a:gd name="T7" fmla="*/ T6 w 20848"/>
                <a:gd name="T8" fmla="*/ 10800 h 21600"/>
                <a:gd name="T9" fmla="+- 0 10800 376"/>
                <a:gd name="T10" fmla="*/ T9 w 20848"/>
                <a:gd name="T11" fmla="*/ 10800 h 21600"/>
              </a:gdLst>
              <a:ahLst/>
              <a:cxnLst>
                <a:cxn ang="0">
                  <a:pos x="T1" y="T2"/>
                </a:cxn>
                <a:cxn ang="0">
                  <a:pos x="T4" y="T5"/>
                </a:cxn>
                <a:cxn ang="0">
                  <a:pos x="T7" y="T8"/>
                </a:cxn>
                <a:cxn ang="0">
                  <a:pos x="T10" y="T11"/>
                </a:cxn>
              </a:cxnLst>
              <a:rect l="0" t="0" r="r" b="b"/>
              <a:pathLst>
                <a:path w="20848" h="21600">
                  <a:moveTo>
                    <a:pt x="18728" y="19178"/>
                  </a:moveTo>
                  <a:cubicBezTo>
                    <a:pt x="13191" y="20631"/>
                    <a:pt x="7654" y="20631"/>
                    <a:pt x="2118" y="19178"/>
                  </a:cubicBezTo>
                  <a:cubicBezTo>
                    <a:pt x="678" y="13592"/>
                    <a:pt x="678" y="8008"/>
                    <a:pt x="2118" y="2421"/>
                  </a:cubicBezTo>
                  <a:cubicBezTo>
                    <a:pt x="7654" y="968"/>
                    <a:pt x="13191" y="968"/>
                    <a:pt x="18728" y="2421"/>
                  </a:cubicBezTo>
                  <a:cubicBezTo>
                    <a:pt x="20168" y="8008"/>
                    <a:pt x="20168" y="13592"/>
                    <a:pt x="18728" y="19178"/>
                  </a:cubicBezTo>
                  <a:moveTo>
                    <a:pt x="18938" y="1116"/>
                  </a:moveTo>
                  <a:cubicBezTo>
                    <a:pt x="16114" y="375"/>
                    <a:pt x="13249" y="0"/>
                    <a:pt x="10423" y="0"/>
                  </a:cubicBezTo>
                  <a:cubicBezTo>
                    <a:pt x="7597" y="0"/>
                    <a:pt x="4732" y="375"/>
                    <a:pt x="1908" y="1116"/>
                  </a:cubicBezTo>
                  <a:cubicBezTo>
                    <a:pt x="1543" y="1213"/>
                    <a:pt x="1244" y="1552"/>
                    <a:pt x="1127" y="2004"/>
                  </a:cubicBezTo>
                  <a:cubicBezTo>
                    <a:pt x="-376" y="7841"/>
                    <a:pt x="-376" y="13759"/>
                    <a:pt x="1127" y="19593"/>
                  </a:cubicBezTo>
                  <a:cubicBezTo>
                    <a:pt x="1244" y="20047"/>
                    <a:pt x="1543" y="20386"/>
                    <a:pt x="1908" y="20482"/>
                  </a:cubicBezTo>
                  <a:cubicBezTo>
                    <a:pt x="4732" y="21224"/>
                    <a:pt x="7597" y="21600"/>
                    <a:pt x="10423" y="21600"/>
                  </a:cubicBezTo>
                  <a:cubicBezTo>
                    <a:pt x="13249" y="21600"/>
                    <a:pt x="16114" y="21224"/>
                    <a:pt x="18938" y="20482"/>
                  </a:cubicBezTo>
                  <a:cubicBezTo>
                    <a:pt x="19303" y="20386"/>
                    <a:pt x="19602" y="20047"/>
                    <a:pt x="19719" y="19593"/>
                  </a:cubicBezTo>
                  <a:cubicBezTo>
                    <a:pt x="21223" y="13759"/>
                    <a:pt x="21223" y="7841"/>
                    <a:pt x="19719" y="2004"/>
                  </a:cubicBezTo>
                  <a:cubicBezTo>
                    <a:pt x="19602" y="1552"/>
                    <a:pt x="19303" y="1213"/>
                    <a:pt x="18938" y="1116"/>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090" tIns="38090" rIns="38090" bIns="38090" anchor="ctr"/>
            <a:lstStyle/>
            <a:p>
              <a:pPr algn="ctr" defTabSz="457086" fontAlgn="base" hangingPunct="0">
                <a:spcBef>
                  <a:spcPct val="0"/>
                </a:spcBef>
                <a:spcAft>
                  <a:spcPct val="0"/>
                </a:spcAft>
              </a:pPr>
              <a:endParaRPr lang="en-US" sz="3000">
                <a:solidFill>
                  <a:srgbClr val="FFFFFF"/>
                </a:solidFill>
                <a:effectLst>
                  <a:outerShdw blurRad="38100" dist="38100" dir="2700000" algn="tl">
                    <a:srgbClr val="000000"/>
                  </a:outerShdw>
                </a:effectLst>
                <a:latin typeface="Gill Sans" charset="0"/>
                <a:sym typeface="Gill Sans" charset="0"/>
              </a:endParaRPr>
            </a:p>
          </p:txBody>
        </p:sp>
        <p:sp>
          <p:nvSpPr>
            <p:cNvPr id="167" name="AutoShape 141"/>
            <p:cNvSpPr>
              <a:spLocks/>
            </p:cNvSpPr>
            <p:nvPr/>
          </p:nvSpPr>
          <p:spPr bwMode="auto">
            <a:xfrm>
              <a:off x="2581275" y="1710532"/>
              <a:ext cx="464344" cy="362744"/>
            </a:xfrm>
            <a:custGeom>
              <a:avLst/>
              <a:gdLst>
                <a:gd name="T0" fmla="+- 0 10800 252"/>
                <a:gd name="T1" fmla="*/ T0 w 21096"/>
                <a:gd name="T2" fmla="*/ 10800 h 21600"/>
                <a:gd name="T3" fmla="+- 0 10800 252"/>
                <a:gd name="T4" fmla="*/ T3 w 21096"/>
                <a:gd name="T5" fmla="*/ 10800 h 21600"/>
                <a:gd name="T6" fmla="+- 0 10800 252"/>
                <a:gd name="T7" fmla="*/ T6 w 21096"/>
                <a:gd name="T8" fmla="*/ 10800 h 21600"/>
                <a:gd name="T9" fmla="+- 0 10800 252"/>
                <a:gd name="T10" fmla="*/ T9 w 21096"/>
                <a:gd name="T11" fmla="*/ 10800 h 21600"/>
              </a:gdLst>
              <a:ahLst/>
              <a:cxnLst>
                <a:cxn ang="0">
                  <a:pos x="T1" y="T2"/>
                </a:cxn>
                <a:cxn ang="0">
                  <a:pos x="T4" y="T5"/>
                </a:cxn>
                <a:cxn ang="0">
                  <a:pos x="T7" y="T8"/>
                </a:cxn>
                <a:cxn ang="0">
                  <a:pos x="T10" y="T11"/>
                </a:cxn>
              </a:cxnLst>
              <a:rect l="0" t="0" r="r" b="b"/>
              <a:pathLst>
                <a:path w="21096" h="21600">
                  <a:moveTo>
                    <a:pt x="19056" y="18331"/>
                  </a:moveTo>
                  <a:cubicBezTo>
                    <a:pt x="13383" y="19233"/>
                    <a:pt x="7711" y="19233"/>
                    <a:pt x="2038" y="18331"/>
                  </a:cubicBezTo>
                  <a:cubicBezTo>
                    <a:pt x="1074" y="13022"/>
                    <a:pt x="1074" y="7713"/>
                    <a:pt x="2038" y="2404"/>
                  </a:cubicBezTo>
                  <a:cubicBezTo>
                    <a:pt x="7711" y="1502"/>
                    <a:pt x="13383" y="1502"/>
                    <a:pt x="19056" y="2404"/>
                  </a:cubicBezTo>
                  <a:cubicBezTo>
                    <a:pt x="20021" y="7713"/>
                    <a:pt x="20021" y="13022"/>
                    <a:pt x="19056" y="18331"/>
                  </a:cubicBezTo>
                  <a:moveTo>
                    <a:pt x="20338" y="2005"/>
                  </a:moveTo>
                  <a:cubicBezTo>
                    <a:pt x="20211" y="1301"/>
                    <a:pt x="19762" y="776"/>
                    <a:pt x="19215" y="689"/>
                  </a:cubicBezTo>
                  <a:cubicBezTo>
                    <a:pt x="16339" y="232"/>
                    <a:pt x="13423" y="0"/>
                    <a:pt x="10547" y="0"/>
                  </a:cubicBezTo>
                  <a:cubicBezTo>
                    <a:pt x="7671" y="0"/>
                    <a:pt x="4755" y="232"/>
                    <a:pt x="1879" y="689"/>
                  </a:cubicBezTo>
                  <a:cubicBezTo>
                    <a:pt x="1332" y="776"/>
                    <a:pt x="883" y="1301"/>
                    <a:pt x="756" y="2005"/>
                  </a:cubicBezTo>
                  <a:cubicBezTo>
                    <a:pt x="-252" y="7553"/>
                    <a:pt x="-252" y="13181"/>
                    <a:pt x="756" y="18731"/>
                  </a:cubicBezTo>
                  <a:cubicBezTo>
                    <a:pt x="883" y="19434"/>
                    <a:pt x="1332" y="19959"/>
                    <a:pt x="1879" y="20046"/>
                  </a:cubicBezTo>
                  <a:cubicBezTo>
                    <a:pt x="3265" y="20266"/>
                    <a:pt x="4660" y="20429"/>
                    <a:pt x="6055" y="20544"/>
                  </a:cubicBezTo>
                  <a:cubicBezTo>
                    <a:pt x="5979" y="20606"/>
                    <a:pt x="5931" y="20670"/>
                    <a:pt x="5931" y="20735"/>
                  </a:cubicBezTo>
                  <a:cubicBezTo>
                    <a:pt x="5931" y="21213"/>
                    <a:pt x="7997" y="21599"/>
                    <a:pt x="10547" y="21599"/>
                  </a:cubicBezTo>
                  <a:cubicBezTo>
                    <a:pt x="13097" y="21599"/>
                    <a:pt x="15164" y="21213"/>
                    <a:pt x="15164" y="20735"/>
                  </a:cubicBezTo>
                  <a:cubicBezTo>
                    <a:pt x="15164" y="20670"/>
                    <a:pt x="15115" y="20606"/>
                    <a:pt x="15040" y="20544"/>
                  </a:cubicBezTo>
                  <a:cubicBezTo>
                    <a:pt x="16434" y="20429"/>
                    <a:pt x="17830" y="20266"/>
                    <a:pt x="19215" y="20046"/>
                  </a:cubicBezTo>
                  <a:cubicBezTo>
                    <a:pt x="19762" y="19959"/>
                    <a:pt x="20211" y="19434"/>
                    <a:pt x="20338" y="18731"/>
                  </a:cubicBezTo>
                  <a:cubicBezTo>
                    <a:pt x="21347" y="13181"/>
                    <a:pt x="21347" y="7553"/>
                    <a:pt x="20338" y="2005"/>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090" tIns="38090" rIns="38090" bIns="38090" anchor="ctr"/>
            <a:lstStyle/>
            <a:p>
              <a:pPr algn="ctr" defTabSz="457086" fontAlgn="base" hangingPunct="0">
                <a:spcBef>
                  <a:spcPct val="0"/>
                </a:spcBef>
                <a:spcAft>
                  <a:spcPct val="0"/>
                </a:spcAft>
              </a:pPr>
              <a:endParaRPr lang="en-US" sz="3000">
                <a:solidFill>
                  <a:srgbClr val="FFFFFF"/>
                </a:solidFill>
                <a:effectLst>
                  <a:outerShdw blurRad="38100" dist="38100" dir="2700000" algn="tl">
                    <a:srgbClr val="000000"/>
                  </a:outerShdw>
                </a:effectLst>
                <a:latin typeface="Gill Sans" charset="0"/>
                <a:sym typeface="Gill Sans" charset="0"/>
              </a:endParaRPr>
            </a:p>
          </p:txBody>
        </p:sp>
        <p:sp>
          <p:nvSpPr>
            <p:cNvPr id="168" name="AutoShape 142"/>
            <p:cNvSpPr>
              <a:spLocks/>
            </p:cNvSpPr>
            <p:nvPr/>
          </p:nvSpPr>
          <p:spPr bwMode="auto">
            <a:xfrm>
              <a:off x="2944019" y="1783557"/>
              <a:ext cx="43656" cy="4286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7200"/>
                  </a:moveTo>
                  <a:cubicBezTo>
                    <a:pt x="12779" y="7200"/>
                    <a:pt x="14399" y="8820"/>
                    <a:pt x="14399" y="10800"/>
                  </a:cubicBezTo>
                  <a:cubicBezTo>
                    <a:pt x="14399" y="12779"/>
                    <a:pt x="12779" y="14400"/>
                    <a:pt x="10800" y="14400"/>
                  </a:cubicBezTo>
                  <a:cubicBezTo>
                    <a:pt x="8820" y="14400"/>
                    <a:pt x="7199" y="12779"/>
                    <a:pt x="7199" y="10800"/>
                  </a:cubicBezTo>
                  <a:cubicBezTo>
                    <a:pt x="7199" y="8820"/>
                    <a:pt x="8820" y="7200"/>
                    <a:pt x="10800" y="7200"/>
                  </a:cubicBezTo>
                  <a:moveTo>
                    <a:pt x="10800" y="21599"/>
                  </a:moveTo>
                  <a:cubicBezTo>
                    <a:pt x="16762" y="21599"/>
                    <a:pt x="21600" y="16762"/>
                    <a:pt x="21600" y="10800"/>
                  </a:cubicBezTo>
                  <a:cubicBezTo>
                    <a:pt x="21600" y="4837"/>
                    <a:pt x="16762" y="0"/>
                    <a:pt x="10800" y="0"/>
                  </a:cubicBezTo>
                  <a:cubicBezTo>
                    <a:pt x="4837" y="0"/>
                    <a:pt x="0" y="4837"/>
                    <a:pt x="0" y="10800"/>
                  </a:cubicBezTo>
                  <a:cubicBezTo>
                    <a:pt x="0" y="16762"/>
                    <a:pt x="4837" y="21599"/>
                    <a:pt x="10800" y="21599"/>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090" tIns="38090" rIns="38090" bIns="38090" anchor="ctr"/>
            <a:lstStyle/>
            <a:p>
              <a:pPr algn="ctr" defTabSz="457086" fontAlgn="base" hangingPunct="0">
                <a:spcBef>
                  <a:spcPct val="0"/>
                </a:spcBef>
                <a:spcAft>
                  <a:spcPct val="0"/>
                </a:spcAft>
              </a:pPr>
              <a:endParaRPr lang="en-US" sz="3000">
                <a:solidFill>
                  <a:srgbClr val="FFFFFF"/>
                </a:solidFill>
                <a:effectLst>
                  <a:outerShdw blurRad="38100" dist="38100" dir="2700000" algn="tl">
                    <a:srgbClr val="000000"/>
                  </a:outerShdw>
                </a:effectLst>
                <a:latin typeface="Gill Sans" charset="0"/>
                <a:sym typeface="Gill Sans" charset="0"/>
              </a:endParaRPr>
            </a:p>
          </p:txBody>
        </p:sp>
        <p:sp>
          <p:nvSpPr>
            <p:cNvPr id="169" name="AutoShape 143"/>
            <p:cNvSpPr>
              <a:spLocks/>
            </p:cNvSpPr>
            <p:nvPr/>
          </p:nvSpPr>
          <p:spPr bwMode="auto">
            <a:xfrm>
              <a:off x="2929732" y="1971675"/>
              <a:ext cx="57944" cy="1508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99" y="0"/>
                  </a:moveTo>
                  <a:lnTo>
                    <a:pt x="2699" y="0"/>
                  </a:lnTo>
                  <a:cubicBezTo>
                    <a:pt x="1210" y="0"/>
                    <a:pt x="0" y="4841"/>
                    <a:pt x="0" y="10800"/>
                  </a:cubicBezTo>
                  <a:cubicBezTo>
                    <a:pt x="0" y="16758"/>
                    <a:pt x="1210" y="21599"/>
                    <a:pt x="2699" y="21599"/>
                  </a:cubicBezTo>
                  <a:lnTo>
                    <a:pt x="18899" y="21599"/>
                  </a:lnTo>
                  <a:cubicBezTo>
                    <a:pt x="20389" y="21599"/>
                    <a:pt x="21600" y="16758"/>
                    <a:pt x="21600" y="10800"/>
                  </a:cubicBezTo>
                  <a:cubicBezTo>
                    <a:pt x="21600" y="4841"/>
                    <a:pt x="20389" y="0"/>
                    <a:pt x="18899"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090" tIns="38090" rIns="38090" bIns="38090" anchor="ctr"/>
            <a:lstStyle/>
            <a:p>
              <a:pPr algn="ctr" defTabSz="457086" fontAlgn="base" hangingPunct="0">
                <a:spcBef>
                  <a:spcPct val="0"/>
                </a:spcBef>
                <a:spcAft>
                  <a:spcPct val="0"/>
                </a:spcAft>
              </a:pPr>
              <a:endParaRPr lang="en-US" sz="3000">
                <a:solidFill>
                  <a:srgbClr val="FFFFFF"/>
                </a:solidFill>
                <a:effectLst>
                  <a:outerShdw blurRad="38100" dist="38100" dir="2700000" algn="tl">
                    <a:srgbClr val="000000"/>
                  </a:outerShdw>
                </a:effectLst>
                <a:latin typeface="Gill Sans" charset="0"/>
                <a:sym typeface="Gill Sans" charset="0"/>
              </a:endParaRPr>
            </a:p>
          </p:txBody>
        </p:sp>
        <p:sp>
          <p:nvSpPr>
            <p:cNvPr id="170" name="AutoShape 144"/>
            <p:cNvSpPr>
              <a:spLocks/>
            </p:cNvSpPr>
            <p:nvPr/>
          </p:nvSpPr>
          <p:spPr bwMode="auto">
            <a:xfrm>
              <a:off x="2944019" y="1928019"/>
              <a:ext cx="58738" cy="150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99" y="0"/>
                  </a:moveTo>
                  <a:lnTo>
                    <a:pt x="2699" y="0"/>
                  </a:lnTo>
                  <a:cubicBezTo>
                    <a:pt x="1210" y="0"/>
                    <a:pt x="0" y="4841"/>
                    <a:pt x="0" y="10800"/>
                  </a:cubicBezTo>
                  <a:cubicBezTo>
                    <a:pt x="0" y="16758"/>
                    <a:pt x="1210" y="21599"/>
                    <a:pt x="2699" y="21599"/>
                  </a:cubicBezTo>
                  <a:lnTo>
                    <a:pt x="18899" y="21599"/>
                  </a:lnTo>
                  <a:cubicBezTo>
                    <a:pt x="20389" y="21599"/>
                    <a:pt x="21600" y="16758"/>
                    <a:pt x="21600" y="10800"/>
                  </a:cubicBezTo>
                  <a:cubicBezTo>
                    <a:pt x="21600" y="4841"/>
                    <a:pt x="20389" y="0"/>
                    <a:pt x="18899"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090" tIns="38090" rIns="38090" bIns="38090" anchor="ctr"/>
            <a:lstStyle/>
            <a:p>
              <a:pPr algn="ctr" defTabSz="457086" fontAlgn="base" hangingPunct="0">
                <a:spcBef>
                  <a:spcPct val="0"/>
                </a:spcBef>
                <a:spcAft>
                  <a:spcPct val="0"/>
                </a:spcAft>
              </a:pPr>
              <a:endParaRPr lang="en-US" sz="3000">
                <a:solidFill>
                  <a:srgbClr val="FFFFFF"/>
                </a:solidFill>
                <a:effectLst>
                  <a:outerShdw blurRad="38100" dist="38100" dir="2700000" algn="tl">
                    <a:srgbClr val="000000"/>
                  </a:outerShdw>
                </a:effectLst>
                <a:latin typeface="Gill Sans" charset="0"/>
                <a:sym typeface="Gill Sans" charset="0"/>
              </a:endParaRPr>
            </a:p>
          </p:txBody>
        </p:sp>
        <p:sp>
          <p:nvSpPr>
            <p:cNvPr id="171" name="AutoShape 145"/>
            <p:cNvSpPr>
              <a:spLocks/>
            </p:cNvSpPr>
            <p:nvPr/>
          </p:nvSpPr>
          <p:spPr bwMode="auto">
            <a:xfrm>
              <a:off x="2944019" y="1885157"/>
              <a:ext cx="58738"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99" y="0"/>
                  </a:moveTo>
                  <a:lnTo>
                    <a:pt x="2699" y="0"/>
                  </a:lnTo>
                  <a:cubicBezTo>
                    <a:pt x="1210" y="0"/>
                    <a:pt x="0" y="4841"/>
                    <a:pt x="0" y="10800"/>
                  </a:cubicBezTo>
                  <a:cubicBezTo>
                    <a:pt x="0" y="16758"/>
                    <a:pt x="1210" y="21599"/>
                    <a:pt x="2699" y="21599"/>
                  </a:cubicBezTo>
                  <a:lnTo>
                    <a:pt x="18899" y="21599"/>
                  </a:lnTo>
                  <a:cubicBezTo>
                    <a:pt x="20389" y="21599"/>
                    <a:pt x="21600" y="16758"/>
                    <a:pt x="21600" y="10800"/>
                  </a:cubicBezTo>
                  <a:cubicBezTo>
                    <a:pt x="21600" y="4841"/>
                    <a:pt x="20389" y="0"/>
                    <a:pt x="18899"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090" tIns="38090" rIns="38090" bIns="38090" anchor="ctr"/>
            <a:lstStyle/>
            <a:p>
              <a:pPr algn="ctr" defTabSz="457086" fontAlgn="base" hangingPunct="0">
                <a:spcBef>
                  <a:spcPct val="0"/>
                </a:spcBef>
                <a:spcAft>
                  <a:spcPct val="0"/>
                </a:spcAft>
              </a:pPr>
              <a:endParaRPr lang="en-US" sz="3000">
                <a:solidFill>
                  <a:srgbClr val="FFFFFF"/>
                </a:solidFill>
                <a:effectLst>
                  <a:outerShdw blurRad="38100" dist="38100" dir="2700000" algn="tl">
                    <a:srgbClr val="000000"/>
                  </a:outerShdw>
                </a:effectLst>
                <a:latin typeface="Gill Sans" charset="0"/>
                <a:sym typeface="Gill Sans" charset="0"/>
              </a:endParaRPr>
            </a:p>
          </p:txBody>
        </p:sp>
        <p:sp>
          <p:nvSpPr>
            <p:cNvPr id="172" name="AutoShape 146"/>
            <p:cNvSpPr>
              <a:spLocks/>
            </p:cNvSpPr>
            <p:nvPr/>
          </p:nvSpPr>
          <p:spPr bwMode="auto">
            <a:xfrm>
              <a:off x="2697957" y="1826419"/>
              <a:ext cx="86519" cy="61119"/>
            </a:xfrm>
            <a:custGeom>
              <a:avLst/>
              <a:gdLst>
                <a:gd name="T0" fmla="+- 0 10822 44"/>
                <a:gd name="T1" fmla="*/ T0 w 21556"/>
                <a:gd name="T2" fmla="+- 0 10826 53"/>
                <a:gd name="T3" fmla="*/ 10826 h 21547"/>
                <a:gd name="T4" fmla="+- 0 10822 44"/>
                <a:gd name="T5" fmla="*/ T4 w 21556"/>
                <a:gd name="T6" fmla="+- 0 10826 53"/>
                <a:gd name="T7" fmla="*/ 10826 h 21547"/>
                <a:gd name="T8" fmla="+- 0 10822 44"/>
                <a:gd name="T9" fmla="*/ T8 w 21556"/>
                <a:gd name="T10" fmla="+- 0 10826 53"/>
                <a:gd name="T11" fmla="*/ 10826 h 21547"/>
                <a:gd name="T12" fmla="+- 0 10822 44"/>
                <a:gd name="T13" fmla="*/ T12 w 21556"/>
                <a:gd name="T14" fmla="+- 0 10826 53"/>
                <a:gd name="T15" fmla="*/ 10826 h 21547"/>
              </a:gdLst>
              <a:ahLst/>
              <a:cxnLst>
                <a:cxn ang="0">
                  <a:pos x="T1" y="T3"/>
                </a:cxn>
                <a:cxn ang="0">
                  <a:pos x="T5" y="T7"/>
                </a:cxn>
                <a:cxn ang="0">
                  <a:pos x="T9" y="T11"/>
                </a:cxn>
                <a:cxn ang="0">
                  <a:pos x="T13" y="T15"/>
                </a:cxn>
              </a:cxnLst>
              <a:rect l="0" t="0" r="r" b="b"/>
              <a:pathLst>
                <a:path w="21556" h="21547">
                  <a:moveTo>
                    <a:pt x="19751" y="2"/>
                  </a:moveTo>
                  <a:lnTo>
                    <a:pt x="3200" y="1845"/>
                  </a:lnTo>
                  <a:cubicBezTo>
                    <a:pt x="2215" y="2010"/>
                    <a:pt x="1272" y="3284"/>
                    <a:pt x="1106" y="4676"/>
                  </a:cubicBezTo>
                  <a:lnTo>
                    <a:pt x="1" y="18986"/>
                  </a:lnTo>
                  <a:cubicBezTo>
                    <a:pt x="-44" y="20398"/>
                    <a:pt x="724" y="21547"/>
                    <a:pt x="1712" y="21547"/>
                  </a:cubicBezTo>
                  <a:cubicBezTo>
                    <a:pt x="2698" y="21547"/>
                    <a:pt x="3542" y="20398"/>
                    <a:pt x="3582" y="18978"/>
                  </a:cubicBezTo>
                  <a:lnTo>
                    <a:pt x="4185" y="9251"/>
                  </a:lnTo>
                  <a:cubicBezTo>
                    <a:pt x="4319" y="7849"/>
                    <a:pt x="5235" y="6592"/>
                    <a:pt x="6220" y="6447"/>
                  </a:cubicBezTo>
                  <a:lnTo>
                    <a:pt x="19751" y="5128"/>
                  </a:lnTo>
                  <a:cubicBezTo>
                    <a:pt x="20743" y="5078"/>
                    <a:pt x="21556" y="3884"/>
                    <a:pt x="21556" y="2467"/>
                  </a:cubicBezTo>
                  <a:cubicBezTo>
                    <a:pt x="21556" y="1055"/>
                    <a:pt x="20743" y="-53"/>
                    <a:pt x="19751" y="2"/>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090" tIns="38090" rIns="38090" bIns="38090" anchor="ctr"/>
            <a:lstStyle/>
            <a:p>
              <a:pPr algn="ctr" defTabSz="457086" fontAlgn="base" hangingPunct="0">
                <a:spcBef>
                  <a:spcPct val="0"/>
                </a:spcBef>
                <a:spcAft>
                  <a:spcPct val="0"/>
                </a:spcAft>
              </a:pPr>
              <a:endParaRPr lang="en-US" sz="3000">
                <a:solidFill>
                  <a:srgbClr val="FFFFFF"/>
                </a:solidFill>
                <a:effectLst>
                  <a:outerShdw blurRad="38100" dist="38100" dir="2700000" algn="tl">
                    <a:srgbClr val="000000"/>
                  </a:outerShdw>
                </a:effectLst>
                <a:latin typeface="Gill Sans" charset="0"/>
                <a:sym typeface="Gill Sans" charset="0"/>
              </a:endParaRPr>
            </a:p>
          </p:txBody>
        </p:sp>
      </p:grpSp>
      <p:grpSp>
        <p:nvGrpSpPr>
          <p:cNvPr id="173" name="Group 172"/>
          <p:cNvGrpSpPr/>
          <p:nvPr/>
        </p:nvGrpSpPr>
        <p:grpSpPr>
          <a:xfrm>
            <a:off x="5611573" y="4428183"/>
            <a:ext cx="685016" cy="600706"/>
            <a:chOff x="1640798" y="2149003"/>
            <a:chExt cx="464344" cy="407194"/>
          </a:xfrm>
          <a:solidFill>
            <a:schemeClr val="tx1">
              <a:lumMod val="75000"/>
              <a:lumOff val="25000"/>
            </a:schemeClr>
          </a:solidFill>
        </p:grpSpPr>
        <p:sp>
          <p:nvSpPr>
            <p:cNvPr id="174" name="AutoShape 147"/>
            <p:cNvSpPr>
              <a:spLocks/>
            </p:cNvSpPr>
            <p:nvPr/>
          </p:nvSpPr>
          <p:spPr bwMode="auto">
            <a:xfrm>
              <a:off x="1640798" y="2149003"/>
              <a:ext cx="464344" cy="407194"/>
            </a:xfrm>
            <a:custGeom>
              <a:avLst/>
              <a:gdLst>
                <a:gd name="T0" fmla="+- 0 10800 597"/>
                <a:gd name="T1" fmla="*/ T0 w 20407"/>
                <a:gd name="T2" fmla="+- 0 11028 672"/>
                <a:gd name="T3" fmla="*/ 11028 h 20712"/>
                <a:gd name="T4" fmla="+- 0 10800 597"/>
                <a:gd name="T5" fmla="*/ T4 w 20407"/>
                <a:gd name="T6" fmla="+- 0 11028 672"/>
                <a:gd name="T7" fmla="*/ 11028 h 20712"/>
                <a:gd name="T8" fmla="+- 0 10800 597"/>
                <a:gd name="T9" fmla="*/ T8 w 20407"/>
                <a:gd name="T10" fmla="+- 0 11028 672"/>
                <a:gd name="T11" fmla="*/ 11028 h 20712"/>
                <a:gd name="T12" fmla="+- 0 10800 597"/>
                <a:gd name="T13" fmla="*/ T12 w 20407"/>
                <a:gd name="T14" fmla="+- 0 11028 672"/>
                <a:gd name="T15" fmla="*/ 11028 h 20712"/>
              </a:gdLst>
              <a:ahLst/>
              <a:cxnLst>
                <a:cxn ang="0">
                  <a:pos x="T1" y="T3"/>
                </a:cxn>
                <a:cxn ang="0">
                  <a:pos x="T5" y="T7"/>
                </a:cxn>
                <a:cxn ang="0">
                  <a:pos x="T9" y="T11"/>
                </a:cxn>
                <a:cxn ang="0">
                  <a:pos x="T13" y="T15"/>
                </a:cxn>
              </a:cxnLst>
              <a:rect l="0" t="0" r="r" b="b"/>
              <a:pathLst>
                <a:path w="20407" h="20712">
                  <a:moveTo>
                    <a:pt x="17706" y="10922"/>
                  </a:moveTo>
                  <a:lnTo>
                    <a:pt x="10657" y="19017"/>
                  </a:lnTo>
                  <a:cubicBezTo>
                    <a:pt x="10407" y="19305"/>
                    <a:pt x="9998" y="19305"/>
                    <a:pt x="9748" y="19017"/>
                  </a:cubicBezTo>
                  <a:lnTo>
                    <a:pt x="2699" y="10922"/>
                  </a:lnTo>
                  <a:cubicBezTo>
                    <a:pt x="817" y="8762"/>
                    <a:pt x="817" y="5247"/>
                    <a:pt x="2699" y="3087"/>
                  </a:cubicBezTo>
                  <a:cubicBezTo>
                    <a:pt x="4512" y="1004"/>
                    <a:pt x="7429" y="931"/>
                    <a:pt x="9338" y="2923"/>
                  </a:cubicBezTo>
                  <a:lnTo>
                    <a:pt x="10202" y="3825"/>
                  </a:lnTo>
                  <a:lnTo>
                    <a:pt x="11067" y="2923"/>
                  </a:lnTo>
                  <a:cubicBezTo>
                    <a:pt x="12976" y="931"/>
                    <a:pt x="15893" y="1004"/>
                    <a:pt x="17706" y="3087"/>
                  </a:cubicBezTo>
                  <a:cubicBezTo>
                    <a:pt x="19588" y="5247"/>
                    <a:pt x="19588" y="8762"/>
                    <a:pt x="17706" y="10922"/>
                  </a:cubicBezTo>
                  <a:moveTo>
                    <a:pt x="18616" y="2043"/>
                  </a:moveTo>
                  <a:cubicBezTo>
                    <a:pt x="16301" y="-617"/>
                    <a:pt x="12601" y="-672"/>
                    <a:pt x="10202" y="1830"/>
                  </a:cubicBezTo>
                  <a:cubicBezTo>
                    <a:pt x="7805" y="-672"/>
                    <a:pt x="4104" y="-617"/>
                    <a:pt x="1789" y="2043"/>
                  </a:cubicBezTo>
                  <a:cubicBezTo>
                    <a:pt x="-597" y="4783"/>
                    <a:pt x="-597" y="9226"/>
                    <a:pt x="1789" y="11967"/>
                  </a:cubicBezTo>
                  <a:cubicBezTo>
                    <a:pt x="2470" y="12750"/>
                    <a:pt x="8838" y="20061"/>
                    <a:pt x="8838" y="20061"/>
                  </a:cubicBezTo>
                  <a:cubicBezTo>
                    <a:pt x="9592" y="20928"/>
                    <a:pt x="10812" y="20928"/>
                    <a:pt x="11567" y="20061"/>
                  </a:cubicBezTo>
                  <a:cubicBezTo>
                    <a:pt x="11567" y="20061"/>
                    <a:pt x="18539" y="12056"/>
                    <a:pt x="18616" y="11967"/>
                  </a:cubicBezTo>
                  <a:cubicBezTo>
                    <a:pt x="21003" y="9226"/>
                    <a:pt x="21003" y="4783"/>
                    <a:pt x="18616" y="2043"/>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090" tIns="38090" rIns="38090" bIns="38090" anchor="ctr"/>
            <a:lstStyle/>
            <a:p>
              <a:pPr algn="ctr" defTabSz="457086" fontAlgn="base" hangingPunct="0">
                <a:spcBef>
                  <a:spcPct val="0"/>
                </a:spcBef>
                <a:spcAft>
                  <a:spcPct val="0"/>
                </a:spcAft>
              </a:pPr>
              <a:endParaRPr lang="en-US" sz="3000">
                <a:solidFill>
                  <a:srgbClr val="FFFFFF"/>
                </a:solidFill>
                <a:effectLst>
                  <a:outerShdw blurRad="38100" dist="38100" dir="2700000" algn="tl">
                    <a:srgbClr val="000000"/>
                  </a:outerShdw>
                </a:effectLst>
                <a:latin typeface="Gill Sans" charset="0"/>
                <a:sym typeface="Gill Sans" charset="0"/>
              </a:endParaRPr>
            </a:p>
          </p:txBody>
        </p:sp>
        <p:sp>
          <p:nvSpPr>
            <p:cNvPr id="175" name="AutoShape 148"/>
            <p:cNvSpPr>
              <a:spLocks/>
            </p:cNvSpPr>
            <p:nvPr/>
          </p:nvSpPr>
          <p:spPr bwMode="auto">
            <a:xfrm>
              <a:off x="1713029" y="2222028"/>
              <a:ext cx="69056" cy="6905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326" y="0"/>
                  </a:moveTo>
                  <a:cubicBezTo>
                    <a:pt x="19317" y="0"/>
                    <a:pt x="19317" y="4"/>
                    <a:pt x="19308" y="4"/>
                  </a:cubicBezTo>
                  <a:cubicBezTo>
                    <a:pt x="8643" y="13"/>
                    <a:pt x="0" y="8659"/>
                    <a:pt x="0" y="19326"/>
                  </a:cubicBezTo>
                  <a:cubicBezTo>
                    <a:pt x="0" y="20580"/>
                    <a:pt x="1019" y="21600"/>
                    <a:pt x="2273" y="21600"/>
                  </a:cubicBezTo>
                  <a:cubicBezTo>
                    <a:pt x="3528" y="21600"/>
                    <a:pt x="4547" y="20580"/>
                    <a:pt x="4547" y="19326"/>
                  </a:cubicBezTo>
                  <a:lnTo>
                    <a:pt x="4547" y="19321"/>
                  </a:lnTo>
                  <a:cubicBezTo>
                    <a:pt x="4547" y="11164"/>
                    <a:pt x="11164" y="4547"/>
                    <a:pt x="19321" y="4547"/>
                  </a:cubicBezTo>
                  <a:lnTo>
                    <a:pt x="19326" y="4547"/>
                  </a:lnTo>
                  <a:cubicBezTo>
                    <a:pt x="20580" y="4547"/>
                    <a:pt x="21599" y="3528"/>
                    <a:pt x="21599" y="2273"/>
                  </a:cubicBezTo>
                  <a:cubicBezTo>
                    <a:pt x="21599" y="1019"/>
                    <a:pt x="20580" y="0"/>
                    <a:pt x="19326"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090" tIns="38090" rIns="38090" bIns="38090" anchor="ctr"/>
            <a:lstStyle/>
            <a:p>
              <a:pPr algn="ctr" defTabSz="457086" fontAlgn="base" hangingPunct="0">
                <a:spcBef>
                  <a:spcPct val="0"/>
                </a:spcBef>
                <a:spcAft>
                  <a:spcPct val="0"/>
                </a:spcAft>
              </a:pPr>
              <a:endParaRPr lang="en-US" sz="3000">
                <a:solidFill>
                  <a:srgbClr val="FFFFFF"/>
                </a:solidFill>
                <a:effectLst>
                  <a:outerShdw blurRad="38100" dist="38100" dir="2700000" algn="tl">
                    <a:srgbClr val="000000"/>
                  </a:outerShdw>
                </a:effectLst>
                <a:latin typeface="Gill Sans" charset="0"/>
                <a:sym typeface="Gill Sans" charset="0"/>
              </a:endParaRPr>
            </a:p>
          </p:txBody>
        </p:sp>
      </p:grpSp>
      <p:sp>
        <p:nvSpPr>
          <p:cNvPr id="176" name="AutoShape 149"/>
          <p:cNvSpPr>
            <a:spLocks/>
          </p:cNvSpPr>
          <p:nvPr/>
        </p:nvSpPr>
        <p:spPr bwMode="auto">
          <a:xfrm>
            <a:off x="4241543" y="4471509"/>
            <a:ext cx="685016" cy="49297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537" y="19720"/>
                </a:moveTo>
                <a:lnTo>
                  <a:pt x="16537" y="19721"/>
                </a:lnTo>
                <a:lnTo>
                  <a:pt x="4387" y="19721"/>
                </a:lnTo>
                <a:cubicBezTo>
                  <a:pt x="2713" y="19720"/>
                  <a:pt x="1350" y="17824"/>
                  <a:pt x="1350" y="15494"/>
                </a:cubicBezTo>
                <a:cubicBezTo>
                  <a:pt x="1350" y="13992"/>
                  <a:pt x="1918" y="12635"/>
                  <a:pt x="2871" y="11862"/>
                </a:cubicBezTo>
                <a:cubicBezTo>
                  <a:pt x="3797" y="11123"/>
                  <a:pt x="3860" y="10975"/>
                  <a:pt x="3472" y="9647"/>
                </a:cubicBezTo>
                <a:cubicBezTo>
                  <a:pt x="3406" y="9374"/>
                  <a:pt x="3375" y="9136"/>
                  <a:pt x="3375" y="8921"/>
                </a:cubicBezTo>
                <a:cubicBezTo>
                  <a:pt x="3375" y="7626"/>
                  <a:pt x="4131" y="6573"/>
                  <a:pt x="5062" y="6573"/>
                </a:cubicBezTo>
                <a:cubicBezTo>
                  <a:pt x="5062" y="6573"/>
                  <a:pt x="5505" y="6529"/>
                  <a:pt x="5976" y="6789"/>
                </a:cubicBezTo>
                <a:cubicBezTo>
                  <a:pt x="6750" y="7219"/>
                  <a:pt x="6834" y="6808"/>
                  <a:pt x="7200" y="5701"/>
                </a:cubicBezTo>
                <a:cubicBezTo>
                  <a:pt x="7974" y="3380"/>
                  <a:pt x="9652" y="1878"/>
                  <a:pt x="11475" y="1878"/>
                </a:cubicBezTo>
                <a:cubicBezTo>
                  <a:pt x="13905" y="1878"/>
                  <a:pt x="15914" y="4435"/>
                  <a:pt x="16148" y="7826"/>
                </a:cubicBezTo>
                <a:cubicBezTo>
                  <a:pt x="16231" y="9171"/>
                  <a:pt x="16231" y="9171"/>
                  <a:pt x="17239" y="9491"/>
                </a:cubicBezTo>
                <a:cubicBezTo>
                  <a:pt x="18984" y="9955"/>
                  <a:pt x="20250" y="12085"/>
                  <a:pt x="20250" y="14555"/>
                </a:cubicBezTo>
                <a:cubicBezTo>
                  <a:pt x="20250" y="17404"/>
                  <a:pt x="18585" y="19720"/>
                  <a:pt x="16537" y="19720"/>
                </a:cubicBezTo>
                <a:moveTo>
                  <a:pt x="17492" y="7647"/>
                </a:moveTo>
                <a:cubicBezTo>
                  <a:pt x="17196" y="3362"/>
                  <a:pt x="14632" y="0"/>
                  <a:pt x="11475" y="0"/>
                </a:cubicBezTo>
                <a:cubicBezTo>
                  <a:pt x="9031" y="0"/>
                  <a:pt x="6939" y="2017"/>
                  <a:pt x="5976" y="4911"/>
                </a:cubicBezTo>
                <a:cubicBezTo>
                  <a:pt x="5685" y="4784"/>
                  <a:pt x="5383" y="4695"/>
                  <a:pt x="5062" y="4695"/>
                </a:cubicBezTo>
                <a:cubicBezTo>
                  <a:pt x="3385" y="4695"/>
                  <a:pt x="2025" y="6589"/>
                  <a:pt x="2025" y="8921"/>
                </a:cubicBezTo>
                <a:cubicBezTo>
                  <a:pt x="2025" y="9385"/>
                  <a:pt x="2092" y="9824"/>
                  <a:pt x="2191" y="10240"/>
                </a:cubicBezTo>
                <a:cubicBezTo>
                  <a:pt x="886" y="11298"/>
                  <a:pt x="0" y="13242"/>
                  <a:pt x="0" y="15494"/>
                </a:cubicBezTo>
                <a:cubicBezTo>
                  <a:pt x="0" y="18866"/>
                  <a:pt x="1964" y="21599"/>
                  <a:pt x="4387" y="21599"/>
                </a:cubicBezTo>
                <a:lnTo>
                  <a:pt x="4387" y="21600"/>
                </a:lnTo>
                <a:lnTo>
                  <a:pt x="16537" y="21600"/>
                </a:lnTo>
                <a:lnTo>
                  <a:pt x="16537" y="21599"/>
                </a:lnTo>
                <a:cubicBezTo>
                  <a:pt x="19334" y="21599"/>
                  <a:pt x="21599" y="18446"/>
                  <a:pt x="21599" y="14555"/>
                </a:cubicBezTo>
                <a:cubicBezTo>
                  <a:pt x="21599" y="11120"/>
                  <a:pt x="19831" y="8269"/>
                  <a:pt x="17492" y="7647"/>
                </a:cubicBezTo>
              </a:path>
            </a:pathLst>
          </a:custGeom>
          <a:solidFill>
            <a:schemeClr val="tx1">
              <a:lumMod val="75000"/>
              <a:lumOff val="25000"/>
            </a:schemeClr>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090" tIns="38090" rIns="38090" bIns="38090" anchor="ctr"/>
          <a:lstStyle/>
          <a:p>
            <a:pPr algn="ctr" defTabSz="457086" fontAlgn="base" hangingPunct="0">
              <a:spcBef>
                <a:spcPct val="0"/>
              </a:spcBef>
              <a:spcAft>
                <a:spcPct val="0"/>
              </a:spcAft>
            </a:pPr>
            <a:endParaRPr lang="en-US" sz="3000">
              <a:solidFill>
                <a:srgbClr val="FFFFFF"/>
              </a:solidFill>
              <a:effectLst>
                <a:outerShdw blurRad="38100" dist="38100" dir="2700000" algn="tl">
                  <a:srgbClr val="000000"/>
                </a:outerShdw>
              </a:effectLst>
              <a:latin typeface="Gill Sans" charset="0"/>
              <a:sym typeface="Gill Sans" charset="0"/>
            </a:endParaRPr>
          </a:p>
        </p:txBody>
      </p:sp>
    </p:spTree>
    <p:extLst>
      <p:ext uri="{BB962C8B-B14F-4D97-AF65-F5344CB8AC3E}">
        <p14:creationId xmlns:p14="http://schemas.microsoft.com/office/powerpoint/2010/main" val="5829138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758"/>
        <p:cNvGrpSpPr/>
        <p:nvPr/>
      </p:nvGrpSpPr>
      <p:grpSpPr>
        <a:xfrm>
          <a:off x="0" y="0"/>
          <a:ext cx="0" cy="0"/>
          <a:chOff x="0" y="0"/>
          <a:chExt cx="0" cy="0"/>
        </a:xfrm>
      </p:grpSpPr>
      <p:sp>
        <p:nvSpPr>
          <p:cNvPr id="3" name="Freeform 2"/>
          <p:cNvSpPr>
            <a:spLocks noChangeArrowheads="1"/>
          </p:cNvSpPr>
          <p:nvPr/>
        </p:nvSpPr>
        <p:spPr bwMode="auto">
          <a:xfrm>
            <a:off x="21141413" y="10029644"/>
            <a:ext cx="445952" cy="248904"/>
          </a:xfrm>
          <a:custGeom>
            <a:avLst/>
            <a:gdLst>
              <a:gd name="T0" fmla="*/ 170097 w 472"/>
              <a:gd name="T1" fmla="*/ 0 h 266"/>
              <a:gd name="T2" fmla="*/ 170097 w 472"/>
              <a:gd name="T3" fmla="*/ 0 h 266"/>
              <a:gd name="T4" fmla="*/ 159263 w 472"/>
              <a:gd name="T5" fmla="*/ 0 h 266"/>
              <a:gd name="T6" fmla="*/ 84868 w 472"/>
              <a:gd name="T7" fmla="*/ 79027 h 266"/>
              <a:gd name="T8" fmla="*/ 10473 w 472"/>
              <a:gd name="T9" fmla="*/ 0 h 266"/>
              <a:gd name="T10" fmla="*/ 0 w 472"/>
              <a:gd name="T11" fmla="*/ 0 h 266"/>
              <a:gd name="T12" fmla="*/ 0 w 472"/>
              <a:gd name="T13" fmla="*/ 10370 h 266"/>
              <a:gd name="T14" fmla="*/ 79451 w 472"/>
              <a:gd name="T15" fmla="*/ 94761 h 266"/>
              <a:gd name="T16" fmla="*/ 84868 w 472"/>
              <a:gd name="T17" fmla="*/ 94761 h 266"/>
              <a:gd name="T18" fmla="*/ 90285 w 472"/>
              <a:gd name="T19" fmla="*/ 94761 h 266"/>
              <a:gd name="T20" fmla="*/ 170097 w 472"/>
              <a:gd name="T21" fmla="*/ 10370 h 266"/>
              <a:gd name="T22" fmla="*/ 170097 w 472"/>
              <a:gd name="T23" fmla="*/ 0 h 26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472" h="266">
                <a:moveTo>
                  <a:pt x="471" y="0"/>
                </a:moveTo>
                <a:lnTo>
                  <a:pt x="471" y="0"/>
                </a:lnTo>
                <a:cubicBezTo>
                  <a:pt x="456" y="0"/>
                  <a:pt x="441" y="0"/>
                  <a:pt x="441" y="0"/>
                </a:cubicBezTo>
                <a:cubicBezTo>
                  <a:pt x="235" y="221"/>
                  <a:pt x="235" y="221"/>
                  <a:pt x="235" y="221"/>
                </a:cubicBezTo>
                <a:cubicBezTo>
                  <a:pt x="29" y="0"/>
                  <a:pt x="29" y="0"/>
                  <a:pt x="29" y="0"/>
                </a:cubicBezTo>
                <a:cubicBezTo>
                  <a:pt x="29" y="0"/>
                  <a:pt x="14" y="0"/>
                  <a:pt x="0" y="0"/>
                </a:cubicBezTo>
                <a:cubicBezTo>
                  <a:pt x="0" y="14"/>
                  <a:pt x="0" y="14"/>
                  <a:pt x="0" y="29"/>
                </a:cubicBezTo>
                <a:cubicBezTo>
                  <a:pt x="220" y="265"/>
                  <a:pt x="220" y="265"/>
                  <a:pt x="220" y="265"/>
                </a:cubicBezTo>
                <a:lnTo>
                  <a:pt x="235" y="265"/>
                </a:lnTo>
                <a:lnTo>
                  <a:pt x="250" y="265"/>
                </a:lnTo>
                <a:cubicBezTo>
                  <a:pt x="471" y="29"/>
                  <a:pt x="471" y="29"/>
                  <a:pt x="471" y="29"/>
                </a:cubicBezTo>
                <a:cubicBezTo>
                  <a:pt x="471" y="14"/>
                  <a:pt x="471" y="14"/>
                  <a:pt x="471" y="0"/>
                </a:cubicBezTo>
              </a:path>
            </a:pathLst>
          </a:custGeom>
          <a:solidFill>
            <a:schemeClr val="tx1">
              <a:lumMod val="75000"/>
              <a:lumOff val="25000"/>
            </a:schemeClr>
          </a:solidFill>
          <a:ln>
            <a:noFill/>
          </a:ln>
          <a:effectLst/>
          <a:extLst/>
        </p:spPr>
        <p:txBody>
          <a:bodyPr wrap="none" anchor="ctr"/>
          <a:lstStyle/>
          <a:p>
            <a:endParaRPr lang="en-US" sz="5400"/>
          </a:p>
        </p:txBody>
      </p:sp>
      <p:sp>
        <p:nvSpPr>
          <p:cNvPr id="4" name="Freeform 3"/>
          <p:cNvSpPr>
            <a:spLocks noChangeArrowheads="1"/>
          </p:cNvSpPr>
          <p:nvPr/>
        </p:nvSpPr>
        <p:spPr bwMode="auto">
          <a:xfrm>
            <a:off x="20156180" y="10029644"/>
            <a:ext cx="445950" cy="248904"/>
          </a:xfrm>
          <a:custGeom>
            <a:avLst/>
            <a:gdLst>
              <a:gd name="T0" fmla="*/ 170096 w 472"/>
              <a:gd name="T1" fmla="*/ 84034 h 266"/>
              <a:gd name="T2" fmla="*/ 170096 w 472"/>
              <a:gd name="T3" fmla="*/ 84034 h 266"/>
              <a:gd name="T4" fmla="*/ 90646 w 472"/>
              <a:gd name="T5" fmla="*/ 0 h 266"/>
              <a:gd name="T6" fmla="*/ 85229 w 472"/>
              <a:gd name="T7" fmla="*/ 0 h 266"/>
              <a:gd name="T8" fmla="*/ 79811 w 472"/>
              <a:gd name="T9" fmla="*/ 0 h 266"/>
              <a:gd name="T10" fmla="*/ 5417 w 472"/>
              <a:gd name="T11" fmla="*/ 84034 h 266"/>
              <a:gd name="T12" fmla="*/ 5417 w 472"/>
              <a:gd name="T13" fmla="*/ 94761 h 266"/>
              <a:gd name="T14" fmla="*/ 15890 w 472"/>
              <a:gd name="T15" fmla="*/ 94761 h 266"/>
              <a:gd name="T16" fmla="*/ 85229 w 472"/>
              <a:gd name="T17" fmla="*/ 15734 h 266"/>
              <a:gd name="T18" fmla="*/ 159623 w 472"/>
              <a:gd name="T19" fmla="*/ 94761 h 266"/>
              <a:gd name="T20" fmla="*/ 170096 w 472"/>
              <a:gd name="T21" fmla="*/ 94761 h 266"/>
              <a:gd name="T22" fmla="*/ 170096 w 472"/>
              <a:gd name="T23" fmla="*/ 84034 h 26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472" h="266">
                <a:moveTo>
                  <a:pt x="471" y="235"/>
                </a:moveTo>
                <a:lnTo>
                  <a:pt x="471" y="235"/>
                </a:lnTo>
                <a:cubicBezTo>
                  <a:pt x="251" y="0"/>
                  <a:pt x="251" y="0"/>
                  <a:pt x="251" y="0"/>
                </a:cubicBezTo>
                <a:cubicBezTo>
                  <a:pt x="251" y="0"/>
                  <a:pt x="251" y="0"/>
                  <a:pt x="236" y="0"/>
                </a:cubicBezTo>
                <a:cubicBezTo>
                  <a:pt x="236" y="0"/>
                  <a:pt x="236" y="0"/>
                  <a:pt x="221" y="0"/>
                </a:cubicBezTo>
                <a:cubicBezTo>
                  <a:pt x="15" y="235"/>
                  <a:pt x="15" y="235"/>
                  <a:pt x="15" y="235"/>
                </a:cubicBezTo>
                <a:cubicBezTo>
                  <a:pt x="0" y="250"/>
                  <a:pt x="0" y="250"/>
                  <a:pt x="15" y="265"/>
                </a:cubicBezTo>
                <a:cubicBezTo>
                  <a:pt x="15" y="265"/>
                  <a:pt x="30" y="265"/>
                  <a:pt x="44" y="265"/>
                </a:cubicBezTo>
                <a:cubicBezTo>
                  <a:pt x="236" y="44"/>
                  <a:pt x="236" y="44"/>
                  <a:pt x="236" y="44"/>
                </a:cubicBezTo>
                <a:cubicBezTo>
                  <a:pt x="442" y="265"/>
                  <a:pt x="442" y="265"/>
                  <a:pt x="442" y="265"/>
                </a:cubicBezTo>
                <a:cubicBezTo>
                  <a:pt x="457" y="265"/>
                  <a:pt x="457" y="265"/>
                  <a:pt x="471" y="265"/>
                </a:cubicBezTo>
                <a:cubicBezTo>
                  <a:pt x="471" y="250"/>
                  <a:pt x="471" y="250"/>
                  <a:pt x="471" y="235"/>
                </a:cubicBezTo>
              </a:path>
            </a:pathLst>
          </a:custGeom>
          <a:solidFill>
            <a:schemeClr val="tx1">
              <a:lumMod val="75000"/>
              <a:lumOff val="25000"/>
            </a:schemeClr>
          </a:solidFill>
          <a:ln>
            <a:noFill/>
          </a:ln>
          <a:effectLst/>
          <a:extLst/>
        </p:spPr>
        <p:txBody>
          <a:bodyPr wrap="none" anchor="ctr"/>
          <a:lstStyle/>
          <a:p>
            <a:endParaRPr lang="en-US" sz="5400"/>
          </a:p>
        </p:txBody>
      </p:sp>
      <p:sp>
        <p:nvSpPr>
          <p:cNvPr id="5" name="Freeform 4"/>
          <p:cNvSpPr>
            <a:spLocks noChangeArrowheads="1"/>
          </p:cNvSpPr>
          <p:nvPr/>
        </p:nvSpPr>
        <p:spPr bwMode="auto">
          <a:xfrm>
            <a:off x="19309221" y="9929395"/>
            <a:ext cx="266188" cy="445950"/>
          </a:xfrm>
          <a:custGeom>
            <a:avLst/>
            <a:gdLst>
              <a:gd name="T0" fmla="*/ 96315 w 281"/>
              <a:gd name="T1" fmla="*/ 79795 h 472"/>
              <a:gd name="T2" fmla="*/ 96315 w 281"/>
              <a:gd name="T3" fmla="*/ 79795 h 472"/>
              <a:gd name="T4" fmla="*/ 10863 w 281"/>
              <a:gd name="T5" fmla="*/ 0 h 472"/>
              <a:gd name="T6" fmla="*/ 0 w 281"/>
              <a:gd name="T7" fmla="*/ 0 h 472"/>
              <a:gd name="T8" fmla="*/ 0 w 281"/>
              <a:gd name="T9" fmla="*/ 10471 h 472"/>
              <a:gd name="T10" fmla="*/ 80021 w 281"/>
              <a:gd name="T11" fmla="*/ 84849 h 472"/>
              <a:gd name="T12" fmla="*/ 0 w 281"/>
              <a:gd name="T13" fmla="*/ 159589 h 472"/>
              <a:gd name="T14" fmla="*/ 0 w 281"/>
              <a:gd name="T15" fmla="*/ 170060 h 472"/>
              <a:gd name="T16" fmla="*/ 10863 w 281"/>
              <a:gd name="T17" fmla="*/ 170060 h 472"/>
              <a:gd name="T18" fmla="*/ 96315 w 281"/>
              <a:gd name="T19" fmla="*/ 90265 h 472"/>
              <a:gd name="T20" fmla="*/ 101384 w 281"/>
              <a:gd name="T21" fmla="*/ 84849 h 472"/>
              <a:gd name="T22" fmla="*/ 96315 w 281"/>
              <a:gd name="T23" fmla="*/ 79795 h 47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81" h="472">
                <a:moveTo>
                  <a:pt x="266" y="221"/>
                </a:moveTo>
                <a:lnTo>
                  <a:pt x="266" y="221"/>
                </a:lnTo>
                <a:cubicBezTo>
                  <a:pt x="30" y="0"/>
                  <a:pt x="30" y="0"/>
                  <a:pt x="30" y="0"/>
                </a:cubicBezTo>
                <a:cubicBezTo>
                  <a:pt x="30" y="0"/>
                  <a:pt x="15" y="0"/>
                  <a:pt x="0" y="0"/>
                </a:cubicBezTo>
                <a:cubicBezTo>
                  <a:pt x="0" y="14"/>
                  <a:pt x="0" y="29"/>
                  <a:pt x="0" y="29"/>
                </a:cubicBezTo>
                <a:cubicBezTo>
                  <a:pt x="221" y="235"/>
                  <a:pt x="221" y="235"/>
                  <a:pt x="221" y="235"/>
                </a:cubicBezTo>
                <a:cubicBezTo>
                  <a:pt x="0" y="442"/>
                  <a:pt x="0" y="442"/>
                  <a:pt x="0" y="442"/>
                </a:cubicBezTo>
                <a:cubicBezTo>
                  <a:pt x="0" y="442"/>
                  <a:pt x="0" y="456"/>
                  <a:pt x="0" y="471"/>
                </a:cubicBezTo>
                <a:cubicBezTo>
                  <a:pt x="15" y="471"/>
                  <a:pt x="30" y="471"/>
                  <a:pt x="30" y="471"/>
                </a:cubicBezTo>
                <a:cubicBezTo>
                  <a:pt x="266" y="250"/>
                  <a:pt x="266" y="250"/>
                  <a:pt x="266" y="250"/>
                </a:cubicBezTo>
                <a:cubicBezTo>
                  <a:pt x="280" y="250"/>
                  <a:pt x="280" y="235"/>
                  <a:pt x="280" y="235"/>
                </a:cubicBezTo>
                <a:cubicBezTo>
                  <a:pt x="280" y="235"/>
                  <a:pt x="280" y="221"/>
                  <a:pt x="266" y="221"/>
                </a:cubicBezTo>
              </a:path>
            </a:pathLst>
          </a:custGeom>
          <a:solidFill>
            <a:schemeClr val="tx1">
              <a:lumMod val="75000"/>
              <a:lumOff val="25000"/>
            </a:schemeClr>
          </a:solidFill>
          <a:ln>
            <a:noFill/>
          </a:ln>
          <a:effectLst/>
          <a:extLst/>
        </p:spPr>
        <p:txBody>
          <a:bodyPr wrap="none" anchor="ctr"/>
          <a:lstStyle/>
          <a:p>
            <a:endParaRPr lang="en-US" sz="5400"/>
          </a:p>
        </p:txBody>
      </p:sp>
      <p:sp>
        <p:nvSpPr>
          <p:cNvPr id="6" name="Freeform 5"/>
          <p:cNvSpPr>
            <a:spLocks noChangeArrowheads="1"/>
          </p:cNvSpPr>
          <p:nvPr/>
        </p:nvSpPr>
        <p:spPr bwMode="auto">
          <a:xfrm>
            <a:off x="18355095" y="9929395"/>
            <a:ext cx="248904" cy="445950"/>
          </a:xfrm>
          <a:custGeom>
            <a:avLst/>
            <a:gdLst>
              <a:gd name="T0" fmla="*/ 15797 w 265"/>
              <a:gd name="T1" fmla="*/ 84849 h 472"/>
              <a:gd name="T2" fmla="*/ 15797 w 265"/>
              <a:gd name="T3" fmla="*/ 84849 h 472"/>
              <a:gd name="T4" fmla="*/ 94780 w 265"/>
              <a:gd name="T5" fmla="*/ 10471 h 472"/>
              <a:gd name="T6" fmla="*/ 94780 w 265"/>
              <a:gd name="T7" fmla="*/ 0 h 472"/>
              <a:gd name="T8" fmla="*/ 84369 w 265"/>
              <a:gd name="T9" fmla="*/ 0 h 472"/>
              <a:gd name="T10" fmla="*/ 0 w 265"/>
              <a:gd name="T11" fmla="*/ 79795 h 472"/>
              <a:gd name="T12" fmla="*/ 0 w 265"/>
              <a:gd name="T13" fmla="*/ 84849 h 472"/>
              <a:gd name="T14" fmla="*/ 0 w 265"/>
              <a:gd name="T15" fmla="*/ 90265 h 472"/>
              <a:gd name="T16" fmla="*/ 84369 w 265"/>
              <a:gd name="T17" fmla="*/ 170060 h 472"/>
              <a:gd name="T18" fmla="*/ 94780 w 265"/>
              <a:gd name="T19" fmla="*/ 170060 h 472"/>
              <a:gd name="T20" fmla="*/ 94780 w 265"/>
              <a:gd name="T21" fmla="*/ 159589 h 472"/>
              <a:gd name="T22" fmla="*/ 15797 w 265"/>
              <a:gd name="T23" fmla="*/ 84849 h 47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65" h="472">
                <a:moveTo>
                  <a:pt x="44" y="235"/>
                </a:moveTo>
                <a:lnTo>
                  <a:pt x="44" y="235"/>
                </a:lnTo>
                <a:cubicBezTo>
                  <a:pt x="264" y="29"/>
                  <a:pt x="264" y="29"/>
                  <a:pt x="264" y="29"/>
                </a:cubicBezTo>
                <a:cubicBezTo>
                  <a:pt x="264" y="29"/>
                  <a:pt x="264" y="14"/>
                  <a:pt x="264" y="0"/>
                </a:cubicBezTo>
                <a:cubicBezTo>
                  <a:pt x="250" y="0"/>
                  <a:pt x="250" y="0"/>
                  <a:pt x="235" y="0"/>
                </a:cubicBezTo>
                <a:cubicBezTo>
                  <a:pt x="0" y="221"/>
                  <a:pt x="0" y="221"/>
                  <a:pt x="0" y="221"/>
                </a:cubicBezTo>
                <a:lnTo>
                  <a:pt x="0" y="235"/>
                </a:lnTo>
                <a:lnTo>
                  <a:pt x="0" y="250"/>
                </a:lnTo>
                <a:cubicBezTo>
                  <a:pt x="235" y="471"/>
                  <a:pt x="235" y="471"/>
                  <a:pt x="235" y="471"/>
                </a:cubicBezTo>
                <a:cubicBezTo>
                  <a:pt x="250" y="471"/>
                  <a:pt x="250" y="471"/>
                  <a:pt x="264" y="471"/>
                </a:cubicBezTo>
                <a:cubicBezTo>
                  <a:pt x="264" y="456"/>
                  <a:pt x="264" y="442"/>
                  <a:pt x="264" y="442"/>
                </a:cubicBezTo>
                <a:lnTo>
                  <a:pt x="44" y="235"/>
                </a:lnTo>
              </a:path>
            </a:pathLst>
          </a:custGeom>
          <a:solidFill>
            <a:schemeClr val="tx1">
              <a:lumMod val="75000"/>
              <a:lumOff val="25000"/>
            </a:schemeClr>
          </a:solidFill>
          <a:ln>
            <a:noFill/>
          </a:ln>
          <a:effectLst/>
          <a:extLst/>
        </p:spPr>
        <p:txBody>
          <a:bodyPr wrap="none" anchor="ctr"/>
          <a:lstStyle/>
          <a:p>
            <a:endParaRPr lang="en-US" sz="5400"/>
          </a:p>
        </p:txBody>
      </p:sp>
      <p:sp>
        <p:nvSpPr>
          <p:cNvPr id="7" name="Freeform 6"/>
          <p:cNvSpPr>
            <a:spLocks noChangeArrowheads="1"/>
          </p:cNvSpPr>
          <p:nvPr/>
        </p:nvSpPr>
        <p:spPr bwMode="auto">
          <a:xfrm>
            <a:off x="17217753" y="9863710"/>
            <a:ext cx="598056" cy="580772"/>
          </a:xfrm>
          <a:custGeom>
            <a:avLst/>
            <a:gdLst>
              <a:gd name="T0" fmla="*/ 95549 w 634"/>
              <a:gd name="T1" fmla="*/ 126570 h 619"/>
              <a:gd name="T2" fmla="*/ 95549 w 634"/>
              <a:gd name="T3" fmla="*/ 126570 h 619"/>
              <a:gd name="T4" fmla="*/ 32090 w 634"/>
              <a:gd name="T5" fmla="*/ 126570 h 619"/>
              <a:gd name="T6" fmla="*/ 21273 w 634"/>
              <a:gd name="T7" fmla="*/ 131948 h 619"/>
              <a:gd name="T8" fmla="*/ 32090 w 634"/>
              <a:gd name="T9" fmla="*/ 137326 h 619"/>
              <a:gd name="T10" fmla="*/ 79684 w 634"/>
              <a:gd name="T11" fmla="*/ 137326 h 619"/>
              <a:gd name="T12" fmla="*/ 0 w 634"/>
              <a:gd name="T13" fmla="*/ 211188 h 619"/>
              <a:gd name="T14" fmla="*/ 10817 w 634"/>
              <a:gd name="T15" fmla="*/ 221586 h 619"/>
              <a:gd name="T16" fmla="*/ 85093 w 634"/>
              <a:gd name="T17" fmla="*/ 147724 h 619"/>
              <a:gd name="T18" fmla="*/ 85093 w 634"/>
              <a:gd name="T19" fmla="*/ 195412 h 619"/>
              <a:gd name="T20" fmla="*/ 95549 w 634"/>
              <a:gd name="T21" fmla="*/ 200432 h 619"/>
              <a:gd name="T22" fmla="*/ 100958 w 634"/>
              <a:gd name="T23" fmla="*/ 195412 h 619"/>
              <a:gd name="T24" fmla="*/ 100958 w 634"/>
              <a:gd name="T25" fmla="*/ 131948 h 619"/>
              <a:gd name="T26" fmla="*/ 100958 w 634"/>
              <a:gd name="T27" fmla="*/ 126570 h 619"/>
              <a:gd name="T28" fmla="*/ 95549 w 634"/>
              <a:gd name="T29" fmla="*/ 126570 h 619"/>
              <a:gd name="T30" fmla="*/ 201915 w 634"/>
              <a:gd name="T31" fmla="*/ 84619 h 619"/>
              <a:gd name="T32" fmla="*/ 201915 w 634"/>
              <a:gd name="T33" fmla="*/ 84619 h 619"/>
              <a:gd name="T34" fmla="*/ 154321 w 634"/>
              <a:gd name="T35" fmla="*/ 84619 h 619"/>
              <a:gd name="T36" fmla="*/ 228236 w 634"/>
              <a:gd name="T37" fmla="*/ 10398 h 619"/>
              <a:gd name="T38" fmla="*/ 217780 w 634"/>
              <a:gd name="T39" fmla="*/ 0 h 619"/>
              <a:gd name="T40" fmla="*/ 143504 w 634"/>
              <a:gd name="T41" fmla="*/ 73862 h 619"/>
              <a:gd name="T42" fmla="*/ 143504 w 634"/>
              <a:gd name="T43" fmla="*/ 26533 h 619"/>
              <a:gd name="T44" fmla="*/ 138096 w 634"/>
              <a:gd name="T45" fmla="*/ 21155 h 619"/>
              <a:gd name="T46" fmla="*/ 127639 w 634"/>
              <a:gd name="T47" fmla="*/ 26533 h 619"/>
              <a:gd name="T48" fmla="*/ 127639 w 634"/>
              <a:gd name="T49" fmla="*/ 89639 h 619"/>
              <a:gd name="T50" fmla="*/ 133048 w 634"/>
              <a:gd name="T51" fmla="*/ 95017 h 619"/>
              <a:gd name="T52" fmla="*/ 138096 w 634"/>
              <a:gd name="T53" fmla="*/ 95017 h 619"/>
              <a:gd name="T54" fmla="*/ 201915 w 634"/>
              <a:gd name="T55" fmla="*/ 95017 h 619"/>
              <a:gd name="T56" fmla="*/ 207324 w 634"/>
              <a:gd name="T57" fmla="*/ 89639 h 619"/>
              <a:gd name="T58" fmla="*/ 201915 w 634"/>
              <a:gd name="T59" fmla="*/ 84619 h 619"/>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634" h="619">
                <a:moveTo>
                  <a:pt x="265" y="353"/>
                </a:moveTo>
                <a:lnTo>
                  <a:pt x="265" y="353"/>
                </a:lnTo>
                <a:cubicBezTo>
                  <a:pt x="89" y="353"/>
                  <a:pt x="89" y="353"/>
                  <a:pt x="89" y="353"/>
                </a:cubicBezTo>
                <a:cubicBezTo>
                  <a:pt x="74" y="353"/>
                  <a:pt x="59" y="353"/>
                  <a:pt x="59" y="368"/>
                </a:cubicBezTo>
                <a:cubicBezTo>
                  <a:pt x="59" y="383"/>
                  <a:pt x="74" y="383"/>
                  <a:pt x="89" y="383"/>
                </a:cubicBezTo>
                <a:cubicBezTo>
                  <a:pt x="221" y="383"/>
                  <a:pt x="221" y="383"/>
                  <a:pt x="221" y="383"/>
                </a:cubicBezTo>
                <a:cubicBezTo>
                  <a:pt x="0" y="589"/>
                  <a:pt x="0" y="589"/>
                  <a:pt x="0" y="589"/>
                </a:cubicBezTo>
                <a:cubicBezTo>
                  <a:pt x="30" y="618"/>
                  <a:pt x="30" y="618"/>
                  <a:pt x="30" y="618"/>
                </a:cubicBezTo>
                <a:cubicBezTo>
                  <a:pt x="236" y="412"/>
                  <a:pt x="236" y="412"/>
                  <a:pt x="236" y="412"/>
                </a:cubicBezTo>
                <a:cubicBezTo>
                  <a:pt x="236" y="545"/>
                  <a:pt x="236" y="545"/>
                  <a:pt x="236" y="545"/>
                </a:cubicBezTo>
                <a:cubicBezTo>
                  <a:pt x="236" y="559"/>
                  <a:pt x="251" y="559"/>
                  <a:pt x="265" y="559"/>
                </a:cubicBezTo>
                <a:cubicBezTo>
                  <a:pt x="265" y="559"/>
                  <a:pt x="280" y="559"/>
                  <a:pt x="280" y="545"/>
                </a:cubicBezTo>
                <a:cubicBezTo>
                  <a:pt x="280" y="368"/>
                  <a:pt x="280" y="368"/>
                  <a:pt x="280" y="368"/>
                </a:cubicBezTo>
                <a:lnTo>
                  <a:pt x="280" y="353"/>
                </a:lnTo>
                <a:cubicBezTo>
                  <a:pt x="265" y="353"/>
                  <a:pt x="265" y="353"/>
                  <a:pt x="265" y="353"/>
                </a:cubicBezTo>
                <a:close/>
                <a:moveTo>
                  <a:pt x="560" y="236"/>
                </a:moveTo>
                <a:lnTo>
                  <a:pt x="560" y="236"/>
                </a:lnTo>
                <a:cubicBezTo>
                  <a:pt x="428" y="236"/>
                  <a:pt x="428" y="236"/>
                  <a:pt x="428" y="236"/>
                </a:cubicBezTo>
                <a:cubicBezTo>
                  <a:pt x="633" y="29"/>
                  <a:pt x="633" y="29"/>
                  <a:pt x="633" y="29"/>
                </a:cubicBezTo>
                <a:cubicBezTo>
                  <a:pt x="604" y="0"/>
                  <a:pt x="604" y="0"/>
                  <a:pt x="604" y="0"/>
                </a:cubicBezTo>
                <a:cubicBezTo>
                  <a:pt x="398" y="206"/>
                  <a:pt x="398" y="206"/>
                  <a:pt x="398" y="206"/>
                </a:cubicBezTo>
                <a:cubicBezTo>
                  <a:pt x="398" y="74"/>
                  <a:pt x="398" y="74"/>
                  <a:pt x="398" y="74"/>
                </a:cubicBezTo>
                <a:cubicBezTo>
                  <a:pt x="398" y="59"/>
                  <a:pt x="383" y="59"/>
                  <a:pt x="383" y="59"/>
                </a:cubicBezTo>
                <a:cubicBezTo>
                  <a:pt x="369" y="59"/>
                  <a:pt x="354" y="59"/>
                  <a:pt x="354" y="74"/>
                </a:cubicBezTo>
                <a:cubicBezTo>
                  <a:pt x="354" y="250"/>
                  <a:pt x="354" y="250"/>
                  <a:pt x="354" y="250"/>
                </a:cubicBezTo>
                <a:cubicBezTo>
                  <a:pt x="354" y="250"/>
                  <a:pt x="354" y="265"/>
                  <a:pt x="369" y="265"/>
                </a:cubicBezTo>
                <a:cubicBezTo>
                  <a:pt x="369" y="265"/>
                  <a:pt x="369" y="265"/>
                  <a:pt x="383" y="265"/>
                </a:cubicBezTo>
                <a:cubicBezTo>
                  <a:pt x="560" y="265"/>
                  <a:pt x="560" y="265"/>
                  <a:pt x="560" y="265"/>
                </a:cubicBezTo>
                <a:cubicBezTo>
                  <a:pt x="560" y="265"/>
                  <a:pt x="575" y="265"/>
                  <a:pt x="575" y="250"/>
                </a:cubicBezTo>
                <a:cubicBezTo>
                  <a:pt x="575" y="236"/>
                  <a:pt x="560" y="236"/>
                  <a:pt x="560" y="236"/>
                </a:cubicBezTo>
                <a:close/>
              </a:path>
            </a:pathLst>
          </a:custGeom>
          <a:solidFill>
            <a:schemeClr val="tx1">
              <a:lumMod val="75000"/>
              <a:lumOff val="25000"/>
            </a:schemeClr>
          </a:solidFill>
          <a:ln>
            <a:noFill/>
          </a:ln>
          <a:effectLst/>
          <a:extLst/>
        </p:spPr>
        <p:txBody>
          <a:bodyPr wrap="none" anchor="ctr"/>
          <a:lstStyle/>
          <a:p>
            <a:endParaRPr lang="en-US" sz="5400"/>
          </a:p>
        </p:txBody>
      </p:sp>
      <p:sp>
        <p:nvSpPr>
          <p:cNvPr id="8" name="Freeform 7"/>
          <p:cNvSpPr>
            <a:spLocks noChangeArrowheads="1"/>
          </p:cNvSpPr>
          <p:nvPr/>
        </p:nvSpPr>
        <p:spPr bwMode="auto">
          <a:xfrm>
            <a:off x="16260172" y="9863710"/>
            <a:ext cx="598058" cy="580772"/>
          </a:xfrm>
          <a:custGeom>
            <a:avLst/>
            <a:gdLst>
              <a:gd name="T0" fmla="*/ 90141 w 634"/>
              <a:gd name="T1" fmla="*/ 121550 h 619"/>
              <a:gd name="T2" fmla="*/ 90141 w 634"/>
              <a:gd name="T3" fmla="*/ 121550 h 619"/>
              <a:gd name="T4" fmla="*/ 15865 w 634"/>
              <a:gd name="T5" fmla="*/ 200432 h 619"/>
              <a:gd name="T6" fmla="*/ 15865 w 634"/>
              <a:gd name="T7" fmla="*/ 153103 h 619"/>
              <a:gd name="T8" fmla="*/ 5048 w 634"/>
              <a:gd name="T9" fmla="*/ 147724 h 619"/>
              <a:gd name="T10" fmla="*/ 0 w 634"/>
              <a:gd name="T11" fmla="*/ 153103 h 619"/>
              <a:gd name="T12" fmla="*/ 0 w 634"/>
              <a:gd name="T13" fmla="*/ 216567 h 619"/>
              <a:gd name="T14" fmla="*/ 0 w 634"/>
              <a:gd name="T15" fmla="*/ 221586 h 619"/>
              <a:gd name="T16" fmla="*/ 5048 w 634"/>
              <a:gd name="T17" fmla="*/ 221586 h 619"/>
              <a:gd name="T18" fmla="*/ 68868 w 634"/>
              <a:gd name="T19" fmla="*/ 221586 h 619"/>
              <a:gd name="T20" fmla="*/ 79685 w 634"/>
              <a:gd name="T21" fmla="*/ 216567 h 619"/>
              <a:gd name="T22" fmla="*/ 68868 w 634"/>
              <a:gd name="T23" fmla="*/ 211188 h 619"/>
              <a:gd name="T24" fmla="*/ 20913 w 634"/>
              <a:gd name="T25" fmla="*/ 211188 h 619"/>
              <a:gd name="T26" fmla="*/ 100598 w 634"/>
              <a:gd name="T27" fmla="*/ 131948 h 619"/>
              <a:gd name="T28" fmla="*/ 90141 w 634"/>
              <a:gd name="T29" fmla="*/ 121550 h 619"/>
              <a:gd name="T30" fmla="*/ 222829 w 634"/>
              <a:gd name="T31" fmla="*/ 0 h 619"/>
              <a:gd name="T32" fmla="*/ 222829 w 634"/>
              <a:gd name="T33" fmla="*/ 0 h 619"/>
              <a:gd name="T34" fmla="*/ 217420 w 634"/>
              <a:gd name="T35" fmla="*/ 0 h 619"/>
              <a:gd name="T36" fmla="*/ 153601 w 634"/>
              <a:gd name="T37" fmla="*/ 0 h 619"/>
              <a:gd name="T38" fmla="*/ 148553 w 634"/>
              <a:gd name="T39" fmla="*/ 5378 h 619"/>
              <a:gd name="T40" fmla="*/ 153601 w 634"/>
              <a:gd name="T41" fmla="*/ 10398 h 619"/>
              <a:gd name="T42" fmla="*/ 201556 w 634"/>
              <a:gd name="T43" fmla="*/ 10398 h 619"/>
              <a:gd name="T44" fmla="*/ 127279 w 634"/>
              <a:gd name="T45" fmla="*/ 89639 h 619"/>
              <a:gd name="T46" fmla="*/ 138096 w 634"/>
              <a:gd name="T47" fmla="*/ 100395 h 619"/>
              <a:gd name="T48" fmla="*/ 212012 w 634"/>
              <a:gd name="T49" fmla="*/ 21155 h 619"/>
              <a:gd name="T50" fmla="*/ 212012 w 634"/>
              <a:gd name="T51" fmla="*/ 68484 h 619"/>
              <a:gd name="T52" fmla="*/ 217420 w 634"/>
              <a:gd name="T53" fmla="*/ 73862 h 619"/>
              <a:gd name="T54" fmla="*/ 228237 w 634"/>
              <a:gd name="T55" fmla="*/ 68484 h 619"/>
              <a:gd name="T56" fmla="*/ 228237 w 634"/>
              <a:gd name="T57" fmla="*/ 5378 h 619"/>
              <a:gd name="T58" fmla="*/ 222829 w 634"/>
              <a:gd name="T59" fmla="*/ 0 h 619"/>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634" h="619">
                <a:moveTo>
                  <a:pt x="250" y="339"/>
                </a:moveTo>
                <a:lnTo>
                  <a:pt x="250" y="339"/>
                </a:lnTo>
                <a:cubicBezTo>
                  <a:pt x="44" y="559"/>
                  <a:pt x="44" y="559"/>
                  <a:pt x="44" y="559"/>
                </a:cubicBezTo>
                <a:cubicBezTo>
                  <a:pt x="44" y="427"/>
                  <a:pt x="44" y="427"/>
                  <a:pt x="44" y="427"/>
                </a:cubicBezTo>
                <a:cubicBezTo>
                  <a:pt x="44" y="412"/>
                  <a:pt x="29" y="412"/>
                  <a:pt x="14" y="412"/>
                </a:cubicBezTo>
                <a:cubicBezTo>
                  <a:pt x="14" y="412"/>
                  <a:pt x="0" y="412"/>
                  <a:pt x="0" y="427"/>
                </a:cubicBezTo>
                <a:cubicBezTo>
                  <a:pt x="0" y="604"/>
                  <a:pt x="0" y="604"/>
                  <a:pt x="0" y="604"/>
                </a:cubicBezTo>
                <a:lnTo>
                  <a:pt x="0" y="618"/>
                </a:lnTo>
                <a:cubicBezTo>
                  <a:pt x="14" y="618"/>
                  <a:pt x="14" y="618"/>
                  <a:pt x="14" y="618"/>
                </a:cubicBezTo>
                <a:cubicBezTo>
                  <a:pt x="191" y="618"/>
                  <a:pt x="191" y="618"/>
                  <a:pt x="191" y="618"/>
                </a:cubicBezTo>
                <a:cubicBezTo>
                  <a:pt x="206" y="618"/>
                  <a:pt x="221" y="618"/>
                  <a:pt x="221" y="604"/>
                </a:cubicBezTo>
                <a:cubicBezTo>
                  <a:pt x="221" y="589"/>
                  <a:pt x="206" y="589"/>
                  <a:pt x="191" y="589"/>
                </a:cubicBezTo>
                <a:cubicBezTo>
                  <a:pt x="58" y="589"/>
                  <a:pt x="58" y="589"/>
                  <a:pt x="58" y="589"/>
                </a:cubicBezTo>
                <a:cubicBezTo>
                  <a:pt x="279" y="368"/>
                  <a:pt x="279" y="368"/>
                  <a:pt x="279" y="368"/>
                </a:cubicBezTo>
                <a:lnTo>
                  <a:pt x="250" y="339"/>
                </a:lnTo>
                <a:close/>
                <a:moveTo>
                  <a:pt x="618" y="0"/>
                </a:moveTo>
                <a:lnTo>
                  <a:pt x="618" y="0"/>
                </a:lnTo>
                <a:cubicBezTo>
                  <a:pt x="618" y="0"/>
                  <a:pt x="618" y="0"/>
                  <a:pt x="603" y="0"/>
                </a:cubicBezTo>
                <a:cubicBezTo>
                  <a:pt x="426" y="0"/>
                  <a:pt x="426" y="0"/>
                  <a:pt x="426" y="0"/>
                </a:cubicBezTo>
                <a:cubicBezTo>
                  <a:pt x="426" y="0"/>
                  <a:pt x="412" y="0"/>
                  <a:pt x="412" y="15"/>
                </a:cubicBezTo>
                <a:cubicBezTo>
                  <a:pt x="412" y="29"/>
                  <a:pt x="426" y="29"/>
                  <a:pt x="426" y="29"/>
                </a:cubicBezTo>
                <a:cubicBezTo>
                  <a:pt x="559" y="29"/>
                  <a:pt x="559" y="29"/>
                  <a:pt x="559" y="29"/>
                </a:cubicBezTo>
                <a:cubicBezTo>
                  <a:pt x="353" y="250"/>
                  <a:pt x="353" y="250"/>
                  <a:pt x="353" y="250"/>
                </a:cubicBezTo>
                <a:cubicBezTo>
                  <a:pt x="383" y="280"/>
                  <a:pt x="383" y="280"/>
                  <a:pt x="383" y="280"/>
                </a:cubicBezTo>
                <a:cubicBezTo>
                  <a:pt x="588" y="59"/>
                  <a:pt x="588" y="59"/>
                  <a:pt x="588" y="59"/>
                </a:cubicBezTo>
                <a:cubicBezTo>
                  <a:pt x="588" y="191"/>
                  <a:pt x="588" y="191"/>
                  <a:pt x="588" y="191"/>
                </a:cubicBezTo>
                <a:cubicBezTo>
                  <a:pt x="588" y="206"/>
                  <a:pt x="603" y="206"/>
                  <a:pt x="603" y="206"/>
                </a:cubicBezTo>
                <a:cubicBezTo>
                  <a:pt x="618" y="206"/>
                  <a:pt x="633" y="206"/>
                  <a:pt x="633" y="191"/>
                </a:cubicBezTo>
                <a:cubicBezTo>
                  <a:pt x="633" y="15"/>
                  <a:pt x="633" y="15"/>
                  <a:pt x="633" y="15"/>
                </a:cubicBezTo>
                <a:cubicBezTo>
                  <a:pt x="633" y="15"/>
                  <a:pt x="633" y="0"/>
                  <a:pt x="618" y="0"/>
                </a:cubicBezTo>
                <a:close/>
              </a:path>
            </a:pathLst>
          </a:custGeom>
          <a:solidFill>
            <a:schemeClr val="tx1">
              <a:lumMod val="75000"/>
              <a:lumOff val="25000"/>
            </a:schemeClr>
          </a:solidFill>
          <a:ln>
            <a:noFill/>
          </a:ln>
          <a:effectLst/>
          <a:extLst/>
        </p:spPr>
        <p:txBody>
          <a:bodyPr wrap="none" anchor="ctr"/>
          <a:lstStyle/>
          <a:p>
            <a:endParaRPr lang="en-US" sz="5400"/>
          </a:p>
        </p:txBody>
      </p:sp>
      <p:sp>
        <p:nvSpPr>
          <p:cNvPr id="9" name="Freeform 8"/>
          <p:cNvSpPr>
            <a:spLocks noChangeArrowheads="1"/>
          </p:cNvSpPr>
          <p:nvPr/>
        </p:nvSpPr>
        <p:spPr bwMode="auto">
          <a:xfrm>
            <a:off x="15306047" y="10029644"/>
            <a:ext cx="580772" cy="248904"/>
          </a:xfrm>
          <a:custGeom>
            <a:avLst/>
            <a:gdLst>
              <a:gd name="T0" fmla="*/ 221632 w 619"/>
              <a:gd name="T1" fmla="*/ 42196 h 266"/>
              <a:gd name="T2" fmla="*/ 221632 w 619"/>
              <a:gd name="T3" fmla="*/ 42196 h 266"/>
              <a:gd name="T4" fmla="*/ 179314 w 619"/>
              <a:gd name="T5" fmla="*/ 0 h 266"/>
              <a:gd name="T6" fmla="*/ 168914 w 619"/>
              <a:gd name="T7" fmla="*/ 0 h 266"/>
              <a:gd name="T8" fmla="*/ 168914 w 619"/>
              <a:gd name="T9" fmla="*/ 10370 h 266"/>
              <a:gd name="T10" fmla="*/ 200473 w 619"/>
              <a:gd name="T11" fmla="*/ 42196 h 266"/>
              <a:gd name="T12" fmla="*/ 21159 w 619"/>
              <a:gd name="T13" fmla="*/ 42196 h 266"/>
              <a:gd name="T14" fmla="*/ 52718 w 619"/>
              <a:gd name="T15" fmla="*/ 10370 h 266"/>
              <a:gd name="T16" fmla="*/ 52718 w 619"/>
              <a:gd name="T17" fmla="*/ 0 h 266"/>
              <a:gd name="T18" fmla="*/ 42318 w 619"/>
              <a:gd name="T19" fmla="*/ 0 h 266"/>
              <a:gd name="T20" fmla="*/ 0 w 619"/>
              <a:gd name="T21" fmla="*/ 42196 h 266"/>
              <a:gd name="T22" fmla="*/ 0 w 619"/>
              <a:gd name="T23" fmla="*/ 47202 h 266"/>
              <a:gd name="T24" fmla="*/ 0 w 619"/>
              <a:gd name="T25" fmla="*/ 52566 h 266"/>
              <a:gd name="T26" fmla="*/ 42318 w 619"/>
              <a:gd name="T27" fmla="*/ 94761 h 266"/>
              <a:gd name="T28" fmla="*/ 52718 w 619"/>
              <a:gd name="T29" fmla="*/ 94761 h 266"/>
              <a:gd name="T30" fmla="*/ 52718 w 619"/>
              <a:gd name="T31" fmla="*/ 84034 h 266"/>
              <a:gd name="T32" fmla="*/ 21159 w 619"/>
              <a:gd name="T33" fmla="*/ 52566 h 266"/>
              <a:gd name="T34" fmla="*/ 200473 w 619"/>
              <a:gd name="T35" fmla="*/ 52566 h 266"/>
              <a:gd name="T36" fmla="*/ 168914 w 619"/>
              <a:gd name="T37" fmla="*/ 84034 h 266"/>
              <a:gd name="T38" fmla="*/ 168914 w 619"/>
              <a:gd name="T39" fmla="*/ 94761 h 266"/>
              <a:gd name="T40" fmla="*/ 179314 w 619"/>
              <a:gd name="T41" fmla="*/ 94761 h 266"/>
              <a:gd name="T42" fmla="*/ 221632 w 619"/>
              <a:gd name="T43" fmla="*/ 52566 h 266"/>
              <a:gd name="T44" fmla="*/ 221632 w 619"/>
              <a:gd name="T45" fmla="*/ 47202 h 266"/>
              <a:gd name="T46" fmla="*/ 221632 w 619"/>
              <a:gd name="T47" fmla="*/ 42196 h 26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619" h="266">
                <a:moveTo>
                  <a:pt x="618" y="118"/>
                </a:moveTo>
                <a:lnTo>
                  <a:pt x="618" y="118"/>
                </a:lnTo>
                <a:cubicBezTo>
                  <a:pt x="500" y="0"/>
                  <a:pt x="500" y="0"/>
                  <a:pt x="500" y="0"/>
                </a:cubicBezTo>
                <a:cubicBezTo>
                  <a:pt x="500" y="0"/>
                  <a:pt x="486" y="0"/>
                  <a:pt x="471" y="0"/>
                </a:cubicBezTo>
                <a:cubicBezTo>
                  <a:pt x="471" y="14"/>
                  <a:pt x="471" y="14"/>
                  <a:pt x="471" y="29"/>
                </a:cubicBezTo>
                <a:cubicBezTo>
                  <a:pt x="559" y="118"/>
                  <a:pt x="559" y="118"/>
                  <a:pt x="559" y="118"/>
                </a:cubicBezTo>
                <a:cubicBezTo>
                  <a:pt x="59" y="118"/>
                  <a:pt x="59" y="118"/>
                  <a:pt x="59" y="118"/>
                </a:cubicBezTo>
                <a:cubicBezTo>
                  <a:pt x="147" y="29"/>
                  <a:pt x="147" y="29"/>
                  <a:pt x="147" y="29"/>
                </a:cubicBezTo>
                <a:cubicBezTo>
                  <a:pt x="147" y="14"/>
                  <a:pt x="147" y="14"/>
                  <a:pt x="147" y="0"/>
                </a:cubicBezTo>
                <a:cubicBezTo>
                  <a:pt x="132" y="0"/>
                  <a:pt x="118" y="0"/>
                  <a:pt x="118" y="0"/>
                </a:cubicBezTo>
                <a:cubicBezTo>
                  <a:pt x="0" y="118"/>
                  <a:pt x="0" y="118"/>
                  <a:pt x="0" y="118"/>
                </a:cubicBezTo>
                <a:lnTo>
                  <a:pt x="0" y="132"/>
                </a:lnTo>
                <a:lnTo>
                  <a:pt x="0" y="147"/>
                </a:lnTo>
                <a:cubicBezTo>
                  <a:pt x="118" y="265"/>
                  <a:pt x="118" y="265"/>
                  <a:pt x="118" y="265"/>
                </a:cubicBezTo>
                <a:cubicBezTo>
                  <a:pt x="118" y="265"/>
                  <a:pt x="132" y="265"/>
                  <a:pt x="147" y="265"/>
                </a:cubicBezTo>
                <a:cubicBezTo>
                  <a:pt x="147" y="250"/>
                  <a:pt x="147" y="250"/>
                  <a:pt x="147" y="235"/>
                </a:cubicBezTo>
                <a:cubicBezTo>
                  <a:pt x="59" y="147"/>
                  <a:pt x="59" y="147"/>
                  <a:pt x="59" y="147"/>
                </a:cubicBezTo>
                <a:cubicBezTo>
                  <a:pt x="559" y="147"/>
                  <a:pt x="559" y="147"/>
                  <a:pt x="559" y="147"/>
                </a:cubicBezTo>
                <a:cubicBezTo>
                  <a:pt x="471" y="235"/>
                  <a:pt x="471" y="235"/>
                  <a:pt x="471" y="235"/>
                </a:cubicBezTo>
                <a:cubicBezTo>
                  <a:pt x="471" y="250"/>
                  <a:pt x="471" y="250"/>
                  <a:pt x="471" y="265"/>
                </a:cubicBezTo>
                <a:cubicBezTo>
                  <a:pt x="486" y="265"/>
                  <a:pt x="500" y="265"/>
                  <a:pt x="500" y="265"/>
                </a:cubicBezTo>
                <a:cubicBezTo>
                  <a:pt x="618" y="147"/>
                  <a:pt x="618" y="147"/>
                  <a:pt x="618" y="147"/>
                </a:cubicBezTo>
                <a:lnTo>
                  <a:pt x="618" y="132"/>
                </a:lnTo>
                <a:lnTo>
                  <a:pt x="618" y="118"/>
                </a:lnTo>
              </a:path>
            </a:pathLst>
          </a:custGeom>
          <a:solidFill>
            <a:schemeClr val="tx1">
              <a:lumMod val="75000"/>
              <a:lumOff val="25000"/>
            </a:schemeClr>
          </a:solidFill>
          <a:ln>
            <a:noFill/>
          </a:ln>
          <a:effectLst/>
          <a:extLst/>
        </p:spPr>
        <p:txBody>
          <a:bodyPr wrap="none" anchor="ctr"/>
          <a:lstStyle/>
          <a:p>
            <a:endParaRPr lang="en-US" sz="5400"/>
          </a:p>
        </p:txBody>
      </p:sp>
      <p:sp>
        <p:nvSpPr>
          <p:cNvPr id="10" name="Freeform 9"/>
          <p:cNvSpPr>
            <a:spLocks noChangeArrowheads="1"/>
          </p:cNvSpPr>
          <p:nvPr/>
        </p:nvSpPr>
        <p:spPr bwMode="auto">
          <a:xfrm>
            <a:off x="14476373" y="9863710"/>
            <a:ext cx="248904" cy="580772"/>
          </a:xfrm>
          <a:custGeom>
            <a:avLst/>
            <a:gdLst>
              <a:gd name="T0" fmla="*/ 84369 w 265"/>
              <a:gd name="T1" fmla="*/ 168879 h 619"/>
              <a:gd name="T2" fmla="*/ 84369 w 265"/>
              <a:gd name="T3" fmla="*/ 168879 h 619"/>
              <a:gd name="T4" fmla="*/ 52775 w 265"/>
              <a:gd name="T5" fmla="*/ 200432 h 619"/>
              <a:gd name="T6" fmla="*/ 52775 w 265"/>
              <a:gd name="T7" fmla="*/ 21155 h 619"/>
              <a:gd name="T8" fmla="*/ 84369 w 265"/>
              <a:gd name="T9" fmla="*/ 52707 h 619"/>
              <a:gd name="T10" fmla="*/ 94780 w 265"/>
              <a:gd name="T11" fmla="*/ 52707 h 619"/>
              <a:gd name="T12" fmla="*/ 94780 w 265"/>
              <a:gd name="T13" fmla="*/ 42309 h 619"/>
              <a:gd name="T14" fmla="*/ 52775 w 265"/>
              <a:gd name="T15" fmla="*/ 0 h 619"/>
              <a:gd name="T16" fmla="*/ 47390 w 265"/>
              <a:gd name="T17" fmla="*/ 0 h 619"/>
              <a:gd name="T18" fmla="*/ 42005 w 265"/>
              <a:gd name="T19" fmla="*/ 0 h 619"/>
              <a:gd name="T20" fmla="*/ 0 w 265"/>
              <a:gd name="T21" fmla="*/ 42309 h 619"/>
              <a:gd name="T22" fmla="*/ 0 w 265"/>
              <a:gd name="T23" fmla="*/ 52707 h 619"/>
              <a:gd name="T24" fmla="*/ 10411 w 265"/>
              <a:gd name="T25" fmla="*/ 52707 h 619"/>
              <a:gd name="T26" fmla="*/ 42005 w 265"/>
              <a:gd name="T27" fmla="*/ 21155 h 619"/>
              <a:gd name="T28" fmla="*/ 42005 w 265"/>
              <a:gd name="T29" fmla="*/ 200432 h 619"/>
              <a:gd name="T30" fmla="*/ 10411 w 265"/>
              <a:gd name="T31" fmla="*/ 168879 h 619"/>
              <a:gd name="T32" fmla="*/ 0 w 265"/>
              <a:gd name="T33" fmla="*/ 168879 h 619"/>
              <a:gd name="T34" fmla="*/ 0 w 265"/>
              <a:gd name="T35" fmla="*/ 179277 h 619"/>
              <a:gd name="T36" fmla="*/ 42005 w 265"/>
              <a:gd name="T37" fmla="*/ 221586 h 619"/>
              <a:gd name="T38" fmla="*/ 47390 w 265"/>
              <a:gd name="T39" fmla="*/ 221586 h 619"/>
              <a:gd name="T40" fmla="*/ 52775 w 265"/>
              <a:gd name="T41" fmla="*/ 221586 h 619"/>
              <a:gd name="T42" fmla="*/ 94780 w 265"/>
              <a:gd name="T43" fmla="*/ 179277 h 619"/>
              <a:gd name="T44" fmla="*/ 94780 w 265"/>
              <a:gd name="T45" fmla="*/ 168879 h 619"/>
              <a:gd name="T46" fmla="*/ 84369 w 265"/>
              <a:gd name="T47" fmla="*/ 168879 h 619"/>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265" h="619">
                <a:moveTo>
                  <a:pt x="235" y="471"/>
                </a:moveTo>
                <a:lnTo>
                  <a:pt x="235" y="471"/>
                </a:lnTo>
                <a:cubicBezTo>
                  <a:pt x="147" y="559"/>
                  <a:pt x="147" y="559"/>
                  <a:pt x="147" y="559"/>
                </a:cubicBezTo>
                <a:cubicBezTo>
                  <a:pt x="147" y="59"/>
                  <a:pt x="147" y="59"/>
                  <a:pt x="147" y="59"/>
                </a:cubicBezTo>
                <a:cubicBezTo>
                  <a:pt x="235" y="147"/>
                  <a:pt x="235" y="147"/>
                  <a:pt x="235" y="147"/>
                </a:cubicBezTo>
                <a:cubicBezTo>
                  <a:pt x="250" y="147"/>
                  <a:pt x="250" y="147"/>
                  <a:pt x="264" y="147"/>
                </a:cubicBezTo>
                <a:cubicBezTo>
                  <a:pt x="264" y="133"/>
                  <a:pt x="264" y="118"/>
                  <a:pt x="264" y="118"/>
                </a:cubicBezTo>
                <a:cubicBezTo>
                  <a:pt x="147" y="0"/>
                  <a:pt x="147" y="0"/>
                  <a:pt x="147" y="0"/>
                </a:cubicBezTo>
                <a:lnTo>
                  <a:pt x="132" y="0"/>
                </a:lnTo>
                <a:lnTo>
                  <a:pt x="117" y="0"/>
                </a:lnTo>
                <a:cubicBezTo>
                  <a:pt x="0" y="118"/>
                  <a:pt x="0" y="118"/>
                  <a:pt x="0" y="118"/>
                </a:cubicBezTo>
                <a:cubicBezTo>
                  <a:pt x="0" y="118"/>
                  <a:pt x="0" y="133"/>
                  <a:pt x="0" y="147"/>
                </a:cubicBezTo>
                <a:cubicBezTo>
                  <a:pt x="14" y="147"/>
                  <a:pt x="14" y="147"/>
                  <a:pt x="29" y="147"/>
                </a:cubicBezTo>
                <a:cubicBezTo>
                  <a:pt x="117" y="59"/>
                  <a:pt x="117" y="59"/>
                  <a:pt x="117" y="59"/>
                </a:cubicBezTo>
                <a:cubicBezTo>
                  <a:pt x="117" y="559"/>
                  <a:pt x="117" y="559"/>
                  <a:pt x="117" y="559"/>
                </a:cubicBezTo>
                <a:cubicBezTo>
                  <a:pt x="29" y="471"/>
                  <a:pt x="29" y="471"/>
                  <a:pt x="29" y="471"/>
                </a:cubicBezTo>
                <a:cubicBezTo>
                  <a:pt x="14" y="471"/>
                  <a:pt x="14" y="471"/>
                  <a:pt x="0" y="471"/>
                </a:cubicBezTo>
                <a:cubicBezTo>
                  <a:pt x="0" y="486"/>
                  <a:pt x="0" y="500"/>
                  <a:pt x="0" y="500"/>
                </a:cubicBezTo>
                <a:cubicBezTo>
                  <a:pt x="117" y="618"/>
                  <a:pt x="117" y="618"/>
                  <a:pt x="117" y="618"/>
                </a:cubicBezTo>
                <a:lnTo>
                  <a:pt x="132" y="618"/>
                </a:lnTo>
                <a:lnTo>
                  <a:pt x="147" y="618"/>
                </a:lnTo>
                <a:cubicBezTo>
                  <a:pt x="264" y="500"/>
                  <a:pt x="264" y="500"/>
                  <a:pt x="264" y="500"/>
                </a:cubicBezTo>
                <a:cubicBezTo>
                  <a:pt x="264" y="500"/>
                  <a:pt x="264" y="486"/>
                  <a:pt x="264" y="471"/>
                </a:cubicBezTo>
                <a:cubicBezTo>
                  <a:pt x="250" y="471"/>
                  <a:pt x="250" y="471"/>
                  <a:pt x="235" y="471"/>
                </a:cubicBezTo>
              </a:path>
            </a:pathLst>
          </a:custGeom>
          <a:solidFill>
            <a:schemeClr val="tx1">
              <a:lumMod val="75000"/>
              <a:lumOff val="25000"/>
            </a:schemeClr>
          </a:solidFill>
          <a:ln>
            <a:noFill/>
          </a:ln>
          <a:effectLst/>
          <a:extLst/>
        </p:spPr>
        <p:txBody>
          <a:bodyPr wrap="none" anchor="ctr"/>
          <a:lstStyle/>
          <a:p>
            <a:endParaRPr lang="en-US" sz="5400"/>
          </a:p>
        </p:txBody>
      </p:sp>
      <p:sp>
        <p:nvSpPr>
          <p:cNvPr id="11" name="Freeform 10"/>
          <p:cNvSpPr>
            <a:spLocks noChangeArrowheads="1"/>
          </p:cNvSpPr>
          <p:nvPr/>
        </p:nvSpPr>
        <p:spPr bwMode="auto">
          <a:xfrm>
            <a:off x="13390886" y="9887911"/>
            <a:ext cx="497806" cy="528918"/>
          </a:xfrm>
          <a:custGeom>
            <a:avLst/>
            <a:gdLst>
              <a:gd name="T0" fmla="*/ 189920 w 531"/>
              <a:gd name="T1" fmla="*/ 79626 h 561"/>
              <a:gd name="T2" fmla="*/ 189920 w 531"/>
              <a:gd name="T3" fmla="*/ 79626 h 561"/>
              <a:gd name="T4" fmla="*/ 121477 w 531"/>
              <a:gd name="T5" fmla="*/ 5404 h 561"/>
              <a:gd name="T6" fmla="*/ 111085 w 531"/>
              <a:gd name="T7" fmla="*/ 5404 h 561"/>
              <a:gd name="T8" fmla="*/ 105710 w 531"/>
              <a:gd name="T9" fmla="*/ 10809 h 561"/>
              <a:gd name="T10" fmla="*/ 105710 w 531"/>
              <a:gd name="T11" fmla="*/ 53324 h 561"/>
              <a:gd name="T12" fmla="*/ 0 w 531"/>
              <a:gd name="T13" fmla="*/ 159252 h 561"/>
              <a:gd name="T14" fmla="*/ 10750 w 531"/>
              <a:gd name="T15" fmla="*/ 201768 h 561"/>
              <a:gd name="T16" fmla="*/ 105710 w 531"/>
              <a:gd name="T17" fmla="*/ 122142 h 561"/>
              <a:gd name="T18" fmla="*/ 105710 w 531"/>
              <a:gd name="T19" fmla="*/ 164657 h 561"/>
              <a:gd name="T20" fmla="*/ 111085 w 531"/>
              <a:gd name="T21" fmla="*/ 169701 h 561"/>
              <a:gd name="T22" fmla="*/ 111085 w 531"/>
              <a:gd name="T23" fmla="*/ 169701 h 561"/>
              <a:gd name="T24" fmla="*/ 116102 w 531"/>
              <a:gd name="T25" fmla="*/ 169701 h 561"/>
              <a:gd name="T26" fmla="*/ 121477 w 531"/>
              <a:gd name="T27" fmla="*/ 169701 h 561"/>
              <a:gd name="T28" fmla="*/ 189920 w 531"/>
              <a:gd name="T29" fmla="*/ 90435 h 561"/>
              <a:gd name="T30" fmla="*/ 189920 w 531"/>
              <a:gd name="T31" fmla="*/ 85031 h 561"/>
              <a:gd name="T32" fmla="*/ 189920 w 531"/>
              <a:gd name="T33" fmla="*/ 79626 h 561"/>
              <a:gd name="T34" fmla="*/ 121477 w 531"/>
              <a:gd name="T35" fmla="*/ 148804 h 561"/>
              <a:gd name="T36" fmla="*/ 121477 w 531"/>
              <a:gd name="T37" fmla="*/ 148804 h 561"/>
              <a:gd name="T38" fmla="*/ 121477 w 531"/>
              <a:gd name="T39" fmla="*/ 106288 h 561"/>
              <a:gd name="T40" fmla="*/ 100335 w 531"/>
              <a:gd name="T41" fmla="*/ 106288 h 561"/>
              <a:gd name="T42" fmla="*/ 15767 w 531"/>
              <a:gd name="T43" fmla="*/ 148804 h 561"/>
              <a:gd name="T44" fmla="*/ 100335 w 531"/>
              <a:gd name="T45" fmla="*/ 63773 h 561"/>
              <a:gd name="T46" fmla="*/ 121477 w 531"/>
              <a:gd name="T47" fmla="*/ 63773 h 561"/>
              <a:gd name="T48" fmla="*/ 121477 w 531"/>
              <a:gd name="T49" fmla="*/ 26662 h 561"/>
              <a:gd name="T50" fmla="*/ 174153 w 531"/>
              <a:gd name="T51" fmla="*/ 85031 h 561"/>
              <a:gd name="T52" fmla="*/ 121477 w 531"/>
              <a:gd name="T53" fmla="*/ 148804 h 561"/>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531" h="561">
                <a:moveTo>
                  <a:pt x="530" y="221"/>
                </a:moveTo>
                <a:lnTo>
                  <a:pt x="530" y="221"/>
                </a:lnTo>
                <a:cubicBezTo>
                  <a:pt x="339" y="15"/>
                  <a:pt x="339" y="15"/>
                  <a:pt x="339" y="15"/>
                </a:cubicBezTo>
                <a:cubicBezTo>
                  <a:pt x="324" y="0"/>
                  <a:pt x="310" y="0"/>
                  <a:pt x="310" y="15"/>
                </a:cubicBezTo>
                <a:cubicBezTo>
                  <a:pt x="295" y="15"/>
                  <a:pt x="295" y="15"/>
                  <a:pt x="295" y="30"/>
                </a:cubicBezTo>
                <a:cubicBezTo>
                  <a:pt x="295" y="148"/>
                  <a:pt x="295" y="148"/>
                  <a:pt x="295" y="148"/>
                </a:cubicBezTo>
                <a:cubicBezTo>
                  <a:pt x="133" y="148"/>
                  <a:pt x="0" y="280"/>
                  <a:pt x="0" y="442"/>
                </a:cubicBezTo>
                <a:cubicBezTo>
                  <a:pt x="0" y="487"/>
                  <a:pt x="15" y="516"/>
                  <a:pt x="30" y="560"/>
                </a:cubicBezTo>
                <a:cubicBezTo>
                  <a:pt x="59" y="428"/>
                  <a:pt x="177" y="339"/>
                  <a:pt x="295" y="339"/>
                </a:cubicBezTo>
                <a:lnTo>
                  <a:pt x="295" y="457"/>
                </a:lnTo>
                <a:cubicBezTo>
                  <a:pt x="295" y="457"/>
                  <a:pt x="295" y="471"/>
                  <a:pt x="310" y="471"/>
                </a:cubicBezTo>
                <a:cubicBezTo>
                  <a:pt x="310" y="471"/>
                  <a:pt x="310" y="471"/>
                  <a:pt x="324" y="471"/>
                </a:cubicBezTo>
                <a:cubicBezTo>
                  <a:pt x="324" y="471"/>
                  <a:pt x="324" y="471"/>
                  <a:pt x="339" y="471"/>
                </a:cubicBezTo>
                <a:cubicBezTo>
                  <a:pt x="530" y="251"/>
                  <a:pt x="530" y="251"/>
                  <a:pt x="530" y="251"/>
                </a:cubicBezTo>
                <a:cubicBezTo>
                  <a:pt x="530" y="251"/>
                  <a:pt x="530" y="251"/>
                  <a:pt x="530" y="236"/>
                </a:cubicBezTo>
                <a:cubicBezTo>
                  <a:pt x="530" y="236"/>
                  <a:pt x="530" y="236"/>
                  <a:pt x="530" y="221"/>
                </a:cubicBezTo>
                <a:close/>
                <a:moveTo>
                  <a:pt x="339" y="413"/>
                </a:moveTo>
                <a:lnTo>
                  <a:pt x="339" y="413"/>
                </a:lnTo>
                <a:cubicBezTo>
                  <a:pt x="339" y="295"/>
                  <a:pt x="339" y="295"/>
                  <a:pt x="339" y="295"/>
                </a:cubicBezTo>
                <a:cubicBezTo>
                  <a:pt x="339" y="295"/>
                  <a:pt x="295" y="295"/>
                  <a:pt x="280" y="295"/>
                </a:cubicBezTo>
                <a:cubicBezTo>
                  <a:pt x="192" y="295"/>
                  <a:pt x="89" y="369"/>
                  <a:pt x="44" y="413"/>
                </a:cubicBezTo>
                <a:cubicBezTo>
                  <a:pt x="44" y="339"/>
                  <a:pt x="148" y="192"/>
                  <a:pt x="280" y="177"/>
                </a:cubicBezTo>
                <a:cubicBezTo>
                  <a:pt x="295" y="177"/>
                  <a:pt x="339" y="177"/>
                  <a:pt x="339" y="177"/>
                </a:cubicBezTo>
                <a:cubicBezTo>
                  <a:pt x="339" y="74"/>
                  <a:pt x="339" y="74"/>
                  <a:pt x="339" y="74"/>
                </a:cubicBezTo>
                <a:cubicBezTo>
                  <a:pt x="486" y="236"/>
                  <a:pt x="486" y="236"/>
                  <a:pt x="486" y="236"/>
                </a:cubicBezTo>
                <a:lnTo>
                  <a:pt x="339" y="413"/>
                </a:lnTo>
                <a:close/>
              </a:path>
            </a:pathLst>
          </a:custGeom>
          <a:solidFill>
            <a:schemeClr val="tx1">
              <a:lumMod val="75000"/>
              <a:lumOff val="25000"/>
            </a:schemeClr>
          </a:solidFill>
          <a:ln>
            <a:noFill/>
          </a:ln>
          <a:effectLst/>
          <a:extLst/>
        </p:spPr>
        <p:txBody>
          <a:bodyPr wrap="none" anchor="ctr"/>
          <a:lstStyle/>
          <a:p>
            <a:endParaRPr lang="en-US" sz="5400"/>
          </a:p>
        </p:txBody>
      </p:sp>
      <p:sp>
        <p:nvSpPr>
          <p:cNvPr id="12" name="Freeform 11"/>
          <p:cNvSpPr>
            <a:spLocks noChangeArrowheads="1"/>
          </p:cNvSpPr>
          <p:nvPr/>
        </p:nvSpPr>
        <p:spPr bwMode="auto">
          <a:xfrm>
            <a:off x="12419478" y="9887911"/>
            <a:ext cx="497806" cy="528918"/>
          </a:xfrm>
          <a:custGeom>
            <a:avLst/>
            <a:gdLst>
              <a:gd name="T0" fmla="*/ 84210 w 531"/>
              <a:gd name="T1" fmla="*/ 53324 h 561"/>
              <a:gd name="T2" fmla="*/ 84210 w 531"/>
              <a:gd name="T3" fmla="*/ 53324 h 561"/>
              <a:gd name="T4" fmla="*/ 84210 w 531"/>
              <a:gd name="T5" fmla="*/ 10809 h 561"/>
              <a:gd name="T6" fmla="*/ 79193 w 531"/>
              <a:gd name="T7" fmla="*/ 5404 h 561"/>
              <a:gd name="T8" fmla="*/ 68443 w 531"/>
              <a:gd name="T9" fmla="*/ 5404 h 561"/>
              <a:gd name="T10" fmla="*/ 0 w 531"/>
              <a:gd name="T11" fmla="*/ 79626 h 561"/>
              <a:gd name="T12" fmla="*/ 0 w 531"/>
              <a:gd name="T13" fmla="*/ 85031 h 561"/>
              <a:gd name="T14" fmla="*/ 0 w 531"/>
              <a:gd name="T15" fmla="*/ 90435 h 561"/>
              <a:gd name="T16" fmla="*/ 68443 w 531"/>
              <a:gd name="T17" fmla="*/ 169701 h 561"/>
              <a:gd name="T18" fmla="*/ 73818 w 531"/>
              <a:gd name="T19" fmla="*/ 169701 h 561"/>
              <a:gd name="T20" fmla="*/ 79193 w 531"/>
              <a:gd name="T21" fmla="*/ 169701 h 561"/>
              <a:gd name="T22" fmla="*/ 79193 w 531"/>
              <a:gd name="T23" fmla="*/ 169701 h 561"/>
              <a:gd name="T24" fmla="*/ 84210 w 531"/>
              <a:gd name="T25" fmla="*/ 164657 h 561"/>
              <a:gd name="T26" fmla="*/ 84210 w 531"/>
              <a:gd name="T27" fmla="*/ 122142 h 561"/>
              <a:gd name="T28" fmla="*/ 179169 w 531"/>
              <a:gd name="T29" fmla="*/ 201768 h 561"/>
              <a:gd name="T30" fmla="*/ 189920 w 531"/>
              <a:gd name="T31" fmla="*/ 159252 h 561"/>
              <a:gd name="T32" fmla="*/ 84210 w 531"/>
              <a:gd name="T33" fmla="*/ 53324 h 561"/>
              <a:gd name="T34" fmla="*/ 89585 w 531"/>
              <a:gd name="T35" fmla="*/ 106288 h 561"/>
              <a:gd name="T36" fmla="*/ 89585 w 531"/>
              <a:gd name="T37" fmla="*/ 106288 h 561"/>
              <a:gd name="T38" fmla="*/ 68443 w 531"/>
              <a:gd name="T39" fmla="*/ 106288 h 561"/>
              <a:gd name="T40" fmla="*/ 68443 w 531"/>
              <a:gd name="T41" fmla="*/ 148804 h 561"/>
              <a:gd name="T42" fmla="*/ 15767 w 531"/>
              <a:gd name="T43" fmla="*/ 85031 h 561"/>
              <a:gd name="T44" fmla="*/ 68443 w 531"/>
              <a:gd name="T45" fmla="*/ 26662 h 561"/>
              <a:gd name="T46" fmla="*/ 68443 w 531"/>
              <a:gd name="T47" fmla="*/ 63773 h 561"/>
              <a:gd name="T48" fmla="*/ 89585 w 531"/>
              <a:gd name="T49" fmla="*/ 63773 h 561"/>
              <a:gd name="T50" fmla="*/ 174153 w 531"/>
              <a:gd name="T51" fmla="*/ 148804 h 561"/>
              <a:gd name="T52" fmla="*/ 89585 w 531"/>
              <a:gd name="T53" fmla="*/ 106288 h 561"/>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531" h="561">
                <a:moveTo>
                  <a:pt x="235" y="148"/>
                </a:moveTo>
                <a:lnTo>
                  <a:pt x="235" y="148"/>
                </a:lnTo>
                <a:cubicBezTo>
                  <a:pt x="235" y="30"/>
                  <a:pt x="235" y="30"/>
                  <a:pt x="235" y="30"/>
                </a:cubicBezTo>
                <a:cubicBezTo>
                  <a:pt x="235" y="15"/>
                  <a:pt x="235" y="15"/>
                  <a:pt x="221" y="15"/>
                </a:cubicBezTo>
                <a:cubicBezTo>
                  <a:pt x="221" y="0"/>
                  <a:pt x="206" y="0"/>
                  <a:pt x="191" y="15"/>
                </a:cubicBezTo>
                <a:cubicBezTo>
                  <a:pt x="0" y="221"/>
                  <a:pt x="0" y="221"/>
                  <a:pt x="0" y="221"/>
                </a:cubicBezTo>
                <a:cubicBezTo>
                  <a:pt x="0" y="236"/>
                  <a:pt x="0" y="236"/>
                  <a:pt x="0" y="236"/>
                </a:cubicBezTo>
                <a:cubicBezTo>
                  <a:pt x="0" y="251"/>
                  <a:pt x="0" y="251"/>
                  <a:pt x="0" y="251"/>
                </a:cubicBezTo>
                <a:cubicBezTo>
                  <a:pt x="191" y="471"/>
                  <a:pt x="191" y="471"/>
                  <a:pt x="191" y="471"/>
                </a:cubicBezTo>
                <a:cubicBezTo>
                  <a:pt x="206" y="471"/>
                  <a:pt x="206" y="471"/>
                  <a:pt x="206" y="471"/>
                </a:cubicBezTo>
                <a:cubicBezTo>
                  <a:pt x="221" y="471"/>
                  <a:pt x="221" y="471"/>
                  <a:pt x="221" y="471"/>
                </a:cubicBezTo>
                <a:cubicBezTo>
                  <a:pt x="235" y="471"/>
                  <a:pt x="235" y="457"/>
                  <a:pt x="235" y="457"/>
                </a:cubicBezTo>
                <a:lnTo>
                  <a:pt x="235" y="339"/>
                </a:lnTo>
                <a:cubicBezTo>
                  <a:pt x="353" y="339"/>
                  <a:pt x="471" y="428"/>
                  <a:pt x="500" y="560"/>
                </a:cubicBezTo>
                <a:cubicBezTo>
                  <a:pt x="515" y="516"/>
                  <a:pt x="530" y="487"/>
                  <a:pt x="530" y="442"/>
                </a:cubicBezTo>
                <a:cubicBezTo>
                  <a:pt x="530" y="280"/>
                  <a:pt x="397" y="148"/>
                  <a:pt x="235" y="148"/>
                </a:cubicBezTo>
                <a:close/>
                <a:moveTo>
                  <a:pt x="250" y="295"/>
                </a:moveTo>
                <a:lnTo>
                  <a:pt x="250" y="295"/>
                </a:lnTo>
                <a:cubicBezTo>
                  <a:pt x="235" y="295"/>
                  <a:pt x="191" y="295"/>
                  <a:pt x="191" y="295"/>
                </a:cubicBezTo>
                <a:cubicBezTo>
                  <a:pt x="191" y="413"/>
                  <a:pt x="191" y="413"/>
                  <a:pt x="191" y="413"/>
                </a:cubicBezTo>
                <a:cubicBezTo>
                  <a:pt x="44" y="236"/>
                  <a:pt x="44" y="236"/>
                  <a:pt x="44" y="236"/>
                </a:cubicBezTo>
                <a:cubicBezTo>
                  <a:pt x="191" y="74"/>
                  <a:pt x="191" y="74"/>
                  <a:pt x="191" y="74"/>
                </a:cubicBezTo>
                <a:cubicBezTo>
                  <a:pt x="191" y="177"/>
                  <a:pt x="191" y="177"/>
                  <a:pt x="191" y="177"/>
                </a:cubicBezTo>
                <a:cubicBezTo>
                  <a:pt x="191" y="177"/>
                  <a:pt x="235" y="177"/>
                  <a:pt x="250" y="177"/>
                </a:cubicBezTo>
                <a:cubicBezTo>
                  <a:pt x="382" y="192"/>
                  <a:pt x="486" y="339"/>
                  <a:pt x="486" y="413"/>
                </a:cubicBezTo>
                <a:cubicBezTo>
                  <a:pt x="441" y="369"/>
                  <a:pt x="339" y="295"/>
                  <a:pt x="250" y="295"/>
                </a:cubicBezTo>
                <a:close/>
              </a:path>
            </a:pathLst>
          </a:custGeom>
          <a:solidFill>
            <a:schemeClr val="tx1">
              <a:lumMod val="75000"/>
              <a:lumOff val="25000"/>
            </a:schemeClr>
          </a:solidFill>
          <a:ln>
            <a:noFill/>
          </a:ln>
          <a:effectLst/>
          <a:extLst/>
        </p:spPr>
        <p:txBody>
          <a:bodyPr wrap="none" anchor="ctr"/>
          <a:lstStyle/>
          <a:p>
            <a:endParaRPr lang="en-US" sz="5400"/>
          </a:p>
        </p:txBody>
      </p:sp>
      <p:sp>
        <p:nvSpPr>
          <p:cNvPr id="13" name="Freeform 12"/>
          <p:cNvSpPr>
            <a:spLocks noChangeArrowheads="1"/>
          </p:cNvSpPr>
          <p:nvPr/>
        </p:nvSpPr>
        <p:spPr bwMode="auto">
          <a:xfrm>
            <a:off x="21072275" y="8985640"/>
            <a:ext cx="580772" cy="404468"/>
          </a:xfrm>
          <a:custGeom>
            <a:avLst/>
            <a:gdLst>
              <a:gd name="T0" fmla="*/ 195452 w 619"/>
              <a:gd name="T1" fmla="*/ 0 h 427"/>
              <a:gd name="T2" fmla="*/ 195452 w 619"/>
              <a:gd name="T3" fmla="*/ 0 h 427"/>
              <a:gd name="T4" fmla="*/ 68498 w 619"/>
              <a:gd name="T5" fmla="*/ 0 h 427"/>
              <a:gd name="T6" fmla="*/ 63477 w 619"/>
              <a:gd name="T7" fmla="*/ 0 h 427"/>
              <a:gd name="T8" fmla="*/ 0 w 619"/>
              <a:gd name="T9" fmla="*/ 74570 h 427"/>
              <a:gd name="T10" fmla="*/ 0 w 619"/>
              <a:gd name="T11" fmla="*/ 79999 h 427"/>
              <a:gd name="T12" fmla="*/ 0 w 619"/>
              <a:gd name="T13" fmla="*/ 85067 h 427"/>
              <a:gd name="T14" fmla="*/ 63477 w 619"/>
              <a:gd name="T15" fmla="*/ 154207 h 427"/>
              <a:gd name="T16" fmla="*/ 68498 w 619"/>
              <a:gd name="T17" fmla="*/ 154207 h 427"/>
              <a:gd name="T18" fmla="*/ 68498 w 619"/>
              <a:gd name="T19" fmla="*/ 154207 h 427"/>
              <a:gd name="T20" fmla="*/ 195452 w 619"/>
              <a:gd name="T21" fmla="*/ 154207 h 427"/>
              <a:gd name="T22" fmla="*/ 221632 w 619"/>
              <a:gd name="T23" fmla="*/ 127782 h 427"/>
              <a:gd name="T24" fmla="*/ 221632 w 619"/>
              <a:gd name="T25" fmla="*/ 26425 h 427"/>
              <a:gd name="T26" fmla="*/ 195452 w 619"/>
              <a:gd name="T27" fmla="*/ 0 h 427"/>
              <a:gd name="T28" fmla="*/ 211232 w 619"/>
              <a:gd name="T29" fmla="*/ 127782 h 427"/>
              <a:gd name="T30" fmla="*/ 211232 w 619"/>
              <a:gd name="T31" fmla="*/ 127782 h 427"/>
              <a:gd name="T32" fmla="*/ 195452 w 619"/>
              <a:gd name="T33" fmla="*/ 143709 h 427"/>
              <a:gd name="T34" fmla="*/ 73877 w 619"/>
              <a:gd name="T35" fmla="*/ 143709 h 427"/>
              <a:gd name="T36" fmla="*/ 15780 w 619"/>
              <a:gd name="T37" fmla="*/ 79999 h 427"/>
              <a:gd name="T38" fmla="*/ 73877 w 619"/>
              <a:gd name="T39" fmla="*/ 15927 h 427"/>
              <a:gd name="T40" fmla="*/ 195452 w 619"/>
              <a:gd name="T41" fmla="*/ 15927 h 427"/>
              <a:gd name="T42" fmla="*/ 211232 w 619"/>
              <a:gd name="T43" fmla="*/ 26425 h 427"/>
              <a:gd name="T44" fmla="*/ 211232 w 619"/>
              <a:gd name="T45" fmla="*/ 127782 h 42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619" h="427">
                <a:moveTo>
                  <a:pt x="545" y="0"/>
                </a:moveTo>
                <a:lnTo>
                  <a:pt x="545" y="0"/>
                </a:lnTo>
                <a:cubicBezTo>
                  <a:pt x="191" y="0"/>
                  <a:pt x="191" y="0"/>
                  <a:pt x="191" y="0"/>
                </a:cubicBezTo>
                <a:lnTo>
                  <a:pt x="177" y="0"/>
                </a:lnTo>
                <a:cubicBezTo>
                  <a:pt x="0" y="206"/>
                  <a:pt x="0" y="206"/>
                  <a:pt x="0" y="206"/>
                </a:cubicBezTo>
                <a:cubicBezTo>
                  <a:pt x="0" y="206"/>
                  <a:pt x="0" y="206"/>
                  <a:pt x="0" y="221"/>
                </a:cubicBezTo>
                <a:cubicBezTo>
                  <a:pt x="0" y="221"/>
                  <a:pt x="0" y="221"/>
                  <a:pt x="0" y="235"/>
                </a:cubicBezTo>
                <a:cubicBezTo>
                  <a:pt x="177" y="426"/>
                  <a:pt x="177" y="426"/>
                  <a:pt x="177" y="426"/>
                </a:cubicBezTo>
                <a:lnTo>
                  <a:pt x="191" y="426"/>
                </a:lnTo>
                <a:cubicBezTo>
                  <a:pt x="545" y="426"/>
                  <a:pt x="545" y="426"/>
                  <a:pt x="545" y="426"/>
                </a:cubicBezTo>
                <a:cubicBezTo>
                  <a:pt x="589" y="426"/>
                  <a:pt x="618" y="397"/>
                  <a:pt x="618" y="353"/>
                </a:cubicBezTo>
                <a:cubicBezTo>
                  <a:pt x="618" y="73"/>
                  <a:pt x="618" y="73"/>
                  <a:pt x="618" y="73"/>
                </a:cubicBezTo>
                <a:cubicBezTo>
                  <a:pt x="618" y="29"/>
                  <a:pt x="589" y="0"/>
                  <a:pt x="545" y="0"/>
                </a:cubicBezTo>
                <a:close/>
                <a:moveTo>
                  <a:pt x="589" y="353"/>
                </a:moveTo>
                <a:lnTo>
                  <a:pt x="589" y="353"/>
                </a:lnTo>
                <a:cubicBezTo>
                  <a:pt x="589" y="368"/>
                  <a:pt x="559" y="397"/>
                  <a:pt x="545" y="397"/>
                </a:cubicBezTo>
                <a:cubicBezTo>
                  <a:pt x="206" y="397"/>
                  <a:pt x="206" y="397"/>
                  <a:pt x="206" y="397"/>
                </a:cubicBezTo>
                <a:cubicBezTo>
                  <a:pt x="44" y="221"/>
                  <a:pt x="44" y="221"/>
                  <a:pt x="44" y="221"/>
                </a:cubicBezTo>
                <a:cubicBezTo>
                  <a:pt x="206" y="44"/>
                  <a:pt x="206" y="44"/>
                  <a:pt x="206" y="44"/>
                </a:cubicBezTo>
                <a:cubicBezTo>
                  <a:pt x="545" y="44"/>
                  <a:pt x="545" y="44"/>
                  <a:pt x="545" y="44"/>
                </a:cubicBezTo>
                <a:cubicBezTo>
                  <a:pt x="559" y="44"/>
                  <a:pt x="589" y="58"/>
                  <a:pt x="589" y="73"/>
                </a:cubicBezTo>
                <a:lnTo>
                  <a:pt x="589" y="353"/>
                </a:lnTo>
                <a:close/>
              </a:path>
            </a:pathLst>
          </a:custGeom>
          <a:solidFill>
            <a:schemeClr val="tx1">
              <a:lumMod val="75000"/>
              <a:lumOff val="25000"/>
            </a:schemeClr>
          </a:solidFill>
          <a:ln>
            <a:noFill/>
          </a:ln>
          <a:effectLst/>
          <a:extLst/>
        </p:spPr>
        <p:txBody>
          <a:bodyPr wrap="none" anchor="ctr"/>
          <a:lstStyle/>
          <a:p>
            <a:endParaRPr lang="en-US" sz="5400"/>
          </a:p>
        </p:txBody>
      </p:sp>
      <p:sp>
        <p:nvSpPr>
          <p:cNvPr id="14" name="Freeform 13"/>
          <p:cNvSpPr>
            <a:spLocks noChangeArrowheads="1"/>
          </p:cNvSpPr>
          <p:nvPr/>
        </p:nvSpPr>
        <p:spPr bwMode="auto">
          <a:xfrm>
            <a:off x="20104328" y="8985640"/>
            <a:ext cx="598058" cy="404468"/>
          </a:xfrm>
          <a:custGeom>
            <a:avLst/>
            <a:gdLst>
              <a:gd name="T0" fmla="*/ 201916 w 634"/>
              <a:gd name="T1" fmla="*/ 0 h 427"/>
              <a:gd name="T2" fmla="*/ 201916 w 634"/>
              <a:gd name="T3" fmla="*/ 0 h 427"/>
              <a:gd name="T4" fmla="*/ 74637 w 634"/>
              <a:gd name="T5" fmla="*/ 0 h 427"/>
              <a:gd name="T6" fmla="*/ 69228 w 634"/>
              <a:gd name="T7" fmla="*/ 0 h 427"/>
              <a:gd name="T8" fmla="*/ 5408 w 634"/>
              <a:gd name="T9" fmla="*/ 74570 h 427"/>
              <a:gd name="T10" fmla="*/ 0 w 634"/>
              <a:gd name="T11" fmla="*/ 79999 h 427"/>
              <a:gd name="T12" fmla="*/ 5408 w 634"/>
              <a:gd name="T13" fmla="*/ 85067 h 427"/>
              <a:gd name="T14" fmla="*/ 69228 w 634"/>
              <a:gd name="T15" fmla="*/ 154207 h 427"/>
              <a:gd name="T16" fmla="*/ 74637 w 634"/>
              <a:gd name="T17" fmla="*/ 154207 h 427"/>
              <a:gd name="T18" fmla="*/ 74637 w 634"/>
              <a:gd name="T19" fmla="*/ 154207 h 427"/>
              <a:gd name="T20" fmla="*/ 201916 w 634"/>
              <a:gd name="T21" fmla="*/ 154207 h 427"/>
              <a:gd name="T22" fmla="*/ 228237 w 634"/>
              <a:gd name="T23" fmla="*/ 127782 h 427"/>
              <a:gd name="T24" fmla="*/ 228237 w 634"/>
              <a:gd name="T25" fmla="*/ 26425 h 427"/>
              <a:gd name="T26" fmla="*/ 201916 w 634"/>
              <a:gd name="T27" fmla="*/ 0 h 427"/>
              <a:gd name="T28" fmla="*/ 212373 w 634"/>
              <a:gd name="T29" fmla="*/ 127782 h 427"/>
              <a:gd name="T30" fmla="*/ 212373 w 634"/>
              <a:gd name="T31" fmla="*/ 127782 h 427"/>
              <a:gd name="T32" fmla="*/ 201916 w 634"/>
              <a:gd name="T33" fmla="*/ 143709 h 427"/>
              <a:gd name="T34" fmla="*/ 74637 w 634"/>
              <a:gd name="T35" fmla="*/ 143709 h 427"/>
              <a:gd name="T36" fmla="*/ 16225 w 634"/>
              <a:gd name="T37" fmla="*/ 79999 h 427"/>
              <a:gd name="T38" fmla="*/ 74637 w 634"/>
              <a:gd name="T39" fmla="*/ 15927 h 427"/>
              <a:gd name="T40" fmla="*/ 201916 w 634"/>
              <a:gd name="T41" fmla="*/ 15927 h 427"/>
              <a:gd name="T42" fmla="*/ 212373 w 634"/>
              <a:gd name="T43" fmla="*/ 26425 h 427"/>
              <a:gd name="T44" fmla="*/ 212373 w 634"/>
              <a:gd name="T45" fmla="*/ 127782 h 427"/>
              <a:gd name="T46" fmla="*/ 164778 w 634"/>
              <a:gd name="T47" fmla="*/ 53212 h 427"/>
              <a:gd name="T48" fmla="*/ 164778 w 634"/>
              <a:gd name="T49" fmla="*/ 53212 h 427"/>
              <a:gd name="T50" fmla="*/ 154322 w 634"/>
              <a:gd name="T51" fmla="*/ 53212 h 427"/>
              <a:gd name="T52" fmla="*/ 138096 w 634"/>
              <a:gd name="T53" fmla="*/ 69140 h 427"/>
              <a:gd name="T54" fmla="*/ 122231 w 634"/>
              <a:gd name="T55" fmla="*/ 53212 h 427"/>
              <a:gd name="T56" fmla="*/ 111775 w 634"/>
              <a:gd name="T57" fmla="*/ 53212 h 427"/>
              <a:gd name="T58" fmla="*/ 111775 w 634"/>
              <a:gd name="T59" fmla="*/ 63710 h 427"/>
              <a:gd name="T60" fmla="*/ 127640 w 634"/>
              <a:gd name="T61" fmla="*/ 79999 h 427"/>
              <a:gd name="T62" fmla="*/ 111775 w 634"/>
              <a:gd name="T63" fmla="*/ 95927 h 427"/>
              <a:gd name="T64" fmla="*/ 111775 w 634"/>
              <a:gd name="T65" fmla="*/ 106425 h 427"/>
              <a:gd name="T66" fmla="*/ 122231 w 634"/>
              <a:gd name="T67" fmla="*/ 106425 h 427"/>
              <a:gd name="T68" fmla="*/ 138096 w 634"/>
              <a:gd name="T69" fmla="*/ 90497 h 427"/>
              <a:gd name="T70" fmla="*/ 154322 w 634"/>
              <a:gd name="T71" fmla="*/ 106425 h 427"/>
              <a:gd name="T72" fmla="*/ 164778 w 634"/>
              <a:gd name="T73" fmla="*/ 106425 h 427"/>
              <a:gd name="T74" fmla="*/ 164778 w 634"/>
              <a:gd name="T75" fmla="*/ 95927 h 427"/>
              <a:gd name="T76" fmla="*/ 148553 w 634"/>
              <a:gd name="T77" fmla="*/ 79999 h 427"/>
              <a:gd name="T78" fmla="*/ 164778 w 634"/>
              <a:gd name="T79" fmla="*/ 63710 h 427"/>
              <a:gd name="T80" fmla="*/ 164778 w 634"/>
              <a:gd name="T81" fmla="*/ 53212 h 427"/>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634" h="427">
                <a:moveTo>
                  <a:pt x="560" y="0"/>
                </a:moveTo>
                <a:lnTo>
                  <a:pt x="560" y="0"/>
                </a:lnTo>
                <a:cubicBezTo>
                  <a:pt x="207" y="0"/>
                  <a:pt x="207" y="0"/>
                  <a:pt x="207" y="0"/>
                </a:cubicBezTo>
                <a:cubicBezTo>
                  <a:pt x="192" y="0"/>
                  <a:pt x="192" y="0"/>
                  <a:pt x="192" y="0"/>
                </a:cubicBezTo>
                <a:cubicBezTo>
                  <a:pt x="15" y="206"/>
                  <a:pt x="15" y="206"/>
                  <a:pt x="15" y="206"/>
                </a:cubicBezTo>
                <a:cubicBezTo>
                  <a:pt x="0" y="206"/>
                  <a:pt x="0" y="206"/>
                  <a:pt x="0" y="221"/>
                </a:cubicBezTo>
                <a:cubicBezTo>
                  <a:pt x="0" y="221"/>
                  <a:pt x="0" y="221"/>
                  <a:pt x="15" y="235"/>
                </a:cubicBezTo>
                <a:cubicBezTo>
                  <a:pt x="192" y="426"/>
                  <a:pt x="192" y="426"/>
                  <a:pt x="192" y="426"/>
                </a:cubicBezTo>
                <a:cubicBezTo>
                  <a:pt x="192" y="426"/>
                  <a:pt x="192" y="426"/>
                  <a:pt x="207" y="426"/>
                </a:cubicBezTo>
                <a:cubicBezTo>
                  <a:pt x="560" y="426"/>
                  <a:pt x="560" y="426"/>
                  <a:pt x="560" y="426"/>
                </a:cubicBezTo>
                <a:cubicBezTo>
                  <a:pt x="604" y="426"/>
                  <a:pt x="633" y="397"/>
                  <a:pt x="633" y="353"/>
                </a:cubicBezTo>
                <a:cubicBezTo>
                  <a:pt x="633" y="73"/>
                  <a:pt x="633" y="73"/>
                  <a:pt x="633" y="73"/>
                </a:cubicBezTo>
                <a:cubicBezTo>
                  <a:pt x="633" y="29"/>
                  <a:pt x="604" y="0"/>
                  <a:pt x="560" y="0"/>
                </a:cubicBezTo>
                <a:close/>
                <a:moveTo>
                  <a:pt x="589" y="353"/>
                </a:moveTo>
                <a:lnTo>
                  <a:pt x="589" y="353"/>
                </a:lnTo>
                <a:cubicBezTo>
                  <a:pt x="589" y="368"/>
                  <a:pt x="575" y="397"/>
                  <a:pt x="560" y="397"/>
                </a:cubicBezTo>
                <a:cubicBezTo>
                  <a:pt x="207" y="397"/>
                  <a:pt x="207" y="397"/>
                  <a:pt x="207" y="397"/>
                </a:cubicBezTo>
                <a:cubicBezTo>
                  <a:pt x="45" y="221"/>
                  <a:pt x="45" y="221"/>
                  <a:pt x="45" y="221"/>
                </a:cubicBezTo>
                <a:cubicBezTo>
                  <a:pt x="207" y="44"/>
                  <a:pt x="207" y="44"/>
                  <a:pt x="207" y="44"/>
                </a:cubicBezTo>
                <a:cubicBezTo>
                  <a:pt x="560" y="44"/>
                  <a:pt x="560" y="44"/>
                  <a:pt x="560" y="44"/>
                </a:cubicBezTo>
                <a:cubicBezTo>
                  <a:pt x="575" y="44"/>
                  <a:pt x="589" y="58"/>
                  <a:pt x="589" y="73"/>
                </a:cubicBezTo>
                <a:lnTo>
                  <a:pt x="589" y="353"/>
                </a:lnTo>
                <a:close/>
                <a:moveTo>
                  <a:pt x="457" y="147"/>
                </a:moveTo>
                <a:lnTo>
                  <a:pt x="457" y="147"/>
                </a:lnTo>
                <a:cubicBezTo>
                  <a:pt x="442" y="132"/>
                  <a:pt x="428" y="132"/>
                  <a:pt x="428" y="147"/>
                </a:cubicBezTo>
                <a:cubicBezTo>
                  <a:pt x="383" y="191"/>
                  <a:pt x="383" y="191"/>
                  <a:pt x="383" y="191"/>
                </a:cubicBezTo>
                <a:cubicBezTo>
                  <a:pt x="339" y="147"/>
                  <a:pt x="339" y="147"/>
                  <a:pt x="339" y="147"/>
                </a:cubicBezTo>
                <a:cubicBezTo>
                  <a:pt x="324" y="132"/>
                  <a:pt x="310" y="132"/>
                  <a:pt x="310" y="147"/>
                </a:cubicBezTo>
                <a:cubicBezTo>
                  <a:pt x="295" y="147"/>
                  <a:pt x="295" y="162"/>
                  <a:pt x="310" y="176"/>
                </a:cubicBezTo>
                <a:cubicBezTo>
                  <a:pt x="354" y="221"/>
                  <a:pt x="354" y="221"/>
                  <a:pt x="354" y="221"/>
                </a:cubicBezTo>
                <a:cubicBezTo>
                  <a:pt x="310" y="265"/>
                  <a:pt x="310" y="265"/>
                  <a:pt x="310" y="265"/>
                </a:cubicBezTo>
                <a:cubicBezTo>
                  <a:pt x="295" y="265"/>
                  <a:pt x="295" y="279"/>
                  <a:pt x="310" y="294"/>
                </a:cubicBezTo>
                <a:cubicBezTo>
                  <a:pt x="310" y="294"/>
                  <a:pt x="324" y="294"/>
                  <a:pt x="339" y="294"/>
                </a:cubicBezTo>
                <a:cubicBezTo>
                  <a:pt x="383" y="250"/>
                  <a:pt x="383" y="250"/>
                  <a:pt x="383" y="250"/>
                </a:cubicBezTo>
                <a:cubicBezTo>
                  <a:pt x="428" y="294"/>
                  <a:pt x="428" y="294"/>
                  <a:pt x="428" y="294"/>
                </a:cubicBezTo>
                <a:cubicBezTo>
                  <a:pt x="428" y="294"/>
                  <a:pt x="442" y="294"/>
                  <a:pt x="457" y="294"/>
                </a:cubicBezTo>
                <a:cubicBezTo>
                  <a:pt x="457" y="279"/>
                  <a:pt x="457" y="265"/>
                  <a:pt x="457" y="265"/>
                </a:cubicBezTo>
                <a:cubicBezTo>
                  <a:pt x="412" y="221"/>
                  <a:pt x="412" y="221"/>
                  <a:pt x="412" y="221"/>
                </a:cubicBezTo>
                <a:cubicBezTo>
                  <a:pt x="457" y="176"/>
                  <a:pt x="457" y="176"/>
                  <a:pt x="457" y="176"/>
                </a:cubicBezTo>
                <a:cubicBezTo>
                  <a:pt x="457" y="162"/>
                  <a:pt x="457" y="147"/>
                  <a:pt x="457" y="147"/>
                </a:cubicBezTo>
                <a:close/>
              </a:path>
            </a:pathLst>
          </a:custGeom>
          <a:solidFill>
            <a:schemeClr val="tx1">
              <a:lumMod val="75000"/>
              <a:lumOff val="25000"/>
            </a:schemeClr>
          </a:solidFill>
          <a:ln>
            <a:noFill/>
          </a:ln>
          <a:effectLst/>
          <a:extLst/>
        </p:spPr>
        <p:txBody>
          <a:bodyPr wrap="none" anchor="ctr"/>
          <a:lstStyle/>
          <a:p>
            <a:endParaRPr lang="en-US" sz="5400"/>
          </a:p>
        </p:txBody>
      </p:sp>
      <p:sp>
        <p:nvSpPr>
          <p:cNvPr id="15" name="Freeform 14"/>
          <p:cNvSpPr>
            <a:spLocks noChangeArrowheads="1"/>
          </p:cNvSpPr>
          <p:nvPr/>
        </p:nvSpPr>
        <p:spPr bwMode="auto">
          <a:xfrm>
            <a:off x="19143286" y="8888844"/>
            <a:ext cx="598058" cy="445952"/>
          </a:xfrm>
          <a:custGeom>
            <a:avLst/>
            <a:gdLst>
              <a:gd name="T0" fmla="*/ 116823 w 634"/>
              <a:gd name="T1" fmla="*/ 47920 h 473"/>
              <a:gd name="T2" fmla="*/ 116823 w 634"/>
              <a:gd name="T3" fmla="*/ 47920 h 473"/>
              <a:gd name="T4" fmla="*/ 111414 w 634"/>
              <a:gd name="T5" fmla="*/ 42515 h 473"/>
              <a:gd name="T6" fmla="*/ 106006 w 634"/>
              <a:gd name="T7" fmla="*/ 47920 h 473"/>
              <a:gd name="T8" fmla="*/ 63459 w 634"/>
              <a:gd name="T9" fmla="*/ 90435 h 473"/>
              <a:gd name="T10" fmla="*/ 63459 w 634"/>
              <a:gd name="T11" fmla="*/ 95840 h 473"/>
              <a:gd name="T12" fmla="*/ 74276 w 634"/>
              <a:gd name="T13" fmla="*/ 95840 h 473"/>
              <a:gd name="T14" fmla="*/ 106006 w 634"/>
              <a:gd name="T15" fmla="*/ 69178 h 473"/>
              <a:gd name="T16" fmla="*/ 106006 w 634"/>
              <a:gd name="T17" fmla="*/ 137995 h 473"/>
              <a:gd name="T18" fmla="*/ 111414 w 634"/>
              <a:gd name="T19" fmla="*/ 143399 h 473"/>
              <a:gd name="T20" fmla="*/ 121871 w 634"/>
              <a:gd name="T21" fmla="*/ 137995 h 473"/>
              <a:gd name="T22" fmla="*/ 121871 w 634"/>
              <a:gd name="T23" fmla="*/ 69178 h 473"/>
              <a:gd name="T24" fmla="*/ 148553 w 634"/>
              <a:gd name="T25" fmla="*/ 95840 h 473"/>
              <a:gd name="T26" fmla="*/ 159370 w 634"/>
              <a:gd name="T27" fmla="*/ 95840 h 473"/>
              <a:gd name="T28" fmla="*/ 159370 w 634"/>
              <a:gd name="T29" fmla="*/ 90435 h 473"/>
              <a:gd name="T30" fmla="*/ 116823 w 634"/>
              <a:gd name="T31" fmla="*/ 47920 h 473"/>
              <a:gd name="T32" fmla="*/ 164417 w 634"/>
              <a:gd name="T33" fmla="*/ 37471 h 473"/>
              <a:gd name="T34" fmla="*/ 164417 w 634"/>
              <a:gd name="T35" fmla="*/ 37471 h 473"/>
              <a:gd name="T36" fmla="*/ 106006 w 634"/>
              <a:gd name="T37" fmla="*/ 0 h 473"/>
              <a:gd name="T38" fmla="*/ 42186 w 634"/>
              <a:gd name="T39" fmla="*/ 58369 h 473"/>
              <a:gd name="T40" fmla="*/ 0 w 634"/>
              <a:gd name="T41" fmla="*/ 117098 h 473"/>
              <a:gd name="T42" fmla="*/ 58411 w 634"/>
              <a:gd name="T43" fmla="*/ 170062 h 473"/>
              <a:gd name="T44" fmla="*/ 174874 w 634"/>
              <a:gd name="T45" fmla="*/ 170062 h 473"/>
              <a:gd name="T46" fmla="*/ 228237 w 634"/>
              <a:gd name="T47" fmla="*/ 106289 h 473"/>
              <a:gd name="T48" fmla="*/ 164417 w 634"/>
              <a:gd name="T49" fmla="*/ 37471 h 473"/>
              <a:gd name="T50" fmla="*/ 174874 w 634"/>
              <a:gd name="T51" fmla="*/ 159253 h 473"/>
              <a:gd name="T52" fmla="*/ 174874 w 634"/>
              <a:gd name="T53" fmla="*/ 159253 h 473"/>
              <a:gd name="T54" fmla="*/ 58411 w 634"/>
              <a:gd name="T55" fmla="*/ 159253 h 473"/>
              <a:gd name="T56" fmla="*/ 15865 w 634"/>
              <a:gd name="T57" fmla="*/ 117098 h 473"/>
              <a:gd name="T58" fmla="*/ 58411 w 634"/>
              <a:gd name="T59" fmla="*/ 74582 h 473"/>
              <a:gd name="T60" fmla="*/ 106006 w 634"/>
              <a:gd name="T61" fmla="*/ 16214 h 473"/>
              <a:gd name="T62" fmla="*/ 153601 w 634"/>
              <a:gd name="T63" fmla="*/ 53324 h 473"/>
              <a:gd name="T64" fmla="*/ 212012 w 634"/>
              <a:gd name="T65" fmla="*/ 100884 h 473"/>
              <a:gd name="T66" fmla="*/ 174874 w 634"/>
              <a:gd name="T67" fmla="*/ 159253 h 47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634" h="473">
                <a:moveTo>
                  <a:pt x="324" y="133"/>
                </a:moveTo>
                <a:lnTo>
                  <a:pt x="324" y="133"/>
                </a:lnTo>
                <a:cubicBezTo>
                  <a:pt x="324" y="118"/>
                  <a:pt x="324" y="118"/>
                  <a:pt x="309" y="118"/>
                </a:cubicBezTo>
                <a:cubicBezTo>
                  <a:pt x="309" y="118"/>
                  <a:pt x="309" y="118"/>
                  <a:pt x="294" y="133"/>
                </a:cubicBezTo>
                <a:cubicBezTo>
                  <a:pt x="176" y="251"/>
                  <a:pt x="176" y="251"/>
                  <a:pt x="176" y="251"/>
                </a:cubicBezTo>
                <a:lnTo>
                  <a:pt x="176" y="266"/>
                </a:lnTo>
                <a:cubicBezTo>
                  <a:pt x="191" y="280"/>
                  <a:pt x="206" y="280"/>
                  <a:pt x="206" y="266"/>
                </a:cubicBezTo>
                <a:cubicBezTo>
                  <a:pt x="294" y="192"/>
                  <a:pt x="294" y="192"/>
                  <a:pt x="294" y="192"/>
                </a:cubicBezTo>
                <a:cubicBezTo>
                  <a:pt x="294" y="383"/>
                  <a:pt x="294" y="383"/>
                  <a:pt x="294" y="383"/>
                </a:cubicBezTo>
                <a:lnTo>
                  <a:pt x="309" y="398"/>
                </a:lnTo>
                <a:cubicBezTo>
                  <a:pt x="324" y="398"/>
                  <a:pt x="338" y="383"/>
                  <a:pt x="338" y="383"/>
                </a:cubicBezTo>
                <a:cubicBezTo>
                  <a:pt x="338" y="192"/>
                  <a:pt x="338" y="192"/>
                  <a:pt x="338" y="192"/>
                </a:cubicBezTo>
                <a:cubicBezTo>
                  <a:pt x="412" y="266"/>
                  <a:pt x="412" y="266"/>
                  <a:pt x="412" y="266"/>
                </a:cubicBezTo>
                <a:cubicBezTo>
                  <a:pt x="426" y="280"/>
                  <a:pt x="442" y="280"/>
                  <a:pt x="442" y="266"/>
                </a:cubicBezTo>
                <a:cubicBezTo>
                  <a:pt x="456" y="266"/>
                  <a:pt x="456" y="251"/>
                  <a:pt x="442" y="251"/>
                </a:cubicBezTo>
                <a:lnTo>
                  <a:pt x="324" y="133"/>
                </a:lnTo>
                <a:close/>
                <a:moveTo>
                  <a:pt x="456" y="104"/>
                </a:moveTo>
                <a:lnTo>
                  <a:pt x="456" y="104"/>
                </a:lnTo>
                <a:cubicBezTo>
                  <a:pt x="426" y="45"/>
                  <a:pt x="368" y="0"/>
                  <a:pt x="294" y="0"/>
                </a:cubicBezTo>
                <a:cubicBezTo>
                  <a:pt x="206" y="0"/>
                  <a:pt x="117" y="74"/>
                  <a:pt x="117" y="162"/>
                </a:cubicBezTo>
                <a:cubicBezTo>
                  <a:pt x="44" y="192"/>
                  <a:pt x="0" y="251"/>
                  <a:pt x="0" y="325"/>
                </a:cubicBezTo>
                <a:cubicBezTo>
                  <a:pt x="0" y="398"/>
                  <a:pt x="73" y="472"/>
                  <a:pt x="162" y="472"/>
                </a:cubicBezTo>
                <a:cubicBezTo>
                  <a:pt x="485" y="472"/>
                  <a:pt x="485" y="472"/>
                  <a:pt x="485" y="472"/>
                </a:cubicBezTo>
                <a:cubicBezTo>
                  <a:pt x="559" y="442"/>
                  <a:pt x="633" y="369"/>
                  <a:pt x="633" y="295"/>
                </a:cubicBezTo>
                <a:cubicBezTo>
                  <a:pt x="633" y="192"/>
                  <a:pt x="544" y="104"/>
                  <a:pt x="456" y="104"/>
                </a:cubicBezTo>
                <a:close/>
                <a:moveTo>
                  <a:pt x="485" y="442"/>
                </a:moveTo>
                <a:lnTo>
                  <a:pt x="485" y="442"/>
                </a:lnTo>
                <a:cubicBezTo>
                  <a:pt x="162" y="442"/>
                  <a:pt x="162" y="442"/>
                  <a:pt x="162" y="442"/>
                </a:cubicBezTo>
                <a:cubicBezTo>
                  <a:pt x="162" y="442"/>
                  <a:pt x="44" y="428"/>
                  <a:pt x="44" y="325"/>
                </a:cubicBezTo>
                <a:cubicBezTo>
                  <a:pt x="44" y="266"/>
                  <a:pt x="88" y="207"/>
                  <a:pt x="162" y="207"/>
                </a:cubicBezTo>
                <a:cubicBezTo>
                  <a:pt x="162" y="118"/>
                  <a:pt x="206" y="45"/>
                  <a:pt x="294" y="45"/>
                </a:cubicBezTo>
                <a:cubicBezTo>
                  <a:pt x="368" y="45"/>
                  <a:pt x="412" y="89"/>
                  <a:pt x="426" y="148"/>
                </a:cubicBezTo>
                <a:cubicBezTo>
                  <a:pt x="515" y="133"/>
                  <a:pt x="588" y="221"/>
                  <a:pt x="588" y="280"/>
                </a:cubicBezTo>
                <a:cubicBezTo>
                  <a:pt x="588" y="339"/>
                  <a:pt x="544" y="413"/>
                  <a:pt x="485" y="442"/>
                </a:cubicBezTo>
                <a:close/>
              </a:path>
            </a:pathLst>
          </a:custGeom>
          <a:solidFill>
            <a:schemeClr val="tx1">
              <a:lumMod val="75000"/>
              <a:lumOff val="25000"/>
            </a:schemeClr>
          </a:solidFill>
          <a:ln>
            <a:noFill/>
          </a:ln>
          <a:effectLst/>
          <a:extLst/>
        </p:spPr>
        <p:txBody>
          <a:bodyPr wrap="none" anchor="ctr"/>
          <a:lstStyle/>
          <a:p>
            <a:endParaRPr lang="en-US" sz="5400"/>
          </a:p>
        </p:txBody>
      </p:sp>
      <p:sp>
        <p:nvSpPr>
          <p:cNvPr id="16" name="Freeform 15"/>
          <p:cNvSpPr>
            <a:spLocks noChangeArrowheads="1"/>
          </p:cNvSpPr>
          <p:nvPr/>
        </p:nvSpPr>
        <p:spPr bwMode="auto">
          <a:xfrm>
            <a:off x="18189157" y="8888844"/>
            <a:ext cx="580772" cy="445952"/>
          </a:xfrm>
          <a:custGeom>
            <a:avLst/>
            <a:gdLst>
              <a:gd name="T0" fmla="*/ 147755 w 619"/>
              <a:gd name="T1" fmla="*/ 90435 h 473"/>
              <a:gd name="T2" fmla="*/ 147755 w 619"/>
              <a:gd name="T3" fmla="*/ 90435 h 473"/>
              <a:gd name="T4" fmla="*/ 116196 w 619"/>
              <a:gd name="T5" fmla="*/ 122142 h 473"/>
              <a:gd name="T6" fmla="*/ 116196 w 619"/>
              <a:gd name="T7" fmla="*/ 53324 h 473"/>
              <a:gd name="T8" fmla="*/ 110816 w 619"/>
              <a:gd name="T9" fmla="*/ 42515 h 473"/>
              <a:gd name="T10" fmla="*/ 105437 w 619"/>
              <a:gd name="T11" fmla="*/ 53324 h 473"/>
              <a:gd name="T12" fmla="*/ 105437 w 619"/>
              <a:gd name="T13" fmla="*/ 122142 h 473"/>
              <a:gd name="T14" fmla="*/ 73877 w 619"/>
              <a:gd name="T15" fmla="*/ 90435 h 473"/>
              <a:gd name="T16" fmla="*/ 63477 w 619"/>
              <a:gd name="T17" fmla="*/ 90435 h 473"/>
              <a:gd name="T18" fmla="*/ 63477 w 619"/>
              <a:gd name="T19" fmla="*/ 100884 h 473"/>
              <a:gd name="T20" fmla="*/ 105437 w 619"/>
              <a:gd name="T21" fmla="*/ 143399 h 473"/>
              <a:gd name="T22" fmla="*/ 110816 w 619"/>
              <a:gd name="T23" fmla="*/ 143399 h 473"/>
              <a:gd name="T24" fmla="*/ 116196 w 619"/>
              <a:gd name="T25" fmla="*/ 143399 h 473"/>
              <a:gd name="T26" fmla="*/ 158155 w 619"/>
              <a:gd name="T27" fmla="*/ 100884 h 473"/>
              <a:gd name="T28" fmla="*/ 158155 w 619"/>
              <a:gd name="T29" fmla="*/ 90435 h 473"/>
              <a:gd name="T30" fmla="*/ 147755 w 619"/>
              <a:gd name="T31" fmla="*/ 90435 h 473"/>
              <a:gd name="T32" fmla="*/ 158155 w 619"/>
              <a:gd name="T33" fmla="*/ 37471 h 473"/>
              <a:gd name="T34" fmla="*/ 158155 w 619"/>
              <a:gd name="T35" fmla="*/ 37471 h 473"/>
              <a:gd name="T36" fmla="*/ 105437 w 619"/>
              <a:gd name="T37" fmla="*/ 0 h 473"/>
              <a:gd name="T38" fmla="*/ 42318 w 619"/>
              <a:gd name="T39" fmla="*/ 58369 h 473"/>
              <a:gd name="T40" fmla="*/ 0 w 619"/>
              <a:gd name="T41" fmla="*/ 117098 h 473"/>
              <a:gd name="T42" fmla="*/ 52718 w 619"/>
              <a:gd name="T43" fmla="*/ 170062 h 473"/>
              <a:gd name="T44" fmla="*/ 174293 w 619"/>
              <a:gd name="T45" fmla="*/ 170062 h 473"/>
              <a:gd name="T46" fmla="*/ 221632 w 619"/>
              <a:gd name="T47" fmla="*/ 106289 h 473"/>
              <a:gd name="T48" fmla="*/ 158155 w 619"/>
              <a:gd name="T49" fmla="*/ 37471 h 473"/>
              <a:gd name="T50" fmla="*/ 174293 w 619"/>
              <a:gd name="T51" fmla="*/ 159253 h 473"/>
              <a:gd name="T52" fmla="*/ 174293 w 619"/>
              <a:gd name="T53" fmla="*/ 159253 h 473"/>
              <a:gd name="T54" fmla="*/ 52718 w 619"/>
              <a:gd name="T55" fmla="*/ 159253 h 473"/>
              <a:gd name="T56" fmla="*/ 10400 w 619"/>
              <a:gd name="T57" fmla="*/ 117098 h 473"/>
              <a:gd name="T58" fmla="*/ 52718 w 619"/>
              <a:gd name="T59" fmla="*/ 74582 h 473"/>
              <a:gd name="T60" fmla="*/ 105437 w 619"/>
              <a:gd name="T61" fmla="*/ 16214 h 473"/>
              <a:gd name="T62" fmla="*/ 147755 w 619"/>
              <a:gd name="T63" fmla="*/ 53324 h 473"/>
              <a:gd name="T64" fmla="*/ 211232 w 619"/>
              <a:gd name="T65" fmla="*/ 100884 h 473"/>
              <a:gd name="T66" fmla="*/ 174293 w 619"/>
              <a:gd name="T67" fmla="*/ 159253 h 47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619" h="473">
                <a:moveTo>
                  <a:pt x="412" y="251"/>
                </a:moveTo>
                <a:lnTo>
                  <a:pt x="412" y="251"/>
                </a:lnTo>
                <a:cubicBezTo>
                  <a:pt x="324" y="339"/>
                  <a:pt x="324" y="339"/>
                  <a:pt x="324" y="339"/>
                </a:cubicBezTo>
                <a:cubicBezTo>
                  <a:pt x="324" y="148"/>
                  <a:pt x="324" y="148"/>
                  <a:pt x="324" y="148"/>
                </a:cubicBezTo>
                <a:cubicBezTo>
                  <a:pt x="324" y="133"/>
                  <a:pt x="324" y="118"/>
                  <a:pt x="309" y="118"/>
                </a:cubicBezTo>
                <a:cubicBezTo>
                  <a:pt x="294" y="118"/>
                  <a:pt x="294" y="133"/>
                  <a:pt x="294" y="148"/>
                </a:cubicBezTo>
                <a:cubicBezTo>
                  <a:pt x="294" y="339"/>
                  <a:pt x="294" y="339"/>
                  <a:pt x="294" y="339"/>
                </a:cubicBezTo>
                <a:cubicBezTo>
                  <a:pt x="206" y="251"/>
                  <a:pt x="206" y="251"/>
                  <a:pt x="206" y="251"/>
                </a:cubicBezTo>
                <a:cubicBezTo>
                  <a:pt x="191" y="236"/>
                  <a:pt x="191" y="236"/>
                  <a:pt x="177" y="251"/>
                </a:cubicBezTo>
                <a:cubicBezTo>
                  <a:pt x="177" y="251"/>
                  <a:pt x="177" y="266"/>
                  <a:pt x="177" y="280"/>
                </a:cubicBezTo>
                <a:cubicBezTo>
                  <a:pt x="294" y="398"/>
                  <a:pt x="294" y="398"/>
                  <a:pt x="294" y="398"/>
                </a:cubicBezTo>
                <a:lnTo>
                  <a:pt x="309" y="398"/>
                </a:lnTo>
                <a:lnTo>
                  <a:pt x="324" y="398"/>
                </a:lnTo>
                <a:cubicBezTo>
                  <a:pt x="441" y="280"/>
                  <a:pt x="441" y="280"/>
                  <a:pt x="441" y="280"/>
                </a:cubicBezTo>
                <a:cubicBezTo>
                  <a:pt x="441" y="266"/>
                  <a:pt x="441" y="251"/>
                  <a:pt x="441" y="251"/>
                </a:cubicBezTo>
                <a:cubicBezTo>
                  <a:pt x="427" y="236"/>
                  <a:pt x="427" y="236"/>
                  <a:pt x="412" y="251"/>
                </a:cubicBezTo>
                <a:close/>
                <a:moveTo>
                  <a:pt x="441" y="104"/>
                </a:moveTo>
                <a:lnTo>
                  <a:pt x="441" y="104"/>
                </a:lnTo>
                <a:cubicBezTo>
                  <a:pt x="412" y="45"/>
                  <a:pt x="353" y="0"/>
                  <a:pt x="294" y="0"/>
                </a:cubicBezTo>
                <a:cubicBezTo>
                  <a:pt x="191" y="0"/>
                  <a:pt x="118" y="74"/>
                  <a:pt x="118" y="162"/>
                </a:cubicBezTo>
                <a:cubicBezTo>
                  <a:pt x="44" y="192"/>
                  <a:pt x="0" y="251"/>
                  <a:pt x="0" y="325"/>
                </a:cubicBezTo>
                <a:cubicBezTo>
                  <a:pt x="0" y="398"/>
                  <a:pt x="59" y="472"/>
                  <a:pt x="147" y="472"/>
                </a:cubicBezTo>
                <a:cubicBezTo>
                  <a:pt x="486" y="472"/>
                  <a:pt x="486" y="472"/>
                  <a:pt x="486" y="472"/>
                </a:cubicBezTo>
                <a:cubicBezTo>
                  <a:pt x="559" y="442"/>
                  <a:pt x="618" y="369"/>
                  <a:pt x="618" y="295"/>
                </a:cubicBezTo>
                <a:cubicBezTo>
                  <a:pt x="618" y="192"/>
                  <a:pt x="545" y="104"/>
                  <a:pt x="441" y="104"/>
                </a:cubicBezTo>
                <a:close/>
                <a:moveTo>
                  <a:pt x="486" y="442"/>
                </a:moveTo>
                <a:lnTo>
                  <a:pt x="486" y="442"/>
                </a:lnTo>
                <a:cubicBezTo>
                  <a:pt x="147" y="442"/>
                  <a:pt x="147" y="442"/>
                  <a:pt x="147" y="442"/>
                </a:cubicBezTo>
                <a:cubicBezTo>
                  <a:pt x="147" y="442"/>
                  <a:pt x="29" y="428"/>
                  <a:pt x="29" y="325"/>
                </a:cubicBezTo>
                <a:cubicBezTo>
                  <a:pt x="29" y="266"/>
                  <a:pt x="88" y="207"/>
                  <a:pt x="147" y="207"/>
                </a:cubicBezTo>
                <a:cubicBezTo>
                  <a:pt x="147" y="118"/>
                  <a:pt x="206" y="45"/>
                  <a:pt x="294" y="45"/>
                </a:cubicBezTo>
                <a:cubicBezTo>
                  <a:pt x="353" y="45"/>
                  <a:pt x="398" y="89"/>
                  <a:pt x="412" y="148"/>
                </a:cubicBezTo>
                <a:cubicBezTo>
                  <a:pt x="515" y="133"/>
                  <a:pt x="574" y="221"/>
                  <a:pt x="589" y="280"/>
                </a:cubicBezTo>
                <a:cubicBezTo>
                  <a:pt x="589" y="339"/>
                  <a:pt x="545" y="413"/>
                  <a:pt x="486" y="442"/>
                </a:cubicBezTo>
                <a:close/>
              </a:path>
            </a:pathLst>
          </a:custGeom>
          <a:solidFill>
            <a:schemeClr val="tx1">
              <a:lumMod val="75000"/>
              <a:lumOff val="25000"/>
            </a:schemeClr>
          </a:solidFill>
          <a:ln>
            <a:noFill/>
          </a:ln>
          <a:effectLst/>
          <a:extLst/>
        </p:spPr>
        <p:txBody>
          <a:bodyPr wrap="none" anchor="ctr"/>
          <a:lstStyle/>
          <a:p>
            <a:endParaRPr lang="en-US" sz="5400"/>
          </a:p>
        </p:txBody>
      </p:sp>
      <p:sp>
        <p:nvSpPr>
          <p:cNvPr id="17" name="Freeform 16"/>
          <p:cNvSpPr>
            <a:spLocks noChangeArrowheads="1"/>
          </p:cNvSpPr>
          <p:nvPr/>
        </p:nvSpPr>
        <p:spPr bwMode="auto">
          <a:xfrm>
            <a:off x="17217753" y="8888845"/>
            <a:ext cx="598056" cy="601514"/>
          </a:xfrm>
          <a:custGeom>
            <a:avLst/>
            <a:gdLst>
              <a:gd name="T0" fmla="*/ 133048 w 634"/>
              <a:gd name="T1" fmla="*/ 90862 h 635"/>
              <a:gd name="T2" fmla="*/ 133048 w 634"/>
              <a:gd name="T3" fmla="*/ 90862 h 635"/>
              <a:gd name="T4" fmla="*/ 63820 w 634"/>
              <a:gd name="T5" fmla="*/ 90862 h 635"/>
              <a:gd name="T6" fmla="*/ 58411 w 634"/>
              <a:gd name="T7" fmla="*/ 96292 h 635"/>
              <a:gd name="T8" fmla="*/ 63820 w 634"/>
              <a:gd name="T9" fmla="*/ 101360 h 635"/>
              <a:gd name="T10" fmla="*/ 133048 w 634"/>
              <a:gd name="T11" fmla="*/ 101360 h 635"/>
              <a:gd name="T12" fmla="*/ 143504 w 634"/>
              <a:gd name="T13" fmla="*/ 96292 h 635"/>
              <a:gd name="T14" fmla="*/ 133048 w 634"/>
              <a:gd name="T15" fmla="*/ 90862 h 635"/>
              <a:gd name="T16" fmla="*/ 228236 w 634"/>
              <a:gd name="T17" fmla="*/ 218649 h 635"/>
              <a:gd name="T18" fmla="*/ 228236 w 634"/>
              <a:gd name="T19" fmla="*/ 218649 h 635"/>
              <a:gd name="T20" fmla="*/ 169825 w 634"/>
              <a:gd name="T21" fmla="*/ 160005 h 635"/>
              <a:gd name="T22" fmla="*/ 191098 w 634"/>
              <a:gd name="T23" fmla="*/ 96292 h 635"/>
              <a:gd name="T24" fmla="*/ 95549 w 634"/>
              <a:gd name="T25" fmla="*/ 0 h 635"/>
              <a:gd name="T26" fmla="*/ 0 w 634"/>
              <a:gd name="T27" fmla="*/ 96292 h 635"/>
              <a:gd name="T28" fmla="*/ 95549 w 634"/>
              <a:gd name="T29" fmla="*/ 191861 h 635"/>
              <a:gd name="T30" fmla="*/ 159369 w 634"/>
              <a:gd name="T31" fmla="*/ 170865 h 635"/>
              <a:gd name="T32" fmla="*/ 217780 w 634"/>
              <a:gd name="T33" fmla="*/ 229509 h 635"/>
              <a:gd name="T34" fmla="*/ 228236 w 634"/>
              <a:gd name="T35" fmla="*/ 229509 h 635"/>
              <a:gd name="T36" fmla="*/ 228236 w 634"/>
              <a:gd name="T37" fmla="*/ 218649 h 635"/>
              <a:gd name="T38" fmla="*/ 95549 w 634"/>
              <a:gd name="T39" fmla="*/ 176295 h 635"/>
              <a:gd name="T40" fmla="*/ 95549 w 634"/>
              <a:gd name="T41" fmla="*/ 176295 h 635"/>
              <a:gd name="T42" fmla="*/ 16225 w 634"/>
              <a:gd name="T43" fmla="*/ 96292 h 635"/>
              <a:gd name="T44" fmla="*/ 95549 w 634"/>
              <a:gd name="T45" fmla="*/ 16290 h 635"/>
              <a:gd name="T46" fmla="*/ 175234 w 634"/>
              <a:gd name="T47" fmla="*/ 96292 h 635"/>
              <a:gd name="T48" fmla="*/ 95549 w 634"/>
              <a:gd name="T49" fmla="*/ 176295 h 63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634" h="635">
                <a:moveTo>
                  <a:pt x="369" y="251"/>
                </a:moveTo>
                <a:lnTo>
                  <a:pt x="369" y="251"/>
                </a:lnTo>
                <a:cubicBezTo>
                  <a:pt x="177" y="251"/>
                  <a:pt x="177" y="251"/>
                  <a:pt x="177" y="251"/>
                </a:cubicBezTo>
                <a:cubicBezTo>
                  <a:pt x="162" y="251"/>
                  <a:pt x="162" y="251"/>
                  <a:pt x="162" y="266"/>
                </a:cubicBezTo>
                <a:cubicBezTo>
                  <a:pt x="162" y="280"/>
                  <a:pt x="162" y="280"/>
                  <a:pt x="177" y="280"/>
                </a:cubicBezTo>
                <a:cubicBezTo>
                  <a:pt x="369" y="280"/>
                  <a:pt x="369" y="280"/>
                  <a:pt x="369" y="280"/>
                </a:cubicBezTo>
                <a:cubicBezTo>
                  <a:pt x="383" y="280"/>
                  <a:pt x="398" y="280"/>
                  <a:pt x="398" y="266"/>
                </a:cubicBezTo>
                <a:cubicBezTo>
                  <a:pt x="398" y="251"/>
                  <a:pt x="383" y="251"/>
                  <a:pt x="369" y="251"/>
                </a:cubicBezTo>
                <a:close/>
                <a:moveTo>
                  <a:pt x="633" y="604"/>
                </a:moveTo>
                <a:lnTo>
                  <a:pt x="633" y="604"/>
                </a:lnTo>
                <a:cubicBezTo>
                  <a:pt x="471" y="442"/>
                  <a:pt x="471" y="442"/>
                  <a:pt x="471" y="442"/>
                </a:cubicBezTo>
                <a:cubicBezTo>
                  <a:pt x="501" y="398"/>
                  <a:pt x="530" y="339"/>
                  <a:pt x="530" y="266"/>
                </a:cubicBezTo>
                <a:cubicBezTo>
                  <a:pt x="530" y="118"/>
                  <a:pt x="412" y="0"/>
                  <a:pt x="265" y="0"/>
                </a:cubicBezTo>
                <a:cubicBezTo>
                  <a:pt x="118" y="0"/>
                  <a:pt x="0" y="118"/>
                  <a:pt x="0" y="266"/>
                </a:cubicBezTo>
                <a:cubicBezTo>
                  <a:pt x="0" y="413"/>
                  <a:pt x="118" y="530"/>
                  <a:pt x="265" y="530"/>
                </a:cubicBezTo>
                <a:cubicBezTo>
                  <a:pt x="339" y="530"/>
                  <a:pt x="383" y="501"/>
                  <a:pt x="442" y="472"/>
                </a:cubicBezTo>
                <a:cubicBezTo>
                  <a:pt x="604" y="634"/>
                  <a:pt x="604" y="634"/>
                  <a:pt x="604" y="634"/>
                </a:cubicBezTo>
                <a:cubicBezTo>
                  <a:pt x="604" y="634"/>
                  <a:pt x="619" y="634"/>
                  <a:pt x="633" y="634"/>
                </a:cubicBezTo>
                <a:cubicBezTo>
                  <a:pt x="633" y="619"/>
                  <a:pt x="633" y="604"/>
                  <a:pt x="633" y="604"/>
                </a:cubicBezTo>
                <a:close/>
                <a:moveTo>
                  <a:pt x="265" y="487"/>
                </a:moveTo>
                <a:lnTo>
                  <a:pt x="265" y="487"/>
                </a:lnTo>
                <a:cubicBezTo>
                  <a:pt x="148" y="487"/>
                  <a:pt x="45" y="383"/>
                  <a:pt x="45" y="266"/>
                </a:cubicBezTo>
                <a:cubicBezTo>
                  <a:pt x="45" y="148"/>
                  <a:pt x="148" y="45"/>
                  <a:pt x="265" y="45"/>
                </a:cubicBezTo>
                <a:cubicBezTo>
                  <a:pt x="398" y="45"/>
                  <a:pt x="486" y="148"/>
                  <a:pt x="486" y="266"/>
                </a:cubicBezTo>
                <a:cubicBezTo>
                  <a:pt x="486" y="383"/>
                  <a:pt x="398" y="487"/>
                  <a:pt x="265" y="487"/>
                </a:cubicBezTo>
                <a:close/>
              </a:path>
            </a:pathLst>
          </a:custGeom>
          <a:solidFill>
            <a:schemeClr val="tx1">
              <a:lumMod val="75000"/>
              <a:lumOff val="25000"/>
            </a:schemeClr>
          </a:solidFill>
          <a:ln>
            <a:noFill/>
          </a:ln>
          <a:effectLst/>
          <a:extLst/>
        </p:spPr>
        <p:txBody>
          <a:bodyPr wrap="none" anchor="ctr"/>
          <a:lstStyle/>
          <a:p>
            <a:endParaRPr lang="en-US" sz="5400"/>
          </a:p>
        </p:txBody>
      </p:sp>
      <p:sp>
        <p:nvSpPr>
          <p:cNvPr id="18" name="Freeform 17"/>
          <p:cNvSpPr>
            <a:spLocks noChangeArrowheads="1"/>
          </p:cNvSpPr>
          <p:nvPr/>
        </p:nvSpPr>
        <p:spPr bwMode="auto">
          <a:xfrm>
            <a:off x="16260172" y="8888845"/>
            <a:ext cx="598058" cy="601514"/>
          </a:xfrm>
          <a:custGeom>
            <a:avLst/>
            <a:gdLst>
              <a:gd name="T0" fmla="*/ 132688 w 634"/>
              <a:gd name="T1" fmla="*/ 90862 h 635"/>
              <a:gd name="T2" fmla="*/ 132688 w 634"/>
              <a:gd name="T3" fmla="*/ 90862 h 635"/>
              <a:gd name="T4" fmla="*/ 100598 w 634"/>
              <a:gd name="T5" fmla="*/ 90862 h 635"/>
              <a:gd name="T6" fmla="*/ 100598 w 634"/>
              <a:gd name="T7" fmla="*/ 64074 h 635"/>
              <a:gd name="T8" fmla="*/ 95550 w 634"/>
              <a:gd name="T9" fmla="*/ 53576 h 635"/>
              <a:gd name="T10" fmla="*/ 90141 w 634"/>
              <a:gd name="T11" fmla="*/ 64074 h 635"/>
              <a:gd name="T12" fmla="*/ 90141 w 634"/>
              <a:gd name="T13" fmla="*/ 90862 h 635"/>
              <a:gd name="T14" fmla="*/ 58411 w 634"/>
              <a:gd name="T15" fmla="*/ 90862 h 635"/>
              <a:gd name="T16" fmla="*/ 53003 w 634"/>
              <a:gd name="T17" fmla="*/ 96292 h 635"/>
              <a:gd name="T18" fmla="*/ 58411 w 634"/>
              <a:gd name="T19" fmla="*/ 106790 h 635"/>
              <a:gd name="T20" fmla="*/ 90141 w 634"/>
              <a:gd name="T21" fmla="*/ 106790 h 635"/>
              <a:gd name="T22" fmla="*/ 90141 w 634"/>
              <a:gd name="T23" fmla="*/ 133579 h 635"/>
              <a:gd name="T24" fmla="*/ 95550 w 634"/>
              <a:gd name="T25" fmla="*/ 138647 h 635"/>
              <a:gd name="T26" fmla="*/ 100598 w 634"/>
              <a:gd name="T27" fmla="*/ 133579 h 635"/>
              <a:gd name="T28" fmla="*/ 100598 w 634"/>
              <a:gd name="T29" fmla="*/ 106790 h 635"/>
              <a:gd name="T30" fmla="*/ 132688 w 634"/>
              <a:gd name="T31" fmla="*/ 106790 h 635"/>
              <a:gd name="T32" fmla="*/ 138096 w 634"/>
              <a:gd name="T33" fmla="*/ 96292 h 635"/>
              <a:gd name="T34" fmla="*/ 132688 w 634"/>
              <a:gd name="T35" fmla="*/ 90862 h 635"/>
              <a:gd name="T36" fmla="*/ 222829 w 634"/>
              <a:gd name="T37" fmla="*/ 218649 h 635"/>
              <a:gd name="T38" fmla="*/ 222829 w 634"/>
              <a:gd name="T39" fmla="*/ 218649 h 635"/>
              <a:gd name="T40" fmla="*/ 164417 w 634"/>
              <a:gd name="T41" fmla="*/ 160005 h 635"/>
              <a:gd name="T42" fmla="*/ 191099 w 634"/>
              <a:gd name="T43" fmla="*/ 96292 h 635"/>
              <a:gd name="T44" fmla="*/ 95550 w 634"/>
              <a:gd name="T45" fmla="*/ 0 h 635"/>
              <a:gd name="T46" fmla="*/ 0 w 634"/>
              <a:gd name="T47" fmla="*/ 96292 h 635"/>
              <a:gd name="T48" fmla="*/ 95550 w 634"/>
              <a:gd name="T49" fmla="*/ 191861 h 635"/>
              <a:gd name="T50" fmla="*/ 153601 w 634"/>
              <a:gd name="T51" fmla="*/ 170865 h 635"/>
              <a:gd name="T52" fmla="*/ 212012 w 634"/>
              <a:gd name="T53" fmla="*/ 229509 h 635"/>
              <a:gd name="T54" fmla="*/ 222829 w 634"/>
              <a:gd name="T55" fmla="*/ 229509 h 635"/>
              <a:gd name="T56" fmla="*/ 222829 w 634"/>
              <a:gd name="T57" fmla="*/ 218649 h 635"/>
              <a:gd name="T58" fmla="*/ 95550 w 634"/>
              <a:gd name="T59" fmla="*/ 176295 h 635"/>
              <a:gd name="T60" fmla="*/ 95550 w 634"/>
              <a:gd name="T61" fmla="*/ 176295 h 635"/>
              <a:gd name="T62" fmla="*/ 15865 w 634"/>
              <a:gd name="T63" fmla="*/ 96292 h 635"/>
              <a:gd name="T64" fmla="*/ 95550 w 634"/>
              <a:gd name="T65" fmla="*/ 16290 h 635"/>
              <a:gd name="T66" fmla="*/ 174874 w 634"/>
              <a:gd name="T67" fmla="*/ 96292 h 635"/>
              <a:gd name="T68" fmla="*/ 95550 w 634"/>
              <a:gd name="T69" fmla="*/ 176295 h 63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634" h="635">
                <a:moveTo>
                  <a:pt x="368" y="251"/>
                </a:moveTo>
                <a:lnTo>
                  <a:pt x="368" y="251"/>
                </a:lnTo>
                <a:cubicBezTo>
                  <a:pt x="279" y="251"/>
                  <a:pt x="279" y="251"/>
                  <a:pt x="279" y="251"/>
                </a:cubicBezTo>
                <a:cubicBezTo>
                  <a:pt x="279" y="177"/>
                  <a:pt x="279" y="177"/>
                  <a:pt x="279" y="177"/>
                </a:cubicBezTo>
                <a:cubicBezTo>
                  <a:pt x="279" y="162"/>
                  <a:pt x="279" y="148"/>
                  <a:pt x="265" y="148"/>
                </a:cubicBezTo>
                <a:cubicBezTo>
                  <a:pt x="250" y="148"/>
                  <a:pt x="250" y="162"/>
                  <a:pt x="250" y="177"/>
                </a:cubicBezTo>
                <a:cubicBezTo>
                  <a:pt x="250" y="251"/>
                  <a:pt x="250" y="251"/>
                  <a:pt x="250" y="251"/>
                </a:cubicBezTo>
                <a:cubicBezTo>
                  <a:pt x="162" y="251"/>
                  <a:pt x="162" y="251"/>
                  <a:pt x="162" y="251"/>
                </a:cubicBezTo>
                <a:cubicBezTo>
                  <a:pt x="162" y="251"/>
                  <a:pt x="147" y="251"/>
                  <a:pt x="147" y="266"/>
                </a:cubicBezTo>
                <a:cubicBezTo>
                  <a:pt x="147" y="280"/>
                  <a:pt x="162" y="295"/>
                  <a:pt x="162" y="295"/>
                </a:cubicBezTo>
                <a:cubicBezTo>
                  <a:pt x="250" y="295"/>
                  <a:pt x="250" y="295"/>
                  <a:pt x="250" y="295"/>
                </a:cubicBezTo>
                <a:cubicBezTo>
                  <a:pt x="250" y="369"/>
                  <a:pt x="250" y="369"/>
                  <a:pt x="250" y="369"/>
                </a:cubicBezTo>
                <a:cubicBezTo>
                  <a:pt x="250" y="383"/>
                  <a:pt x="250" y="383"/>
                  <a:pt x="265" y="383"/>
                </a:cubicBezTo>
                <a:cubicBezTo>
                  <a:pt x="279" y="383"/>
                  <a:pt x="279" y="383"/>
                  <a:pt x="279" y="369"/>
                </a:cubicBezTo>
                <a:cubicBezTo>
                  <a:pt x="279" y="295"/>
                  <a:pt x="279" y="295"/>
                  <a:pt x="279" y="295"/>
                </a:cubicBezTo>
                <a:cubicBezTo>
                  <a:pt x="368" y="295"/>
                  <a:pt x="368" y="295"/>
                  <a:pt x="368" y="295"/>
                </a:cubicBezTo>
                <a:cubicBezTo>
                  <a:pt x="368" y="295"/>
                  <a:pt x="383" y="280"/>
                  <a:pt x="383" y="266"/>
                </a:cubicBezTo>
                <a:cubicBezTo>
                  <a:pt x="383" y="251"/>
                  <a:pt x="368" y="251"/>
                  <a:pt x="368" y="251"/>
                </a:cubicBezTo>
                <a:close/>
                <a:moveTo>
                  <a:pt x="618" y="604"/>
                </a:moveTo>
                <a:lnTo>
                  <a:pt x="618" y="604"/>
                </a:lnTo>
                <a:cubicBezTo>
                  <a:pt x="456" y="442"/>
                  <a:pt x="456" y="442"/>
                  <a:pt x="456" y="442"/>
                </a:cubicBezTo>
                <a:cubicBezTo>
                  <a:pt x="500" y="398"/>
                  <a:pt x="530" y="339"/>
                  <a:pt x="530" y="266"/>
                </a:cubicBezTo>
                <a:cubicBezTo>
                  <a:pt x="530" y="118"/>
                  <a:pt x="412" y="0"/>
                  <a:pt x="265" y="0"/>
                </a:cubicBezTo>
                <a:cubicBezTo>
                  <a:pt x="117" y="0"/>
                  <a:pt x="0" y="118"/>
                  <a:pt x="0" y="266"/>
                </a:cubicBezTo>
                <a:cubicBezTo>
                  <a:pt x="0" y="413"/>
                  <a:pt x="117" y="530"/>
                  <a:pt x="265" y="530"/>
                </a:cubicBezTo>
                <a:cubicBezTo>
                  <a:pt x="324" y="530"/>
                  <a:pt x="383" y="501"/>
                  <a:pt x="426" y="472"/>
                </a:cubicBezTo>
                <a:cubicBezTo>
                  <a:pt x="588" y="634"/>
                  <a:pt x="588" y="634"/>
                  <a:pt x="588" y="634"/>
                </a:cubicBezTo>
                <a:cubicBezTo>
                  <a:pt x="603" y="634"/>
                  <a:pt x="618" y="634"/>
                  <a:pt x="618" y="634"/>
                </a:cubicBezTo>
                <a:cubicBezTo>
                  <a:pt x="633" y="619"/>
                  <a:pt x="633" y="604"/>
                  <a:pt x="618" y="604"/>
                </a:cubicBezTo>
                <a:close/>
                <a:moveTo>
                  <a:pt x="265" y="487"/>
                </a:moveTo>
                <a:lnTo>
                  <a:pt x="265" y="487"/>
                </a:lnTo>
                <a:cubicBezTo>
                  <a:pt x="147" y="487"/>
                  <a:pt x="44" y="383"/>
                  <a:pt x="44" y="266"/>
                </a:cubicBezTo>
                <a:cubicBezTo>
                  <a:pt x="44" y="148"/>
                  <a:pt x="147" y="45"/>
                  <a:pt x="265" y="45"/>
                </a:cubicBezTo>
                <a:cubicBezTo>
                  <a:pt x="383" y="45"/>
                  <a:pt x="485" y="148"/>
                  <a:pt x="485" y="266"/>
                </a:cubicBezTo>
                <a:cubicBezTo>
                  <a:pt x="485" y="383"/>
                  <a:pt x="383" y="487"/>
                  <a:pt x="265" y="487"/>
                </a:cubicBezTo>
                <a:close/>
              </a:path>
            </a:pathLst>
          </a:custGeom>
          <a:solidFill>
            <a:schemeClr val="tx1">
              <a:lumMod val="75000"/>
              <a:lumOff val="25000"/>
            </a:schemeClr>
          </a:solidFill>
          <a:ln>
            <a:noFill/>
          </a:ln>
          <a:effectLst/>
          <a:extLst/>
        </p:spPr>
        <p:txBody>
          <a:bodyPr wrap="none" anchor="ctr"/>
          <a:lstStyle/>
          <a:p>
            <a:endParaRPr lang="en-US" sz="5400"/>
          </a:p>
        </p:txBody>
      </p:sp>
      <p:sp>
        <p:nvSpPr>
          <p:cNvPr id="19" name="Freeform 18"/>
          <p:cNvSpPr>
            <a:spLocks noChangeArrowheads="1"/>
          </p:cNvSpPr>
          <p:nvPr/>
        </p:nvSpPr>
        <p:spPr bwMode="auto">
          <a:xfrm>
            <a:off x="15306047" y="8888845"/>
            <a:ext cx="580772" cy="601514"/>
          </a:xfrm>
          <a:custGeom>
            <a:avLst/>
            <a:gdLst>
              <a:gd name="T0" fmla="*/ 221632 w 619"/>
              <a:gd name="T1" fmla="*/ 218649 h 635"/>
              <a:gd name="T2" fmla="*/ 221632 w 619"/>
              <a:gd name="T3" fmla="*/ 218649 h 635"/>
              <a:gd name="T4" fmla="*/ 163535 w 619"/>
              <a:gd name="T5" fmla="*/ 160005 h 635"/>
              <a:gd name="T6" fmla="*/ 190073 w 619"/>
              <a:gd name="T7" fmla="*/ 96292 h 635"/>
              <a:gd name="T8" fmla="*/ 95037 w 619"/>
              <a:gd name="T9" fmla="*/ 0 h 635"/>
              <a:gd name="T10" fmla="*/ 0 w 619"/>
              <a:gd name="T11" fmla="*/ 96292 h 635"/>
              <a:gd name="T12" fmla="*/ 95037 w 619"/>
              <a:gd name="T13" fmla="*/ 191861 h 635"/>
              <a:gd name="T14" fmla="*/ 153134 w 619"/>
              <a:gd name="T15" fmla="*/ 170865 h 635"/>
              <a:gd name="T16" fmla="*/ 211232 w 619"/>
              <a:gd name="T17" fmla="*/ 229509 h 635"/>
              <a:gd name="T18" fmla="*/ 221632 w 619"/>
              <a:gd name="T19" fmla="*/ 229509 h 635"/>
              <a:gd name="T20" fmla="*/ 221632 w 619"/>
              <a:gd name="T21" fmla="*/ 218649 h 635"/>
              <a:gd name="T22" fmla="*/ 95037 w 619"/>
              <a:gd name="T23" fmla="*/ 176295 h 635"/>
              <a:gd name="T24" fmla="*/ 95037 w 619"/>
              <a:gd name="T25" fmla="*/ 176295 h 635"/>
              <a:gd name="T26" fmla="*/ 10400 w 619"/>
              <a:gd name="T27" fmla="*/ 96292 h 635"/>
              <a:gd name="T28" fmla="*/ 95037 w 619"/>
              <a:gd name="T29" fmla="*/ 16290 h 635"/>
              <a:gd name="T30" fmla="*/ 174293 w 619"/>
              <a:gd name="T31" fmla="*/ 96292 h 635"/>
              <a:gd name="T32" fmla="*/ 95037 w 619"/>
              <a:gd name="T33" fmla="*/ 176295 h 63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619" h="635">
                <a:moveTo>
                  <a:pt x="618" y="604"/>
                </a:moveTo>
                <a:lnTo>
                  <a:pt x="618" y="604"/>
                </a:lnTo>
                <a:cubicBezTo>
                  <a:pt x="456" y="442"/>
                  <a:pt x="456" y="442"/>
                  <a:pt x="456" y="442"/>
                </a:cubicBezTo>
                <a:cubicBezTo>
                  <a:pt x="500" y="398"/>
                  <a:pt x="530" y="339"/>
                  <a:pt x="530" y="266"/>
                </a:cubicBezTo>
                <a:cubicBezTo>
                  <a:pt x="530" y="118"/>
                  <a:pt x="412" y="0"/>
                  <a:pt x="265" y="0"/>
                </a:cubicBezTo>
                <a:cubicBezTo>
                  <a:pt x="118" y="0"/>
                  <a:pt x="0" y="118"/>
                  <a:pt x="0" y="266"/>
                </a:cubicBezTo>
                <a:cubicBezTo>
                  <a:pt x="0" y="413"/>
                  <a:pt x="118" y="530"/>
                  <a:pt x="265" y="530"/>
                </a:cubicBezTo>
                <a:cubicBezTo>
                  <a:pt x="324" y="530"/>
                  <a:pt x="382" y="501"/>
                  <a:pt x="427" y="472"/>
                </a:cubicBezTo>
                <a:cubicBezTo>
                  <a:pt x="589" y="634"/>
                  <a:pt x="589" y="634"/>
                  <a:pt x="589" y="634"/>
                </a:cubicBezTo>
                <a:cubicBezTo>
                  <a:pt x="603" y="634"/>
                  <a:pt x="603" y="634"/>
                  <a:pt x="618" y="634"/>
                </a:cubicBezTo>
                <a:cubicBezTo>
                  <a:pt x="618" y="619"/>
                  <a:pt x="618" y="604"/>
                  <a:pt x="618" y="604"/>
                </a:cubicBezTo>
                <a:close/>
                <a:moveTo>
                  <a:pt x="265" y="487"/>
                </a:moveTo>
                <a:lnTo>
                  <a:pt x="265" y="487"/>
                </a:lnTo>
                <a:cubicBezTo>
                  <a:pt x="132" y="487"/>
                  <a:pt x="29" y="383"/>
                  <a:pt x="29" y="266"/>
                </a:cubicBezTo>
                <a:cubicBezTo>
                  <a:pt x="29" y="148"/>
                  <a:pt x="132" y="45"/>
                  <a:pt x="265" y="45"/>
                </a:cubicBezTo>
                <a:cubicBezTo>
                  <a:pt x="382" y="45"/>
                  <a:pt x="486" y="148"/>
                  <a:pt x="486" y="266"/>
                </a:cubicBezTo>
                <a:cubicBezTo>
                  <a:pt x="486" y="383"/>
                  <a:pt x="382" y="487"/>
                  <a:pt x="265" y="487"/>
                </a:cubicBezTo>
                <a:close/>
              </a:path>
            </a:pathLst>
          </a:custGeom>
          <a:solidFill>
            <a:schemeClr val="tx1">
              <a:lumMod val="75000"/>
              <a:lumOff val="25000"/>
            </a:schemeClr>
          </a:solidFill>
          <a:ln>
            <a:noFill/>
          </a:ln>
          <a:effectLst/>
          <a:extLst/>
        </p:spPr>
        <p:txBody>
          <a:bodyPr wrap="none" anchor="ctr"/>
          <a:lstStyle/>
          <a:p>
            <a:endParaRPr lang="en-US" sz="5400"/>
          </a:p>
        </p:txBody>
      </p:sp>
      <p:sp>
        <p:nvSpPr>
          <p:cNvPr id="20" name="Freeform 19"/>
          <p:cNvSpPr>
            <a:spLocks noChangeArrowheads="1"/>
          </p:cNvSpPr>
          <p:nvPr/>
        </p:nvSpPr>
        <p:spPr bwMode="auto">
          <a:xfrm>
            <a:off x="14334639" y="8888845"/>
            <a:ext cx="598056" cy="601514"/>
          </a:xfrm>
          <a:custGeom>
            <a:avLst/>
            <a:gdLst>
              <a:gd name="T0" fmla="*/ 10817 w 634"/>
              <a:gd name="T1" fmla="*/ 85432 h 635"/>
              <a:gd name="T2" fmla="*/ 10817 w 634"/>
              <a:gd name="T3" fmla="*/ 85432 h 635"/>
              <a:gd name="T4" fmla="*/ 79684 w 634"/>
              <a:gd name="T5" fmla="*/ 85432 h 635"/>
              <a:gd name="T6" fmla="*/ 85093 w 634"/>
              <a:gd name="T7" fmla="*/ 80002 h 635"/>
              <a:gd name="T8" fmla="*/ 79684 w 634"/>
              <a:gd name="T9" fmla="*/ 74934 h 635"/>
              <a:gd name="T10" fmla="*/ 26682 w 634"/>
              <a:gd name="T11" fmla="*/ 74934 h 635"/>
              <a:gd name="T12" fmla="*/ 116822 w 634"/>
              <a:gd name="T13" fmla="*/ 16290 h 635"/>
              <a:gd name="T14" fmla="*/ 212372 w 634"/>
              <a:gd name="T15" fmla="*/ 101360 h 635"/>
              <a:gd name="T16" fmla="*/ 228236 w 634"/>
              <a:gd name="T17" fmla="*/ 101360 h 635"/>
              <a:gd name="T18" fmla="*/ 116822 w 634"/>
              <a:gd name="T19" fmla="*/ 0 h 635"/>
              <a:gd name="T20" fmla="*/ 15865 w 634"/>
              <a:gd name="T21" fmla="*/ 58644 h 635"/>
              <a:gd name="T22" fmla="*/ 15865 w 634"/>
              <a:gd name="T23" fmla="*/ 10860 h 635"/>
              <a:gd name="T24" fmla="*/ 10817 w 634"/>
              <a:gd name="T25" fmla="*/ 0 h 635"/>
              <a:gd name="T26" fmla="*/ 0 w 634"/>
              <a:gd name="T27" fmla="*/ 10860 h 635"/>
              <a:gd name="T28" fmla="*/ 0 w 634"/>
              <a:gd name="T29" fmla="*/ 80002 h 635"/>
              <a:gd name="T30" fmla="*/ 10817 w 634"/>
              <a:gd name="T31" fmla="*/ 85432 h 635"/>
              <a:gd name="T32" fmla="*/ 223189 w 634"/>
              <a:gd name="T33" fmla="*/ 144077 h 635"/>
              <a:gd name="T34" fmla="*/ 223189 w 634"/>
              <a:gd name="T35" fmla="*/ 144077 h 635"/>
              <a:gd name="T36" fmla="*/ 148552 w 634"/>
              <a:gd name="T37" fmla="*/ 144077 h 635"/>
              <a:gd name="T38" fmla="*/ 143504 w 634"/>
              <a:gd name="T39" fmla="*/ 149507 h 635"/>
              <a:gd name="T40" fmla="*/ 148552 w 634"/>
              <a:gd name="T41" fmla="*/ 160005 h 635"/>
              <a:gd name="T42" fmla="*/ 206963 w 634"/>
              <a:gd name="T43" fmla="*/ 160005 h 635"/>
              <a:gd name="T44" fmla="*/ 116822 w 634"/>
              <a:gd name="T45" fmla="*/ 213219 h 635"/>
              <a:gd name="T46" fmla="*/ 15865 w 634"/>
              <a:gd name="T47" fmla="*/ 128149 h 635"/>
              <a:gd name="T48" fmla="*/ 5408 w 634"/>
              <a:gd name="T49" fmla="*/ 128149 h 635"/>
              <a:gd name="T50" fmla="*/ 116822 w 634"/>
              <a:gd name="T51" fmla="*/ 229509 h 635"/>
              <a:gd name="T52" fmla="*/ 212372 w 634"/>
              <a:gd name="T53" fmla="*/ 170865 h 635"/>
              <a:gd name="T54" fmla="*/ 212372 w 634"/>
              <a:gd name="T55" fmla="*/ 224079 h 635"/>
              <a:gd name="T56" fmla="*/ 223189 w 634"/>
              <a:gd name="T57" fmla="*/ 229509 h 635"/>
              <a:gd name="T58" fmla="*/ 228236 w 634"/>
              <a:gd name="T59" fmla="*/ 224079 h 635"/>
              <a:gd name="T60" fmla="*/ 228236 w 634"/>
              <a:gd name="T61" fmla="*/ 149507 h 635"/>
              <a:gd name="T62" fmla="*/ 223189 w 634"/>
              <a:gd name="T63" fmla="*/ 144077 h 63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634" h="635">
                <a:moveTo>
                  <a:pt x="30" y="236"/>
                </a:moveTo>
                <a:lnTo>
                  <a:pt x="30" y="236"/>
                </a:lnTo>
                <a:cubicBezTo>
                  <a:pt x="221" y="236"/>
                  <a:pt x="221" y="236"/>
                  <a:pt x="221" y="236"/>
                </a:cubicBezTo>
                <a:cubicBezTo>
                  <a:pt x="236" y="236"/>
                  <a:pt x="236" y="236"/>
                  <a:pt x="236" y="221"/>
                </a:cubicBezTo>
                <a:cubicBezTo>
                  <a:pt x="236" y="207"/>
                  <a:pt x="236" y="207"/>
                  <a:pt x="221" y="207"/>
                </a:cubicBezTo>
                <a:cubicBezTo>
                  <a:pt x="74" y="207"/>
                  <a:pt x="74" y="207"/>
                  <a:pt x="74" y="207"/>
                </a:cubicBezTo>
                <a:cubicBezTo>
                  <a:pt x="118" y="104"/>
                  <a:pt x="207" y="45"/>
                  <a:pt x="324" y="45"/>
                </a:cubicBezTo>
                <a:cubicBezTo>
                  <a:pt x="457" y="45"/>
                  <a:pt x="574" y="148"/>
                  <a:pt x="589" y="280"/>
                </a:cubicBezTo>
                <a:cubicBezTo>
                  <a:pt x="633" y="280"/>
                  <a:pt x="633" y="280"/>
                  <a:pt x="633" y="280"/>
                </a:cubicBezTo>
                <a:cubicBezTo>
                  <a:pt x="619" y="118"/>
                  <a:pt x="486" y="0"/>
                  <a:pt x="324" y="0"/>
                </a:cubicBezTo>
                <a:cubicBezTo>
                  <a:pt x="207" y="0"/>
                  <a:pt x="103" y="74"/>
                  <a:pt x="44" y="162"/>
                </a:cubicBezTo>
                <a:cubicBezTo>
                  <a:pt x="44" y="30"/>
                  <a:pt x="44" y="30"/>
                  <a:pt x="44" y="30"/>
                </a:cubicBezTo>
                <a:cubicBezTo>
                  <a:pt x="44" y="15"/>
                  <a:pt x="30" y="0"/>
                  <a:pt x="30" y="0"/>
                </a:cubicBezTo>
                <a:cubicBezTo>
                  <a:pt x="15" y="0"/>
                  <a:pt x="0" y="15"/>
                  <a:pt x="0" y="30"/>
                </a:cubicBezTo>
                <a:cubicBezTo>
                  <a:pt x="0" y="221"/>
                  <a:pt x="0" y="221"/>
                  <a:pt x="0" y="221"/>
                </a:cubicBezTo>
                <a:cubicBezTo>
                  <a:pt x="0" y="236"/>
                  <a:pt x="30" y="236"/>
                  <a:pt x="30" y="236"/>
                </a:cubicBezTo>
                <a:close/>
                <a:moveTo>
                  <a:pt x="619" y="398"/>
                </a:moveTo>
                <a:lnTo>
                  <a:pt x="619" y="398"/>
                </a:lnTo>
                <a:cubicBezTo>
                  <a:pt x="412" y="398"/>
                  <a:pt x="412" y="398"/>
                  <a:pt x="412" y="398"/>
                </a:cubicBezTo>
                <a:lnTo>
                  <a:pt x="398" y="413"/>
                </a:lnTo>
                <a:cubicBezTo>
                  <a:pt x="398" y="428"/>
                  <a:pt x="412" y="442"/>
                  <a:pt x="412" y="442"/>
                </a:cubicBezTo>
                <a:cubicBezTo>
                  <a:pt x="574" y="442"/>
                  <a:pt x="574" y="442"/>
                  <a:pt x="574" y="442"/>
                </a:cubicBezTo>
                <a:cubicBezTo>
                  <a:pt x="530" y="530"/>
                  <a:pt x="427" y="589"/>
                  <a:pt x="324" y="589"/>
                </a:cubicBezTo>
                <a:cubicBezTo>
                  <a:pt x="177" y="589"/>
                  <a:pt x="74" y="487"/>
                  <a:pt x="44" y="354"/>
                </a:cubicBezTo>
                <a:cubicBezTo>
                  <a:pt x="15" y="354"/>
                  <a:pt x="15" y="354"/>
                  <a:pt x="15" y="354"/>
                </a:cubicBezTo>
                <a:cubicBezTo>
                  <a:pt x="30" y="516"/>
                  <a:pt x="162" y="634"/>
                  <a:pt x="324" y="634"/>
                </a:cubicBezTo>
                <a:cubicBezTo>
                  <a:pt x="442" y="634"/>
                  <a:pt x="545" y="575"/>
                  <a:pt x="589" y="472"/>
                </a:cubicBezTo>
                <a:cubicBezTo>
                  <a:pt x="589" y="619"/>
                  <a:pt x="589" y="619"/>
                  <a:pt x="589" y="619"/>
                </a:cubicBezTo>
                <a:cubicBezTo>
                  <a:pt x="589" y="619"/>
                  <a:pt x="604" y="634"/>
                  <a:pt x="619" y="634"/>
                </a:cubicBezTo>
                <a:lnTo>
                  <a:pt x="633" y="619"/>
                </a:lnTo>
                <a:cubicBezTo>
                  <a:pt x="633" y="413"/>
                  <a:pt x="633" y="413"/>
                  <a:pt x="633" y="413"/>
                </a:cubicBezTo>
                <a:cubicBezTo>
                  <a:pt x="633" y="398"/>
                  <a:pt x="619" y="398"/>
                  <a:pt x="619" y="398"/>
                </a:cubicBezTo>
                <a:close/>
              </a:path>
            </a:pathLst>
          </a:custGeom>
          <a:solidFill>
            <a:schemeClr val="tx1">
              <a:lumMod val="75000"/>
              <a:lumOff val="25000"/>
            </a:schemeClr>
          </a:solidFill>
          <a:ln>
            <a:noFill/>
          </a:ln>
          <a:effectLst/>
          <a:extLst/>
        </p:spPr>
        <p:txBody>
          <a:bodyPr wrap="none" anchor="ctr"/>
          <a:lstStyle/>
          <a:p>
            <a:endParaRPr lang="en-US" sz="5400"/>
          </a:p>
        </p:txBody>
      </p:sp>
      <p:sp>
        <p:nvSpPr>
          <p:cNvPr id="21" name="Freeform 20"/>
          <p:cNvSpPr>
            <a:spLocks noChangeArrowheads="1"/>
          </p:cNvSpPr>
          <p:nvPr/>
        </p:nvSpPr>
        <p:spPr bwMode="auto">
          <a:xfrm>
            <a:off x="13380515" y="8888845"/>
            <a:ext cx="598056" cy="601514"/>
          </a:xfrm>
          <a:custGeom>
            <a:avLst/>
            <a:gdLst>
              <a:gd name="T0" fmla="*/ 169825 w 634"/>
              <a:gd name="T1" fmla="*/ 16290 h 635"/>
              <a:gd name="T2" fmla="*/ 169825 w 634"/>
              <a:gd name="T3" fmla="*/ 16290 h 635"/>
              <a:gd name="T4" fmla="*/ 217420 w 634"/>
              <a:gd name="T5" fmla="*/ 16290 h 635"/>
              <a:gd name="T6" fmla="*/ 228236 w 634"/>
              <a:gd name="T7" fmla="*/ 10860 h 635"/>
              <a:gd name="T8" fmla="*/ 217420 w 634"/>
              <a:gd name="T9" fmla="*/ 0 h 635"/>
              <a:gd name="T10" fmla="*/ 148552 w 634"/>
              <a:gd name="T11" fmla="*/ 0 h 635"/>
              <a:gd name="T12" fmla="*/ 143144 w 634"/>
              <a:gd name="T13" fmla="*/ 10860 h 635"/>
              <a:gd name="T14" fmla="*/ 143144 w 634"/>
              <a:gd name="T15" fmla="*/ 80002 h 635"/>
              <a:gd name="T16" fmla="*/ 148552 w 634"/>
              <a:gd name="T17" fmla="*/ 85432 h 635"/>
              <a:gd name="T18" fmla="*/ 153600 w 634"/>
              <a:gd name="T19" fmla="*/ 80002 h 635"/>
              <a:gd name="T20" fmla="*/ 153600 w 634"/>
              <a:gd name="T21" fmla="*/ 26788 h 635"/>
              <a:gd name="T22" fmla="*/ 212011 w 634"/>
              <a:gd name="T23" fmla="*/ 117651 h 635"/>
              <a:gd name="T24" fmla="*/ 111414 w 634"/>
              <a:gd name="T25" fmla="*/ 213219 h 635"/>
              <a:gd name="T26" fmla="*/ 15865 w 634"/>
              <a:gd name="T27" fmla="*/ 117651 h 635"/>
              <a:gd name="T28" fmla="*/ 100597 w 634"/>
              <a:gd name="T29" fmla="*/ 16290 h 635"/>
              <a:gd name="T30" fmla="*/ 100597 w 634"/>
              <a:gd name="T31" fmla="*/ 5430 h 635"/>
              <a:gd name="T32" fmla="*/ 0 w 634"/>
              <a:gd name="T33" fmla="*/ 117651 h 635"/>
              <a:gd name="T34" fmla="*/ 111414 w 634"/>
              <a:gd name="T35" fmla="*/ 229509 h 635"/>
              <a:gd name="T36" fmla="*/ 228236 w 634"/>
              <a:gd name="T37" fmla="*/ 117651 h 635"/>
              <a:gd name="T38" fmla="*/ 169825 w 634"/>
              <a:gd name="T39" fmla="*/ 16290 h 63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634" h="635">
                <a:moveTo>
                  <a:pt x="471" y="45"/>
                </a:moveTo>
                <a:lnTo>
                  <a:pt x="471" y="45"/>
                </a:lnTo>
                <a:cubicBezTo>
                  <a:pt x="603" y="45"/>
                  <a:pt x="603" y="45"/>
                  <a:pt x="603" y="45"/>
                </a:cubicBezTo>
                <a:cubicBezTo>
                  <a:pt x="618" y="45"/>
                  <a:pt x="633" y="30"/>
                  <a:pt x="633" y="30"/>
                </a:cubicBezTo>
                <a:cubicBezTo>
                  <a:pt x="633" y="15"/>
                  <a:pt x="618" y="0"/>
                  <a:pt x="603" y="0"/>
                </a:cubicBezTo>
                <a:cubicBezTo>
                  <a:pt x="412" y="0"/>
                  <a:pt x="412" y="0"/>
                  <a:pt x="412" y="0"/>
                </a:cubicBezTo>
                <a:cubicBezTo>
                  <a:pt x="412" y="0"/>
                  <a:pt x="397" y="0"/>
                  <a:pt x="397" y="30"/>
                </a:cubicBezTo>
                <a:cubicBezTo>
                  <a:pt x="397" y="221"/>
                  <a:pt x="397" y="221"/>
                  <a:pt x="397" y="221"/>
                </a:cubicBezTo>
                <a:cubicBezTo>
                  <a:pt x="397" y="236"/>
                  <a:pt x="397" y="236"/>
                  <a:pt x="412" y="236"/>
                </a:cubicBezTo>
                <a:cubicBezTo>
                  <a:pt x="426" y="236"/>
                  <a:pt x="426" y="236"/>
                  <a:pt x="426" y="221"/>
                </a:cubicBezTo>
                <a:cubicBezTo>
                  <a:pt x="426" y="74"/>
                  <a:pt x="426" y="74"/>
                  <a:pt x="426" y="74"/>
                </a:cubicBezTo>
                <a:cubicBezTo>
                  <a:pt x="530" y="118"/>
                  <a:pt x="588" y="207"/>
                  <a:pt x="588" y="325"/>
                </a:cubicBezTo>
                <a:cubicBezTo>
                  <a:pt x="588" y="472"/>
                  <a:pt x="471" y="589"/>
                  <a:pt x="309" y="589"/>
                </a:cubicBezTo>
                <a:cubicBezTo>
                  <a:pt x="162" y="589"/>
                  <a:pt x="44" y="472"/>
                  <a:pt x="44" y="325"/>
                </a:cubicBezTo>
                <a:cubicBezTo>
                  <a:pt x="44" y="177"/>
                  <a:pt x="147" y="74"/>
                  <a:pt x="279" y="45"/>
                </a:cubicBezTo>
                <a:cubicBezTo>
                  <a:pt x="279" y="15"/>
                  <a:pt x="279" y="15"/>
                  <a:pt x="279" y="15"/>
                </a:cubicBezTo>
                <a:cubicBezTo>
                  <a:pt x="117" y="30"/>
                  <a:pt x="0" y="162"/>
                  <a:pt x="0" y="325"/>
                </a:cubicBezTo>
                <a:cubicBezTo>
                  <a:pt x="0" y="487"/>
                  <a:pt x="147" y="634"/>
                  <a:pt x="309" y="634"/>
                </a:cubicBezTo>
                <a:cubicBezTo>
                  <a:pt x="485" y="634"/>
                  <a:pt x="633" y="487"/>
                  <a:pt x="633" y="325"/>
                </a:cubicBezTo>
                <a:cubicBezTo>
                  <a:pt x="633" y="207"/>
                  <a:pt x="559" y="104"/>
                  <a:pt x="471" y="45"/>
                </a:cubicBezTo>
              </a:path>
            </a:pathLst>
          </a:custGeom>
          <a:solidFill>
            <a:schemeClr val="tx1">
              <a:lumMod val="75000"/>
              <a:lumOff val="25000"/>
            </a:schemeClr>
          </a:solidFill>
          <a:ln>
            <a:noFill/>
          </a:ln>
          <a:effectLst/>
          <a:extLst/>
        </p:spPr>
        <p:txBody>
          <a:bodyPr wrap="none" anchor="ctr"/>
          <a:lstStyle/>
          <a:p>
            <a:endParaRPr lang="en-US" sz="5400"/>
          </a:p>
        </p:txBody>
      </p:sp>
      <p:sp>
        <p:nvSpPr>
          <p:cNvPr id="22" name="Freeform 21"/>
          <p:cNvSpPr>
            <a:spLocks noChangeArrowheads="1"/>
          </p:cNvSpPr>
          <p:nvPr/>
        </p:nvSpPr>
        <p:spPr bwMode="auto">
          <a:xfrm>
            <a:off x="12419477" y="8888845"/>
            <a:ext cx="580772" cy="601514"/>
          </a:xfrm>
          <a:custGeom>
            <a:avLst/>
            <a:gdLst>
              <a:gd name="T0" fmla="*/ 110816 w 619"/>
              <a:gd name="T1" fmla="*/ 0 h 635"/>
              <a:gd name="T2" fmla="*/ 110816 w 619"/>
              <a:gd name="T3" fmla="*/ 0 h 635"/>
              <a:gd name="T4" fmla="*/ 0 w 619"/>
              <a:gd name="T5" fmla="*/ 117651 h 635"/>
              <a:gd name="T6" fmla="*/ 110816 w 619"/>
              <a:gd name="T7" fmla="*/ 229509 h 635"/>
              <a:gd name="T8" fmla="*/ 221632 w 619"/>
              <a:gd name="T9" fmla="*/ 117651 h 635"/>
              <a:gd name="T10" fmla="*/ 110816 w 619"/>
              <a:gd name="T11" fmla="*/ 0 h 635"/>
              <a:gd name="T12" fmla="*/ 110816 w 619"/>
              <a:gd name="T13" fmla="*/ 213219 h 635"/>
              <a:gd name="T14" fmla="*/ 110816 w 619"/>
              <a:gd name="T15" fmla="*/ 213219 h 635"/>
              <a:gd name="T16" fmla="*/ 10400 w 619"/>
              <a:gd name="T17" fmla="*/ 117651 h 635"/>
              <a:gd name="T18" fmla="*/ 110816 w 619"/>
              <a:gd name="T19" fmla="*/ 16290 h 635"/>
              <a:gd name="T20" fmla="*/ 211232 w 619"/>
              <a:gd name="T21" fmla="*/ 117651 h 635"/>
              <a:gd name="T22" fmla="*/ 110816 w 619"/>
              <a:gd name="T23" fmla="*/ 213219 h 635"/>
              <a:gd name="T24" fmla="*/ 153134 w 619"/>
              <a:gd name="T25" fmla="*/ 64074 h 635"/>
              <a:gd name="T26" fmla="*/ 153134 w 619"/>
              <a:gd name="T27" fmla="*/ 64074 h 635"/>
              <a:gd name="T28" fmla="*/ 142375 w 619"/>
              <a:gd name="T29" fmla="*/ 69504 h 635"/>
              <a:gd name="T30" fmla="*/ 100416 w 619"/>
              <a:gd name="T31" fmla="*/ 149507 h 635"/>
              <a:gd name="T32" fmla="*/ 73877 w 619"/>
              <a:gd name="T33" fmla="*/ 122719 h 635"/>
              <a:gd name="T34" fmla="*/ 63477 w 619"/>
              <a:gd name="T35" fmla="*/ 122719 h 635"/>
              <a:gd name="T36" fmla="*/ 63477 w 619"/>
              <a:gd name="T37" fmla="*/ 133579 h 635"/>
              <a:gd name="T38" fmla="*/ 95037 w 619"/>
              <a:gd name="T39" fmla="*/ 165435 h 635"/>
              <a:gd name="T40" fmla="*/ 105437 w 619"/>
              <a:gd name="T41" fmla="*/ 165435 h 635"/>
              <a:gd name="T42" fmla="*/ 158155 w 619"/>
              <a:gd name="T43" fmla="*/ 74934 h 635"/>
              <a:gd name="T44" fmla="*/ 153134 w 619"/>
              <a:gd name="T45" fmla="*/ 64074 h 635"/>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619" h="635">
                <a:moveTo>
                  <a:pt x="309" y="0"/>
                </a:moveTo>
                <a:lnTo>
                  <a:pt x="309" y="0"/>
                </a:lnTo>
                <a:cubicBezTo>
                  <a:pt x="132" y="0"/>
                  <a:pt x="0" y="148"/>
                  <a:pt x="0" y="325"/>
                </a:cubicBezTo>
                <a:cubicBezTo>
                  <a:pt x="0" y="487"/>
                  <a:pt x="132" y="634"/>
                  <a:pt x="309" y="634"/>
                </a:cubicBezTo>
                <a:cubicBezTo>
                  <a:pt x="486" y="634"/>
                  <a:pt x="618" y="487"/>
                  <a:pt x="618" y="325"/>
                </a:cubicBezTo>
                <a:cubicBezTo>
                  <a:pt x="618" y="148"/>
                  <a:pt x="486" y="0"/>
                  <a:pt x="309" y="0"/>
                </a:cubicBezTo>
                <a:close/>
                <a:moveTo>
                  <a:pt x="309" y="589"/>
                </a:moveTo>
                <a:lnTo>
                  <a:pt x="309" y="589"/>
                </a:lnTo>
                <a:cubicBezTo>
                  <a:pt x="162" y="589"/>
                  <a:pt x="29" y="472"/>
                  <a:pt x="29" y="325"/>
                </a:cubicBezTo>
                <a:cubicBezTo>
                  <a:pt x="29" y="162"/>
                  <a:pt x="162" y="45"/>
                  <a:pt x="309" y="45"/>
                </a:cubicBezTo>
                <a:cubicBezTo>
                  <a:pt x="456" y="45"/>
                  <a:pt x="589" y="162"/>
                  <a:pt x="589" y="325"/>
                </a:cubicBezTo>
                <a:cubicBezTo>
                  <a:pt x="589" y="472"/>
                  <a:pt x="456" y="589"/>
                  <a:pt x="309" y="589"/>
                </a:cubicBezTo>
                <a:close/>
                <a:moveTo>
                  <a:pt x="427" y="177"/>
                </a:moveTo>
                <a:lnTo>
                  <a:pt x="427" y="177"/>
                </a:lnTo>
                <a:cubicBezTo>
                  <a:pt x="412" y="177"/>
                  <a:pt x="412" y="177"/>
                  <a:pt x="397" y="192"/>
                </a:cubicBezTo>
                <a:cubicBezTo>
                  <a:pt x="280" y="413"/>
                  <a:pt x="280" y="413"/>
                  <a:pt x="280" y="413"/>
                </a:cubicBezTo>
                <a:cubicBezTo>
                  <a:pt x="206" y="339"/>
                  <a:pt x="206" y="339"/>
                  <a:pt x="206" y="339"/>
                </a:cubicBezTo>
                <a:cubicBezTo>
                  <a:pt x="191" y="339"/>
                  <a:pt x="191" y="339"/>
                  <a:pt x="177" y="339"/>
                </a:cubicBezTo>
                <a:cubicBezTo>
                  <a:pt x="162" y="354"/>
                  <a:pt x="162" y="369"/>
                  <a:pt x="177" y="369"/>
                </a:cubicBezTo>
                <a:cubicBezTo>
                  <a:pt x="265" y="457"/>
                  <a:pt x="265" y="457"/>
                  <a:pt x="265" y="457"/>
                </a:cubicBezTo>
                <a:cubicBezTo>
                  <a:pt x="280" y="457"/>
                  <a:pt x="280" y="457"/>
                  <a:pt x="294" y="457"/>
                </a:cubicBezTo>
                <a:lnTo>
                  <a:pt x="441" y="207"/>
                </a:lnTo>
                <a:cubicBezTo>
                  <a:pt x="441" y="207"/>
                  <a:pt x="441" y="192"/>
                  <a:pt x="427" y="177"/>
                </a:cubicBezTo>
                <a:close/>
              </a:path>
            </a:pathLst>
          </a:custGeom>
          <a:solidFill>
            <a:schemeClr val="tx1">
              <a:lumMod val="75000"/>
              <a:lumOff val="25000"/>
            </a:schemeClr>
          </a:solidFill>
          <a:ln>
            <a:noFill/>
          </a:ln>
          <a:effectLst/>
          <a:extLst/>
        </p:spPr>
        <p:txBody>
          <a:bodyPr wrap="none" anchor="ctr"/>
          <a:lstStyle/>
          <a:p>
            <a:endParaRPr lang="en-US" sz="5400"/>
          </a:p>
        </p:txBody>
      </p:sp>
      <p:sp>
        <p:nvSpPr>
          <p:cNvPr id="23" name="Freeform 22"/>
          <p:cNvSpPr>
            <a:spLocks noChangeArrowheads="1"/>
          </p:cNvSpPr>
          <p:nvPr/>
        </p:nvSpPr>
        <p:spPr bwMode="auto">
          <a:xfrm>
            <a:off x="21072275" y="7934720"/>
            <a:ext cx="580772" cy="598060"/>
          </a:xfrm>
          <a:custGeom>
            <a:avLst/>
            <a:gdLst>
              <a:gd name="T0" fmla="*/ 153134 w 619"/>
              <a:gd name="T1" fmla="*/ 74261 h 634"/>
              <a:gd name="T2" fmla="*/ 153134 w 619"/>
              <a:gd name="T3" fmla="*/ 74261 h 634"/>
              <a:gd name="T4" fmla="*/ 142734 w 619"/>
              <a:gd name="T5" fmla="*/ 74261 h 634"/>
              <a:gd name="T6" fmla="*/ 110816 w 619"/>
              <a:gd name="T7" fmla="*/ 100937 h 634"/>
              <a:gd name="T8" fmla="*/ 79257 w 619"/>
              <a:gd name="T9" fmla="*/ 74261 h 634"/>
              <a:gd name="T10" fmla="*/ 68498 w 619"/>
              <a:gd name="T11" fmla="*/ 74261 h 634"/>
              <a:gd name="T12" fmla="*/ 68498 w 619"/>
              <a:gd name="T13" fmla="*/ 84715 h 634"/>
              <a:gd name="T14" fmla="*/ 100416 w 619"/>
              <a:gd name="T15" fmla="*/ 111392 h 634"/>
              <a:gd name="T16" fmla="*/ 68498 w 619"/>
              <a:gd name="T17" fmla="*/ 143115 h 634"/>
              <a:gd name="T18" fmla="*/ 68498 w 619"/>
              <a:gd name="T19" fmla="*/ 153929 h 634"/>
              <a:gd name="T20" fmla="*/ 79257 w 619"/>
              <a:gd name="T21" fmla="*/ 153929 h 634"/>
              <a:gd name="T22" fmla="*/ 110816 w 619"/>
              <a:gd name="T23" fmla="*/ 121846 h 634"/>
              <a:gd name="T24" fmla="*/ 142734 w 619"/>
              <a:gd name="T25" fmla="*/ 153929 h 634"/>
              <a:gd name="T26" fmla="*/ 153134 w 619"/>
              <a:gd name="T27" fmla="*/ 153929 h 634"/>
              <a:gd name="T28" fmla="*/ 153134 w 619"/>
              <a:gd name="T29" fmla="*/ 143115 h 634"/>
              <a:gd name="T30" fmla="*/ 121575 w 619"/>
              <a:gd name="T31" fmla="*/ 111392 h 634"/>
              <a:gd name="T32" fmla="*/ 153134 w 619"/>
              <a:gd name="T33" fmla="*/ 84715 h 634"/>
              <a:gd name="T34" fmla="*/ 153134 w 619"/>
              <a:gd name="T35" fmla="*/ 74261 h 634"/>
              <a:gd name="T36" fmla="*/ 110816 w 619"/>
              <a:gd name="T37" fmla="*/ 0 h 634"/>
              <a:gd name="T38" fmla="*/ 110816 w 619"/>
              <a:gd name="T39" fmla="*/ 0 h 634"/>
              <a:gd name="T40" fmla="*/ 0 w 619"/>
              <a:gd name="T41" fmla="*/ 111392 h 634"/>
              <a:gd name="T42" fmla="*/ 110816 w 619"/>
              <a:gd name="T43" fmla="*/ 228191 h 634"/>
              <a:gd name="T44" fmla="*/ 221632 w 619"/>
              <a:gd name="T45" fmla="*/ 111392 h 634"/>
              <a:gd name="T46" fmla="*/ 110816 w 619"/>
              <a:gd name="T47" fmla="*/ 0 h 634"/>
              <a:gd name="T48" fmla="*/ 110816 w 619"/>
              <a:gd name="T49" fmla="*/ 212329 h 634"/>
              <a:gd name="T50" fmla="*/ 110816 w 619"/>
              <a:gd name="T51" fmla="*/ 212329 h 634"/>
              <a:gd name="T52" fmla="*/ 10400 w 619"/>
              <a:gd name="T53" fmla="*/ 111392 h 634"/>
              <a:gd name="T54" fmla="*/ 110816 w 619"/>
              <a:gd name="T55" fmla="*/ 15862 h 634"/>
              <a:gd name="T56" fmla="*/ 211232 w 619"/>
              <a:gd name="T57" fmla="*/ 111392 h 634"/>
              <a:gd name="T58" fmla="*/ 110816 w 619"/>
              <a:gd name="T59" fmla="*/ 212329 h 63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619" h="634">
                <a:moveTo>
                  <a:pt x="427" y="206"/>
                </a:moveTo>
                <a:lnTo>
                  <a:pt x="427" y="206"/>
                </a:lnTo>
                <a:cubicBezTo>
                  <a:pt x="412" y="191"/>
                  <a:pt x="398" y="191"/>
                  <a:pt x="398" y="206"/>
                </a:cubicBezTo>
                <a:cubicBezTo>
                  <a:pt x="309" y="280"/>
                  <a:pt x="309" y="280"/>
                  <a:pt x="309" y="280"/>
                </a:cubicBezTo>
                <a:cubicBezTo>
                  <a:pt x="221" y="206"/>
                  <a:pt x="221" y="206"/>
                  <a:pt x="221" y="206"/>
                </a:cubicBezTo>
                <a:cubicBezTo>
                  <a:pt x="221" y="191"/>
                  <a:pt x="206" y="191"/>
                  <a:pt x="191" y="206"/>
                </a:cubicBezTo>
                <a:cubicBezTo>
                  <a:pt x="191" y="206"/>
                  <a:pt x="191" y="221"/>
                  <a:pt x="191" y="235"/>
                </a:cubicBezTo>
                <a:cubicBezTo>
                  <a:pt x="280" y="309"/>
                  <a:pt x="280" y="309"/>
                  <a:pt x="280" y="309"/>
                </a:cubicBezTo>
                <a:cubicBezTo>
                  <a:pt x="191" y="397"/>
                  <a:pt x="191" y="397"/>
                  <a:pt x="191" y="397"/>
                </a:cubicBezTo>
                <a:cubicBezTo>
                  <a:pt x="191" y="412"/>
                  <a:pt x="191" y="412"/>
                  <a:pt x="191" y="427"/>
                </a:cubicBezTo>
                <a:cubicBezTo>
                  <a:pt x="206" y="427"/>
                  <a:pt x="221" y="427"/>
                  <a:pt x="221" y="427"/>
                </a:cubicBezTo>
                <a:cubicBezTo>
                  <a:pt x="309" y="338"/>
                  <a:pt x="309" y="338"/>
                  <a:pt x="309" y="338"/>
                </a:cubicBezTo>
                <a:cubicBezTo>
                  <a:pt x="398" y="427"/>
                  <a:pt x="398" y="427"/>
                  <a:pt x="398" y="427"/>
                </a:cubicBezTo>
                <a:cubicBezTo>
                  <a:pt x="398" y="427"/>
                  <a:pt x="412" y="427"/>
                  <a:pt x="427" y="427"/>
                </a:cubicBezTo>
                <a:cubicBezTo>
                  <a:pt x="427" y="412"/>
                  <a:pt x="427" y="412"/>
                  <a:pt x="427" y="397"/>
                </a:cubicBezTo>
                <a:cubicBezTo>
                  <a:pt x="339" y="309"/>
                  <a:pt x="339" y="309"/>
                  <a:pt x="339" y="309"/>
                </a:cubicBezTo>
                <a:cubicBezTo>
                  <a:pt x="427" y="235"/>
                  <a:pt x="427" y="235"/>
                  <a:pt x="427" y="235"/>
                </a:cubicBezTo>
                <a:cubicBezTo>
                  <a:pt x="427" y="221"/>
                  <a:pt x="427" y="206"/>
                  <a:pt x="427" y="206"/>
                </a:cubicBezTo>
                <a:close/>
                <a:moveTo>
                  <a:pt x="309" y="0"/>
                </a:moveTo>
                <a:lnTo>
                  <a:pt x="309" y="0"/>
                </a:lnTo>
                <a:cubicBezTo>
                  <a:pt x="132" y="0"/>
                  <a:pt x="0" y="147"/>
                  <a:pt x="0" y="309"/>
                </a:cubicBezTo>
                <a:cubicBezTo>
                  <a:pt x="0" y="485"/>
                  <a:pt x="132" y="633"/>
                  <a:pt x="309" y="633"/>
                </a:cubicBezTo>
                <a:cubicBezTo>
                  <a:pt x="486" y="633"/>
                  <a:pt x="618" y="485"/>
                  <a:pt x="618" y="309"/>
                </a:cubicBezTo>
                <a:cubicBezTo>
                  <a:pt x="618" y="147"/>
                  <a:pt x="486" y="0"/>
                  <a:pt x="309" y="0"/>
                </a:cubicBezTo>
                <a:close/>
                <a:moveTo>
                  <a:pt x="309" y="589"/>
                </a:moveTo>
                <a:lnTo>
                  <a:pt x="309" y="589"/>
                </a:lnTo>
                <a:cubicBezTo>
                  <a:pt x="162" y="589"/>
                  <a:pt x="29" y="471"/>
                  <a:pt x="29" y="309"/>
                </a:cubicBezTo>
                <a:cubicBezTo>
                  <a:pt x="29" y="162"/>
                  <a:pt x="162" y="44"/>
                  <a:pt x="309" y="44"/>
                </a:cubicBezTo>
                <a:cubicBezTo>
                  <a:pt x="457" y="44"/>
                  <a:pt x="589" y="162"/>
                  <a:pt x="589" y="309"/>
                </a:cubicBezTo>
                <a:cubicBezTo>
                  <a:pt x="589" y="471"/>
                  <a:pt x="457" y="589"/>
                  <a:pt x="309" y="589"/>
                </a:cubicBezTo>
                <a:close/>
              </a:path>
            </a:pathLst>
          </a:custGeom>
          <a:solidFill>
            <a:schemeClr val="tx1">
              <a:lumMod val="75000"/>
              <a:lumOff val="25000"/>
            </a:schemeClr>
          </a:solidFill>
          <a:ln>
            <a:noFill/>
          </a:ln>
          <a:effectLst/>
          <a:extLst/>
        </p:spPr>
        <p:txBody>
          <a:bodyPr wrap="none" anchor="ctr"/>
          <a:lstStyle/>
          <a:p>
            <a:endParaRPr lang="en-US" sz="5400"/>
          </a:p>
        </p:txBody>
      </p:sp>
      <p:sp>
        <p:nvSpPr>
          <p:cNvPr id="24" name="Freeform 23"/>
          <p:cNvSpPr>
            <a:spLocks noChangeArrowheads="1"/>
          </p:cNvSpPr>
          <p:nvPr/>
        </p:nvSpPr>
        <p:spPr bwMode="auto">
          <a:xfrm>
            <a:off x="20104328" y="7934720"/>
            <a:ext cx="598058" cy="598060"/>
          </a:xfrm>
          <a:custGeom>
            <a:avLst/>
            <a:gdLst>
              <a:gd name="T0" fmla="*/ 159370 w 634"/>
              <a:gd name="T1" fmla="*/ 105984 h 634"/>
              <a:gd name="T2" fmla="*/ 159370 w 634"/>
              <a:gd name="T3" fmla="*/ 105984 h 634"/>
              <a:gd name="T4" fmla="*/ 74637 w 634"/>
              <a:gd name="T5" fmla="*/ 105984 h 634"/>
              <a:gd name="T6" fmla="*/ 63820 w 634"/>
              <a:gd name="T7" fmla="*/ 111392 h 634"/>
              <a:gd name="T8" fmla="*/ 74637 w 634"/>
              <a:gd name="T9" fmla="*/ 121846 h 634"/>
              <a:gd name="T10" fmla="*/ 159370 w 634"/>
              <a:gd name="T11" fmla="*/ 121846 h 634"/>
              <a:gd name="T12" fmla="*/ 164778 w 634"/>
              <a:gd name="T13" fmla="*/ 111392 h 634"/>
              <a:gd name="T14" fmla="*/ 159370 w 634"/>
              <a:gd name="T15" fmla="*/ 105984 h 634"/>
              <a:gd name="T16" fmla="*/ 116823 w 634"/>
              <a:gd name="T17" fmla="*/ 0 h 634"/>
              <a:gd name="T18" fmla="*/ 116823 w 634"/>
              <a:gd name="T19" fmla="*/ 0 h 634"/>
              <a:gd name="T20" fmla="*/ 0 w 634"/>
              <a:gd name="T21" fmla="*/ 111392 h 634"/>
              <a:gd name="T22" fmla="*/ 116823 w 634"/>
              <a:gd name="T23" fmla="*/ 228191 h 634"/>
              <a:gd name="T24" fmla="*/ 228237 w 634"/>
              <a:gd name="T25" fmla="*/ 111392 h 634"/>
              <a:gd name="T26" fmla="*/ 116823 w 634"/>
              <a:gd name="T27" fmla="*/ 0 h 634"/>
              <a:gd name="T28" fmla="*/ 116823 w 634"/>
              <a:gd name="T29" fmla="*/ 212329 h 634"/>
              <a:gd name="T30" fmla="*/ 116823 w 634"/>
              <a:gd name="T31" fmla="*/ 212329 h 634"/>
              <a:gd name="T32" fmla="*/ 16225 w 634"/>
              <a:gd name="T33" fmla="*/ 111392 h 634"/>
              <a:gd name="T34" fmla="*/ 116823 w 634"/>
              <a:gd name="T35" fmla="*/ 15862 h 634"/>
              <a:gd name="T36" fmla="*/ 212373 w 634"/>
              <a:gd name="T37" fmla="*/ 111392 h 634"/>
              <a:gd name="T38" fmla="*/ 116823 w 634"/>
              <a:gd name="T39" fmla="*/ 212329 h 63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634" h="634">
                <a:moveTo>
                  <a:pt x="442" y="294"/>
                </a:moveTo>
                <a:lnTo>
                  <a:pt x="442" y="294"/>
                </a:lnTo>
                <a:cubicBezTo>
                  <a:pt x="207" y="294"/>
                  <a:pt x="207" y="294"/>
                  <a:pt x="207" y="294"/>
                </a:cubicBezTo>
                <a:cubicBezTo>
                  <a:pt x="192" y="294"/>
                  <a:pt x="177" y="309"/>
                  <a:pt x="177" y="309"/>
                </a:cubicBezTo>
                <a:cubicBezTo>
                  <a:pt x="177" y="324"/>
                  <a:pt x="192" y="338"/>
                  <a:pt x="207" y="338"/>
                </a:cubicBezTo>
                <a:cubicBezTo>
                  <a:pt x="442" y="338"/>
                  <a:pt x="442" y="338"/>
                  <a:pt x="442" y="338"/>
                </a:cubicBezTo>
                <a:cubicBezTo>
                  <a:pt x="442" y="338"/>
                  <a:pt x="457" y="324"/>
                  <a:pt x="457" y="309"/>
                </a:cubicBezTo>
                <a:lnTo>
                  <a:pt x="442" y="294"/>
                </a:lnTo>
                <a:close/>
                <a:moveTo>
                  <a:pt x="324" y="0"/>
                </a:moveTo>
                <a:lnTo>
                  <a:pt x="324" y="0"/>
                </a:lnTo>
                <a:cubicBezTo>
                  <a:pt x="148" y="0"/>
                  <a:pt x="0" y="147"/>
                  <a:pt x="0" y="309"/>
                </a:cubicBezTo>
                <a:cubicBezTo>
                  <a:pt x="0" y="485"/>
                  <a:pt x="148" y="633"/>
                  <a:pt x="324" y="633"/>
                </a:cubicBezTo>
                <a:cubicBezTo>
                  <a:pt x="486" y="633"/>
                  <a:pt x="633" y="485"/>
                  <a:pt x="633" y="309"/>
                </a:cubicBezTo>
                <a:cubicBezTo>
                  <a:pt x="633" y="147"/>
                  <a:pt x="486" y="0"/>
                  <a:pt x="324" y="0"/>
                </a:cubicBezTo>
                <a:close/>
                <a:moveTo>
                  <a:pt x="324" y="589"/>
                </a:moveTo>
                <a:lnTo>
                  <a:pt x="324" y="589"/>
                </a:lnTo>
                <a:cubicBezTo>
                  <a:pt x="162" y="589"/>
                  <a:pt x="45" y="471"/>
                  <a:pt x="45" y="309"/>
                </a:cubicBezTo>
                <a:cubicBezTo>
                  <a:pt x="45" y="162"/>
                  <a:pt x="162" y="44"/>
                  <a:pt x="324" y="44"/>
                </a:cubicBezTo>
                <a:cubicBezTo>
                  <a:pt x="471" y="44"/>
                  <a:pt x="589" y="162"/>
                  <a:pt x="589" y="309"/>
                </a:cubicBezTo>
                <a:cubicBezTo>
                  <a:pt x="589" y="471"/>
                  <a:pt x="471" y="589"/>
                  <a:pt x="324" y="589"/>
                </a:cubicBezTo>
                <a:close/>
              </a:path>
            </a:pathLst>
          </a:custGeom>
          <a:solidFill>
            <a:schemeClr val="tx1">
              <a:lumMod val="75000"/>
              <a:lumOff val="25000"/>
            </a:schemeClr>
          </a:solidFill>
          <a:ln>
            <a:noFill/>
          </a:ln>
          <a:effectLst/>
          <a:extLst/>
        </p:spPr>
        <p:txBody>
          <a:bodyPr wrap="none" anchor="ctr"/>
          <a:lstStyle/>
          <a:p>
            <a:endParaRPr lang="en-US" sz="5400"/>
          </a:p>
        </p:txBody>
      </p:sp>
      <p:sp>
        <p:nvSpPr>
          <p:cNvPr id="25" name="Freeform 24"/>
          <p:cNvSpPr>
            <a:spLocks noChangeArrowheads="1"/>
          </p:cNvSpPr>
          <p:nvPr/>
        </p:nvSpPr>
        <p:spPr bwMode="auto">
          <a:xfrm>
            <a:off x="19143286" y="7934720"/>
            <a:ext cx="598058" cy="598060"/>
          </a:xfrm>
          <a:custGeom>
            <a:avLst/>
            <a:gdLst>
              <a:gd name="T0" fmla="*/ 153601 w 634"/>
              <a:gd name="T1" fmla="*/ 105984 h 634"/>
              <a:gd name="T2" fmla="*/ 153601 w 634"/>
              <a:gd name="T3" fmla="*/ 105984 h 634"/>
              <a:gd name="T4" fmla="*/ 121871 w 634"/>
              <a:gd name="T5" fmla="*/ 105984 h 634"/>
              <a:gd name="T6" fmla="*/ 121871 w 634"/>
              <a:gd name="T7" fmla="*/ 68854 h 634"/>
              <a:gd name="T8" fmla="*/ 111414 w 634"/>
              <a:gd name="T9" fmla="*/ 63446 h 634"/>
              <a:gd name="T10" fmla="*/ 106006 w 634"/>
              <a:gd name="T11" fmla="*/ 68854 h 634"/>
              <a:gd name="T12" fmla="*/ 106006 w 634"/>
              <a:gd name="T13" fmla="*/ 105984 h 634"/>
              <a:gd name="T14" fmla="*/ 68868 w 634"/>
              <a:gd name="T15" fmla="*/ 105984 h 634"/>
              <a:gd name="T16" fmla="*/ 63459 w 634"/>
              <a:gd name="T17" fmla="*/ 111392 h 634"/>
              <a:gd name="T18" fmla="*/ 68868 w 634"/>
              <a:gd name="T19" fmla="*/ 121846 h 634"/>
              <a:gd name="T20" fmla="*/ 106006 w 634"/>
              <a:gd name="T21" fmla="*/ 121846 h 634"/>
              <a:gd name="T22" fmla="*/ 106006 w 634"/>
              <a:gd name="T23" fmla="*/ 153929 h 634"/>
              <a:gd name="T24" fmla="*/ 111414 w 634"/>
              <a:gd name="T25" fmla="*/ 164384 h 634"/>
              <a:gd name="T26" fmla="*/ 121871 w 634"/>
              <a:gd name="T27" fmla="*/ 153929 h 634"/>
              <a:gd name="T28" fmla="*/ 121871 w 634"/>
              <a:gd name="T29" fmla="*/ 121846 h 634"/>
              <a:gd name="T30" fmla="*/ 153601 w 634"/>
              <a:gd name="T31" fmla="*/ 121846 h 634"/>
              <a:gd name="T32" fmla="*/ 164417 w 634"/>
              <a:gd name="T33" fmla="*/ 111392 h 634"/>
              <a:gd name="T34" fmla="*/ 153601 w 634"/>
              <a:gd name="T35" fmla="*/ 105984 h 634"/>
              <a:gd name="T36" fmla="*/ 111414 w 634"/>
              <a:gd name="T37" fmla="*/ 0 h 634"/>
              <a:gd name="T38" fmla="*/ 111414 w 634"/>
              <a:gd name="T39" fmla="*/ 0 h 634"/>
              <a:gd name="T40" fmla="*/ 0 w 634"/>
              <a:gd name="T41" fmla="*/ 111392 h 634"/>
              <a:gd name="T42" fmla="*/ 111414 w 634"/>
              <a:gd name="T43" fmla="*/ 228191 h 634"/>
              <a:gd name="T44" fmla="*/ 228237 w 634"/>
              <a:gd name="T45" fmla="*/ 111392 h 634"/>
              <a:gd name="T46" fmla="*/ 111414 w 634"/>
              <a:gd name="T47" fmla="*/ 0 h 634"/>
              <a:gd name="T48" fmla="*/ 111414 w 634"/>
              <a:gd name="T49" fmla="*/ 212329 h 634"/>
              <a:gd name="T50" fmla="*/ 111414 w 634"/>
              <a:gd name="T51" fmla="*/ 212329 h 634"/>
              <a:gd name="T52" fmla="*/ 15865 w 634"/>
              <a:gd name="T53" fmla="*/ 111392 h 634"/>
              <a:gd name="T54" fmla="*/ 111414 w 634"/>
              <a:gd name="T55" fmla="*/ 15862 h 634"/>
              <a:gd name="T56" fmla="*/ 212012 w 634"/>
              <a:gd name="T57" fmla="*/ 111392 h 634"/>
              <a:gd name="T58" fmla="*/ 111414 w 634"/>
              <a:gd name="T59" fmla="*/ 212329 h 63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634" h="634">
                <a:moveTo>
                  <a:pt x="426" y="294"/>
                </a:moveTo>
                <a:lnTo>
                  <a:pt x="426" y="294"/>
                </a:lnTo>
                <a:cubicBezTo>
                  <a:pt x="338" y="294"/>
                  <a:pt x="338" y="294"/>
                  <a:pt x="338" y="294"/>
                </a:cubicBezTo>
                <a:cubicBezTo>
                  <a:pt x="338" y="191"/>
                  <a:pt x="338" y="191"/>
                  <a:pt x="338" y="191"/>
                </a:cubicBezTo>
                <a:cubicBezTo>
                  <a:pt x="338" y="191"/>
                  <a:pt x="324" y="176"/>
                  <a:pt x="309" y="176"/>
                </a:cubicBezTo>
                <a:lnTo>
                  <a:pt x="294" y="191"/>
                </a:lnTo>
                <a:cubicBezTo>
                  <a:pt x="294" y="294"/>
                  <a:pt x="294" y="294"/>
                  <a:pt x="294" y="294"/>
                </a:cubicBezTo>
                <a:cubicBezTo>
                  <a:pt x="191" y="294"/>
                  <a:pt x="191" y="294"/>
                  <a:pt x="191" y="294"/>
                </a:cubicBezTo>
                <a:lnTo>
                  <a:pt x="176" y="309"/>
                </a:lnTo>
                <a:cubicBezTo>
                  <a:pt x="176" y="324"/>
                  <a:pt x="191" y="338"/>
                  <a:pt x="191" y="338"/>
                </a:cubicBezTo>
                <a:cubicBezTo>
                  <a:pt x="294" y="338"/>
                  <a:pt x="294" y="338"/>
                  <a:pt x="294" y="338"/>
                </a:cubicBezTo>
                <a:cubicBezTo>
                  <a:pt x="294" y="427"/>
                  <a:pt x="294" y="427"/>
                  <a:pt x="294" y="427"/>
                </a:cubicBezTo>
                <a:cubicBezTo>
                  <a:pt x="294" y="442"/>
                  <a:pt x="309" y="456"/>
                  <a:pt x="309" y="456"/>
                </a:cubicBezTo>
                <a:cubicBezTo>
                  <a:pt x="324" y="456"/>
                  <a:pt x="338" y="442"/>
                  <a:pt x="338" y="427"/>
                </a:cubicBezTo>
                <a:cubicBezTo>
                  <a:pt x="338" y="338"/>
                  <a:pt x="338" y="338"/>
                  <a:pt x="338" y="338"/>
                </a:cubicBezTo>
                <a:cubicBezTo>
                  <a:pt x="426" y="338"/>
                  <a:pt x="426" y="338"/>
                  <a:pt x="426" y="338"/>
                </a:cubicBezTo>
                <a:cubicBezTo>
                  <a:pt x="442" y="338"/>
                  <a:pt x="456" y="324"/>
                  <a:pt x="456" y="309"/>
                </a:cubicBezTo>
                <a:cubicBezTo>
                  <a:pt x="456" y="309"/>
                  <a:pt x="442" y="294"/>
                  <a:pt x="426" y="294"/>
                </a:cubicBezTo>
                <a:close/>
                <a:moveTo>
                  <a:pt x="309" y="0"/>
                </a:moveTo>
                <a:lnTo>
                  <a:pt x="309" y="0"/>
                </a:lnTo>
                <a:cubicBezTo>
                  <a:pt x="147" y="0"/>
                  <a:pt x="0" y="147"/>
                  <a:pt x="0" y="309"/>
                </a:cubicBezTo>
                <a:cubicBezTo>
                  <a:pt x="0" y="485"/>
                  <a:pt x="147" y="633"/>
                  <a:pt x="309" y="633"/>
                </a:cubicBezTo>
                <a:cubicBezTo>
                  <a:pt x="485" y="633"/>
                  <a:pt x="633" y="485"/>
                  <a:pt x="633" y="309"/>
                </a:cubicBezTo>
                <a:cubicBezTo>
                  <a:pt x="633" y="147"/>
                  <a:pt x="485" y="0"/>
                  <a:pt x="309" y="0"/>
                </a:cubicBezTo>
                <a:close/>
                <a:moveTo>
                  <a:pt x="309" y="589"/>
                </a:moveTo>
                <a:lnTo>
                  <a:pt x="309" y="589"/>
                </a:lnTo>
                <a:cubicBezTo>
                  <a:pt x="162" y="589"/>
                  <a:pt x="44" y="471"/>
                  <a:pt x="44" y="309"/>
                </a:cubicBezTo>
                <a:cubicBezTo>
                  <a:pt x="44" y="162"/>
                  <a:pt x="162" y="44"/>
                  <a:pt x="309" y="44"/>
                </a:cubicBezTo>
                <a:cubicBezTo>
                  <a:pt x="471" y="44"/>
                  <a:pt x="588" y="162"/>
                  <a:pt x="588" y="309"/>
                </a:cubicBezTo>
                <a:cubicBezTo>
                  <a:pt x="588" y="471"/>
                  <a:pt x="471" y="589"/>
                  <a:pt x="309" y="589"/>
                </a:cubicBezTo>
                <a:close/>
              </a:path>
            </a:pathLst>
          </a:custGeom>
          <a:solidFill>
            <a:schemeClr val="tx1">
              <a:lumMod val="75000"/>
              <a:lumOff val="25000"/>
            </a:schemeClr>
          </a:solidFill>
          <a:ln>
            <a:noFill/>
          </a:ln>
          <a:effectLst/>
          <a:extLst/>
        </p:spPr>
        <p:txBody>
          <a:bodyPr wrap="none" anchor="ctr"/>
          <a:lstStyle/>
          <a:p>
            <a:endParaRPr lang="en-US" sz="5400"/>
          </a:p>
        </p:txBody>
      </p:sp>
      <p:sp>
        <p:nvSpPr>
          <p:cNvPr id="26" name="Freeform 25"/>
          <p:cNvSpPr>
            <a:spLocks noChangeArrowheads="1"/>
          </p:cNvSpPr>
          <p:nvPr/>
        </p:nvSpPr>
        <p:spPr bwMode="auto">
          <a:xfrm>
            <a:off x="18189157" y="7934720"/>
            <a:ext cx="580772" cy="598060"/>
          </a:xfrm>
          <a:custGeom>
            <a:avLst/>
            <a:gdLst>
              <a:gd name="T0" fmla="*/ 147755 w 619"/>
              <a:gd name="T1" fmla="*/ 111392 h 634"/>
              <a:gd name="T2" fmla="*/ 147755 w 619"/>
              <a:gd name="T3" fmla="*/ 111392 h 634"/>
              <a:gd name="T4" fmla="*/ 116196 w 619"/>
              <a:gd name="T5" fmla="*/ 138068 h 634"/>
              <a:gd name="T6" fmla="*/ 116196 w 619"/>
              <a:gd name="T7" fmla="*/ 63446 h 634"/>
              <a:gd name="T8" fmla="*/ 110816 w 619"/>
              <a:gd name="T9" fmla="*/ 58399 h 634"/>
              <a:gd name="T10" fmla="*/ 105437 w 619"/>
              <a:gd name="T11" fmla="*/ 63446 h 634"/>
              <a:gd name="T12" fmla="*/ 105437 w 619"/>
              <a:gd name="T13" fmla="*/ 138068 h 634"/>
              <a:gd name="T14" fmla="*/ 73877 w 619"/>
              <a:gd name="T15" fmla="*/ 111392 h 634"/>
              <a:gd name="T16" fmla="*/ 63477 w 619"/>
              <a:gd name="T17" fmla="*/ 111392 h 634"/>
              <a:gd name="T18" fmla="*/ 63477 w 619"/>
              <a:gd name="T19" fmla="*/ 121846 h 634"/>
              <a:gd name="T20" fmla="*/ 105437 w 619"/>
              <a:gd name="T21" fmla="*/ 159337 h 634"/>
              <a:gd name="T22" fmla="*/ 110816 w 619"/>
              <a:gd name="T23" fmla="*/ 159337 h 634"/>
              <a:gd name="T24" fmla="*/ 116196 w 619"/>
              <a:gd name="T25" fmla="*/ 159337 h 634"/>
              <a:gd name="T26" fmla="*/ 158155 w 619"/>
              <a:gd name="T27" fmla="*/ 121846 h 634"/>
              <a:gd name="T28" fmla="*/ 158155 w 619"/>
              <a:gd name="T29" fmla="*/ 111392 h 634"/>
              <a:gd name="T30" fmla="*/ 147755 w 619"/>
              <a:gd name="T31" fmla="*/ 111392 h 634"/>
              <a:gd name="T32" fmla="*/ 110816 w 619"/>
              <a:gd name="T33" fmla="*/ 0 h 634"/>
              <a:gd name="T34" fmla="*/ 110816 w 619"/>
              <a:gd name="T35" fmla="*/ 0 h 634"/>
              <a:gd name="T36" fmla="*/ 0 w 619"/>
              <a:gd name="T37" fmla="*/ 111392 h 634"/>
              <a:gd name="T38" fmla="*/ 110816 w 619"/>
              <a:gd name="T39" fmla="*/ 228191 h 634"/>
              <a:gd name="T40" fmla="*/ 221632 w 619"/>
              <a:gd name="T41" fmla="*/ 111392 h 634"/>
              <a:gd name="T42" fmla="*/ 110816 w 619"/>
              <a:gd name="T43" fmla="*/ 0 h 634"/>
              <a:gd name="T44" fmla="*/ 110816 w 619"/>
              <a:gd name="T45" fmla="*/ 212329 h 634"/>
              <a:gd name="T46" fmla="*/ 110816 w 619"/>
              <a:gd name="T47" fmla="*/ 212329 h 634"/>
              <a:gd name="T48" fmla="*/ 10400 w 619"/>
              <a:gd name="T49" fmla="*/ 111392 h 634"/>
              <a:gd name="T50" fmla="*/ 110816 w 619"/>
              <a:gd name="T51" fmla="*/ 15862 h 634"/>
              <a:gd name="T52" fmla="*/ 211232 w 619"/>
              <a:gd name="T53" fmla="*/ 111392 h 634"/>
              <a:gd name="T54" fmla="*/ 110816 w 619"/>
              <a:gd name="T55" fmla="*/ 212329 h 634"/>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619" h="634">
                <a:moveTo>
                  <a:pt x="412" y="309"/>
                </a:moveTo>
                <a:lnTo>
                  <a:pt x="412" y="309"/>
                </a:lnTo>
                <a:cubicBezTo>
                  <a:pt x="324" y="383"/>
                  <a:pt x="324" y="383"/>
                  <a:pt x="324" y="383"/>
                </a:cubicBezTo>
                <a:cubicBezTo>
                  <a:pt x="324" y="176"/>
                  <a:pt x="324" y="176"/>
                  <a:pt x="324" y="176"/>
                </a:cubicBezTo>
                <a:cubicBezTo>
                  <a:pt x="324" y="162"/>
                  <a:pt x="324" y="162"/>
                  <a:pt x="309" y="162"/>
                </a:cubicBezTo>
                <a:cubicBezTo>
                  <a:pt x="294" y="162"/>
                  <a:pt x="294" y="162"/>
                  <a:pt x="294" y="176"/>
                </a:cubicBezTo>
                <a:cubicBezTo>
                  <a:pt x="294" y="383"/>
                  <a:pt x="294" y="383"/>
                  <a:pt x="294" y="383"/>
                </a:cubicBezTo>
                <a:cubicBezTo>
                  <a:pt x="206" y="309"/>
                  <a:pt x="206" y="309"/>
                  <a:pt x="206" y="309"/>
                </a:cubicBezTo>
                <a:cubicBezTo>
                  <a:pt x="206" y="294"/>
                  <a:pt x="191" y="294"/>
                  <a:pt x="177" y="309"/>
                </a:cubicBezTo>
                <a:cubicBezTo>
                  <a:pt x="177" y="309"/>
                  <a:pt x="177" y="324"/>
                  <a:pt x="177" y="338"/>
                </a:cubicBezTo>
                <a:cubicBezTo>
                  <a:pt x="294" y="442"/>
                  <a:pt x="294" y="442"/>
                  <a:pt x="294" y="442"/>
                </a:cubicBezTo>
                <a:lnTo>
                  <a:pt x="309" y="442"/>
                </a:lnTo>
                <a:lnTo>
                  <a:pt x="324" y="442"/>
                </a:lnTo>
                <a:cubicBezTo>
                  <a:pt x="441" y="338"/>
                  <a:pt x="441" y="338"/>
                  <a:pt x="441" y="338"/>
                </a:cubicBezTo>
                <a:cubicBezTo>
                  <a:pt x="441" y="324"/>
                  <a:pt x="441" y="309"/>
                  <a:pt x="441" y="309"/>
                </a:cubicBezTo>
                <a:cubicBezTo>
                  <a:pt x="427" y="294"/>
                  <a:pt x="412" y="294"/>
                  <a:pt x="412" y="309"/>
                </a:cubicBezTo>
                <a:close/>
                <a:moveTo>
                  <a:pt x="309" y="0"/>
                </a:moveTo>
                <a:lnTo>
                  <a:pt x="309" y="0"/>
                </a:lnTo>
                <a:cubicBezTo>
                  <a:pt x="132" y="0"/>
                  <a:pt x="0" y="147"/>
                  <a:pt x="0" y="309"/>
                </a:cubicBezTo>
                <a:cubicBezTo>
                  <a:pt x="0" y="485"/>
                  <a:pt x="132" y="633"/>
                  <a:pt x="309" y="633"/>
                </a:cubicBezTo>
                <a:cubicBezTo>
                  <a:pt x="486" y="633"/>
                  <a:pt x="618" y="485"/>
                  <a:pt x="618" y="309"/>
                </a:cubicBezTo>
                <a:cubicBezTo>
                  <a:pt x="618" y="147"/>
                  <a:pt x="486" y="0"/>
                  <a:pt x="309" y="0"/>
                </a:cubicBezTo>
                <a:close/>
                <a:moveTo>
                  <a:pt x="309" y="589"/>
                </a:moveTo>
                <a:lnTo>
                  <a:pt x="309" y="589"/>
                </a:lnTo>
                <a:cubicBezTo>
                  <a:pt x="162" y="589"/>
                  <a:pt x="29" y="471"/>
                  <a:pt x="29" y="309"/>
                </a:cubicBezTo>
                <a:cubicBezTo>
                  <a:pt x="29" y="162"/>
                  <a:pt x="162" y="44"/>
                  <a:pt x="309" y="44"/>
                </a:cubicBezTo>
                <a:cubicBezTo>
                  <a:pt x="456" y="44"/>
                  <a:pt x="589" y="162"/>
                  <a:pt x="589" y="309"/>
                </a:cubicBezTo>
                <a:cubicBezTo>
                  <a:pt x="589" y="471"/>
                  <a:pt x="456" y="589"/>
                  <a:pt x="309" y="589"/>
                </a:cubicBezTo>
                <a:close/>
              </a:path>
            </a:pathLst>
          </a:custGeom>
          <a:solidFill>
            <a:schemeClr val="tx1">
              <a:lumMod val="75000"/>
              <a:lumOff val="25000"/>
            </a:schemeClr>
          </a:solidFill>
          <a:ln>
            <a:noFill/>
          </a:ln>
          <a:effectLst/>
          <a:extLst/>
        </p:spPr>
        <p:txBody>
          <a:bodyPr wrap="none" anchor="ctr"/>
          <a:lstStyle/>
          <a:p>
            <a:endParaRPr lang="en-US" sz="5400"/>
          </a:p>
        </p:txBody>
      </p:sp>
      <p:sp>
        <p:nvSpPr>
          <p:cNvPr id="27" name="Freeform 26"/>
          <p:cNvSpPr>
            <a:spLocks noChangeArrowheads="1"/>
          </p:cNvSpPr>
          <p:nvPr/>
        </p:nvSpPr>
        <p:spPr bwMode="auto">
          <a:xfrm>
            <a:off x="17217753" y="7934720"/>
            <a:ext cx="598056" cy="598060"/>
          </a:xfrm>
          <a:custGeom>
            <a:avLst/>
            <a:gdLst>
              <a:gd name="T0" fmla="*/ 122231 w 634"/>
              <a:gd name="T1" fmla="*/ 68854 h 634"/>
              <a:gd name="T2" fmla="*/ 122231 w 634"/>
              <a:gd name="T3" fmla="*/ 68854 h 634"/>
              <a:gd name="T4" fmla="*/ 116822 w 634"/>
              <a:gd name="T5" fmla="*/ 63446 h 634"/>
              <a:gd name="T6" fmla="*/ 106366 w 634"/>
              <a:gd name="T7" fmla="*/ 68854 h 634"/>
              <a:gd name="T8" fmla="*/ 69228 w 634"/>
              <a:gd name="T9" fmla="*/ 105984 h 634"/>
              <a:gd name="T10" fmla="*/ 69228 w 634"/>
              <a:gd name="T11" fmla="*/ 116799 h 634"/>
              <a:gd name="T12" fmla="*/ 79684 w 634"/>
              <a:gd name="T13" fmla="*/ 116799 h 634"/>
              <a:gd name="T14" fmla="*/ 106366 w 634"/>
              <a:gd name="T15" fmla="*/ 90123 h 634"/>
              <a:gd name="T16" fmla="*/ 106366 w 634"/>
              <a:gd name="T17" fmla="*/ 164384 h 634"/>
              <a:gd name="T18" fmla="*/ 116822 w 634"/>
              <a:gd name="T19" fmla="*/ 169791 h 634"/>
              <a:gd name="T20" fmla="*/ 122231 w 634"/>
              <a:gd name="T21" fmla="*/ 164384 h 634"/>
              <a:gd name="T22" fmla="*/ 122231 w 634"/>
              <a:gd name="T23" fmla="*/ 90123 h 634"/>
              <a:gd name="T24" fmla="*/ 148552 w 634"/>
              <a:gd name="T25" fmla="*/ 116799 h 634"/>
              <a:gd name="T26" fmla="*/ 159369 w 634"/>
              <a:gd name="T27" fmla="*/ 116799 h 634"/>
              <a:gd name="T28" fmla="*/ 159369 w 634"/>
              <a:gd name="T29" fmla="*/ 105984 h 634"/>
              <a:gd name="T30" fmla="*/ 122231 w 634"/>
              <a:gd name="T31" fmla="*/ 68854 h 634"/>
              <a:gd name="T32" fmla="*/ 116822 w 634"/>
              <a:gd name="T33" fmla="*/ 0 h 634"/>
              <a:gd name="T34" fmla="*/ 116822 w 634"/>
              <a:gd name="T35" fmla="*/ 0 h 634"/>
              <a:gd name="T36" fmla="*/ 0 w 634"/>
              <a:gd name="T37" fmla="*/ 111392 h 634"/>
              <a:gd name="T38" fmla="*/ 116822 w 634"/>
              <a:gd name="T39" fmla="*/ 228191 h 634"/>
              <a:gd name="T40" fmla="*/ 228236 w 634"/>
              <a:gd name="T41" fmla="*/ 111392 h 634"/>
              <a:gd name="T42" fmla="*/ 116822 w 634"/>
              <a:gd name="T43" fmla="*/ 0 h 634"/>
              <a:gd name="T44" fmla="*/ 116822 w 634"/>
              <a:gd name="T45" fmla="*/ 212329 h 634"/>
              <a:gd name="T46" fmla="*/ 116822 w 634"/>
              <a:gd name="T47" fmla="*/ 212329 h 634"/>
              <a:gd name="T48" fmla="*/ 16225 w 634"/>
              <a:gd name="T49" fmla="*/ 111392 h 634"/>
              <a:gd name="T50" fmla="*/ 116822 w 634"/>
              <a:gd name="T51" fmla="*/ 15862 h 634"/>
              <a:gd name="T52" fmla="*/ 212372 w 634"/>
              <a:gd name="T53" fmla="*/ 111392 h 634"/>
              <a:gd name="T54" fmla="*/ 116822 w 634"/>
              <a:gd name="T55" fmla="*/ 212329 h 634"/>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634" h="634">
                <a:moveTo>
                  <a:pt x="339" y="191"/>
                </a:moveTo>
                <a:lnTo>
                  <a:pt x="339" y="191"/>
                </a:lnTo>
                <a:cubicBezTo>
                  <a:pt x="339" y="176"/>
                  <a:pt x="324" y="176"/>
                  <a:pt x="324" y="176"/>
                </a:cubicBezTo>
                <a:cubicBezTo>
                  <a:pt x="310" y="176"/>
                  <a:pt x="310" y="176"/>
                  <a:pt x="295" y="191"/>
                </a:cubicBezTo>
                <a:cubicBezTo>
                  <a:pt x="192" y="294"/>
                  <a:pt x="192" y="294"/>
                  <a:pt x="192" y="294"/>
                </a:cubicBezTo>
                <a:cubicBezTo>
                  <a:pt x="177" y="309"/>
                  <a:pt x="177" y="324"/>
                  <a:pt x="192" y="324"/>
                </a:cubicBezTo>
                <a:cubicBezTo>
                  <a:pt x="192" y="338"/>
                  <a:pt x="207" y="338"/>
                  <a:pt x="221" y="324"/>
                </a:cubicBezTo>
                <a:cubicBezTo>
                  <a:pt x="295" y="250"/>
                  <a:pt x="295" y="250"/>
                  <a:pt x="295" y="250"/>
                </a:cubicBezTo>
                <a:cubicBezTo>
                  <a:pt x="295" y="456"/>
                  <a:pt x="295" y="456"/>
                  <a:pt x="295" y="456"/>
                </a:cubicBezTo>
                <a:cubicBezTo>
                  <a:pt x="295" y="456"/>
                  <a:pt x="310" y="471"/>
                  <a:pt x="324" y="471"/>
                </a:cubicBezTo>
                <a:lnTo>
                  <a:pt x="339" y="456"/>
                </a:lnTo>
                <a:cubicBezTo>
                  <a:pt x="339" y="250"/>
                  <a:pt x="339" y="250"/>
                  <a:pt x="339" y="250"/>
                </a:cubicBezTo>
                <a:cubicBezTo>
                  <a:pt x="412" y="324"/>
                  <a:pt x="412" y="324"/>
                  <a:pt x="412" y="324"/>
                </a:cubicBezTo>
                <a:cubicBezTo>
                  <a:pt x="428" y="338"/>
                  <a:pt x="442" y="338"/>
                  <a:pt x="442" y="324"/>
                </a:cubicBezTo>
                <a:cubicBezTo>
                  <a:pt x="457" y="324"/>
                  <a:pt x="457" y="309"/>
                  <a:pt x="442" y="294"/>
                </a:cubicBezTo>
                <a:lnTo>
                  <a:pt x="339" y="191"/>
                </a:lnTo>
                <a:close/>
                <a:moveTo>
                  <a:pt x="324" y="0"/>
                </a:moveTo>
                <a:lnTo>
                  <a:pt x="324" y="0"/>
                </a:lnTo>
                <a:cubicBezTo>
                  <a:pt x="148" y="0"/>
                  <a:pt x="0" y="147"/>
                  <a:pt x="0" y="309"/>
                </a:cubicBezTo>
                <a:cubicBezTo>
                  <a:pt x="0" y="485"/>
                  <a:pt x="148" y="633"/>
                  <a:pt x="324" y="633"/>
                </a:cubicBezTo>
                <a:cubicBezTo>
                  <a:pt x="486" y="633"/>
                  <a:pt x="633" y="485"/>
                  <a:pt x="633" y="309"/>
                </a:cubicBezTo>
                <a:cubicBezTo>
                  <a:pt x="633" y="147"/>
                  <a:pt x="486" y="0"/>
                  <a:pt x="324" y="0"/>
                </a:cubicBezTo>
                <a:close/>
                <a:moveTo>
                  <a:pt x="324" y="589"/>
                </a:moveTo>
                <a:lnTo>
                  <a:pt x="324" y="589"/>
                </a:lnTo>
                <a:cubicBezTo>
                  <a:pt x="162" y="589"/>
                  <a:pt x="45" y="471"/>
                  <a:pt x="45" y="309"/>
                </a:cubicBezTo>
                <a:cubicBezTo>
                  <a:pt x="45" y="162"/>
                  <a:pt x="162" y="44"/>
                  <a:pt x="324" y="44"/>
                </a:cubicBezTo>
                <a:cubicBezTo>
                  <a:pt x="471" y="44"/>
                  <a:pt x="589" y="162"/>
                  <a:pt x="589" y="309"/>
                </a:cubicBezTo>
                <a:cubicBezTo>
                  <a:pt x="589" y="471"/>
                  <a:pt x="471" y="589"/>
                  <a:pt x="324" y="589"/>
                </a:cubicBezTo>
                <a:close/>
              </a:path>
            </a:pathLst>
          </a:custGeom>
          <a:solidFill>
            <a:schemeClr val="tx1">
              <a:lumMod val="75000"/>
              <a:lumOff val="25000"/>
            </a:schemeClr>
          </a:solidFill>
          <a:ln>
            <a:noFill/>
          </a:ln>
          <a:effectLst/>
          <a:extLst/>
        </p:spPr>
        <p:txBody>
          <a:bodyPr wrap="none" anchor="ctr"/>
          <a:lstStyle/>
          <a:p>
            <a:endParaRPr lang="en-US" sz="5400"/>
          </a:p>
        </p:txBody>
      </p:sp>
      <p:sp>
        <p:nvSpPr>
          <p:cNvPr id="28" name="Freeform 27"/>
          <p:cNvSpPr>
            <a:spLocks noChangeArrowheads="1"/>
          </p:cNvSpPr>
          <p:nvPr/>
        </p:nvSpPr>
        <p:spPr bwMode="auto">
          <a:xfrm>
            <a:off x="16260172" y="7934720"/>
            <a:ext cx="598058" cy="598060"/>
          </a:xfrm>
          <a:custGeom>
            <a:avLst/>
            <a:gdLst>
              <a:gd name="T0" fmla="*/ 159009 w 634"/>
              <a:gd name="T1" fmla="*/ 105984 h 634"/>
              <a:gd name="T2" fmla="*/ 159009 w 634"/>
              <a:gd name="T3" fmla="*/ 105984 h 634"/>
              <a:gd name="T4" fmla="*/ 121871 w 634"/>
              <a:gd name="T5" fmla="*/ 68854 h 634"/>
              <a:gd name="T6" fmla="*/ 111414 w 634"/>
              <a:gd name="T7" fmla="*/ 68854 h 634"/>
              <a:gd name="T8" fmla="*/ 111414 w 634"/>
              <a:gd name="T9" fmla="*/ 79668 h 634"/>
              <a:gd name="T10" fmla="*/ 138096 w 634"/>
              <a:gd name="T11" fmla="*/ 105984 h 634"/>
              <a:gd name="T12" fmla="*/ 63459 w 634"/>
              <a:gd name="T13" fmla="*/ 105984 h 634"/>
              <a:gd name="T14" fmla="*/ 58411 w 634"/>
              <a:gd name="T15" fmla="*/ 111392 h 634"/>
              <a:gd name="T16" fmla="*/ 63459 w 634"/>
              <a:gd name="T17" fmla="*/ 121846 h 634"/>
              <a:gd name="T18" fmla="*/ 138096 w 634"/>
              <a:gd name="T19" fmla="*/ 121846 h 634"/>
              <a:gd name="T20" fmla="*/ 111414 w 634"/>
              <a:gd name="T21" fmla="*/ 148522 h 634"/>
              <a:gd name="T22" fmla="*/ 111414 w 634"/>
              <a:gd name="T23" fmla="*/ 159337 h 634"/>
              <a:gd name="T24" fmla="*/ 121871 w 634"/>
              <a:gd name="T25" fmla="*/ 159337 h 634"/>
              <a:gd name="T26" fmla="*/ 159009 w 634"/>
              <a:gd name="T27" fmla="*/ 121846 h 634"/>
              <a:gd name="T28" fmla="*/ 159009 w 634"/>
              <a:gd name="T29" fmla="*/ 111392 h 634"/>
              <a:gd name="T30" fmla="*/ 159009 w 634"/>
              <a:gd name="T31" fmla="*/ 105984 h 634"/>
              <a:gd name="T32" fmla="*/ 111414 w 634"/>
              <a:gd name="T33" fmla="*/ 0 h 634"/>
              <a:gd name="T34" fmla="*/ 111414 w 634"/>
              <a:gd name="T35" fmla="*/ 0 h 634"/>
              <a:gd name="T36" fmla="*/ 0 w 634"/>
              <a:gd name="T37" fmla="*/ 111392 h 634"/>
              <a:gd name="T38" fmla="*/ 111414 w 634"/>
              <a:gd name="T39" fmla="*/ 228191 h 634"/>
              <a:gd name="T40" fmla="*/ 228237 w 634"/>
              <a:gd name="T41" fmla="*/ 111392 h 634"/>
              <a:gd name="T42" fmla="*/ 111414 w 634"/>
              <a:gd name="T43" fmla="*/ 0 h 634"/>
              <a:gd name="T44" fmla="*/ 111414 w 634"/>
              <a:gd name="T45" fmla="*/ 212329 h 634"/>
              <a:gd name="T46" fmla="*/ 111414 w 634"/>
              <a:gd name="T47" fmla="*/ 212329 h 634"/>
              <a:gd name="T48" fmla="*/ 15865 w 634"/>
              <a:gd name="T49" fmla="*/ 111392 h 634"/>
              <a:gd name="T50" fmla="*/ 111414 w 634"/>
              <a:gd name="T51" fmla="*/ 15862 h 634"/>
              <a:gd name="T52" fmla="*/ 212012 w 634"/>
              <a:gd name="T53" fmla="*/ 111392 h 634"/>
              <a:gd name="T54" fmla="*/ 111414 w 634"/>
              <a:gd name="T55" fmla="*/ 212329 h 634"/>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634" h="634">
                <a:moveTo>
                  <a:pt x="441" y="294"/>
                </a:moveTo>
                <a:lnTo>
                  <a:pt x="441" y="294"/>
                </a:lnTo>
                <a:cubicBezTo>
                  <a:pt x="338" y="191"/>
                  <a:pt x="338" y="191"/>
                  <a:pt x="338" y="191"/>
                </a:cubicBezTo>
                <a:cubicBezTo>
                  <a:pt x="324" y="176"/>
                  <a:pt x="309" y="176"/>
                  <a:pt x="309" y="191"/>
                </a:cubicBezTo>
                <a:cubicBezTo>
                  <a:pt x="294" y="191"/>
                  <a:pt x="294" y="206"/>
                  <a:pt x="309" y="221"/>
                </a:cubicBezTo>
                <a:cubicBezTo>
                  <a:pt x="383" y="294"/>
                  <a:pt x="383" y="294"/>
                  <a:pt x="383" y="294"/>
                </a:cubicBezTo>
                <a:cubicBezTo>
                  <a:pt x="176" y="294"/>
                  <a:pt x="176" y="294"/>
                  <a:pt x="176" y="294"/>
                </a:cubicBezTo>
                <a:cubicBezTo>
                  <a:pt x="162" y="294"/>
                  <a:pt x="162" y="309"/>
                  <a:pt x="162" y="309"/>
                </a:cubicBezTo>
                <a:cubicBezTo>
                  <a:pt x="162" y="324"/>
                  <a:pt x="162" y="338"/>
                  <a:pt x="176" y="338"/>
                </a:cubicBezTo>
                <a:cubicBezTo>
                  <a:pt x="383" y="338"/>
                  <a:pt x="383" y="338"/>
                  <a:pt x="383" y="338"/>
                </a:cubicBezTo>
                <a:cubicBezTo>
                  <a:pt x="309" y="412"/>
                  <a:pt x="309" y="412"/>
                  <a:pt x="309" y="412"/>
                </a:cubicBezTo>
                <a:cubicBezTo>
                  <a:pt x="294" y="427"/>
                  <a:pt x="294" y="442"/>
                  <a:pt x="309" y="442"/>
                </a:cubicBezTo>
                <a:cubicBezTo>
                  <a:pt x="309" y="456"/>
                  <a:pt x="324" y="456"/>
                  <a:pt x="338" y="442"/>
                </a:cubicBezTo>
                <a:cubicBezTo>
                  <a:pt x="441" y="338"/>
                  <a:pt x="441" y="338"/>
                  <a:pt x="441" y="338"/>
                </a:cubicBezTo>
                <a:cubicBezTo>
                  <a:pt x="441" y="324"/>
                  <a:pt x="441" y="324"/>
                  <a:pt x="441" y="309"/>
                </a:cubicBezTo>
                <a:lnTo>
                  <a:pt x="441" y="294"/>
                </a:lnTo>
                <a:close/>
                <a:moveTo>
                  <a:pt x="309" y="0"/>
                </a:moveTo>
                <a:lnTo>
                  <a:pt x="309" y="0"/>
                </a:lnTo>
                <a:cubicBezTo>
                  <a:pt x="147" y="0"/>
                  <a:pt x="0" y="147"/>
                  <a:pt x="0" y="309"/>
                </a:cubicBezTo>
                <a:cubicBezTo>
                  <a:pt x="0" y="485"/>
                  <a:pt x="147" y="633"/>
                  <a:pt x="309" y="633"/>
                </a:cubicBezTo>
                <a:cubicBezTo>
                  <a:pt x="485" y="633"/>
                  <a:pt x="633" y="485"/>
                  <a:pt x="633" y="309"/>
                </a:cubicBezTo>
                <a:cubicBezTo>
                  <a:pt x="633" y="147"/>
                  <a:pt x="485" y="0"/>
                  <a:pt x="309" y="0"/>
                </a:cubicBezTo>
                <a:close/>
                <a:moveTo>
                  <a:pt x="309" y="589"/>
                </a:moveTo>
                <a:lnTo>
                  <a:pt x="309" y="589"/>
                </a:lnTo>
                <a:cubicBezTo>
                  <a:pt x="162" y="589"/>
                  <a:pt x="44" y="471"/>
                  <a:pt x="44" y="309"/>
                </a:cubicBezTo>
                <a:cubicBezTo>
                  <a:pt x="44" y="162"/>
                  <a:pt x="162" y="44"/>
                  <a:pt x="309" y="44"/>
                </a:cubicBezTo>
                <a:cubicBezTo>
                  <a:pt x="471" y="44"/>
                  <a:pt x="588" y="162"/>
                  <a:pt x="588" y="309"/>
                </a:cubicBezTo>
                <a:cubicBezTo>
                  <a:pt x="588" y="471"/>
                  <a:pt x="471" y="589"/>
                  <a:pt x="309" y="589"/>
                </a:cubicBezTo>
                <a:close/>
              </a:path>
            </a:pathLst>
          </a:custGeom>
          <a:solidFill>
            <a:schemeClr val="tx1">
              <a:lumMod val="75000"/>
              <a:lumOff val="25000"/>
            </a:schemeClr>
          </a:solidFill>
          <a:ln>
            <a:noFill/>
          </a:ln>
          <a:effectLst/>
          <a:extLst/>
        </p:spPr>
        <p:txBody>
          <a:bodyPr wrap="none" anchor="ctr"/>
          <a:lstStyle/>
          <a:p>
            <a:endParaRPr lang="en-US" sz="5400"/>
          </a:p>
        </p:txBody>
      </p:sp>
      <p:sp>
        <p:nvSpPr>
          <p:cNvPr id="29" name="Freeform 28"/>
          <p:cNvSpPr>
            <a:spLocks noChangeArrowheads="1"/>
          </p:cNvSpPr>
          <p:nvPr/>
        </p:nvSpPr>
        <p:spPr bwMode="auto">
          <a:xfrm>
            <a:off x="15306047" y="7934720"/>
            <a:ext cx="580772" cy="598060"/>
          </a:xfrm>
          <a:custGeom>
            <a:avLst/>
            <a:gdLst>
              <a:gd name="T0" fmla="*/ 110816 w 619"/>
              <a:gd name="T1" fmla="*/ 0 h 634"/>
              <a:gd name="T2" fmla="*/ 110816 w 619"/>
              <a:gd name="T3" fmla="*/ 0 h 634"/>
              <a:gd name="T4" fmla="*/ 0 w 619"/>
              <a:gd name="T5" fmla="*/ 111392 h 634"/>
              <a:gd name="T6" fmla="*/ 110816 w 619"/>
              <a:gd name="T7" fmla="*/ 228191 h 634"/>
              <a:gd name="T8" fmla="*/ 221632 w 619"/>
              <a:gd name="T9" fmla="*/ 111392 h 634"/>
              <a:gd name="T10" fmla="*/ 110816 w 619"/>
              <a:gd name="T11" fmla="*/ 0 h 634"/>
              <a:gd name="T12" fmla="*/ 110816 w 619"/>
              <a:gd name="T13" fmla="*/ 212329 h 634"/>
              <a:gd name="T14" fmla="*/ 110816 w 619"/>
              <a:gd name="T15" fmla="*/ 212329 h 634"/>
              <a:gd name="T16" fmla="*/ 10400 w 619"/>
              <a:gd name="T17" fmla="*/ 111392 h 634"/>
              <a:gd name="T18" fmla="*/ 110816 w 619"/>
              <a:gd name="T19" fmla="*/ 15862 h 634"/>
              <a:gd name="T20" fmla="*/ 211232 w 619"/>
              <a:gd name="T21" fmla="*/ 111392 h 634"/>
              <a:gd name="T22" fmla="*/ 110816 w 619"/>
              <a:gd name="T23" fmla="*/ 212329 h 634"/>
              <a:gd name="T24" fmla="*/ 158155 w 619"/>
              <a:gd name="T25" fmla="*/ 105984 h 634"/>
              <a:gd name="T26" fmla="*/ 158155 w 619"/>
              <a:gd name="T27" fmla="*/ 105984 h 634"/>
              <a:gd name="T28" fmla="*/ 84278 w 619"/>
              <a:gd name="T29" fmla="*/ 105984 h 634"/>
              <a:gd name="T30" fmla="*/ 116196 w 619"/>
              <a:gd name="T31" fmla="*/ 79668 h 634"/>
              <a:gd name="T32" fmla="*/ 116196 w 619"/>
              <a:gd name="T33" fmla="*/ 68854 h 634"/>
              <a:gd name="T34" fmla="*/ 105437 w 619"/>
              <a:gd name="T35" fmla="*/ 68854 h 634"/>
              <a:gd name="T36" fmla="*/ 63477 w 619"/>
              <a:gd name="T37" fmla="*/ 105984 h 634"/>
              <a:gd name="T38" fmla="*/ 63477 w 619"/>
              <a:gd name="T39" fmla="*/ 111392 h 634"/>
              <a:gd name="T40" fmla="*/ 63477 w 619"/>
              <a:gd name="T41" fmla="*/ 121846 h 634"/>
              <a:gd name="T42" fmla="*/ 105437 w 619"/>
              <a:gd name="T43" fmla="*/ 159337 h 634"/>
              <a:gd name="T44" fmla="*/ 116196 w 619"/>
              <a:gd name="T45" fmla="*/ 159337 h 634"/>
              <a:gd name="T46" fmla="*/ 116196 w 619"/>
              <a:gd name="T47" fmla="*/ 148522 h 634"/>
              <a:gd name="T48" fmla="*/ 84278 w 619"/>
              <a:gd name="T49" fmla="*/ 121846 h 634"/>
              <a:gd name="T50" fmla="*/ 158155 w 619"/>
              <a:gd name="T51" fmla="*/ 121846 h 634"/>
              <a:gd name="T52" fmla="*/ 168914 w 619"/>
              <a:gd name="T53" fmla="*/ 111392 h 634"/>
              <a:gd name="T54" fmla="*/ 158155 w 619"/>
              <a:gd name="T55" fmla="*/ 105984 h 634"/>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619" h="634">
                <a:moveTo>
                  <a:pt x="309" y="0"/>
                </a:moveTo>
                <a:lnTo>
                  <a:pt x="309" y="0"/>
                </a:lnTo>
                <a:cubicBezTo>
                  <a:pt x="132" y="0"/>
                  <a:pt x="0" y="147"/>
                  <a:pt x="0" y="309"/>
                </a:cubicBezTo>
                <a:cubicBezTo>
                  <a:pt x="0" y="485"/>
                  <a:pt x="132" y="633"/>
                  <a:pt x="309" y="633"/>
                </a:cubicBezTo>
                <a:cubicBezTo>
                  <a:pt x="486" y="633"/>
                  <a:pt x="618" y="485"/>
                  <a:pt x="618" y="309"/>
                </a:cubicBezTo>
                <a:cubicBezTo>
                  <a:pt x="618" y="147"/>
                  <a:pt x="486" y="0"/>
                  <a:pt x="309" y="0"/>
                </a:cubicBezTo>
                <a:close/>
                <a:moveTo>
                  <a:pt x="309" y="589"/>
                </a:moveTo>
                <a:lnTo>
                  <a:pt x="309" y="589"/>
                </a:lnTo>
                <a:cubicBezTo>
                  <a:pt x="162" y="589"/>
                  <a:pt x="29" y="471"/>
                  <a:pt x="29" y="309"/>
                </a:cubicBezTo>
                <a:cubicBezTo>
                  <a:pt x="29" y="162"/>
                  <a:pt x="162" y="44"/>
                  <a:pt x="309" y="44"/>
                </a:cubicBezTo>
                <a:cubicBezTo>
                  <a:pt x="456" y="44"/>
                  <a:pt x="589" y="162"/>
                  <a:pt x="589" y="309"/>
                </a:cubicBezTo>
                <a:cubicBezTo>
                  <a:pt x="589" y="471"/>
                  <a:pt x="456" y="589"/>
                  <a:pt x="309" y="589"/>
                </a:cubicBezTo>
                <a:close/>
                <a:moveTo>
                  <a:pt x="441" y="294"/>
                </a:moveTo>
                <a:lnTo>
                  <a:pt x="441" y="294"/>
                </a:lnTo>
                <a:cubicBezTo>
                  <a:pt x="235" y="294"/>
                  <a:pt x="235" y="294"/>
                  <a:pt x="235" y="294"/>
                </a:cubicBezTo>
                <a:cubicBezTo>
                  <a:pt x="324" y="221"/>
                  <a:pt x="324" y="221"/>
                  <a:pt x="324" y="221"/>
                </a:cubicBezTo>
                <a:cubicBezTo>
                  <a:pt x="324" y="206"/>
                  <a:pt x="324" y="191"/>
                  <a:pt x="324" y="191"/>
                </a:cubicBezTo>
                <a:cubicBezTo>
                  <a:pt x="309" y="176"/>
                  <a:pt x="294" y="176"/>
                  <a:pt x="294" y="191"/>
                </a:cubicBezTo>
                <a:cubicBezTo>
                  <a:pt x="177" y="294"/>
                  <a:pt x="177" y="294"/>
                  <a:pt x="177" y="294"/>
                </a:cubicBezTo>
                <a:lnTo>
                  <a:pt x="177" y="309"/>
                </a:lnTo>
                <a:cubicBezTo>
                  <a:pt x="177" y="324"/>
                  <a:pt x="177" y="324"/>
                  <a:pt x="177" y="338"/>
                </a:cubicBezTo>
                <a:cubicBezTo>
                  <a:pt x="294" y="442"/>
                  <a:pt x="294" y="442"/>
                  <a:pt x="294" y="442"/>
                </a:cubicBezTo>
                <a:cubicBezTo>
                  <a:pt x="294" y="456"/>
                  <a:pt x="309" y="456"/>
                  <a:pt x="324" y="442"/>
                </a:cubicBezTo>
                <a:cubicBezTo>
                  <a:pt x="324" y="442"/>
                  <a:pt x="324" y="427"/>
                  <a:pt x="324" y="412"/>
                </a:cubicBezTo>
                <a:cubicBezTo>
                  <a:pt x="235" y="338"/>
                  <a:pt x="235" y="338"/>
                  <a:pt x="235" y="338"/>
                </a:cubicBezTo>
                <a:cubicBezTo>
                  <a:pt x="441" y="338"/>
                  <a:pt x="441" y="338"/>
                  <a:pt x="441" y="338"/>
                </a:cubicBezTo>
                <a:cubicBezTo>
                  <a:pt x="456" y="338"/>
                  <a:pt x="471" y="324"/>
                  <a:pt x="471" y="309"/>
                </a:cubicBezTo>
                <a:cubicBezTo>
                  <a:pt x="471" y="309"/>
                  <a:pt x="456" y="294"/>
                  <a:pt x="441" y="294"/>
                </a:cubicBezTo>
                <a:close/>
              </a:path>
            </a:pathLst>
          </a:custGeom>
          <a:solidFill>
            <a:schemeClr val="tx1">
              <a:lumMod val="75000"/>
              <a:lumOff val="25000"/>
            </a:schemeClr>
          </a:solidFill>
          <a:ln>
            <a:noFill/>
          </a:ln>
          <a:effectLst/>
          <a:extLst/>
        </p:spPr>
        <p:txBody>
          <a:bodyPr wrap="none" anchor="ctr"/>
          <a:lstStyle/>
          <a:p>
            <a:endParaRPr lang="en-US" sz="5400"/>
          </a:p>
        </p:txBody>
      </p:sp>
      <p:sp>
        <p:nvSpPr>
          <p:cNvPr id="30" name="Freeform 29"/>
          <p:cNvSpPr>
            <a:spLocks noChangeArrowheads="1"/>
          </p:cNvSpPr>
          <p:nvPr/>
        </p:nvSpPr>
        <p:spPr bwMode="auto">
          <a:xfrm>
            <a:off x="14334639" y="7934720"/>
            <a:ext cx="598056" cy="598060"/>
          </a:xfrm>
          <a:custGeom>
            <a:avLst/>
            <a:gdLst>
              <a:gd name="T0" fmla="*/ 116822 w 634"/>
              <a:gd name="T1" fmla="*/ 0 h 634"/>
              <a:gd name="T2" fmla="*/ 116822 w 634"/>
              <a:gd name="T3" fmla="*/ 0 h 634"/>
              <a:gd name="T4" fmla="*/ 0 w 634"/>
              <a:gd name="T5" fmla="*/ 111392 h 634"/>
              <a:gd name="T6" fmla="*/ 116822 w 634"/>
              <a:gd name="T7" fmla="*/ 228191 h 634"/>
              <a:gd name="T8" fmla="*/ 228236 w 634"/>
              <a:gd name="T9" fmla="*/ 111392 h 634"/>
              <a:gd name="T10" fmla="*/ 116822 w 634"/>
              <a:gd name="T11" fmla="*/ 0 h 634"/>
              <a:gd name="T12" fmla="*/ 116822 w 634"/>
              <a:gd name="T13" fmla="*/ 212329 h 634"/>
              <a:gd name="T14" fmla="*/ 116822 w 634"/>
              <a:gd name="T15" fmla="*/ 212329 h 634"/>
              <a:gd name="T16" fmla="*/ 15865 w 634"/>
              <a:gd name="T17" fmla="*/ 111392 h 634"/>
              <a:gd name="T18" fmla="*/ 116822 w 634"/>
              <a:gd name="T19" fmla="*/ 15862 h 634"/>
              <a:gd name="T20" fmla="*/ 212372 w 634"/>
              <a:gd name="T21" fmla="*/ 111392 h 634"/>
              <a:gd name="T22" fmla="*/ 116822 w 634"/>
              <a:gd name="T23" fmla="*/ 212329 h 634"/>
              <a:gd name="T24" fmla="*/ 164777 w 634"/>
              <a:gd name="T25" fmla="*/ 79668 h 634"/>
              <a:gd name="T26" fmla="*/ 164777 w 634"/>
              <a:gd name="T27" fmla="*/ 79668 h 634"/>
              <a:gd name="T28" fmla="*/ 116822 w 634"/>
              <a:gd name="T29" fmla="*/ 132661 h 634"/>
              <a:gd name="T30" fmla="*/ 63820 w 634"/>
              <a:gd name="T31" fmla="*/ 79668 h 634"/>
              <a:gd name="T32" fmla="*/ 53363 w 634"/>
              <a:gd name="T33" fmla="*/ 79668 h 634"/>
              <a:gd name="T34" fmla="*/ 53363 w 634"/>
              <a:gd name="T35" fmla="*/ 90123 h 634"/>
              <a:gd name="T36" fmla="*/ 106366 w 634"/>
              <a:gd name="T37" fmla="*/ 143115 h 634"/>
              <a:gd name="T38" fmla="*/ 116822 w 634"/>
              <a:gd name="T39" fmla="*/ 148522 h 634"/>
              <a:gd name="T40" fmla="*/ 122231 w 634"/>
              <a:gd name="T41" fmla="*/ 143115 h 634"/>
              <a:gd name="T42" fmla="*/ 175234 w 634"/>
              <a:gd name="T43" fmla="*/ 90123 h 634"/>
              <a:gd name="T44" fmla="*/ 175234 w 634"/>
              <a:gd name="T45" fmla="*/ 79668 h 634"/>
              <a:gd name="T46" fmla="*/ 164777 w 634"/>
              <a:gd name="T47" fmla="*/ 79668 h 634"/>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634" h="634">
                <a:moveTo>
                  <a:pt x="324" y="0"/>
                </a:moveTo>
                <a:lnTo>
                  <a:pt x="324" y="0"/>
                </a:lnTo>
                <a:cubicBezTo>
                  <a:pt x="148" y="0"/>
                  <a:pt x="0" y="147"/>
                  <a:pt x="0" y="309"/>
                </a:cubicBezTo>
                <a:cubicBezTo>
                  <a:pt x="0" y="485"/>
                  <a:pt x="148" y="633"/>
                  <a:pt x="324" y="633"/>
                </a:cubicBezTo>
                <a:cubicBezTo>
                  <a:pt x="486" y="633"/>
                  <a:pt x="633" y="485"/>
                  <a:pt x="633" y="309"/>
                </a:cubicBezTo>
                <a:cubicBezTo>
                  <a:pt x="633" y="147"/>
                  <a:pt x="486" y="0"/>
                  <a:pt x="324" y="0"/>
                </a:cubicBezTo>
                <a:close/>
                <a:moveTo>
                  <a:pt x="324" y="589"/>
                </a:moveTo>
                <a:lnTo>
                  <a:pt x="324" y="589"/>
                </a:lnTo>
                <a:cubicBezTo>
                  <a:pt x="162" y="589"/>
                  <a:pt x="44" y="471"/>
                  <a:pt x="44" y="309"/>
                </a:cubicBezTo>
                <a:cubicBezTo>
                  <a:pt x="44" y="162"/>
                  <a:pt x="162" y="44"/>
                  <a:pt x="324" y="44"/>
                </a:cubicBezTo>
                <a:cubicBezTo>
                  <a:pt x="471" y="44"/>
                  <a:pt x="589" y="162"/>
                  <a:pt x="589" y="309"/>
                </a:cubicBezTo>
                <a:cubicBezTo>
                  <a:pt x="589" y="471"/>
                  <a:pt x="471" y="589"/>
                  <a:pt x="324" y="589"/>
                </a:cubicBezTo>
                <a:close/>
                <a:moveTo>
                  <a:pt x="457" y="221"/>
                </a:moveTo>
                <a:lnTo>
                  <a:pt x="457" y="221"/>
                </a:lnTo>
                <a:cubicBezTo>
                  <a:pt x="324" y="368"/>
                  <a:pt x="324" y="368"/>
                  <a:pt x="324" y="368"/>
                </a:cubicBezTo>
                <a:cubicBezTo>
                  <a:pt x="177" y="221"/>
                  <a:pt x="177" y="221"/>
                  <a:pt x="177" y="221"/>
                </a:cubicBezTo>
                <a:cubicBezTo>
                  <a:pt x="177" y="221"/>
                  <a:pt x="162" y="221"/>
                  <a:pt x="148" y="221"/>
                </a:cubicBezTo>
                <a:cubicBezTo>
                  <a:pt x="148" y="235"/>
                  <a:pt x="148" y="250"/>
                  <a:pt x="148" y="250"/>
                </a:cubicBezTo>
                <a:cubicBezTo>
                  <a:pt x="295" y="397"/>
                  <a:pt x="295" y="397"/>
                  <a:pt x="295" y="397"/>
                </a:cubicBezTo>
                <a:cubicBezTo>
                  <a:pt x="310" y="412"/>
                  <a:pt x="310" y="412"/>
                  <a:pt x="324" y="412"/>
                </a:cubicBezTo>
                <a:cubicBezTo>
                  <a:pt x="324" y="412"/>
                  <a:pt x="339" y="412"/>
                  <a:pt x="339" y="397"/>
                </a:cubicBezTo>
                <a:cubicBezTo>
                  <a:pt x="486" y="250"/>
                  <a:pt x="486" y="250"/>
                  <a:pt x="486" y="250"/>
                </a:cubicBezTo>
                <a:cubicBezTo>
                  <a:pt x="501" y="250"/>
                  <a:pt x="501" y="235"/>
                  <a:pt x="486" y="221"/>
                </a:cubicBezTo>
                <a:cubicBezTo>
                  <a:pt x="486" y="221"/>
                  <a:pt x="471" y="221"/>
                  <a:pt x="457" y="221"/>
                </a:cubicBezTo>
                <a:close/>
              </a:path>
            </a:pathLst>
          </a:custGeom>
          <a:solidFill>
            <a:schemeClr val="tx1">
              <a:lumMod val="75000"/>
              <a:lumOff val="25000"/>
            </a:schemeClr>
          </a:solidFill>
          <a:ln>
            <a:noFill/>
          </a:ln>
          <a:effectLst/>
          <a:extLst/>
        </p:spPr>
        <p:txBody>
          <a:bodyPr wrap="none" anchor="ctr"/>
          <a:lstStyle/>
          <a:p>
            <a:endParaRPr lang="en-US" sz="5400"/>
          </a:p>
        </p:txBody>
      </p:sp>
      <p:sp>
        <p:nvSpPr>
          <p:cNvPr id="31" name="Freeform 30"/>
          <p:cNvSpPr>
            <a:spLocks noChangeArrowheads="1"/>
          </p:cNvSpPr>
          <p:nvPr/>
        </p:nvSpPr>
        <p:spPr bwMode="auto">
          <a:xfrm>
            <a:off x="13380515" y="7934720"/>
            <a:ext cx="598056" cy="598060"/>
          </a:xfrm>
          <a:custGeom>
            <a:avLst/>
            <a:gdLst>
              <a:gd name="T0" fmla="*/ 121870 w 634"/>
              <a:gd name="T1" fmla="*/ 79668 h 634"/>
              <a:gd name="T2" fmla="*/ 121870 w 634"/>
              <a:gd name="T3" fmla="*/ 79668 h 634"/>
              <a:gd name="T4" fmla="*/ 111414 w 634"/>
              <a:gd name="T5" fmla="*/ 79668 h 634"/>
              <a:gd name="T6" fmla="*/ 106006 w 634"/>
              <a:gd name="T7" fmla="*/ 79668 h 634"/>
              <a:gd name="T8" fmla="*/ 53003 w 634"/>
              <a:gd name="T9" fmla="*/ 132661 h 634"/>
              <a:gd name="T10" fmla="*/ 53003 w 634"/>
              <a:gd name="T11" fmla="*/ 143115 h 634"/>
              <a:gd name="T12" fmla="*/ 63459 w 634"/>
              <a:gd name="T13" fmla="*/ 143115 h 634"/>
              <a:gd name="T14" fmla="*/ 111414 w 634"/>
              <a:gd name="T15" fmla="*/ 95530 h 634"/>
              <a:gd name="T16" fmla="*/ 164417 w 634"/>
              <a:gd name="T17" fmla="*/ 143115 h 634"/>
              <a:gd name="T18" fmla="*/ 174873 w 634"/>
              <a:gd name="T19" fmla="*/ 143115 h 634"/>
              <a:gd name="T20" fmla="*/ 174873 w 634"/>
              <a:gd name="T21" fmla="*/ 132661 h 634"/>
              <a:gd name="T22" fmla="*/ 121870 w 634"/>
              <a:gd name="T23" fmla="*/ 79668 h 634"/>
              <a:gd name="T24" fmla="*/ 111414 w 634"/>
              <a:gd name="T25" fmla="*/ 0 h 634"/>
              <a:gd name="T26" fmla="*/ 111414 w 634"/>
              <a:gd name="T27" fmla="*/ 0 h 634"/>
              <a:gd name="T28" fmla="*/ 0 w 634"/>
              <a:gd name="T29" fmla="*/ 111392 h 634"/>
              <a:gd name="T30" fmla="*/ 111414 w 634"/>
              <a:gd name="T31" fmla="*/ 228191 h 634"/>
              <a:gd name="T32" fmla="*/ 228236 w 634"/>
              <a:gd name="T33" fmla="*/ 111392 h 634"/>
              <a:gd name="T34" fmla="*/ 111414 w 634"/>
              <a:gd name="T35" fmla="*/ 0 h 634"/>
              <a:gd name="T36" fmla="*/ 111414 w 634"/>
              <a:gd name="T37" fmla="*/ 212329 h 634"/>
              <a:gd name="T38" fmla="*/ 111414 w 634"/>
              <a:gd name="T39" fmla="*/ 212329 h 634"/>
              <a:gd name="T40" fmla="*/ 15865 w 634"/>
              <a:gd name="T41" fmla="*/ 111392 h 634"/>
              <a:gd name="T42" fmla="*/ 111414 w 634"/>
              <a:gd name="T43" fmla="*/ 15862 h 634"/>
              <a:gd name="T44" fmla="*/ 212011 w 634"/>
              <a:gd name="T45" fmla="*/ 111392 h 634"/>
              <a:gd name="T46" fmla="*/ 111414 w 634"/>
              <a:gd name="T47" fmla="*/ 212329 h 634"/>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634" h="634">
                <a:moveTo>
                  <a:pt x="338" y="221"/>
                </a:moveTo>
                <a:lnTo>
                  <a:pt x="338" y="221"/>
                </a:lnTo>
                <a:cubicBezTo>
                  <a:pt x="324" y="221"/>
                  <a:pt x="324" y="221"/>
                  <a:pt x="309" y="221"/>
                </a:cubicBezTo>
                <a:lnTo>
                  <a:pt x="294" y="221"/>
                </a:lnTo>
                <a:cubicBezTo>
                  <a:pt x="147" y="368"/>
                  <a:pt x="147" y="368"/>
                  <a:pt x="147" y="368"/>
                </a:cubicBezTo>
                <a:cubicBezTo>
                  <a:pt x="132" y="383"/>
                  <a:pt x="132" y="397"/>
                  <a:pt x="147" y="397"/>
                </a:cubicBezTo>
                <a:cubicBezTo>
                  <a:pt x="147" y="412"/>
                  <a:pt x="162" y="412"/>
                  <a:pt x="176" y="397"/>
                </a:cubicBezTo>
                <a:cubicBezTo>
                  <a:pt x="309" y="265"/>
                  <a:pt x="309" y="265"/>
                  <a:pt x="309" y="265"/>
                </a:cubicBezTo>
                <a:cubicBezTo>
                  <a:pt x="456" y="397"/>
                  <a:pt x="456" y="397"/>
                  <a:pt x="456" y="397"/>
                </a:cubicBezTo>
                <a:cubicBezTo>
                  <a:pt x="456" y="412"/>
                  <a:pt x="471" y="412"/>
                  <a:pt x="485" y="397"/>
                </a:cubicBezTo>
                <a:cubicBezTo>
                  <a:pt x="485" y="397"/>
                  <a:pt x="485" y="383"/>
                  <a:pt x="485" y="368"/>
                </a:cubicBezTo>
                <a:lnTo>
                  <a:pt x="338" y="221"/>
                </a:lnTo>
                <a:close/>
                <a:moveTo>
                  <a:pt x="309" y="0"/>
                </a:moveTo>
                <a:lnTo>
                  <a:pt x="309" y="0"/>
                </a:lnTo>
                <a:cubicBezTo>
                  <a:pt x="147" y="0"/>
                  <a:pt x="0" y="147"/>
                  <a:pt x="0" y="309"/>
                </a:cubicBezTo>
                <a:cubicBezTo>
                  <a:pt x="0" y="485"/>
                  <a:pt x="147" y="633"/>
                  <a:pt x="309" y="633"/>
                </a:cubicBezTo>
                <a:cubicBezTo>
                  <a:pt x="485" y="633"/>
                  <a:pt x="633" y="485"/>
                  <a:pt x="633" y="309"/>
                </a:cubicBezTo>
                <a:cubicBezTo>
                  <a:pt x="633" y="147"/>
                  <a:pt x="485" y="0"/>
                  <a:pt x="309" y="0"/>
                </a:cubicBezTo>
                <a:close/>
                <a:moveTo>
                  <a:pt x="309" y="589"/>
                </a:moveTo>
                <a:lnTo>
                  <a:pt x="309" y="589"/>
                </a:lnTo>
                <a:cubicBezTo>
                  <a:pt x="162" y="589"/>
                  <a:pt x="44" y="471"/>
                  <a:pt x="44" y="309"/>
                </a:cubicBezTo>
                <a:cubicBezTo>
                  <a:pt x="44" y="162"/>
                  <a:pt x="162" y="44"/>
                  <a:pt x="309" y="44"/>
                </a:cubicBezTo>
                <a:cubicBezTo>
                  <a:pt x="471" y="44"/>
                  <a:pt x="588" y="162"/>
                  <a:pt x="588" y="309"/>
                </a:cubicBezTo>
                <a:cubicBezTo>
                  <a:pt x="588" y="471"/>
                  <a:pt x="471" y="589"/>
                  <a:pt x="309" y="589"/>
                </a:cubicBezTo>
                <a:close/>
              </a:path>
            </a:pathLst>
          </a:custGeom>
          <a:solidFill>
            <a:schemeClr val="tx1">
              <a:lumMod val="75000"/>
              <a:lumOff val="25000"/>
            </a:schemeClr>
          </a:solidFill>
          <a:ln>
            <a:noFill/>
          </a:ln>
          <a:effectLst/>
          <a:extLst/>
        </p:spPr>
        <p:txBody>
          <a:bodyPr wrap="none" anchor="ctr"/>
          <a:lstStyle/>
          <a:p>
            <a:endParaRPr lang="en-US" sz="5400"/>
          </a:p>
        </p:txBody>
      </p:sp>
      <p:sp>
        <p:nvSpPr>
          <p:cNvPr id="32" name="Freeform 31"/>
          <p:cNvSpPr>
            <a:spLocks noChangeArrowheads="1"/>
          </p:cNvSpPr>
          <p:nvPr/>
        </p:nvSpPr>
        <p:spPr bwMode="auto">
          <a:xfrm>
            <a:off x="12419477" y="7934720"/>
            <a:ext cx="580772" cy="598060"/>
          </a:xfrm>
          <a:custGeom>
            <a:avLst/>
            <a:gdLst>
              <a:gd name="T0" fmla="*/ 142375 w 619"/>
              <a:gd name="T1" fmla="*/ 105984 h 634"/>
              <a:gd name="T2" fmla="*/ 142375 w 619"/>
              <a:gd name="T3" fmla="*/ 105984 h 634"/>
              <a:gd name="T4" fmla="*/ 89657 w 619"/>
              <a:gd name="T5" fmla="*/ 52992 h 634"/>
              <a:gd name="T6" fmla="*/ 79257 w 619"/>
              <a:gd name="T7" fmla="*/ 52992 h 634"/>
              <a:gd name="T8" fmla="*/ 79257 w 619"/>
              <a:gd name="T9" fmla="*/ 63446 h 634"/>
              <a:gd name="T10" fmla="*/ 126596 w 619"/>
              <a:gd name="T11" fmla="*/ 111392 h 634"/>
              <a:gd name="T12" fmla="*/ 79257 w 619"/>
              <a:gd name="T13" fmla="*/ 164384 h 634"/>
              <a:gd name="T14" fmla="*/ 79257 w 619"/>
              <a:gd name="T15" fmla="*/ 174838 h 634"/>
              <a:gd name="T16" fmla="*/ 89657 w 619"/>
              <a:gd name="T17" fmla="*/ 174838 h 634"/>
              <a:gd name="T18" fmla="*/ 142375 w 619"/>
              <a:gd name="T19" fmla="*/ 121846 h 634"/>
              <a:gd name="T20" fmla="*/ 142375 w 619"/>
              <a:gd name="T21" fmla="*/ 111392 h 634"/>
              <a:gd name="T22" fmla="*/ 142375 w 619"/>
              <a:gd name="T23" fmla="*/ 105984 h 634"/>
              <a:gd name="T24" fmla="*/ 110816 w 619"/>
              <a:gd name="T25" fmla="*/ 0 h 634"/>
              <a:gd name="T26" fmla="*/ 110816 w 619"/>
              <a:gd name="T27" fmla="*/ 0 h 634"/>
              <a:gd name="T28" fmla="*/ 0 w 619"/>
              <a:gd name="T29" fmla="*/ 111392 h 634"/>
              <a:gd name="T30" fmla="*/ 110816 w 619"/>
              <a:gd name="T31" fmla="*/ 228191 h 634"/>
              <a:gd name="T32" fmla="*/ 221632 w 619"/>
              <a:gd name="T33" fmla="*/ 111392 h 634"/>
              <a:gd name="T34" fmla="*/ 110816 w 619"/>
              <a:gd name="T35" fmla="*/ 0 h 634"/>
              <a:gd name="T36" fmla="*/ 110816 w 619"/>
              <a:gd name="T37" fmla="*/ 212329 h 634"/>
              <a:gd name="T38" fmla="*/ 110816 w 619"/>
              <a:gd name="T39" fmla="*/ 212329 h 634"/>
              <a:gd name="T40" fmla="*/ 10400 w 619"/>
              <a:gd name="T41" fmla="*/ 111392 h 634"/>
              <a:gd name="T42" fmla="*/ 110816 w 619"/>
              <a:gd name="T43" fmla="*/ 15862 h 634"/>
              <a:gd name="T44" fmla="*/ 211232 w 619"/>
              <a:gd name="T45" fmla="*/ 111392 h 634"/>
              <a:gd name="T46" fmla="*/ 110816 w 619"/>
              <a:gd name="T47" fmla="*/ 212329 h 634"/>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619" h="634">
                <a:moveTo>
                  <a:pt x="397" y="294"/>
                </a:moveTo>
                <a:lnTo>
                  <a:pt x="397" y="294"/>
                </a:lnTo>
                <a:cubicBezTo>
                  <a:pt x="250" y="147"/>
                  <a:pt x="250" y="147"/>
                  <a:pt x="250" y="147"/>
                </a:cubicBezTo>
                <a:cubicBezTo>
                  <a:pt x="235" y="132"/>
                  <a:pt x="221" y="132"/>
                  <a:pt x="221" y="147"/>
                </a:cubicBezTo>
                <a:cubicBezTo>
                  <a:pt x="206" y="147"/>
                  <a:pt x="206" y="162"/>
                  <a:pt x="221" y="176"/>
                </a:cubicBezTo>
                <a:cubicBezTo>
                  <a:pt x="353" y="309"/>
                  <a:pt x="353" y="309"/>
                  <a:pt x="353" y="309"/>
                </a:cubicBezTo>
                <a:cubicBezTo>
                  <a:pt x="221" y="456"/>
                  <a:pt x="221" y="456"/>
                  <a:pt x="221" y="456"/>
                </a:cubicBezTo>
                <a:cubicBezTo>
                  <a:pt x="206" y="456"/>
                  <a:pt x="206" y="471"/>
                  <a:pt x="221" y="485"/>
                </a:cubicBezTo>
                <a:cubicBezTo>
                  <a:pt x="221" y="485"/>
                  <a:pt x="235" y="485"/>
                  <a:pt x="250" y="485"/>
                </a:cubicBezTo>
                <a:cubicBezTo>
                  <a:pt x="397" y="338"/>
                  <a:pt x="397" y="338"/>
                  <a:pt x="397" y="338"/>
                </a:cubicBezTo>
                <a:cubicBezTo>
                  <a:pt x="397" y="324"/>
                  <a:pt x="397" y="324"/>
                  <a:pt x="397" y="309"/>
                </a:cubicBezTo>
                <a:lnTo>
                  <a:pt x="397" y="294"/>
                </a:lnTo>
                <a:close/>
                <a:moveTo>
                  <a:pt x="309" y="0"/>
                </a:moveTo>
                <a:lnTo>
                  <a:pt x="309" y="0"/>
                </a:lnTo>
                <a:cubicBezTo>
                  <a:pt x="132" y="0"/>
                  <a:pt x="0" y="147"/>
                  <a:pt x="0" y="309"/>
                </a:cubicBezTo>
                <a:cubicBezTo>
                  <a:pt x="0" y="485"/>
                  <a:pt x="132" y="633"/>
                  <a:pt x="309" y="633"/>
                </a:cubicBezTo>
                <a:cubicBezTo>
                  <a:pt x="486" y="633"/>
                  <a:pt x="618" y="485"/>
                  <a:pt x="618" y="309"/>
                </a:cubicBezTo>
                <a:cubicBezTo>
                  <a:pt x="618" y="147"/>
                  <a:pt x="486" y="0"/>
                  <a:pt x="309" y="0"/>
                </a:cubicBezTo>
                <a:close/>
                <a:moveTo>
                  <a:pt x="309" y="589"/>
                </a:moveTo>
                <a:lnTo>
                  <a:pt x="309" y="589"/>
                </a:lnTo>
                <a:cubicBezTo>
                  <a:pt x="162" y="589"/>
                  <a:pt x="29" y="471"/>
                  <a:pt x="29" y="309"/>
                </a:cubicBezTo>
                <a:cubicBezTo>
                  <a:pt x="29" y="162"/>
                  <a:pt x="162" y="44"/>
                  <a:pt x="309" y="44"/>
                </a:cubicBezTo>
                <a:cubicBezTo>
                  <a:pt x="456" y="44"/>
                  <a:pt x="589" y="162"/>
                  <a:pt x="589" y="309"/>
                </a:cubicBezTo>
                <a:cubicBezTo>
                  <a:pt x="589" y="471"/>
                  <a:pt x="456" y="589"/>
                  <a:pt x="309" y="589"/>
                </a:cubicBezTo>
                <a:close/>
              </a:path>
            </a:pathLst>
          </a:custGeom>
          <a:solidFill>
            <a:schemeClr val="tx1">
              <a:lumMod val="75000"/>
              <a:lumOff val="25000"/>
            </a:schemeClr>
          </a:solidFill>
          <a:ln>
            <a:noFill/>
          </a:ln>
          <a:effectLst/>
          <a:extLst/>
        </p:spPr>
        <p:txBody>
          <a:bodyPr wrap="none" anchor="ctr"/>
          <a:lstStyle/>
          <a:p>
            <a:endParaRPr lang="en-US" sz="5400"/>
          </a:p>
        </p:txBody>
      </p:sp>
      <p:sp>
        <p:nvSpPr>
          <p:cNvPr id="33" name="Freeform 32"/>
          <p:cNvSpPr>
            <a:spLocks noChangeArrowheads="1"/>
          </p:cNvSpPr>
          <p:nvPr/>
        </p:nvSpPr>
        <p:spPr bwMode="auto">
          <a:xfrm>
            <a:off x="21072275" y="6973681"/>
            <a:ext cx="580772" cy="584230"/>
          </a:xfrm>
          <a:custGeom>
            <a:avLst/>
            <a:gdLst>
              <a:gd name="T0" fmla="*/ 142734 w 619"/>
              <a:gd name="T1" fmla="*/ 53021 h 619"/>
              <a:gd name="T2" fmla="*/ 142734 w 619"/>
              <a:gd name="T3" fmla="*/ 53021 h 619"/>
              <a:gd name="T4" fmla="*/ 131975 w 619"/>
              <a:gd name="T5" fmla="*/ 53021 h 619"/>
              <a:gd name="T6" fmla="*/ 79257 w 619"/>
              <a:gd name="T7" fmla="*/ 106042 h 619"/>
              <a:gd name="T8" fmla="*/ 79257 w 619"/>
              <a:gd name="T9" fmla="*/ 111453 h 619"/>
              <a:gd name="T10" fmla="*/ 79257 w 619"/>
              <a:gd name="T11" fmla="*/ 116863 h 619"/>
              <a:gd name="T12" fmla="*/ 131975 w 619"/>
              <a:gd name="T13" fmla="*/ 169884 h 619"/>
              <a:gd name="T14" fmla="*/ 142734 w 619"/>
              <a:gd name="T15" fmla="*/ 169884 h 619"/>
              <a:gd name="T16" fmla="*/ 142734 w 619"/>
              <a:gd name="T17" fmla="*/ 159063 h 619"/>
              <a:gd name="T18" fmla="*/ 95037 w 619"/>
              <a:gd name="T19" fmla="*/ 111453 h 619"/>
              <a:gd name="T20" fmla="*/ 142734 w 619"/>
              <a:gd name="T21" fmla="*/ 63842 h 619"/>
              <a:gd name="T22" fmla="*/ 142734 w 619"/>
              <a:gd name="T23" fmla="*/ 53021 h 619"/>
              <a:gd name="T24" fmla="*/ 110816 w 619"/>
              <a:gd name="T25" fmla="*/ 0 h 619"/>
              <a:gd name="T26" fmla="*/ 110816 w 619"/>
              <a:gd name="T27" fmla="*/ 0 h 619"/>
              <a:gd name="T28" fmla="*/ 0 w 619"/>
              <a:gd name="T29" fmla="*/ 111453 h 619"/>
              <a:gd name="T30" fmla="*/ 110816 w 619"/>
              <a:gd name="T31" fmla="*/ 222905 h 619"/>
              <a:gd name="T32" fmla="*/ 221632 w 619"/>
              <a:gd name="T33" fmla="*/ 111453 h 619"/>
              <a:gd name="T34" fmla="*/ 110816 w 619"/>
              <a:gd name="T35" fmla="*/ 0 h 619"/>
              <a:gd name="T36" fmla="*/ 110816 w 619"/>
              <a:gd name="T37" fmla="*/ 212445 h 619"/>
              <a:gd name="T38" fmla="*/ 110816 w 619"/>
              <a:gd name="T39" fmla="*/ 212445 h 619"/>
              <a:gd name="T40" fmla="*/ 10400 w 619"/>
              <a:gd name="T41" fmla="*/ 111453 h 619"/>
              <a:gd name="T42" fmla="*/ 110816 w 619"/>
              <a:gd name="T43" fmla="*/ 10460 h 619"/>
              <a:gd name="T44" fmla="*/ 211232 w 619"/>
              <a:gd name="T45" fmla="*/ 111453 h 619"/>
              <a:gd name="T46" fmla="*/ 110816 w 619"/>
              <a:gd name="T47" fmla="*/ 212445 h 619"/>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619" h="619">
                <a:moveTo>
                  <a:pt x="398" y="147"/>
                </a:moveTo>
                <a:lnTo>
                  <a:pt x="398" y="147"/>
                </a:lnTo>
                <a:cubicBezTo>
                  <a:pt x="398" y="132"/>
                  <a:pt x="383" y="132"/>
                  <a:pt x="368" y="147"/>
                </a:cubicBezTo>
                <a:cubicBezTo>
                  <a:pt x="221" y="294"/>
                  <a:pt x="221" y="294"/>
                  <a:pt x="221" y="294"/>
                </a:cubicBezTo>
                <a:lnTo>
                  <a:pt x="221" y="309"/>
                </a:lnTo>
                <a:lnTo>
                  <a:pt x="221" y="324"/>
                </a:lnTo>
                <a:cubicBezTo>
                  <a:pt x="368" y="471"/>
                  <a:pt x="368" y="471"/>
                  <a:pt x="368" y="471"/>
                </a:cubicBezTo>
                <a:cubicBezTo>
                  <a:pt x="383" y="486"/>
                  <a:pt x="398" y="486"/>
                  <a:pt x="398" y="471"/>
                </a:cubicBezTo>
                <a:cubicBezTo>
                  <a:pt x="412" y="471"/>
                  <a:pt x="412" y="457"/>
                  <a:pt x="398" y="441"/>
                </a:cubicBezTo>
                <a:cubicBezTo>
                  <a:pt x="265" y="309"/>
                  <a:pt x="265" y="309"/>
                  <a:pt x="265" y="309"/>
                </a:cubicBezTo>
                <a:cubicBezTo>
                  <a:pt x="398" y="177"/>
                  <a:pt x="398" y="177"/>
                  <a:pt x="398" y="177"/>
                </a:cubicBezTo>
                <a:cubicBezTo>
                  <a:pt x="412" y="162"/>
                  <a:pt x="412" y="147"/>
                  <a:pt x="398" y="147"/>
                </a:cubicBezTo>
                <a:close/>
                <a:moveTo>
                  <a:pt x="309" y="0"/>
                </a:moveTo>
                <a:lnTo>
                  <a:pt x="309" y="0"/>
                </a:lnTo>
                <a:cubicBezTo>
                  <a:pt x="132" y="0"/>
                  <a:pt x="0" y="132"/>
                  <a:pt x="0" y="309"/>
                </a:cubicBezTo>
                <a:cubicBezTo>
                  <a:pt x="0" y="486"/>
                  <a:pt x="132" y="618"/>
                  <a:pt x="309" y="618"/>
                </a:cubicBezTo>
                <a:cubicBezTo>
                  <a:pt x="486" y="618"/>
                  <a:pt x="618" y="486"/>
                  <a:pt x="618" y="309"/>
                </a:cubicBezTo>
                <a:cubicBezTo>
                  <a:pt x="618" y="132"/>
                  <a:pt x="486" y="0"/>
                  <a:pt x="309" y="0"/>
                </a:cubicBezTo>
                <a:close/>
                <a:moveTo>
                  <a:pt x="309" y="589"/>
                </a:moveTo>
                <a:lnTo>
                  <a:pt x="309" y="589"/>
                </a:lnTo>
                <a:cubicBezTo>
                  <a:pt x="162" y="589"/>
                  <a:pt x="29" y="457"/>
                  <a:pt x="29" y="309"/>
                </a:cubicBezTo>
                <a:cubicBezTo>
                  <a:pt x="29" y="162"/>
                  <a:pt x="162" y="29"/>
                  <a:pt x="309" y="29"/>
                </a:cubicBezTo>
                <a:cubicBezTo>
                  <a:pt x="457" y="29"/>
                  <a:pt x="589" y="162"/>
                  <a:pt x="589" y="309"/>
                </a:cubicBezTo>
                <a:cubicBezTo>
                  <a:pt x="589" y="457"/>
                  <a:pt x="457" y="589"/>
                  <a:pt x="309" y="589"/>
                </a:cubicBezTo>
                <a:close/>
              </a:path>
            </a:pathLst>
          </a:custGeom>
          <a:solidFill>
            <a:schemeClr val="tx1">
              <a:lumMod val="75000"/>
              <a:lumOff val="25000"/>
            </a:schemeClr>
          </a:solidFill>
          <a:ln>
            <a:noFill/>
          </a:ln>
          <a:effectLst/>
          <a:extLst/>
        </p:spPr>
        <p:txBody>
          <a:bodyPr wrap="none" anchor="ctr"/>
          <a:lstStyle/>
          <a:p>
            <a:endParaRPr lang="en-US" sz="5400"/>
          </a:p>
        </p:txBody>
      </p:sp>
      <p:sp>
        <p:nvSpPr>
          <p:cNvPr id="34" name="Freeform 33"/>
          <p:cNvSpPr>
            <a:spLocks noChangeArrowheads="1"/>
          </p:cNvSpPr>
          <p:nvPr/>
        </p:nvSpPr>
        <p:spPr bwMode="auto">
          <a:xfrm>
            <a:off x="20104327" y="7004795"/>
            <a:ext cx="608428" cy="497806"/>
          </a:xfrm>
          <a:custGeom>
            <a:avLst/>
            <a:gdLst>
              <a:gd name="T0" fmla="*/ 216437 w 649"/>
              <a:gd name="T1" fmla="*/ 10748 h 531"/>
              <a:gd name="T2" fmla="*/ 216437 w 649"/>
              <a:gd name="T3" fmla="*/ 10748 h 531"/>
              <a:gd name="T4" fmla="*/ 179528 w 649"/>
              <a:gd name="T5" fmla="*/ 10748 h 531"/>
              <a:gd name="T6" fmla="*/ 74176 w 649"/>
              <a:gd name="T7" fmla="*/ 116077 h 531"/>
              <a:gd name="T8" fmla="*/ 53034 w 649"/>
              <a:gd name="T9" fmla="*/ 89924 h 531"/>
              <a:gd name="T10" fmla="*/ 10750 w 649"/>
              <a:gd name="T11" fmla="*/ 89924 h 531"/>
              <a:gd name="T12" fmla="*/ 10750 w 649"/>
              <a:gd name="T13" fmla="*/ 132199 h 531"/>
              <a:gd name="T14" fmla="*/ 58051 w 649"/>
              <a:gd name="T15" fmla="*/ 174116 h 531"/>
              <a:gd name="T16" fmla="*/ 95318 w 649"/>
              <a:gd name="T17" fmla="*/ 174116 h 531"/>
              <a:gd name="T18" fmla="*/ 216437 w 649"/>
              <a:gd name="T19" fmla="*/ 53023 h 531"/>
              <a:gd name="T20" fmla="*/ 216437 w 649"/>
              <a:gd name="T21" fmla="*/ 10748 h 531"/>
              <a:gd name="T22" fmla="*/ 206045 w 649"/>
              <a:gd name="T23" fmla="*/ 42275 h 531"/>
              <a:gd name="T24" fmla="*/ 206045 w 649"/>
              <a:gd name="T25" fmla="*/ 42275 h 531"/>
              <a:gd name="T26" fmla="*/ 84568 w 649"/>
              <a:gd name="T27" fmla="*/ 163726 h 531"/>
              <a:gd name="T28" fmla="*/ 68801 w 649"/>
              <a:gd name="T29" fmla="*/ 163726 h 531"/>
              <a:gd name="T30" fmla="*/ 21142 w 649"/>
              <a:gd name="T31" fmla="*/ 116077 h 531"/>
              <a:gd name="T32" fmla="*/ 21142 w 649"/>
              <a:gd name="T33" fmla="*/ 100314 h 531"/>
              <a:gd name="T34" fmla="*/ 42284 w 649"/>
              <a:gd name="T35" fmla="*/ 100314 h 531"/>
              <a:gd name="T36" fmla="*/ 74176 w 649"/>
              <a:gd name="T37" fmla="*/ 132199 h 531"/>
              <a:gd name="T38" fmla="*/ 189920 w 649"/>
              <a:gd name="T39" fmla="*/ 21138 h 531"/>
              <a:gd name="T40" fmla="*/ 206045 w 649"/>
              <a:gd name="T41" fmla="*/ 21138 h 531"/>
              <a:gd name="T42" fmla="*/ 206045 w 649"/>
              <a:gd name="T43" fmla="*/ 42275 h 53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649" h="531">
                <a:moveTo>
                  <a:pt x="604" y="30"/>
                </a:moveTo>
                <a:lnTo>
                  <a:pt x="604" y="30"/>
                </a:lnTo>
                <a:cubicBezTo>
                  <a:pt x="575" y="0"/>
                  <a:pt x="530" y="0"/>
                  <a:pt x="501" y="30"/>
                </a:cubicBezTo>
                <a:cubicBezTo>
                  <a:pt x="207" y="324"/>
                  <a:pt x="207" y="324"/>
                  <a:pt x="207" y="324"/>
                </a:cubicBezTo>
                <a:cubicBezTo>
                  <a:pt x="148" y="251"/>
                  <a:pt x="148" y="251"/>
                  <a:pt x="148" y="251"/>
                </a:cubicBezTo>
                <a:cubicBezTo>
                  <a:pt x="103" y="207"/>
                  <a:pt x="59" y="207"/>
                  <a:pt x="30" y="251"/>
                </a:cubicBezTo>
                <a:cubicBezTo>
                  <a:pt x="0" y="280"/>
                  <a:pt x="0" y="324"/>
                  <a:pt x="30" y="369"/>
                </a:cubicBezTo>
                <a:cubicBezTo>
                  <a:pt x="162" y="486"/>
                  <a:pt x="162" y="486"/>
                  <a:pt x="162" y="486"/>
                </a:cubicBezTo>
                <a:cubicBezTo>
                  <a:pt x="192" y="530"/>
                  <a:pt x="236" y="530"/>
                  <a:pt x="266" y="486"/>
                </a:cubicBezTo>
                <a:cubicBezTo>
                  <a:pt x="604" y="148"/>
                  <a:pt x="604" y="148"/>
                  <a:pt x="604" y="148"/>
                </a:cubicBezTo>
                <a:cubicBezTo>
                  <a:pt x="648" y="118"/>
                  <a:pt x="648" y="59"/>
                  <a:pt x="604" y="30"/>
                </a:cubicBezTo>
                <a:close/>
                <a:moveTo>
                  <a:pt x="575" y="118"/>
                </a:moveTo>
                <a:lnTo>
                  <a:pt x="575" y="118"/>
                </a:lnTo>
                <a:cubicBezTo>
                  <a:pt x="575" y="118"/>
                  <a:pt x="251" y="457"/>
                  <a:pt x="236" y="457"/>
                </a:cubicBezTo>
                <a:cubicBezTo>
                  <a:pt x="221" y="471"/>
                  <a:pt x="207" y="471"/>
                  <a:pt x="192" y="457"/>
                </a:cubicBezTo>
                <a:lnTo>
                  <a:pt x="59" y="324"/>
                </a:lnTo>
                <a:cubicBezTo>
                  <a:pt x="45" y="310"/>
                  <a:pt x="45" y="295"/>
                  <a:pt x="59" y="280"/>
                </a:cubicBezTo>
                <a:cubicBezTo>
                  <a:pt x="74" y="265"/>
                  <a:pt x="103" y="265"/>
                  <a:pt x="118" y="280"/>
                </a:cubicBezTo>
                <a:cubicBezTo>
                  <a:pt x="207" y="369"/>
                  <a:pt x="207" y="369"/>
                  <a:pt x="207" y="369"/>
                </a:cubicBezTo>
                <a:cubicBezTo>
                  <a:pt x="530" y="59"/>
                  <a:pt x="530" y="59"/>
                  <a:pt x="530" y="59"/>
                </a:cubicBezTo>
                <a:cubicBezTo>
                  <a:pt x="545" y="45"/>
                  <a:pt x="560" y="45"/>
                  <a:pt x="575" y="59"/>
                </a:cubicBezTo>
                <a:cubicBezTo>
                  <a:pt x="604" y="74"/>
                  <a:pt x="604" y="103"/>
                  <a:pt x="575" y="118"/>
                </a:cubicBezTo>
                <a:close/>
              </a:path>
            </a:pathLst>
          </a:custGeom>
          <a:solidFill>
            <a:schemeClr val="tx1">
              <a:lumMod val="75000"/>
              <a:lumOff val="25000"/>
            </a:schemeClr>
          </a:solidFill>
          <a:ln>
            <a:noFill/>
          </a:ln>
          <a:effectLst/>
          <a:extLst/>
        </p:spPr>
        <p:txBody>
          <a:bodyPr wrap="none" anchor="ctr"/>
          <a:lstStyle/>
          <a:p>
            <a:endParaRPr lang="en-US" sz="5400"/>
          </a:p>
        </p:txBody>
      </p:sp>
      <p:sp>
        <p:nvSpPr>
          <p:cNvPr id="35" name="Freeform 34"/>
          <p:cNvSpPr>
            <a:spLocks noChangeArrowheads="1"/>
          </p:cNvSpPr>
          <p:nvPr/>
        </p:nvSpPr>
        <p:spPr bwMode="auto">
          <a:xfrm>
            <a:off x="19184769" y="7032452"/>
            <a:ext cx="487436" cy="487436"/>
          </a:xfrm>
          <a:custGeom>
            <a:avLst/>
            <a:gdLst>
              <a:gd name="T0" fmla="*/ 132875 w 516"/>
              <a:gd name="T1" fmla="*/ 95664 h 516"/>
              <a:gd name="T2" fmla="*/ 132875 w 516"/>
              <a:gd name="T3" fmla="*/ 95664 h 516"/>
              <a:gd name="T4" fmla="*/ 175482 w 516"/>
              <a:gd name="T5" fmla="*/ 53067 h 516"/>
              <a:gd name="T6" fmla="*/ 175482 w 516"/>
              <a:gd name="T7" fmla="*/ 15884 h 516"/>
              <a:gd name="T8" fmla="*/ 132875 w 516"/>
              <a:gd name="T9" fmla="*/ 15884 h 516"/>
              <a:gd name="T10" fmla="*/ 95685 w 516"/>
              <a:gd name="T11" fmla="*/ 53067 h 516"/>
              <a:gd name="T12" fmla="*/ 53078 w 516"/>
              <a:gd name="T13" fmla="*/ 15884 h 516"/>
              <a:gd name="T14" fmla="*/ 15887 w 516"/>
              <a:gd name="T15" fmla="*/ 15884 h 516"/>
              <a:gd name="T16" fmla="*/ 15887 w 516"/>
              <a:gd name="T17" fmla="*/ 53067 h 516"/>
              <a:gd name="T18" fmla="*/ 53078 w 516"/>
              <a:gd name="T19" fmla="*/ 95664 h 516"/>
              <a:gd name="T20" fmla="*/ 15887 w 516"/>
              <a:gd name="T21" fmla="*/ 132847 h 516"/>
              <a:gd name="T22" fmla="*/ 15887 w 516"/>
              <a:gd name="T23" fmla="*/ 175445 h 516"/>
              <a:gd name="T24" fmla="*/ 53078 w 516"/>
              <a:gd name="T25" fmla="*/ 175445 h 516"/>
              <a:gd name="T26" fmla="*/ 95685 w 516"/>
              <a:gd name="T27" fmla="*/ 132847 h 516"/>
              <a:gd name="T28" fmla="*/ 132875 w 516"/>
              <a:gd name="T29" fmla="*/ 175445 h 516"/>
              <a:gd name="T30" fmla="*/ 175482 w 516"/>
              <a:gd name="T31" fmla="*/ 175445 h 516"/>
              <a:gd name="T32" fmla="*/ 175482 w 516"/>
              <a:gd name="T33" fmla="*/ 132847 h 516"/>
              <a:gd name="T34" fmla="*/ 132875 w 516"/>
              <a:gd name="T35" fmla="*/ 95664 h 516"/>
              <a:gd name="T36" fmla="*/ 164650 w 516"/>
              <a:gd name="T37" fmla="*/ 164615 h 516"/>
              <a:gd name="T38" fmla="*/ 164650 w 516"/>
              <a:gd name="T39" fmla="*/ 164615 h 516"/>
              <a:gd name="T40" fmla="*/ 143707 w 516"/>
              <a:gd name="T41" fmla="*/ 164615 h 516"/>
              <a:gd name="T42" fmla="*/ 95685 w 516"/>
              <a:gd name="T43" fmla="*/ 111548 h 516"/>
              <a:gd name="T44" fmla="*/ 42607 w 516"/>
              <a:gd name="T45" fmla="*/ 164615 h 516"/>
              <a:gd name="T46" fmla="*/ 21303 w 516"/>
              <a:gd name="T47" fmla="*/ 164615 h 516"/>
              <a:gd name="T48" fmla="*/ 21303 w 516"/>
              <a:gd name="T49" fmla="*/ 143677 h 516"/>
              <a:gd name="T50" fmla="*/ 74381 w 516"/>
              <a:gd name="T51" fmla="*/ 95664 h 516"/>
              <a:gd name="T52" fmla="*/ 21303 w 516"/>
              <a:gd name="T53" fmla="*/ 42598 h 516"/>
              <a:gd name="T54" fmla="*/ 21303 w 516"/>
              <a:gd name="T55" fmla="*/ 21299 h 516"/>
              <a:gd name="T56" fmla="*/ 42607 w 516"/>
              <a:gd name="T57" fmla="*/ 21299 h 516"/>
              <a:gd name="T58" fmla="*/ 95685 w 516"/>
              <a:gd name="T59" fmla="*/ 74366 h 516"/>
              <a:gd name="T60" fmla="*/ 143707 w 516"/>
              <a:gd name="T61" fmla="*/ 21299 h 516"/>
              <a:gd name="T62" fmla="*/ 164650 w 516"/>
              <a:gd name="T63" fmla="*/ 21299 h 516"/>
              <a:gd name="T64" fmla="*/ 164650 w 516"/>
              <a:gd name="T65" fmla="*/ 42598 h 516"/>
              <a:gd name="T66" fmla="*/ 111572 w 516"/>
              <a:gd name="T67" fmla="*/ 95664 h 516"/>
              <a:gd name="T68" fmla="*/ 164650 w 516"/>
              <a:gd name="T69" fmla="*/ 143677 h 516"/>
              <a:gd name="T70" fmla="*/ 164650 w 516"/>
              <a:gd name="T71" fmla="*/ 164615 h 51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16" h="516">
                <a:moveTo>
                  <a:pt x="368" y="265"/>
                </a:moveTo>
                <a:lnTo>
                  <a:pt x="368" y="265"/>
                </a:lnTo>
                <a:cubicBezTo>
                  <a:pt x="486" y="147"/>
                  <a:pt x="486" y="147"/>
                  <a:pt x="486" y="147"/>
                </a:cubicBezTo>
                <a:cubicBezTo>
                  <a:pt x="515" y="118"/>
                  <a:pt x="515" y="73"/>
                  <a:pt x="486" y="44"/>
                </a:cubicBezTo>
                <a:cubicBezTo>
                  <a:pt x="456" y="0"/>
                  <a:pt x="398" y="0"/>
                  <a:pt x="368" y="44"/>
                </a:cubicBezTo>
                <a:cubicBezTo>
                  <a:pt x="265" y="147"/>
                  <a:pt x="265" y="147"/>
                  <a:pt x="265" y="147"/>
                </a:cubicBezTo>
                <a:cubicBezTo>
                  <a:pt x="147" y="44"/>
                  <a:pt x="147" y="44"/>
                  <a:pt x="147" y="44"/>
                </a:cubicBezTo>
                <a:cubicBezTo>
                  <a:pt x="118" y="0"/>
                  <a:pt x="73" y="0"/>
                  <a:pt x="44" y="44"/>
                </a:cubicBezTo>
                <a:cubicBezTo>
                  <a:pt x="0" y="73"/>
                  <a:pt x="0" y="118"/>
                  <a:pt x="44" y="147"/>
                </a:cubicBezTo>
                <a:cubicBezTo>
                  <a:pt x="147" y="265"/>
                  <a:pt x="147" y="265"/>
                  <a:pt x="147" y="265"/>
                </a:cubicBezTo>
                <a:cubicBezTo>
                  <a:pt x="44" y="368"/>
                  <a:pt x="44" y="368"/>
                  <a:pt x="44" y="368"/>
                </a:cubicBezTo>
                <a:cubicBezTo>
                  <a:pt x="0" y="398"/>
                  <a:pt x="0" y="456"/>
                  <a:pt x="44" y="486"/>
                </a:cubicBezTo>
                <a:cubicBezTo>
                  <a:pt x="73" y="515"/>
                  <a:pt x="118" y="515"/>
                  <a:pt x="147" y="486"/>
                </a:cubicBezTo>
                <a:cubicBezTo>
                  <a:pt x="265" y="368"/>
                  <a:pt x="265" y="368"/>
                  <a:pt x="265" y="368"/>
                </a:cubicBezTo>
                <a:cubicBezTo>
                  <a:pt x="368" y="486"/>
                  <a:pt x="368" y="486"/>
                  <a:pt x="368" y="486"/>
                </a:cubicBezTo>
                <a:cubicBezTo>
                  <a:pt x="398" y="515"/>
                  <a:pt x="456" y="515"/>
                  <a:pt x="486" y="486"/>
                </a:cubicBezTo>
                <a:cubicBezTo>
                  <a:pt x="515" y="456"/>
                  <a:pt x="515" y="398"/>
                  <a:pt x="486" y="368"/>
                </a:cubicBezTo>
                <a:lnTo>
                  <a:pt x="368" y="265"/>
                </a:lnTo>
                <a:close/>
                <a:moveTo>
                  <a:pt x="456" y="456"/>
                </a:moveTo>
                <a:lnTo>
                  <a:pt x="456" y="456"/>
                </a:lnTo>
                <a:cubicBezTo>
                  <a:pt x="441" y="471"/>
                  <a:pt x="412" y="471"/>
                  <a:pt x="398" y="456"/>
                </a:cubicBezTo>
                <a:cubicBezTo>
                  <a:pt x="265" y="309"/>
                  <a:pt x="265" y="309"/>
                  <a:pt x="265" y="309"/>
                </a:cubicBezTo>
                <a:cubicBezTo>
                  <a:pt x="118" y="456"/>
                  <a:pt x="118" y="456"/>
                  <a:pt x="118" y="456"/>
                </a:cubicBezTo>
                <a:cubicBezTo>
                  <a:pt x="103" y="471"/>
                  <a:pt x="73" y="471"/>
                  <a:pt x="59" y="456"/>
                </a:cubicBezTo>
                <a:cubicBezTo>
                  <a:pt x="44" y="441"/>
                  <a:pt x="44" y="412"/>
                  <a:pt x="59" y="398"/>
                </a:cubicBezTo>
                <a:cubicBezTo>
                  <a:pt x="206" y="265"/>
                  <a:pt x="206" y="265"/>
                  <a:pt x="206" y="265"/>
                </a:cubicBezTo>
                <a:cubicBezTo>
                  <a:pt x="59" y="118"/>
                  <a:pt x="59" y="118"/>
                  <a:pt x="59" y="118"/>
                </a:cubicBezTo>
                <a:cubicBezTo>
                  <a:pt x="44" y="103"/>
                  <a:pt x="44" y="73"/>
                  <a:pt x="59" y="59"/>
                </a:cubicBezTo>
                <a:cubicBezTo>
                  <a:pt x="73" y="44"/>
                  <a:pt x="103" y="44"/>
                  <a:pt x="118" y="59"/>
                </a:cubicBezTo>
                <a:cubicBezTo>
                  <a:pt x="265" y="206"/>
                  <a:pt x="265" y="206"/>
                  <a:pt x="265" y="206"/>
                </a:cubicBezTo>
                <a:cubicBezTo>
                  <a:pt x="398" y="59"/>
                  <a:pt x="398" y="59"/>
                  <a:pt x="398" y="59"/>
                </a:cubicBezTo>
                <a:cubicBezTo>
                  <a:pt x="412" y="44"/>
                  <a:pt x="441" y="44"/>
                  <a:pt x="456" y="59"/>
                </a:cubicBezTo>
                <a:cubicBezTo>
                  <a:pt x="471" y="73"/>
                  <a:pt x="471" y="103"/>
                  <a:pt x="456" y="118"/>
                </a:cubicBezTo>
                <a:cubicBezTo>
                  <a:pt x="309" y="265"/>
                  <a:pt x="309" y="265"/>
                  <a:pt x="309" y="265"/>
                </a:cubicBezTo>
                <a:cubicBezTo>
                  <a:pt x="456" y="398"/>
                  <a:pt x="456" y="398"/>
                  <a:pt x="456" y="398"/>
                </a:cubicBezTo>
                <a:cubicBezTo>
                  <a:pt x="471" y="412"/>
                  <a:pt x="471" y="441"/>
                  <a:pt x="456" y="456"/>
                </a:cubicBezTo>
                <a:close/>
              </a:path>
            </a:pathLst>
          </a:custGeom>
          <a:solidFill>
            <a:schemeClr val="tx1">
              <a:lumMod val="75000"/>
              <a:lumOff val="25000"/>
            </a:schemeClr>
          </a:solidFill>
          <a:ln>
            <a:noFill/>
          </a:ln>
          <a:effectLst/>
          <a:extLst/>
        </p:spPr>
        <p:txBody>
          <a:bodyPr wrap="none" anchor="ctr"/>
          <a:lstStyle/>
          <a:p>
            <a:endParaRPr lang="en-US" sz="5400"/>
          </a:p>
        </p:txBody>
      </p:sp>
      <p:sp>
        <p:nvSpPr>
          <p:cNvPr id="36" name="Freeform 35"/>
          <p:cNvSpPr>
            <a:spLocks noChangeArrowheads="1"/>
          </p:cNvSpPr>
          <p:nvPr/>
        </p:nvSpPr>
        <p:spPr bwMode="auto">
          <a:xfrm>
            <a:off x="18189157" y="7198386"/>
            <a:ext cx="580772" cy="141736"/>
          </a:xfrm>
          <a:custGeom>
            <a:avLst/>
            <a:gdLst>
              <a:gd name="T0" fmla="*/ 195452 w 619"/>
              <a:gd name="T1" fmla="*/ 0 h 148"/>
              <a:gd name="T2" fmla="*/ 195452 w 619"/>
              <a:gd name="T3" fmla="*/ 0 h 148"/>
              <a:gd name="T4" fmla="*/ 26180 w 619"/>
              <a:gd name="T5" fmla="*/ 0 h 148"/>
              <a:gd name="T6" fmla="*/ 0 w 619"/>
              <a:gd name="T7" fmla="*/ 26717 h 148"/>
              <a:gd name="T8" fmla="*/ 26180 w 619"/>
              <a:gd name="T9" fmla="*/ 53799 h 148"/>
              <a:gd name="T10" fmla="*/ 195452 w 619"/>
              <a:gd name="T11" fmla="*/ 53799 h 148"/>
              <a:gd name="T12" fmla="*/ 221632 w 619"/>
              <a:gd name="T13" fmla="*/ 26717 h 148"/>
              <a:gd name="T14" fmla="*/ 195452 w 619"/>
              <a:gd name="T15" fmla="*/ 0 h 148"/>
              <a:gd name="T16" fmla="*/ 195452 w 619"/>
              <a:gd name="T17" fmla="*/ 42820 h 148"/>
              <a:gd name="T18" fmla="*/ 195452 w 619"/>
              <a:gd name="T19" fmla="*/ 42820 h 148"/>
              <a:gd name="T20" fmla="*/ 26180 w 619"/>
              <a:gd name="T21" fmla="*/ 42820 h 148"/>
              <a:gd name="T22" fmla="*/ 10400 w 619"/>
              <a:gd name="T23" fmla="*/ 26717 h 148"/>
              <a:gd name="T24" fmla="*/ 26180 w 619"/>
              <a:gd name="T25" fmla="*/ 10613 h 148"/>
              <a:gd name="T26" fmla="*/ 195452 w 619"/>
              <a:gd name="T27" fmla="*/ 10613 h 148"/>
              <a:gd name="T28" fmla="*/ 211232 w 619"/>
              <a:gd name="T29" fmla="*/ 26717 h 148"/>
              <a:gd name="T30" fmla="*/ 195452 w 619"/>
              <a:gd name="T31" fmla="*/ 42820 h 14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619" h="148">
                <a:moveTo>
                  <a:pt x="545" y="0"/>
                </a:moveTo>
                <a:lnTo>
                  <a:pt x="545" y="0"/>
                </a:lnTo>
                <a:cubicBezTo>
                  <a:pt x="73" y="0"/>
                  <a:pt x="73" y="0"/>
                  <a:pt x="73" y="0"/>
                </a:cubicBezTo>
                <a:cubicBezTo>
                  <a:pt x="29" y="0"/>
                  <a:pt x="0" y="29"/>
                  <a:pt x="0" y="73"/>
                </a:cubicBezTo>
                <a:cubicBezTo>
                  <a:pt x="0" y="117"/>
                  <a:pt x="29" y="147"/>
                  <a:pt x="73" y="147"/>
                </a:cubicBezTo>
                <a:cubicBezTo>
                  <a:pt x="545" y="147"/>
                  <a:pt x="545" y="147"/>
                  <a:pt x="545" y="147"/>
                </a:cubicBezTo>
                <a:cubicBezTo>
                  <a:pt x="589" y="147"/>
                  <a:pt x="618" y="117"/>
                  <a:pt x="618" y="73"/>
                </a:cubicBezTo>
                <a:cubicBezTo>
                  <a:pt x="618" y="29"/>
                  <a:pt x="589" y="0"/>
                  <a:pt x="545" y="0"/>
                </a:cubicBezTo>
                <a:close/>
                <a:moveTo>
                  <a:pt x="545" y="117"/>
                </a:moveTo>
                <a:lnTo>
                  <a:pt x="545" y="117"/>
                </a:lnTo>
                <a:cubicBezTo>
                  <a:pt x="73" y="117"/>
                  <a:pt x="73" y="117"/>
                  <a:pt x="73" y="117"/>
                </a:cubicBezTo>
                <a:cubicBezTo>
                  <a:pt x="59" y="117"/>
                  <a:pt x="29" y="88"/>
                  <a:pt x="29" y="73"/>
                </a:cubicBezTo>
                <a:cubicBezTo>
                  <a:pt x="29" y="58"/>
                  <a:pt x="59" y="29"/>
                  <a:pt x="73" y="29"/>
                </a:cubicBezTo>
                <a:cubicBezTo>
                  <a:pt x="545" y="29"/>
                  <a:pt x="545" y="29"/>
                  <a:pt x="545" y="29"/>
                </a:cubicBezTo>
                <a:cubicBezTo>
                  <a:pt x="559" y="29"/>
                  <a:pt x="589" y="58"/>
                  <a:pt x="589" y="73"/>
                </a:cubicBezTo>
                <a:cubicBezTo>
                  <a:pt x="589" y="88"/>
                  <a:pt x="559" y="117"/>
                  <a:pt x="545" y="117"/>
                </a:cubicBezTo>
                <a:close/>
              </a:path>
            </a:pathLst>
          </a:custGeom>
          <a:solidFill>
            <a:schemeClr val="tx1">
              <a:lumMod val="75000"/>
              <a:lumOff val="25000"/>
            </a:schemeClr>
          </a:solidFill>
          <a:ln>
            <a:noFill/>
          </a:ln>
          <a:effectLst/>
          <a:extLst/>
        </p:spPr>
        <p:txBody>
          <a:bodyPr wrap="none" anchor="ctr"/>
          <a:lstStyle/>
          <a:p>
            <a:endParaRPr lang="en-US" sz="5400"/>
          </a:p>
        </p:txBody>
      </p:sp>
      <p:sp>
        <p:nvSpPr>
          <p:cNvPr id="37" name="Freeform 36"/>
          <p:cNvSpPr>
            <a:spLocks noChangeArrowheads="1"/>
          </p:cNvSpPr>
          <p:nvPr/>
        </p:nvSpPr>
        <p:spPr bwMode="auto">
          <a:xfrm>
            <a:off x="17217753" y="6973681"/>
            <a:ext cx="598056" cy="584230"/>
          </a:xfrm>
          <a:custGeom>
            <a:avLst/>
            <a:gdLst>
              <a:gd name="T0" fmla="*/ 201915 w 634"/>
              <a:gd name="T1" fmla="*/ 85122 h 619"/>
              <a:gd name="T2" fmla="*/ 201915 w 634"/>
              <a:gd name="T3" fmla="*/ 85122 h 619"/>
              <a:gd name="T4" fmla="*/ 143504 w 634"/>
              <a:gd name="T5" fmla="*/ 85122 h 619"/>
              <a:gd name="T6" fmla="*/ 143504 w 634"/>
              <a:gd name="T7" fmla="*/ 26691 h 619"/>
              <a:gd name="T8" fmla="*/ 116822 w 634"/>
              <a:gd name="T9" fmla="*/ 0 h 619"/>
              <a:gd name="T10" fmla="*/ 85093 w 634"/>
              <a:gd name="T11" fmla="*/ 26691 h 619"/>
              <a:gd name="T12" fmla="*/ 85093 w 634"/>
              <a:gd name="T13" fmla="*/ 85122 h 619"/>
              <a:gd name="T14" fmla="*/ 32090 w 634"/>
              <a:gd name="T15" fmla="*/ 85122 h 619"/>
              <a:gd name="T16" fmla="*/ 0 w 634"/>
              <a:gd name="T17" fmla="*/ 111453 h 619"/>
              <a:gd name="T18" fmla="*/ 32090 w 634"/>
              <a:gd name="T19" fmla="*/ 138144 h 619"/>
              <a:gd name="T20" fmla="*/ 85093 w 634"/>
              <a:gd name="T21" fmla="*/ 138144 h 619"/>
              <a:gd name="T22" fmla="*/ 85093 w 634"/>
              <a:gd name="T23" fmla="*/ 196575 h 619"/>
              <a:gd name="T24" fmla="*/ 116822 w 634"/>
              <a:gd name="T25" fmla="*/ 222905 h 619"/>
              <a:gd name="T26" fmla="*/ 143504 w 634"/>
              <a:gd name="T27" fmla="*/ 196575 h 619"/>
              <a:gd name="T28" fmla="*/ 143504 w 634"/>
              <a:gd name="T29" fmla="*/ 138144 h 619"/>
              <a:gd name="T30" fmla="*/ 201915 w 634"/>
              <a:gd name="T31" fmla="*/ 138144 h 619"/>
              <a:gd name="T32" fmla="*/ 228236 w 634"/>
              <a:gd name="T33" fmla="*/ 111453 h 619"/>
              <a:gd name="T34" fmla="*/ 201915 w 634"/>
              <a:gd name="T35" fmla="*/ 85122 h 619"/>
              <a:gd name="T36" fmla="*/ 201915 w 634"/>
              <a:gd name="T37" fmla="*/ 127323 h 619"/>
              <a:gd name="T38" fmla="*/ 201915 w 634"/>
              <a:gd name="T39" fmla="*/ 127323 h 619"/>
              <a:gd name="T40" fmla="*/ 127639 w 634"/>
              <a:gd name="T41" fmla="*/ 127323 h 619"/>
              <a:gd name="T42" fmla="*/ 127639 w 634"/>
              <a:gd name="T43" fmla="*/ 196575 h 619"/>
              <a:gd name="T44" fmla="*/ 116822 w 634"/>
              <a:gd name="T45" fmla="*/ 212445 h 619"/>
              <a:gd name="T46" fmla="*/ 100958 w 634"/>
              <a:gd name="T47" fmla="*/ 196575 h 619"/>
              <a:gd name="T48" fmla="*/ 100958 w 634"/>
              <a:gd name="T49" fmla="*/ 127323 h 619"/>
              <a:gd name="T50" fmla="*/ 32090 w 634"/>
              <a:gd name="T51" fmla="*/ 127323 h 619"/>
              <a:gd name="T52" fmla="*/ 16225 w 634"/>
              <a:gd name="T53" fmla="*/ 111453 h 619"/>
              <a:gd name="T54" fmla="*/ 32090 w 634"/>
              <a:gd name="T55" fmla="*/ 95582 h 619"/>
              <a:gd name="T56" fmla="*/ 100958 w 634"/>
              <a:gd name="T57" fmla="*/ 95582 h 619"/>
              <a:gd name="T58" fmla="*/ 100958 w 634"/>
              <a:gd name="T59" fmla="*/ 26691 h 619"/>
              <a:gd name="T60" fmla="*/ 116822 w 634"/>
              <a:gd name="T61" fmla="*/ 10460 h 619"/>
              <a:gd name="T62" fmla="*/ 127639 w 634"/>
              <a:gd name="T63" fmla="*/ 26691 h 619"/>
              <a:gd name="T64" fmla="*/ 127639 w 634"/>
              <a:gd name="T65" fmla="*/ 95582 h 619"/>
              <a:gd name="T66" fmla="*/ 201915 w 634"/>
              <a:gd name="T67" fmla="*/ 95582 h 619"/>
              <a:gd name="T68" fmla="*/ 212372 w 634"/>
              <a:gd name="T69" fmla="*/ 111453 h 619"/>
              <a:gd name="T70" fmla="*/ 201915 w 634"/>
              <a:gd name="T71" fmla="*/ 127323 h 61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34" h="619">
                <a:moveTo>
                  <a:pt x="560" y="236"/>
                </a:moveTo>
                <a:lnTo>
                  <a:pt x="560" y="236"/>
                </a:lnTo>
                <a:cubicBezTo>
                  <a:pt x="398" y="236"/>
                  <a:pt x="398" y="236"/>
                  <a:pt x="398" y="236"/>
                </a:cubicBezTo>
                <a:cubicBezTo>
                  <a:pt x="398" y="74"/>
                  <a:pt x="398" y="74"/>
                  <a:pt x="398" y="74"/>
                </a:cubicBezTo>
                <a:cubicBezTo>
                  <a:pt x="398" y="29"/>
                  <a:pt x="369" y="0"/>
                  <a:pt x="324" y="0"/>
                </a:cubicBezTo>
                <a:cubicBezTo>
                  <a:pt x="280" y="0"/>
                  <a:pt x="236" y="29"/>
                  <a:pt x="236" y="74"/>
                </a:cubicBezTo>
                <a:cubicBezTo>
                  <a:pt x="236" y="236"/>
                  <a:pt x="236" y="236"/>
                  <a:pt x="236" y="236"/>
                </a:cubicBezTo>
                <a:cubicBezTo>
                  <a:pt x="89" y="236"/>
                  <a:pt x="89" y="236"/>
                  <a:pt x="89" y="236"/>
                </a:cubicBezTo>
                <a:cubicBezTo>
                  <a:pt x="45" y="236"/>
                  <a:pt x="0" y="265"/>
                  <a:pt x="0" y="309"/>
                </a:cubicBezTo>
                <a:cubicBezTo>
                  <a:pt x="0" y="353"/>
                  <a:pt x="45" y="383"/>
                  <a:pt x="89" y="383"/>
                </a:cubicBezTo>
                <a:cubicBezTo>
                  <a:pt x="236" y="383"/>
                  <a:pt x="236" y="383"/>
                  <a:pt x="236" y="383"/>
                </a:cubicBezTo>
                <a:cubicBezTo>
                  <a:pt x="236" y="545"/>
                  <a:pt x="236" y="545"/>
                  <a:pt x="236" y="545"/>
                </a:cubicBezTo>
                <a:cubicBezTo>
                  <a:pt x="236" y="589"/>
                  <a:pt x="280" y="618"/>
                  <a:pt x="324" y="618"/>
                </a:cubicBezTo>
                <a:cubicBezTo>
                  <a:pt x="369" y="618"/>
                  <a:pt x="398" y="589"/>
                  <a:pt x="398" y="545"/>
                </a:cubicBezTo>
                <a:cubicBezTo>
                  <a:pt x="398" y="383"/>
                  <a:pt x="398" y="383"/>
                  <a:pt x="398" y="383"/>
                </a:cubicBezTo>
                <a:cubicBezTo>
                  <a:pt x="560" y="383"/>
                  <a:pt x="560" y="383"/>
                  <a:pt x="560" y="383"/>
                </a:cubicBezTo>
                <a:cubicBezTo>
                  <a:pt x="604" y="383"/>
                  <a:pt x="633" y="353"/>
                  <a:pt x="633" y="309"/>
                </a:cubicBezTo>
                <a:cubicBezTo>
                  <a:pt x="633" y="265"/>
                  <a:pt x="604" y="236"/>
                  <a:pt x="560" y="236"/>
                </a:cubicBezTo>
                <a:close/>
                <a:moveTo>
                  <a:pt x="560" y="353"/>
                </a:moveTo>
                <a:lnTo>
                  <a:pt x="560" y="353"/>
                </a:lnTo>
                <a:cubicBezTo>
                  <a:pt x="354" y="353"/>
                  <a:pt x="354" y="353"/>
                  <a:pt x="354" y="353"/>
                </a:cubicBezTo>
                <a:cubicBezTo>
                  <a:pt x="354" y="545"/>
                  <a:pt x="354" y="545"/>
                  <a:pt x="354" y="545"/>
                </a:cubicBezTo>
                <a:cubicBezTo>
                  <a:pt x="354" y="559"/>
                  <a:pt x="339" y="589"/>
                  <a:pt x="324" y="589"/>
                </a:cubicBezTo>
                <a:cubicBezTo>
                  <a:pt x="295" y="589"/>
                  <a:pt x="280" y="559"/>
                  <a:pt x="280" y="545"/>
                </a:cubicBezTo>
                <a:cubicBezTo>
                  <a:pt x="280" y="353"/>
                  <a:pt x="280" y="353"/>
                  <a:pt x="280" y="353"/>
                </a:cubicBezTo>
                <a:cubicBezTo>
                  <a:pt x="89" y="353"/>
                  <a:pt x="89" y="353"/>
                  <a:pt x="89" y="353"/>
                </a:cubicBezTo>
                <a:cubicBezTo>
                  <a:pt x="59" y="353"/>
                  <a:pt x="45" y="324"/>
                  <a:pt x="45" y="309"/>
                </a:cubicBezTo>
                <a:cubicBezTo>
                  <a:pt x="45" y="294"/>
                  <a:pt x="59" y="265"/>
                  <a:pt x="89" y="265"/>
                </a:cubicBezTo>
                <a:cubicBezTo>
                  <a:pt x="280" y="265"/>
                  <a:pt x="280" y="265"/>
                  <a:pt x="280" y="265"/>
                </a:cubicBezTo>
                <a:cubicBezTo>
                  <a:pt x="280" y="74"/>
                  <a:pt x="280" y="74"/>
                  <a:pt x="280" y="74"/>
                </a:cubicBezTo>
                <a:cubicBezTo>
                  <a:pt x="280" y="59"/>
                  <a:pt x="295" y="29"/>
                  <a:pt x="324" y="29"/>
                </a:cubicBezTo>
                <a:cubicBezTo>
                  <a:pt x="339" y="29"/>
                  <a:pt x="354" y="59"/>
                  <a:pt x="354" y="74"/>
                </a:cubicBezTo>
                <a:cubicBezTo>
                  <a:pt x="354" y="265"/>
                  <a:pt x="354" y="265"/>
                  <a:pt x="354" y="265"/>
                </a:cubicBezTo>
                <a:cubicBezTo>
                  <a:pt x="560" y="265"/>
                  <a:pt x="560" y="265"/>
                  <a:pt x="560" y="265"/>
                </a:cubicBezTo>
                <a:cubicBezTo>
                  <a:pt x="575" y="265"/>
                  <a:pt x="589" y="294"/>
                  <a:pt x="589" y="309"/>
                </a:cubicBezTo>
                <a:cubicBezTo>
                  <a:pt x="589" y="324"/>
                  <a:pt x="575" y="353"/>
                  <a:pt x="560" y="353"/>
                </a:cubicBezTo>
                <a:close/>
              </a:path>
            </a:pathLst>
          </a:custGeom>
          <a:solidFill>
            <a:schemeClr val="tx1">
              <a:lumMod val="75000"/>
              <a:lumOff val="25000"/>
            </a:schemeClr>
          </a:solidFill>
          <a:ln>
            <a:noFill/>
          </a:ln>
          <a:effectLst/>
          <a:extLst/>
        </p:spPr>
        <p:txBody>
          <a:bodyPr wrap="none" anchor="ctr"/>
          <a:lstStyle/>
          <a:p>
            <a:endParaRPr lang="en-US" sz="5400"/>
          </a:p>
        </p:txBody>
      </p:sp>
      <p:sp>
        <p:nvSpPr>
          <p:cNvPr id="38" name="Freeform 37"/>
          <p:cNvSpPr>
            <a:spLocks noChangeArrowheads="1"/>
          </p:cNvSpPr>
          <p:nvPr/>
        </p:nvSpPr>
        <p:spPr bwMode="auto">
          <a:xfrm>
            <a:off x="16260172" y="7004795"/>
            <a:ext cx="598058" cy="525462"/>
          </a:xfrm>
          <a:custGeom>
            <a:avLst/>
            <a:gdLst>
              <a:gd name="T0" fmla="*/ 26321 w 634"/>
              <a:gd name="T1" fmla="*/ 57987 h 561"/>
              <a:gd name="T2" fmla="*/ 26321 w 634"/>
              <a:gd name="T3" fmla="*/ 57987 h 561"/>
              <a:gd name="T4" fmla="*/ 196147 w 634"/>
              <a:gd name="T5" fmla="*/ 57987 h 561"/>
              <a:gd name="T6" fmla="*/ 228237 w 634"/>
              <a:gd name="T7" fmla="*/ 31857 h 561"/>
              <a:gd name="T8" fmla="*/ 196147 w 634"/>
              <a:gd name="T9" fmla="*/ 0 h 561"/>
              <a:gd name="T10" fmla="*/ 26321 w 634"/>
              <a:gd name="T11" fmla="*/ 0 h 561"/>
              <a:gd name="T12" fmla="*/ 0 w 634"/>
              <a:gd name="T13" fmla="*/ 31857 h 561"/>
              <a:gd name="T14" fmla="*/ 26321 w 634"/>
              <a:gd name="T15" fmla="*/ 57987 h 561"/>
              <a:gd name="T16" fmla="*/ 26321 w 634"/>
              <a:gd name="T17" fmla="*/ 16108 h 561"/>
              <a:gd name="T18" fmla="*/ 26321 w 634"/>
              <a:gd name="T19" fmla="*/ 16108 h 561"/>
              <a:gd name="T20" fmla="*/ 196147 w 634"/>
              <a:gd name="T21" fmla="*/ 16108 h 561"/>
              <a:gd name="T22" fmla="*/ 212012 w 634"/>
              <a:gd name="T23" fmla="*/ 31857 h 561"/>
              <a:gd name="T24" fmla="*/ 196147 w 634"/>
              <a:gd name="T25" fmla="*/ 42237 h 561"/>
              <a:gd name="T26" fmla="*/ 26321 w 634"/>
              <a:gd name="T27" fmla="*/ 42237 h 561"/>
              <a:gd name="T28" fmla="*/ 15865 w 634"/>
              <a:gd name="T29" fmla="*/ 31857 h 561"/>
              <a:gd name="T30" fmla="*/ 26321 w 634"/>
              <a:gd name="T31" fmla="*/ 16108 h 561"/>
              <a:gd name="T32" fmla="*/ 196147 w 634"/>
              <a:gd name="T33" fmla="*/ 74095 h 561"/>
              <a:gd name="T34" fmla="*/ 196147 w 634"/>
              <a:gd name="T35" fmla="*/ 74095 h 561"/>
              <a:gd name="T36" fmla="*/ 26321 w 634"/>
              <a:gd name="T37" fmla="*/ 74095 h 561"/>
              <a:gd name="T38" fmla="*/ 0 w 634"/>
              <a:gd name="T39" fmla="*/ 100225 h 561"/>
              <a:gd name="T40" fmla="*/ 26321 w 634"/>
              <a:gd name="T41" fmla="*/ 126712 h 561"/>
              <a:gd name="T42" fmla="*/ 196147 w 634"/>
              <a:gd name="T43" fmla="*/ 126712 h 561"/>
              <a:gd name="T44" fmla="*/ 228237 w 634"/>
              <a:gd name="T45" fmla="*/ 100225 h 561"/>
              <a:gd name="T46" fmla="*/ 196147 w 634"/>
              <a:gd name="T47" fmla="*/ 74095 h 561"/>
              <a:gd name="T48" fmla="*/ 196147 w 634"/>
              <a:gd name="T49" fmla="*/ 115974 h 561"/>
              <a:gd name="T50" fmla="*/ 196147 w 634"/>
              <a:gd name="T51" fmla="*/ 115974 h 561"/>
              <a:gd name="T52" fmla="*/ 26321 w 634"/>
              <a:gd name="T53" fmla="*/ 115974 h 561"/>
              <a:gd name="T54" fmla="*/ 15865 w 634"/>
              <a:gd name="T55" fmla="*/ 100225 h 561"/>
              <a:gd name="T56" fmla="*/ 26321 w 634"/>
              <a:gd name="T57" fmla="*/ 84475 h 561"/>
              <a:gd name="T58" fmla="*/ 196147 w 634"/>
              <a:gd name="T59" fmla="*/ 84475 h 561"/>
              <a:gd name="T60" fmla="*/ 212012 w 634"/>
              <a:gd name="T61" fmla="*/ 100225 h 561"/>
              <a:gd name="T62" fmla="*/ 196147 w 634"/>
              <a:gd name="T63" fmla="*/ 115974 h 561"/>
              <a:gd name="T64" fmla="*/ 196147 w 634"/>
              <a:gd name="T65" fmla="*/ 142462 h 561"/>
              <a:gd name="T66" fmla="*/ 196147 w 634"/>
              <a:gd name="T67" fmla="*/ 142462 h 561"/>
              <a:gd name="T68" fmla="*/ 26321 w 634"/>
              <a:gd name="T69" fmla="*/ 142462 h 561"/>
              <a:gd name="T70" fmla="*/ 0 w 634"/>
              <a:gd name="T71" fmla="*/ 168592 h 561"/>
              <a:gd name="T72" fmla="*/ 26321 w 634"/>
              <a:gd name="T73" fmla="*/ 200449 h 561"/>
              <a:gd name="T74" fmla="*/ 196147 w 634"/>
              <a:gd name="T75" fmla="*/ 200449 h 561"/>
              <a:gd name="T76" fmla="*/ 228237 w 634"/>
              <a:gd name="T77" fmla="*/ 168592 h 561"/>
              <a:gd name="T78" fmla="*/ 196147 w 634"/>
              <a:gd name="T79" fmla="*/ 142462 h 561"/>
              <a:gd name="T80" fmla="*/ 196147 w 634"/>
              <a:gd name="T81" fmla="*/ 184699 h 561"/>
              <a:gd name="T82" fmla="*/ 196147 w 634"/>
              <a:gd name="T83" fmla="*/ 184699 h 561"/>
              <a:gd name="T84" fmla="*/ 26321 w 634"/>
              <a:gd name="T85" fmla="*/ 184699 h 561"/>
              <a:gd name="T86" fmla="*/ 15865 w 634"/>
              <a:gd name="T87" fmla="*/ 168592 h 561"/>
              <a:gd name="T88" fmla="*/ 26321 w 634"/>
              <a:gd name="T89" fmla="*/ 158212 h 561"/>
              <a:gd name="T90" fmla="*/ 196147 w 634"/>
              <a:gd name="T91" fmla="*/ 158212 h 561"/>
              <a:gd name="T92" fmla="*/ 212012 w 634"/>
              <a:gd name="T93" fmla="*/ 168592 h 561"/>
              <a:gd name="T94" fmla="*/ 196147 w 634"/>
              <a:gd name="T95" fmla="*/ 184699 h 561"/>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634" h="561">
                <a:moveTo>
                  <a:pt x="73" y="162"/>
                </a:moveTo>
                <a:lnTo>
                  <a:pt x="73" y="162"/>
                </a:lnTo>
                <a:cubicBezTo>
                  <a:pt x="544" y="162"/>
                  <a:pt x="544" y="162"/>
                  <a:pt x="544" y="162"/>
                </a:cubicBezTo>
                <a:cubicBezTo>
                  <a:pt x="588" y="162"/>
                  <a:pt x="633" y="133"/>
                  <a:pt x="633" y="89"/>
                </a:cubicBezTo>
                <a:cubicBezTo>
                  <a:pt x="633" y="45"/>
                  <a:pt x="588" y="0"/>
                  <a:pt x="544" y="0"/>
                </a:cubicBezTo>
                <a:cubicBezTo>
                  <a:pt x="73" y="0"/>
                  <a:pt x="73" y="0"/>
                  <a:pt x="73" y="0"/>
                </a:cubicBezTo>
                <a:cubicBezTo>
                  <a:pt x="29" y="0"/>
                  <a:pt x="0" y="45"/>
                  <a:pt x="0" y="89"/>
                </a:cubicBezTo>
                <a:cubicBezTo>
                  <a:pt x="0" y="133"/>
                  <a:pt x="29" y="162"/>
                  <a:pt x="73" y="162"/>
                </a:cubicBezTo>
                <a:close/>
                <a:moveTo>
                  <a:pt x="73" y="45"/>
                </a:moveTo>
                <a:lnTo>
                  <a:pt x="73" y="45"/>
                </a:lnTo>
                <a:cubicBezTo>
                  <a:pt x="544" y="45"/>
                  <a:pt x="544" y="45"/>
                  <a:pt x="544" y="45"/>
                </a:cubicBezTo>
                <a:cubicBezTo>
                  <a:pt x="574" y="45"/>
                  <a:pt x="588" y="59"/>
                  <a:pt x="588" y="89"/>
                </a:cubicBezTo>
                <a:cubicBezTo>
                  <a:pt x="588" y="103"/>
                  <a:pt x="574" y="118"/>
                  <a:pt x="544" y="118"/>
                </a:cubicBezTo>
                <a:cubicBezTo>
                  <a:pt x="73" y="118"/>
                  <a:pt x="73" y="118"/>
                  <a:pt x="73" y="118"/>
                </a:cubicBezTo>
                <a:cubicBezTo>
                  <a:pt x="58" y="118"/>
                  <a:pt x="44" y="103"/>
                  <a:pt x="44" y="89"/>
                </a:cubicBezTo>
                <a:cubicBezTo>
                  <a:pt x="44" y="59"/>
                  <a:pt x="58" y="45"/>
                  <a:pt x="73" y="45"/>
                </a:cubicBezTo>
                <a:close/>
                <a:moveTo>
                  <a:pt x="544" y="207"/>
                </a:moveTo>
                <a:lnTo>
                  <a:pt x="544" y="207"/>
                </a:lnTo>
                <a:cubicBezTo>
                  <a:pt x="73" y="207"/>
                  <a:pt x="73" y="207"/>
                  <a:pt x="73" y="207"/>
                </a:cubicBezTo>
                <a:cubicBezTo>
                  <a:pt x="29" y="207"/>
                  <a:pt x="0" y="236"/>
                  <a:pt x="0" y="280"/>
                </a:cubicBezTo>
                <a:cubicBezTo>
                  <a:pt x="0" y="324"/>
                  <a:pt x="29" y="354"/>
                  <a:pt x="73" y="354"/>
                </a:cubicBezTo>
                <a:cubicBezTo>
                  <a:pt x="544" y="354"/>
                  <a:pt x="544" y="354"/>
                  <a:pt x="544" y="354"/>
                </a:cubicBezTo>
                <a:cubicBezTo>
                  <a:pt x="588" y="354"/>
                  <a:pt x="633" y="324"/>
                  <a:pt x="633" y="280"/>
                </a:cubicBezTo>
                <a:cubicBezTo>
                  <a:pt x="633" y="236"/>
                  <a:pt x="588" y="207"/>
                  <a:pt x="544" y="207"/>
                </a:cubicBezTo>
                <a:close/>
                <a:moveTo>
                  <a:pt x="544" y="324"/>
                </a:moveTo>
                <a:lnTo>
                  <a:pt x="544" y="324"/>
                </a:lnTo>
                <a:cubicBezTo>
                  <a:pt x="73" y="324"/>
                  <a:pt x="73" y="324"/>
                  <a:pt x="73" y="324"/>
                </a:cubicBezTo>
                <a:cubicBezTo>
                  <a:pt x="58" y="324"/>
                  <a:pt x="44" y="295"/>
                  <a:pt x="44" y="280"/>
                </a:cubicBezTo>
                <a:cubicBezTo>
                  <a:pt x="44" y="265"/>
                  <a:pt x="58" y="236"/>
                  <a:pt x="73" y="236"/>
                </a:cubicBezTo>
                <a:cubicBezTo>
                  <a:pt x="544" y="236"/>
                  <a:pt x="544" y="236"/>
                  <a:pt x="544" y="236"/>
                </a:cubicBezTo>
                <a:cubicBezTo>
                  <a:pt x="574" y="236"/>
                  <a:pt x="588" y="265"/>
                  <a:pt x="588" y="280"/>
                </a:cubicBezTo>
                <a:cubicBezTo>
                  <a:pt x="588" y="295"/>
                  <a:pt x="574" y="324"/>
                  <a:pt x="544" y="324"/>
                </a:cubicBezTo>
                <a:close/>
                <a:moveTo>
                  <a:pt x="544" y="398"/>
                </a:moveTo>
                <a:lnTo>
                  <a:pt x="544" y="398"/>
                </a:lnTo>
                <a:cubicBezTo>
                  <a:pt x="73" y="398"/>
                  <a:pt x="73" y="398"/>
                  <a:pt x="73" y="398"/>
                </a:cubicBezTo>
                <a:cubicBezTo>
                  <a:pt x="29" y="398"/>
                  <a:pt x="0" y="428"/>
                  <a:pt x="0" y="471"/>
                </a:cubicBezTo>
                <a:cubicBezTo>
                  <a:pt x="0" y="516"/>
                  <a:pt x="29" y="560"/>
                  <a:pt x="73" y="560"/>
                </a:cubicBezTo>
                <a:cubicBezTo>
                  <a:pt x="544" y="560"/>
                  <a:pt x="544" y="560"/>
                  <a:pt x="544" y="560"/>
                </a:cubicBezTo>
                <a:cubicBezTo>
                  <a:pt x="588" y="560"/>
                  <a:pt x="633" y="516"/>
                  <a:pt x="633" y="471"/>
                </a:cubicBezTo>
                <a:cubicBezTo>
                  <a:pt x="633" y="428"/>
                  <a:pt x="588" y="398"/>
                  <a:pt x="544" y="398"/>
                </a:cubicBezTo>
                <a:close/>
                <a:moveTo>
                  <a:pt x="544" y="516"/>
                </a:moveTo>
                <a:lnTo>
                  <a:pt x="544" y="516"/>
                </a:lnTo>
                <a:cubicBezTo>
                  <a:pt x="73" y="516"/>
                  <a:pt x="73" y="516"/>
                  <a:pt x="73" y="516"/>
                </a:cubicBezTo>
                <a:cubicBezTo>
                  <a:pt x="58" y="516"/>
                  <a:pt x="44" y="501"/>
                  <a:pt x="44" y="471"/>
                </a:cubicBezTo>
                <a:cubicBezTo>
                  <a:pt x="44" y="457"/>
                  <a:pt x="58" y="442"/>
                  <a:pt x="73" y="442"/>
                </a:cubicBezTo>
                <a:cubicBezTo>
                  <a:pt x="544" y="442"/>
                  <a:pt x="544" y="442"/>
                  <a:pt x="544" y="442"/>
                </a:cubicBezTo>
                <a:cubicBezTo>
                  <a:pt x="574" y="442"/>
                  <a:pt x="588" y="457"/>
                  <a:pt x="588" y="471"/>
                </a:cubicBezTo>
                <a:cubicBezTo>
                  <a:pt x="588" y="501"/>
                  <a:pt x="574" y="516"/>
                  <a:pt x="544" y="516"/>
                </a:cubicBezTo>
                <a:close/>
              </a:path>
            </a:pathLst>
          </a:custGeom>
          <a:solidFill>
            <a:schemeClr val="tx1">
              <a:lumMod val="75000"/>
              <a:lumOff val="25000"/>
            </a:schemeClr>
          </a:solidFill>
          <a:ln>
            <a:noFill/>
          </a:ln>
          <a:effectLst/>
          <a:extLst/>
        </p:spPr>
        <p:txBody>
          <a:bodyPr wrap="none" anchor="ctr"/>
          <a:lstStyle/>
          <a:p>
            <a:endParaRPr lang="en-US" sz="5400"/>
          </a:p>
        </p:txBody>
      </p:sp>
      <p:sp>
        <p:nvSpPr>
          <p:cNvPr id="39" name="Freeform 38"/>
          <p:cNvSpPr>
            <a:spLocks noChangeArrowheads="1"/>
          </p:cNvSpPr>
          <p:nvPr/>
        </p:nvSpPr>
        <p:spPr bwMode="auto">
          <a:xfrm>
            <a:off x="15306047" y="6973681"/>
            <a:ext cx="580772" cy="584230"/>
          </a:xfrm>
          <a:custGeom>
            <a:avLst/>
            <a:gdLst>
              <a:gd name="T0" fmla="*/ 153134 w 619"/>
              <a:gd name="T1" fmla="*/ 63842 h 619"/>
              <a:gd name="T2" fmla="*/ 153134 w 619"/>
              <a:gd name="T3" fmla="*/ 63842 h 619"/>
              <a:gd name="T4" fmla="*/ 142734 w 619"/>
              <a:gd name="T5" fmla="*/ 63842 h 619"/>
              <a:gd name="T6" fmla="*/ 100416 w 619"/>
              <a:gd name="T7" fmla="*/ 143554 h 619"/>
              <a:gd name="T8" fmla="*/ 73877 w 619"/>
              <a:gd name="T9" fmla="*/ 122273 h 619"/>
              <a:gd name="T10" fmla="*/ 63477 w 619"/>
              <a:gd name="T11" fmla="*/ 122273 h 619"/>
              <a:gd name="T12" fmla="*/ 63477 w 619"/>
              <a:gd name="T13" fmla="*/ 127323 h 619"/>
              <a:gd name="T14" fmla="*/ 95037 w 619"/>
              <a:gd name="T15" fmla="*/ 159063 h 619"/>
              <a:gd name="T16" fmla="*/ 105437 w 619"/>
              <a:gd name="T17" fmla="*/ 159063 h 619"/>
              <a:gd name="T18" fmla="*/ 158155 w 619"/>
              <a:gd name="T19" fmla="*/ 74302 h 619"/>
              <a:gd name="T20" fmla="*/ 153134 w 619"/>
              <a:gd name="T21" fmla="*/ 63842 h 619"/>
              <a:gd name="T22" fmla="*/ 195452 w 619"/>
              <a:gd name="T23" fmla="*/ 0 h 619"/>
              <a:gd name="T24" fmla="*/ 195452 w 619"/>
              <a:gd name="T25" fmla="*/ 0 h 619"/>
              <a:gd name="T26" fmla="*/ 26180 w 619"/>
              <a:gd name="T27" fmla="*/ 0 h 619"/>
              <a:gd name="T28" fmla="*/ 0 w 619"/>
              <a:gd name="T29" fmla="*/ 26691 h 619"/>
              <a:gd name="T30" fmla="*/ 0 w 619"/>
              <a:gd name="T31" fmla="*/ 196575 h 619"/>
              <a:gd name="T32" fmla="*/ 26180 w 619"/>
              <a:gd name="T33" fmla="*/ 222905 h 619"/>
              <a:gd name="T34" fmla="*/ 195452 w 619"/>
              <a:gd name="T35" fmla="*/ 222905 h 619"/>
              <a:gd name="T36" fmla="*/ 221632 w 619"/>
              <a:gd name="T37" fmla="*/ 196575 h 619"/>
              <a:gd name="T38" fmla="*/ 221632 w 619"/>
              <a:gd name="T39" fmla="*/ 26691 h 619"/>
              <a:gd name="T40" fmla="*/ 195452 w 619"/>
              <a:gd name="T41" fmla="*/ 0 h 619"/>
              <a:gd name="T42" fmla="*/ 211232 w 619"/>
              <a:gd name="T43" fmla="*/ 196575 h 619"/>
              <a:gd name="T44" fmla="*/ 211232 w 619"/>
              <a:gd name="T45" fmla="*/ 196575 h 619"/>
              <a:gd name="T46" fmla="*/ 195452 w 619"/>
              <a:gd name="T47" fmla="*/ 212445 h 619"/>
              <a:gd name="T48" fmla="*/ 26180 w 619"/>
              <a:gd name="T49" fmla="*/ 212445 h 619"/>
              <a:gd name="T50" fmla="*/ 10400 w 619"/>
              <a:gd name="T51" fmla="*/ 196575 h 619"/>
              <a:gd name="T52" fmla="*/ 10400 w 619"/>
              <a:gd name="T53" fmla="*/ 26691 h 619"/>
              <a:gd name="T54" fmla="*/ 26180 w 619"/>
              <a:gd name="T55" fmla="*/ 10460 h 619"/>
              <a:gd name="T56" fmla="*/ 195452 w 619"/>
              <a:gd name="T57" fmla="*/ 10460 h 619"/>
              <a:gd name="T58" fmla="*/ 211232 w 619"/>
              <a:gd name="T59" fmla="*/ 26691 h 619"/>
              <a:gd name="T60" fmla="*/ 211232 w 619"/>
              <a:gd name="T61" fmla="*/ 196575 h 619"/>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619" h="619">
                <a:moveTo>
                  <a:pt x="427" y="177"/>
                </a:moveTo>
                <a:lnTo>
                  <a:pt x="427" y="177"/>
                </a:lnTo>
                <a:cubicBezTo>
                  <a:pt x="412" y="162"/>
                  <a:pt x="412" y="177"/>
                  <a:pt x="398" y="177"/>
                </a:cubicBezTo>
                <a:cubicBezTo>
                  <a:pt x="280" y="398"/>
                  <a:pt x="280" y="398"/>
                  <a:pt x="280" y="398"/>
                </a:cubicBezTo>
                <a:cubicBezTo>
                  <a:pt x="206" y="339"/>
                  <a:pt x="206" y="339"/>
                  <a:pt x="206" y="339"/>
                </a:cubicBezTo>
                <a:cubicBezTo>
                  <a:pt x="191" y="324"/>
                  <a:pt x="191" y="324"/>
                  <a:pt x="177" y="339"/>
                </a:cubicBezTo>
                <a:cubicBezTo>
                  <a:pt x="162" y="339"/>
                  <a:pt x="162" y="353"/>
                  <a:pt x="177" y="353"/>
                </a:cubicBezTo>
                <a:cubicBezTo>
                  <a:pt x="265" y="441"/>
                  <a:pt x="265" y="441"/>
                  <a:pt x="265" y="441"/>
                </a:cubicBezTo>
                <a:cubicBezTo>
                  <a:pt x="280" y="457"/>
                  <a:pt x="280" y="457"/>
                  <a:pt x="294" y="441"/>
                </a:cubicBezTo>
                <a:lnTo>
                  <a:pt x="441" y="206"/>
                </a:lnTo>
                <a:cubicBezTo>
                  <a:pt x="441" y="191"/>
                  <a:pt x="441" y="177"/>
                  <a:pt x="427" y="177"/>
                </a:cubicBezTo>
                <a:close/>
                <a:moveTo>
                  <a:pt x="545" y="0"/>
                </a:moveTo>
                <a:lnTo>
                  <a:pt x="545" y="0"/>
                </a:lnTo>
                <a:cubicBezTo>
                  <a:pt x="73" y="0"/>
                  <a:pt x="73" y="0"/>
                  <a:pt x="73" y="0"/>
                </a:cubicBezTo>
                <a:cubicBezTo>
                  <a:pt x="29" y="0"/>
                  <a:pt x="0" y="29"/>
                  <a:pt x="0" y="74"/>
                </a:cubicBezTo>
                <a:cubicBezTo>
                  <a:pt x="0" y="545"/>
                  <a:pt x="0" y="545"/>
                  <a:pt x="0" y="545"/>
                </a:cubicBezTo>
                <a:cubicBezTo>
                  <a:pt x="0" y="589"/>
                  <a:pt x="29" y="618"/>
                  <a:pt x="73" y="618"/>
                </a:cubicBezTo>
                <a:cubicBezTo>
                  <a:pt x="545" y="618"/>
                  <a:pt x="545" y="618"/>
                  <a:pt x="545" y="618"/>
                </a:cubicBezTo>
                <a:cubicBezTo>
                  <a:pt x="589" y="618"/>
                  <a:pt x="618" y="589"/>
                  <a:pt x="618" y="545"/>
                </a:cubicBezTo>
                <a:cubicBezTo>
                  <a:pt x="618" y="74"/>
                  <a:pt x="618" y="74"/>
                  <a:pt x="618" y="74"/>
                </a:cubicBezTo>
                <a:cubicBezTo>
                  <a:pt x="618" y="29"/>
                  <a:pt x="589" y="0"/>
                  <a:pt x="545" y="0"/>
                </a:cubicBezTo>
                <a:close/>
                <a:moveTo>
                  <a:pt x="589" y="545"/>
                </a:moveTo>
                <a:lnTo>
                  <a:pt x="589" y="545"/>
                </a:lnTo>
                <a:cubicBezTo>
                  <a:pt x="589" y="559"/>
                  <a:pt x="559" y="589"/>
                  <a:pt x="545" y="589"/>
                </a:cubicBezTo>
                <a:cubicBezTo>
                  <a:pt x="73" y="589"/>
                  <a:pt x="73" y="589"/>
                  <a:pt x="73" y="589"/>
                </a:cubicBezTo>
                <a:cubicBezTo>
                  <a:pt x="59" y="589"/>
                  <a:pt x="29" y="559"/>
                  <a:pt x="29" y="545"/>
                </a:cubicBezTo>
                <a:cubicBezTo>
                  <a:pt x="29" y="74"/>
                  <a:pt x="29" y="74"/>
                  <a:pt x="29" y="74"/>
                </a:cubicBezTo>
                <a:cubicBezTo>
                  <a:pt x="29" y="59"/>
                  <a:pt x="59" y="29"/>
                  <a:pt x="73" y="29"/>
                </a:cubicBezTo>
                <a:cubicBezTo>
                  <a:pt x="545" y="29"/>
                  <a:pt x="545" y="29"/>
                  <a:pt x="545" y="29"/>
                </a:cubicBezTo>
                <a:cubicBezTo>
                  <a:pt x="559" y="29"/>
                  <a:pt x="589" y="59"/>
                  <a:pt x="589" y="74"/>
                </a:cubicBezTo>
                <a:lnTo>
                  <a:pt x="589" y="545"/>
                </a:lnTo>
                <a:close/>
              </a:path>
            </a:pathLst>
          </a:custGeom>
          <a:solidFill>
            <a:schemeClr val="tx1">
              <a:lumMod val="75000"/>
              <a:lumOff val="25000"/>
            </a:schemeClr>
          </a:solidFill>
          <a:ln>
            <a:noFill/>
          </a:ln>
          <a:effectLst/>
          <a:extLst/>
        </p:spPr>
        <p:txBody>
          <a:bodyPr wrap="none" anchor="ctr"/>
          <a:lstStyle/>
          <a:p>
            <a:endParaRPr lang="en-US" sz="5400"/>
          </a:p>
        </p:txBody>
      </p:sp>
      <p:sp>
        <p:nvSpPr>
          <p:cNvPr id="40" name="Freeform 39"/>
          <p:cNvSpPr>
            <a:spLocks noChangeArrowheads="1"/>
          </p:cNvSpPr>
          <p:nvPr/>
        </p:nvSpPr>
        <p:spPr bwMode="auto">
          <a:xfrm>
            <a:off x="14334639" y="6973681"/>
            <a:ext cx="598056" cy="584230"/>
          </a:xfrm>
          <a:custGeom>
            <a:avLst/>
            <a:gdLst>
              <a:gd name="T0" fmla="*/ 201915 w 634"/>
              <a:gd name="T1" fmla="*/ 0 h 619"/>
              <a:gd name="T2" fmla="*/ 201915 w 634"/>
              <a:gd name="T3" fmla="*/ 0 h 619"/>
              <a:gd name="T4" fmla="*/ 32090 w 634"/>
              <a:gd name="T5" fmla="*/ 0 h 619"/>
              <a:gd name="T6" fmla="*/ 0 w 634"/>
              <a:gd name="T7" fmla="*/ 26691 h 619"/>
              <a:gd name="T8" fmla="*/ 0 w 634"/>
              <a:gd name="T9" fmla="*/ 196575 h 619"/>
              <a:gd name="T10" fmla="*/ 32090 w 634"/>
              <a:gd name="T11" fmla="*/ 222905 h 619"/>
              <a:gd name="T12" fmla="*/ 201915 w 634"/>
              <a:gd name="T13" fmla="*/ 222905 h 619"/>
              <a:gd name="T14" fmla="*/ 228236 w 634"/>
              <a:gd name="T15" fmla="*/ 196575 h 619"/>
              <a:gd name="T16" fmla="*/ 228236 w 634"/>
              <a:gd name="T17" fmla="*/ 26691 h 619"/>
              <a:gd name="T18" fmla="*/ 201915 w 634"/>
              <a:gd name="T19" fmla="*/ 0 h 619"/>
              <a:gd name="T20" fmla="*/ 212372 w 634"/>
              <a:gd name="T21" fmla="*/ 196575 h 619"/>
              <a:gd name="T22" fmla="*/ 212372 w 634"/>
              <a:gd name="T23" fmla="*/ 196575 h 619"/>
              <a:gd name="T24" fmla="*/ 201915 w 634"/>
              <a:gd name="T25" fmla="*/ 212445 h 619"/>
              <a:gd name="T26" fmla="*/ 32090 w 634"/>
              <a:gd name="T27" fmla="*/ 212445 h 619"/>
              <a:gd name="T28" fmla="*/ 15865 w 634"/>
              <a:gd name="T29" fmla="*/ 196575 h 619"/>
              <a:gd name="T30" fmla="*/ 15865 w 634"/>
              <a:gd name="T31" fmla="*/ 26691 h 619"/>
              <a:gd name="T32" fmla="*/ 32090 w 634"/>
              <a:gd name="T33" fmla="*/ 10460 h 619"/>
              <a:gd name="T34" fmla="*/ 201915 w 634"/>
              <a:gd name="T35" fmla="*/ 10460 h 619"/>
              <a:gd name="T36" fmla="*/ 212372 w 634"/>
              <a:gd name="T37" fmla="*/ 26691 h 619"/>
              <a:gd name="T38" fmla="*/ 212372 w 634"/>
              <a:gd name="T39" fmla="*/ 196575 h 619"/>
              <a:gd name="T40" fmla="*/ 148552 w 634"/>
              <a:gd name="T41" fmla="*/ 74302 h 619"/>
              <a:gd name="T42" fmla="*/ 148552 w 634"/>
              <a:gd name="T43" fmla="*/ 74302 h 619"/>
              <a:gd name="T44" fmla="*/ 138096 w 634"/>
              <a:gd name="T45" fmla="*/ 74302 h 619"/>
              <a:gd name="T46" fmla="*/ 116822 w 634"/>
              <a:gd name="T47" fmla="*/ 100993 h 619"/>
              <a:gd name="T48" fmla="*/ 90501 w 634"/>
              <a:gd name="T49" fmla="*/ 74302 h 619"/>
              <a:gd name="T50" fmla="*/ 79684 w 634"/>
              <a:gd name="T51" fmla="*/ 74302 h 619"/>
              <a:gd name="T52" fmla="*/ 79684 w 634"/>
              <a:gd name="T53" fmla="*/ 85122 h 619"/>
              <a:gd name="T54" fmla="*/ 106366 w 634"/>
              <a:gd name="T55" fmla="*/ 111453 h 619"/>
              <a:gd name="T56" fmla="*/ 79684 w 634"/>
              <a:gd name="T57" fmla="*/ 138144 h 619"/>
              <a:gd name="T58" fmla="*/ 79684 w 634"/>
              <a:gd name="T59" fmla="*/ 148604 h 619"/>
              <a:gd name="T60" fmla="*/ 90501 w 634"/>
              <a:gd name="T61" fmla="*/ 148604 h 619"/>
              <a:gd name="T62" fmla="*/ 116822 w 634"/>
              <a:gd name="T63" fmla="*/ 122273 h 619"/>
              <a:gd name="T64" fmla="*/ 138096 w 634"/>
              <a:gd name="T65" fmla="*/ 148604 h 619"/>
              <a:gd name="T66" fmla="*/ 148552 w 634"/>
              <a:gd name="T67" fmla="*/ 148604 h 619"/>
              <a:gd name="T68" fmla="*/ 148552 w 634"/>
              <a:gd name="T69" fmla="*/ 138144 h 619"/>
              <a:gd name="T70" fmla="*/ 127639 w 634"/>
              <a:gd name="T71" fmla="*/ 111453 h 619"/>
              <a:gd name="T72" fmla="*/ 148552 w 634"/>
              <a:gd name="T73" fmla="*/ 85122 h 619"/>
              <a:gd name="T74" fmla="*/ 148552 w 634"/>
              <a:gd name="T75" fmla="*/ 74302 h 61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634" h="619">
                <a:moveTo>
                  <a:pt x="560" y="0"/>
                </a:moveTo>
                <a:lnTo>
                  <a:pt x="560" y="0"/>
                </a:lnTo>
                <a:cubicBezTo>
                  <a:pt x="89" y="0"/>
                  <a:pt x="89" y="0"/>
                  <a:pt x="89" y="0"/>
                </a:cubicBezTo>
                <a:cubicBezTo>
                  <a:pt x="44" y="0"/>
                  <a:pt x="0" y="29"/>
                  <a:pt x="0" y="74"/>
                </a:cubicBezTo>
                <a:cubicBezTo>
                  <a:pt x="0" y="545"/>
                  <a:pt x="0" y="545"/>
                  <a:pt x="0" y="545"/>
                </a:cubicBezTo>
                <a:cubicBezTo>
                  <a:pt x="0" y="589"/>
                  <a:pt x="44" y="618"/>
                  <a:pt x="89" y="618"/>
                </a:cubicBezTo>
                <a:cubicBezTo>
                  <a:pt x="560" y="618"/>
                  <a:pt x="560" y="618"/>
                  <a:pt x="560" y="618"/>
                </a:cubicBezTo>
                <a:cubicBezTo>
                  <a:pt x="604" y="618"/>
                  <a:pt x="633" y="589"/>
                  <a:pt x="633" y="545"/>
                </a:cubicBezTo>
                <a:cubicBezTo>
                  <a:pt x="633" y="74"/>
                  <a:pt x="633" y="74"/>
                  <a:pt x="633" y="74"/>
                </a:cubicBezTo>
                <a:cubicBezTo>
                  <a:pt x="633" y="29"/>
                  <a:pt x="604" y="0"/>
                  <a:pt x="560" y="0"/>
                </a:cubicBezTo>
                <a:close/>
                <a:moveTo>
                  <a:pt x="589" y="545"/>
                </a:moveTo>
                <a:lnTo>
                  <a:pt x="589" y="545"/>
                </a:lnTo>
                <a:cubicBezTo>
                  <a:pt x="589" y="559"/>
                  <a:pt x="574" y="589"/>
                  <a:pt x="560" y="589"/>
                </a:cubicBezTo>
                <a:cubicBezTo>
                  <a:pt x="89" y="589"/>
                  <a:pt x="89" y="589"/>
                  <a:pt x="89" y="589"/>
                </a:cubicBezTo>
                <a:cubicBezTo>
                  <a:pt x="59" y="589"/>
                  <a:pt x="44" y="559"/>
                  <a:pt x="44" y="545"/>
                </a:cubicBezTo>
                <a:cubicBezTo>
                  <a:pt x="44" y="74"/>
                  <a:pt x="44" y="74"/>
                  <a:pt x="44" y="74"/>
                </a:cubicBezTo>
                <a:cubicBezTo>
                  <a:pt x="44" y="59"/>
                  <a:pt x="59" y="29"/>
                  <a:pt x="89" y="29"/>
                </a:cubicBezTo>
                <a:cubicBezTo>
                  <a:pt x="560" y="29"/>
                  <a:pt x="560" y="29"/>
                  <a:pt x="560" y="29"/>
                </a:cubicBezTo>
                <a:cubicBezTo>
                  <a:pt x="574" y="29"/>
                  <a:pt x="589" y="59"/>
                  <a:pt x="589" y="74"/>
                </a:cubicBezTo>
                <a:lnTo>
                  <a:pt x="589" y="545"/>
                </a:lnTo>
                <a:close/>
                <a:moveTo>
                  <a:pt x="412" y="206"/>
                </a:moveTo>
                <a:lnTo>
                  <a:pt x="412" y="206"/>
                </a:lnTo>
                <a:cubicBezTo>
                  <a:pt x="412" y="206"/>
                  <a:pt x="398" y="206"/>
                  <a:pt x="383" y="206"/>
                </a:cubicBezTo>
                <a:cubicBezTo>
                  <a:pt x="324" y="280"/>
                  <a:pt x="324" y="280"/>
                  <a:pt x="324" y="280"/>
                </a:cubicBezTo>
                <a:cubicBezTo>
                  <a:pt x="251" y="206"/>
                  <a:pt x="251" y="206"/>
                  <a:pt x="251" y="206"/>
                </a:cubicBezTo>
                <a:cubicBezTo>
                  <a:pt x="236" y="206"/>
                  <a:pt x="236" y="206"/>
                  <a:pt x="221" y="206"/>
                </a:cubicBezTo>
                <a:cubicBezTo>
                  <a:pt x="221" y="221"/>
                  <a:pt x="221" y="236"/>
                  <a:pt x="221" y="236"/>
                </a:cubicBezTo>
                <a:cubicBezTo>
                  <a:pt x="295" y="309"/>
                  <a:pt x="295" y="309"/>
                  <a:pt x="295" y="309"/>
                </a:cubicBezTo>
                <a:cubicBezTo>
                  <a:pt x="221" y="383"/>
                  <a:pt x="221" y="383"/>
                  <a:pt x="221" y="383"/>
                </a:cubicBezTo>
                <a:cubicBezTo>
                  <a:pt x="221" y="383"/>
                  <a:pt x="221" y="398"/>
                  <a:pt x="221" y="412"/>
                </a:cubicBezTo>
                <a:cubicBezTo>
                  <a:pt x="236" y="412"/>
                  <a:pt x="236" y="412"/>
                  <a:pt x="251" y="412"/>
                </a:cubicBezTo>
                <a:cubicBezTo>
                  <a:pt x="324" y="339"/>
                  <a:pt x="324" y="339"/>
                  <a:pt x="324" y="339"/>
                </a:cubicBezTo>
                <a:cubicBezTo>
                  <a:pt x="383" y="412"/>
                  <a:pt x="383" y="412"/>
                  <a:pt x="383" y="412"/>
                </a:cubicBezTo>
                <a:cubicBezTo>
                  <a:pt x="398" y="412"/>
                  <a:pt x="412" y="412"/>
                  <a:pt x="412" y="412"/>
                </a:cubicBezTo>
                <a:cubicBezTo>
                  <a:pt x="427" y="398"/>
                  <a:pt x="427" y="383"/>
                  <a:pt x="412" y="383"/>
                </a:cubicBezTo>
                <a:cubicBezTo>
                  <a:pt x="354" y="309"/>
                  <a:pt x="354" y="309"/>
                  <a:pt x="354" y="309"/>
                </a:cubicBezTo>
                <a:cubicBezTo>
                  <a:pt x="412" y="236"/>
                  <a:pt x="412" y="236"/>
                  <a:pt x="412" y="236"/>
                </a:cubicBezTo>
                <a:cubicBezTo>
                  <a:pt x="427" y="236"/>
                  <a:pt x="427" y="221"/>
                  <a:pt x="412" y="206"/>
                </a:cubicBezTo>
                <a:close/>
              </a:path>
            </a:pathLst>
          </a:custGeom>
          <a:solidFill>
            <a:schemeClr val="tx1">
              <a:lumMod val="75000"/>
              <a:lumOff val="25000"/>
            </a:schemeClr>
          </a:solidFill>
          <a:ln>
            <a:noFill/>
          </a:ln>
          <a:effectLst/>
          <a:extLst/>
        </p:spPr>
        <p:txBody>
          <a:bodyPr wrap="none" anchor="ctr"/>
          <a:lstStyle/>
          <a:p>
            <a:endParaRPr lang="en-US" sz="5400"/>
          </a:p>
        </p:txBody>
      </p:sp>
      <p:sp>
        <p:nvSpPr>
          <p:cNvPr id="41" name="Freeform 40"/>
          <p:cNvSpPr>
            <a:spLocks noChangeArrowheads="1"/>
          </p:cNvSpPr>
          <p:nvPr/>
        </p:nvSpPr>
        <p:spPr bwMode="auto">
          <a:xfrm>
            <a:off x="13380515" y="6973681"/>
            <a:ext cx="598056" cy="584230"/>
          </a:xfrm>
          <a:custGeom>
            <a:avLst/>
            <a:gdLst>
              <a:gd name="T0" fmla="*/ 196146 w 634"/>
              <a:gd name="T1" fmla="*/ 0 h 619"/>
              <a:gd name="T2" fmla="*/ 196146 w 634"/>
              <a:gd name="T3" fmla="*/ 0 h 619"/>
              <a:gd name="T4" fmla="*/ 26321 w 634"/>
              <a:gd name="T5" fmla="*/ 0 h 619"/>
              <a:gd name="T6" fmla="*/ 0 w 634"/>
              <a:gd name="T7" fmla="*/ 26691 h 619"/>
              <a:gd name="T8" fmla="*/ 0 w 634"/>
              <a:gd name="T9" fmla="*/ 196575 h 619"/>
              <a:gd name="T10" fmla="*/ 26321 w 634"/>
              <a:gd name="T11" fmla="*/ 222905 h 619"/>
              <a:gd name="T12" fmla="*/ 196146 w 634"/>
              <a:gd name="T13" fmla="*/ 222905 h 619"/>
              <a:gd name="T14" fmla="*/ 228236 w 634"/>
              <a:gd name="T15" fmla="*/ 196575 h 619"/>
              <a:gd name="T16" fmla="*/ 228236 w 634"/>
              <a:gd name="T17" fmla="*/ 26691 h 619"/>
              <a:gd name="T18" fmla="*/ 196146 w 634"/>
              <a:gd name="T19" fmla="*/ 0 h 619"/>
              <a:gd name="T20" fmla="*/ 212011 w 634"/>
              <a:gd name="T21" fmla="*/ 196575 h 619"/>
              <a:gd name="T22" fmla="*/ 212011 w 634"/>
              <a:gd name="T23" fmla="*/ 196575 h 619"/>
              <a:gd name="T24" fmla="*/ 196146 w 634"/>
              <a:gd name="T25" fmla="*/ 212445 h 619"/>
              <a:gd name="T26" fmla="*/ 26321 w 634"/>
              <a:gd name="T27" fmla="*/ 212445 h 619"/>
              <a:gd name="T28" fmla="*/ 15865 w 634"/>
              <a:gd name="T29" fmla="*/ 196575 h 619"/>
              <a:gd name="T30" fmla="*/ 15865 w 634"/>
              <a:gd name="T31" fmla="*/ 26691 h 619"/>
              <a:gd name="T32" fmla="*/ 26321 w 634"/>
              <a:gd name="T33" fmla="*/ 10460 h 619"/>
              <a:gd name="T34" fmla="*/ 196146 w 634"/>
              <a:gd name="T35" fmla="*/ 10460 h 619"/>
              <a:gd name="T36" fmla="*/ 212011 w 634"/>
              <a:gd name="T37" fmla="*/ 26691 h 619"/>
              <a:gd name="T38" fmla="*/ 212011 w 634"/>
              <a:gd name="T39" fmla="*/ 196575 h 619"/>
              <a:gd name="T40" fmla="*/ 153600 w 634"/>
              <a:gd name="T41" fmla="*/ 106042 h 619"/>
              <a:gd name="T42" fmla="*/ 153600 w 634"/>
              <a:gd name="T43" fmla="*/ 106042 h 619"/>
              <a:gd name="T44" fmla="*/ 68868 w 634"/>
              <a:gd name="T45" fmla="*/ 106042 h 619"/>
              <a:gd name="T46" fmla="*/ 63459 w 634"/>
              <a:gd name="T47" fmla="*/ 111453 h 619"/>
              <a:gd name="T48" fmla="*/ 68868 w 634"/>
              <a:gd name="T49" fmla="*/ 116863 h 619"/>
              <a:gd name="T50" fmla="*/ 153600 w 634"/>
              <a:gd name="T51" fmla="*/ 116863 h 619"/>
              <a:gd name="T52" fmla="*/ 164417 w 634"/>
              <a:gd name="T53" fmla="*/ 111453 h 619"/>
              <a:gd name="T54" fmla="*/ 153600 w 634"/>
              <a:gd name="T55" fmla="*/ 106042 h 619"/>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634" h="619">
                <a:moveTo>
                  <a:pt x="544" y="0"/>
                </a:moveTo>
                <a:lnTo>
                  <a:pt x="544" y="0"/>
                </a:lnTo>
                <a:cubicBezTo>
                  <a:pt x="73" y="0"/>
                  <a:pt x="73" y="0"/>
                  <a:pt x="73" y="0"/>
                </a:cubicBezTo>
                <a:cubicBezTo>
                  <a:pt x="29" y="0"/>
                  <a:pt x="0" y="29"/>
                  <a:pt x="0" y="74"/>
                </a:cubicBezTo>
                <a:cubicBezTo>
                  <a:pt x="0" y="545"/>
                  <a:pt x="0" y="545"/>
                  <a:pt x="0" y="545"/>
                </a:cubicBezTo>
                <a:cubicBezTo>
                  <a:pt x="0" y="589"/>
                  <a:pt x="29" y="618"/>
                  <a:pt x="73" y="618"/>
                </a:cubicBezTo>
                <a:cubicBezTo>
                  <a:pt x="544" y="618"/>
                  <a:pt x="544" y="618"/>
                  <a:pt x="544" y="618"/>
                </a:cubicBezTo>
                <a:cubicBezTo>
                  <a:pt x="588" y="618"/>
                  <a:pt x="633" y="589"/>
                  <a:pt x="633" y="545"/>
                </a:cubicBezTo>
                <a:cubicBezTo>
                  <a:pt x="633" y="74"/>
                  <a:pt x="633" y="74"/>
                  <a:pt x="633" y="74"/>
                </a:cubicBezTo>
                <a:cubicBezTo>
                  <a:pt x="633" y="29"/>
                  <a:pt x="588" y="0"/>
                  <a:pt x="544" y="0"/>
                </a:cubicBezTo>
                <a:close/>
                <a:moveTo>
                  <a:pt x="588" y="545"/>
                </a:moveTo>
                <a:lnTo>
                  <a:pt x="588" y="545"/>
                </a:lnTo>
                <a:cubicBezTo>
                  <a:pt x="588" y="559"/>
                  <a:pt x="574" y="589"/>
                  <a:pt x="544" y="589"/>
                </a:cubicBezTo>
                <a:cubicBezTo>
                  <a:pt x="73" y="589"/>
                  <a:pt x="73" y="589"/>
                  <a:pt x="73" y="589"/>
                </a:cubicBezTo>
                <a:cubicBezTo>
                  <a:pt x="58" y="589"/>
                  <a:pt x="44" y="559"/>
                  <a:pt x="44" y="545"/>
                </a:cubicBezTo>
                <a:cubicBezTo>
                  <a:pt x="44" y="74"/>
                  <a:pt x="44" y="74"/>
                  <a:pt x="44" y="74"/>
                </a:cubicBezTo>
                <a:cubicBezTo>
                  <a:pt x="44" y="59"/>
                  <a:pt x="58" y="29"/>
                  <a:pt x="73" y="29"/>
                </a:cubicBezTo>
                <a:cubicBezTo>
                  <a:pt x="544" y="29"/>
                  <a:pt x="544" y="29"/>
                  <a:pt x="544" y="29"/>
                </a:cubicBezTo>
                <a:cubicBezTo>
                  <a:pt x="574" y="29"/>
                  <a:pt x="588" y="59"/>
                  <a:pt x="588" y="74"/>
                </a:cubicBezTo>
                <a:lnTo>
                  <a:pt x="588" y="545"/>
                </a:lnTo>
                <a:close/>
                <a:moveTo>
                  <a:pt x="426" y="294"/>
                </a:moveTo>
                <a:lnTo>
                  <a:pt x="426" y="294"/>
                </a:lnTo>
                <a:cubicBezTo>
                  <a:pt x="191" y="294"/>
                  <a:pt x="191" y="294"/>
                  <a:pt x="191" y="294"/>
                </a:cubicBezTo>
                <a:cubicBezTo>
                  <a:pt x="191" y="294"/>
                  <a:pt x="176" y="294"/>
                  <a:pt x="176" y="309"/>
                </a:cubicBezTo>
                <a:cubicBezTo>
                  <a:pt x="176" y="324"/>
                  <a:pt x="191" y="324"/>
                  <a:pt x="191" y="324"/>
                </a:cubicBezTo>
                <a:cubicBezTo>
                  <a:pt x="426" y="324"/>
                  <a:pt x="426" y="324"/>
                  <a:pt x="426" y="324"/>
                </a:cubicBezTo>
                <a:cubicBezTo>
                  <a:pt x="441" y="324"/>
                  <a:pt x="456" y="324"/>
                  <a:pt x="456" y="309"/>
                </a:cubicBezTo>
                <a:cubicBezTo>
                  <a:pt x="456" y="294"/>
                  <a:pt x="441" y="294"/>
                  <a:pt x="426" y="294"/>
                </a:cubicBezTo>
                <a:close/>
              </a:path>
            </a:pathLst>
          </a:custGeom>
          <a:solidFill>
            <a:schemeClr val="tx1">
              <a:lumMod val="75000"/>
              <a:lumOff val="25000"/>
            </a:schemeClr>
          </a:solidFill>
          <a:ln>
            <a:noFill/>
          </a:ln>
          <a:effectLst/>
          <a:extLst/>
        </p:spPr>
        <p:txBody>
          <a:bodyPr wrap="none" anchor="ctr"/>
          <a:lstStyle/>
          <a:p>
            <a:endParaRPr lang="en-US" sz="5400"/>
          </a:p>
        </p:txBody>
      </p:sp>
      <p:sp>
        <p:nvSpPr>
          <p:cNvPr id="42" name="Freeform 41"/>
          <p:cNvSpPr>
            <a:spLocks noChangeArrowheads="1"/>
          </p:cNvSpPr>
          <p:nvPr/>
        </p:nvSpPr>
        <p:spPr bwMode="auto">
          <a:xfrm>
            <a:off x="12419477" y="6973681"/>
            <a:ext cx="580772" cy="584230"/>
          </a:xfrm>
          <a:custGeom>
            <a:avLst/>
            <a:gdLst>
              <a:gd name="T0" fmla="*/ 153134 w 619"/>
              <a:gd name="T1" fmla="*/ 106042 h 619"/>
              <a:gd name="T2" fmla="*/ 153134 w 619"/>
              <a:gd name="T3" fmla="*/ 106042 h 619"/>
              <a:gd name="T4" fmla="*/ 116196 w 619"/>
              <a:gd name="T5" fmla="*/ 106042 h 619"/>
              <a:gd name="T6" fmla="*/ 116196 w 619"/>
              <a:gd name="T7" fmla="*/ 68891 h 619"/>
              <a:gd name="T8" fmla="*/ 110816 w 619"/>
              <a:gd name="T9" fmla="*/ 63842 h 619"/>
              <a:gd name="T10" fmla="*/ 105437 w 619"/>
              <a:gd name="T11" fmla="*/ 68891 h 619"/>
              <a:gd name="T12" fmla="*/ 105437 w 619"/>
              <a:gd name="T13" fmla="*/ 106042 h 619"/>
              <a:gd name="T14" fmla="*/ 68498 w 619"/>
              <a:gd name="T15" fmla="*/ 106042 h 619"/>
              <a:gd name="T16" fmla="*/ 63477 w 619"/>
              <a:gd name="T17" fmla="*/ 111453 h 619"/>
              <a:gd name="T18" fmla="*/ 68498 w 619"/>
              <a:gd name="T19" fmla="*/ 116863 h 619"/>
              <a:gd name="T20" fmla="*/ 105437 w 619"/>
              <a:gd name="T21" fmla="*/ 116863 h 619"/>
              <a:gd name="T22" fmla="*/ 105437 w 619"/>
              <a:gd name="T23" fmla="*/ 154014 h 619"/>
              <a:gd name="T24" fmla="*/ 110816 w 619"/>
              <a:gd name="T25" fmla="*/ 159063 h 619"/>
              <a:gd name="T26" fmla="*/ 116196 w 619"/>
              <a:gd name="T27" fmla="*/ 154014 h 619"/>
              <a:gd name="T28" fmla="*/ 116196 w 619"/>
              <a:gd name="T29" fmla="*/ 116863 h 619"/>
              <a:gd name="T30" fmla="*/ 153134 w 619"/>
              <a:gd name="T31" fmla="*/ 116863 h 619"/>
              <a:gd name="T32" fmla="*/ 158155 w 619"/>
              <a:gd name="T33" fmla="*/ 111453 h 619"/>
              <a:gd name="T34" fmla="*/ 153134 w 619"/>
              <a:gd name="T35" fmla="*/ 106042 h 619"/>
              <a:gd name="T36" fmla="*/ 195094 w 619"/>
              <a:gd name="T37" fmla="*/ 0 h 619"/>
              <a:gd name="T38" fmla="*/ 195094 w 619"/>
              <a:gd name="T39" fmla="*/ 0 h 619"/>
              <a:gd name="T40" fmla="*/ 26180 w 619"/>
              <a:gd name="T41" fmla="*/ 0 h 619"/>
              <a:gd name="T42" fmla="*/ 0 w 619"/>
              <a:gd name="T43" fmla="*/ 26691 h 619"/>
              <a:gd name="T44" fmla="*/ 0 w 619"/>
              <a:gd name="T45" fmla="*/ 196575 h 619"/>
              <a:gd name="T46" fmla="*/ 26180 w 619"/>
              <a:gd name="T47" fmla="*/ 222905 h 619"/>
              <a:gd name="T48" fmla="*/ 195094 w 619"/>
              <a:gd name="T49" fmla="*/ 222905 h 619"/>
              <a:gd name="T50" fmla="*/ 221632 w 619"/>
              <a:gd name="T51" fmla="*/ 196575 h 619"/>
              <a:gd name="T52" fmla="*/ 221632 w 619"/>
              <a:gd name="T53" fmla="*/ 26691 h 619"/>
              <a:gd name="T54" fmla="*/ 195094 w 619"/>
              <a:gd name="T55" fmla="*/ 0 h 619"/>
              <a:gd name="T56" fmla="*/ 211232 w 619"/>
              <a:gd name="T57" fmla="*/ 196575 h 619"/>
              <a:gd name="T58" fmla="*/ 211232 w 619"/>
              <a:gd name="T59" fmla="*/ 196575 h 619"/>
              <a:gd name="T60" fmla="*/ 195094 w 619"/>
              <a:gd name="T61" fmla="*/ 212445 h 619"/>
              <a:gd name="T62" fmla="*/ 26180 w 619"/>
              <a:gd name="T63" fmla="*/ 212445 h 619"/>
              <a:gd name="T64" fmla="*/ 10400 w 619"/>
              <a:gd name="T65" fmla="*/ 196575 h 619"/>
              <a:gd name="T66" fmla="*/ 10400 w 619"/>
              <a:gd name="T67" fmla="*/ 26691 h 619"/>
              <a:gd name="T68" fmla="*/ 26180 w 619"/>
              <a:gd name="T69" fmla="*/ 10460 h 619"/>
              <a:gd name="T70" fmla="*/ 195094 w 619"/>
              <a:gd name="T71" fmla="*/ 10460 h 619"/>
              <a:gd name="T72" fmla="*/ 211232 w 619"/>
              <a:gd name="T73" fmla="*/ 26691 h 619"/>
              <a:gd name="T74" fmla="*/ 211232 w 619"/>
              <a:gd name="T75" fmla="*/ 196575 h 61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619" h="619">
                <a:moveTo>
                  <a:pt x="427" y="294"/>
                </a:moveTo>
                <a:lnTo>
                  <a:pt x="427" y="294"/>
                </a:lnTo>
                <a:cubicBezTo>
                  <a:pt x="324" y="294"/>
                  <a:pt x="324" y="294"/>
                  <a:pt x="324" y="294"/>
                </a:cubicBezTo>
                <a:cubicBezTo>
                  <a:pt x="324" y="191"/>
                  <a:pt x="324" y="191"/>
                  <a:pt x="324" y="191"/>
                </a:cubicBezTo>
                <a:cubicBezTo>
                  <a:pt x="324" y="177"/>
                  <a:pt x="324" y="177"/>
                  <a:pt x="309" y="177"/>
                </a:cubicBezTo>
                <a:cubicBezTo>
                  <a:pt x="294" y="177"/>
                  <a:pt x="294" y="177"/>
                  <a:pt x="294" y="191"/>
                </a:cubicBezTo>
                <a:cubicBezTo>
                  <a:pt x="294" y="294"/>
                  <a:pt x="294" y="294"/>
                  <a:pt x="294" y="294"/>
                </a:cubicBezTo>
                <a:cubicBezTo>
                  <a:pt x="191" y="294"/>
                  <a:pt x="191" y="294"/>
                  <a:pt x="191" y="294"/>
                </a:cubicBezTo>
                <a:cubicBezTo>
                  <a:pt x="177" y="294"/>
                  <a:pt x="177" y="294"/>
                  <a:pt x="177" y="309"/>
                </a:cubicBezTo>
                <a:cubicBezTo>
                  <a:pt x="177" y="324"/>
                  <a:pt x="177" y="324"/>
                  <a:pt x="191" y="324"/>
                </a:cubicBezTo>
                <a:cubicBezTo>
                  <a:pt x="294" y="324"/>
                  <a:pt x="294" y="324"/>
                  <a:pt x="294" y="324"/>
                </a:cubicBezTo>
                <a:cubicBezTo>
                  <a:pt x="294" y="427"/>
                  <a:pt x="294" y="427"/>
                  <a:pt x="294" y="427"/>
                </a:cubicBezTo>
                <a:cubicBezTo>
                  <a:pt x="294" y="441"/>
                  <a:pt x="294" y="441"/>
                  <a:pt x="309" y="441"/>
                </a:cubicBezTo>
                <a:cubicBezTo>
                  <a:pt x="324" y="441"/>
                  <a:pt x="324" y="441"/>
                  <a:pt x="324" y="427"/>
                </a:cubicBezTo>
                <a:cubicBezTo>
                  <a:pt x="324" y="324"/>
                  <a:pt x="324" y="324"/>
                  <a:pt x="324" y="324"/>
                </a:cubicBezTo>
                <a:cubicBezTo>
                  <a:pt x="427" y="324"/>
                  <a:pt x="427" y="324"/>
                  <a:pt x="427" y="324"/>
                </a:cubicBezTo>
                <a:cubicBezTo>
                  <a:pt x="441" y="324"/>
                  <a:pt x="441" y="324"/>
                  <a:pt x="441" y="309"/>
                </a:cubicBezTo>
                <a:cubicBezTo>
                  <a:pt x="441" y="294"/>
                  <a:pt x="441" y="294"/>
                  <a:pt x="427" y="294"/>
                </a:cubicBezTo>
                <a:close/>
                <a:moveTo>
                  <a:pt x="544" y="0"/>
                </a:moveTo>
                <a:lnTo>
                  <a:pt x="544" y="0"/>
                </a:lnTo>
                <a:cubicBezTo>
                  <a:pt x="73" y="0"/>
                  <a:pt x="73" y="0"/>
                  <a:pt x="73" y="0"/>
                </a:cubicBezTo>
                <a:cubicBezTo>
                  <a:pt x="29" y="0"/>
                  <a:pt x="0" y="29"/>
                  <a:pt x="0" y="74"/>
                </a:cubicBezTo>
                <a:cubicBezTo>
                  <a:pt x="0" y="545"/>
                  <a:pt x="0" y="545"/>
                  <a:pt x="0" y="545"/>
                </a:cubicBezTo>
                <a:cubicBezTo>
                  <a:pt x="0" y="589"/>
                  <a:pt x="29" y="618"/>
                  <a:pt x="73" y="618"/>
                </a:cubicBezTo>
                <a:cubicBezTo>
                  <a:pt x="544" y="618"/>
                  <a:pt x="544" y="618"/>
                  <a:pt x="544" y="618"/>
                </a:cubicBezTo>
                <a:cubicBezTo>
                  <a:pt x="589" y="618"/>
                  <a:pt x="618" y="589"/>
                  <a:pt x="618" y="545"/>
                </a:cubicBezTo>
                <a:cubicBezTo>
                  <a:pt x="618" y="74"/>
                  <a:pt x="618" y="74"/>
                  <a:pt x="618" y="74"/>
                </a:cubicBezTo>
                <a:cubicBezTo>
                  <a:pt x="618" y="29"/>
                  <a:pt x="589" y="0"/>
                  <a:pt x="544" y="0"/>
                </a:cubicBezTo>
                <a:close/>
                <a:moveTo>
                  <a:pt x="589" y="545"/>
                </a:moveTo>
                <a:lnTo>
                  <a:pt x="589" y="545"/>
                </a:lnTo>
                <a:cubicBezTo>
                  <a:pt x="589" y="559"/>
                  <a:pt x="559" y="589"/>
                  <a:pt x="544" y="589"/>
                </a:cubicBezTo>
                <a:cubicBezTo>
                  <a:pt x="73" y="589"/>
                  <a:pt x="73" y="589"/>
                  <a:pt x="73" y="589"/>
                </a:cubicBezTo>
                <a:cubicBezTo>
                  <a:pt x="59" y="589"/>
                  <a:pt x="29" y="559"/>
                  <a:pt x="29" y="545"/>
                </a:cubicBezTo>
                <a:cubicBezTo>
                  <a:pt x="29" y="74"/>
                  <a:pt x="29" y="74"/>
                  <a:pt x="29" y="74"/>
                </a:cubicBezTo>
                <a:cubicBezTo>
                  <a:pt x="29" y="59"/>
                  <a:pt x="59" y="29"/>
                  <a:pt x="73" y="29"/>
                </a:cubicBezTo>
                <a:cubicBezTo>
                  <a:pt x="544" y="29"/>
                  <a:pt x="544" y="29"/>
                  <a:pt x="544" y="29"/>
                </a:cubicBezTo>
                <a:cubicBezTo>
                  <a:pt x="559" y="29"/>
                  <a:pt x="589" y="59"/>
                  <a:pt x="589" y="74"/>
                </a:cubicBezTo>
                <a:lnTo>
                  <a:pt x="589" y="545"/>
                </a:lnTo>
                <a:close/>
              </a:path>
            </a:pathLst>
          </a:custGeom>
          <a:solidFill>
            <a:schemeClr val="tx1">
              <a:lumMod val="75000"/>
              <a:lumOff val="25000"/>
            </a:schemeClr>
          </a:solidFill>
          <a:ln>
            <a:noFill/>
          </a:ln>
          <a:effectLst/>
          <a:extLst/>
        </p:spPr>
        <p:txBody>
          <a:bodyPr wrap="none" anchor="ctr"/>
          <a:lstStyle/>
          <a:p>
            <a:endParaRPr lang="en-US" sz="5400"/>
          </a:p>
        </p:txBody>
      </p:sp>
      <p:sp>
        <p:nvSpPr>
          <p:cNvPr id="43" name="Freeform 42"/>
          <p:cNvSpPr>
            <a:spLocks noChangeArrowheads="1"/>
          </p:cNvSpPr>
          <p:nvPr/>
        </p:nvSpPr>
        <p:spPr bwMode="auto">
          <a:xfrm>
            <a:off x="21072275" y="6002274"/>
            <a:ext cx="580772" cy="598056"/>
          </a:xfrm>
          <a:custGeom>
            <a:avLst/>
            <a:gdLst>
              <a:gd name="T0" fmla="*/ 147755 w 619"/>
              <a:gd name="T1" fmla="*/ 116798 h 634"/>
              <a:gd name="T2" fmla="*/ 147755 w 619"/>
              <a:gd name="T3" fmla="*/ 116798 h 634"/>
              <a:gd name="T4" fmla="*/ 116196 w 619"/>
              <a:gd name="T5" fmla="*/ 148521 h 634"/>
              <a:gd name="T6" fmla="*/ 116196 w 619"/>
              <a:gd name="T7" fmla="*/ 74621 h 634"/>
              <a:gd name="T8" fmla="*/ 110816 w 619"/>
              <a:gd name="T9" fmla="*/ 63807 h 634"/>
              <a:gd name="T10" fmla="*/ 105437 w 619"/>
              <a:gd name="T11" fmla="*/ 74621 h 634"/>
              <a:gd name="T12" fmla="*/ 105437 w 619"/>
              <a:gd name="T13" fmla="*/ 148521 h 634"/>
              <a:gd name="T14" fmla="*/ 73877 w 619"/>
              <a:gd name="T15" fmla="*/ 116798 h 634"/>
              <a:gd name="T16" fmla="*/ 63477 w 619"/>
              <a:gd name="T17" fmla="*/ 116798 h 634"/>
              <a:gd name="T18" fmla="*/ 63477 w 619"/>
              <a:gd name="T19" fmla="*/ 127613 h 634"/>
              <a:gd name="T20" fmla="*/ 105437 w 619"/>
              <a:gd name="T21" fmla="*/ 169790 h 634"/>
              <a:gd name="T22" fmla="*/ 110816 w 619"/>
              <a:gd name="T23" fmla="*/ 169790 h 634"/>
              <a:gd name="T24" fmla="*/ 116196 w 619"/>
              <a:gd name="T25" fmla="*/ 169790 h 634"/>
              <a:gd name="T26" fmla="*/ 158155 w 619"/>
              <a:gd name="T27" fmla="*/ 127613 h 634"/>
              <a:gd name="T28" fmla="*/ 158155 w 619"/>
              <a:gd name="T29" fmla="*/ 116798 h 634"/>
              <a:gd name="T30" fmla="*/ 147755 w 619"/>
              <a:gd name="T31" fmla="*/ 116798 h 634"/>
              <a:gd name="T32" fmla="*/ 195452 w 619"/>
              <a:gd name="T33" fmla="*/ 0 h 634"/>
              <a:gd name="T34" fmla="*/ 195452 w 619"/>
              <a:gd name="T35" fmla="*/ 0 h 634"/>
              <a:gd name="T36" fmla="*/ 26539 w 619"/>
              <a:gd name="T37" fmla="*/ 0 h 634"/>
              <a:gd name="T38" fmla="*/ 0 w 619"/>
              <a:gd name="T39" fmla="*/ 32084 h 634"/>
              <a:gd name="T40" fmla="*/ 0 w 619"/>
              <a:gd name="T41" fmla="*/ 201874 h 634"/>
              <a:gd name="T42" fmla="*/ 26539 w 619"/>
              <a:gd name="T43" fmla="*/ 228190 h 634"/>
              <a:gd name="T44" fmla="*/ 195452 w 619"/>
              <a:gd name="T45" fmla="*/ 228190 h 634"/>
              <a:gd name="T46" fmla="*/ 221632 w 619"/>
              <a:gd name="T47" fmla="*/ 201874 h 634"/>
              <a:gd name="T48" fmla="*/ 221632 w 619"/>
              <a:gd name="T49" fmla="*/ 32084 h 634"/>
              <a:gd name="T50" fmla="*/ 195452 w 619"/>
              <a:gd name="T51" fmla="*/ 0 h 634"/>
              <a:gd name="T52" fmla="*/ 211232 w 619"/>
              <a:gd name="T53" fmla="*/ 201874 h 634"/>
              <a:gd name="T54" fmla="*/ 211232 w 619"/>
              <a:gd name="T55" fmla="*/ 201874 h 634"/>
              <a:gd name="T56" fmla="*/ 195452 w 619"/>
              <a:gd name="T57" fmla="*/ 212328 h 634"/>
              <a:gd name="T58" fmla="*/ 26539 w 619"/>
              <a:gd name="T59" fmla="*/ 212328 h 634"/>
              <a:gd name="T60" fmla="*/ 10400 w 619"/>
              <a:gd name="T61" fmla="*/ 201874 h 634"/>
              <a:gd name="T62" fmla="*/ 10400 w 619"/>
              <a:gd name="T63" fmla="*/ 32084 h 634"/>
              <a:gd name="T64" fmla="*/ 26539 w 619"/>
              <a:gd name="T65" fmla="*/ 16222 h 634"/>
              <a:gd name="T66" fmla="*/ 195452 w 619"/>
              <a:gd name="T67" fmla="*/ 16222 h 634"/>
              <a:gd name="T68" fmla="*/ 211232 w 619"/>
              <a:gd name="T69" fmla="*/ 32084 h 634"/>
              <a:gd name="T70" fmla="*/ 211232 w 619"/>
              <a:gd name="T71" fmla="*/ 201874 h 63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19" h="634">
                <a:moveTo>
                  <a:pt x="412" y="324"/>
                </a:moveTo>
                <a:lnTo>
                  <a:pt x="412" y="324"/>
                </a:lnTo>
                <a:cubicBezTo>
                  <a:pt x="324" y="412"/>
                  <a:pt x="324" y="412"/>
                  <a:pt x="324" y="412"/>
                </a:cubicBezTo>
                <a:cubicBezTo>
                  <a:pt x="324" y="207"/>
                  <a:pt x="324" y="207"/>
                  <a:pt x="324" y="207"/>
                </a:cubicBezTo>
                <a:cubicBezTo>
                  <a:pt x="324" y="192"/>
                  <a:pt x="324" y="177"/>
                  <a:pt x="309" y="177"/>
                </a:cubicBezTo>
                <a:cubicBezTo>
                  <a:pt x="294" y="177"/>
                  <a:pt x="294" y="192"/>
                  <a:pt x="294" y="207"/>
                </a:cubicBezTo>
                <a:cubicBezTo>
                  <a:pt x="294" y="412"/>
                  <a:pt x="294" y="412"/>
                  <a:pt x="294" y="412"/>
                </a:cubicBezTo>
                <a:cubicBezTo>
                  <a:pt x="206" y="324"/>
                  <a:pt x="206" y="324"/>
                  <a:pt x="206" y="324"/>
                </a:cubicBezTo>
                <a:cubicBezTo>
                  <a:pt x="206" y="324"/>
                  <a:pt x="191" y="324"/>
                  <a:pt x="177" y="324"/>
                </a:cubicBezTo>
                <a:cubicBezTo>
                  <a:pt x="177" y="339"/>
                  <a:pt x="177" y="354"/>
                  <a:pt x="177" y="354"/>
                </a:cubicBezTo>
                <a:cubicBezTo>
                  <a:pt x="294" y="471"/>
                  <a:pt x="294" y="471"/>
                  <a:pt x="294" y="471"/>
                </a:cubicBezTo>
                <a:lnTo>
                  <a:pt x="309" y="471"/>
                </a:lnTo>
                <a:lnTo>
                  <a:pt x="324" y="471"/>
                </a:lnTo>
                <a:cubicBezTo>
                  <a:pt x="441" y="354"/>
                  <a:pt x="441" y="354"/>
                  <a:pt x="441" y="354"/>
                </a:cubicBezTo>
                <a:cubicBezTo>
                  <a:pt x="441" y="354"/>
                  <a:pt x="441" y="339"/>
                  <a:pt x="441" y="324"/>
                </a:cubicBezTo>
                <a:cubicBezTo>
                  <a:pt x="427" y="324"/>
                  <a:pt x="412" y="324"/>
                  <a:pt x="412" y="324"/>
                </a:cubicBezTo>
                <a:close/>
                <a:moveTo>
                  <a:pt x="545" y="0"/>
                </a:moveTo>
                <a:lnTo>
                  <a:pt x="545" y="0"/>
                </a:lnTo>
                <a:cubicBezTo>
                  <a:pt x="74" y="0"/>
                  <a:pt x="74" y="0"/>
                  <a:pt x="74" y="0"/>
                </a:cubicBezTo>
                <a:cubicBezTo>
                  <a:pt x="29" y="0"/>
                  <a:pt x="0" y="45"/>
                  <a:pt x="0" y="89"/>
                </a:cubicBezTo>
                <a:cubicBezTo>
                  <a:pt x="0" y="560"/>
                  <a:pt x="0" y="560"/>
                  <a:pt x="0" y="560"/>
                </a:cubicBezTo>
                <a:cubicBezTo>
                  <a:pt x="0" y="604"/>
                  <a:pt x="29" y="633"/>
                  <a:pt x="74" y="633"/>
                </a:cubicBezTo>
                <a:cubicBezTo>
                  <a:pt x="545" y="633"/>
                  <a:pt x="545" y="633"/>
                  <a:pt x="545" y="633"/>
                </a:cubicBezTo>
                <a:cubicBezTo>
                  <a:pt x="589" y="633"/>
                  <a:pt x="618" y="604"/>
                  <a:pt x="618" y="560"/>
                </a:cubicBezTo>
                <a:cubicBezTo>
                  <a:pt x="618" y="89"/>
                  <a:pt x="618" y="89"/>
                  <a:pt x="618" y="89"/>
                </a:cubicBezTo>
                <a:cubicBezTo>
                  <a:pt x="618" y="45"/>
                  <a:pt x="589" y="0"/>
                  <a:pt x="545" y="0"/>
                </a:cubicBezTo>
                <a:close/>
                <a:moveTo>
                  <a:pt x="589" y="560"/>
                </a:moveTo>
                <a:lnTo>
                  <a:pt x="589" y="560"/>
                </a:lnTo>
                <a:cubicBezTo>
                  <a:pt x="589" y="575"/>
                  <a:pt x="559" y="589"/>
                  <a:pt x="545" y="589"/>
                </a:cubicBezTo>
                <a:cubicBezTo>
                  <a:pt x="74" y="589"/>
                  <a:pt x="74" y="589"/>
                  <a:pt x="74" y="589"/>
                </a:cubicBezTo>
                <a:cubicBezTo>
                  <a:pt x="59" y="589"/>
                  <a:pt x="29" y="575"/>
                  <a:pt x="29" y="560"/>
                </a:cubicBezTo>
                <a:cubicBezTo>
                  <a:pt x="29" y="89"/>
                  <a:pt x="29" y="89"/>
                  <a:pt x="29" y="89"/>
                </a:cubicBezTo>
                <a:cubicBezTo>
                  <a:pt x="29" y="59"/>
                  <a:pt x="59" y="45"/>
                  <a:pt x="74" y="45"/>
                </a:cubicBezTo>
                <a:cubicBezTo>
                  <a:pt x="545" y="45"/>
                  <a:pt x="545" y="45"/>
                  <a:pt x="545" y="45"/>
                </a:cubicBezTo>
                <a:cubicBezTo>
                  <a:pt x="559" y="45"/>
                  <a:pt x="589" y="59"/>
                  <a:pt x="589" y="89"/>
                </a:cubicBezTo>
                <a:lnTo>
                  <a:pt x="589" y="560"/>
                </a:lnTo>
                <a:close/>
              </a:path>
            </a:pathLst>
          </a:custGeom>
          <a:solidFill>
            <a:schemeClr val="tx1">
              <a:lumMod val="75000"/>
              <a:lumOff val="25000"/>
            </a:schemeClr>
          </a:solidFill>
          <a:ln>
            <a:noFill/>
          </a:ln>
          <a:effectLst/>
          <a:extLst/>
        </p:spPr>
        <p:txBody>
          <a:bodyPr wrap="none" anchor="ctr"/>
          <a:lstStyle/>
          <a:p>
            <a:endParaRPr lang="en-US" sz="5400"/>
          </a:p>
        </p:txBody>
      </p:sp>
      <p:sp>
        <p:nvSpPr>
          <p:cNvPr id="44" name="Freeform 43"/>
          <p:cNvSpPr>
            <a:spLocks noChangeArrowheads="1"/>
          </p:cNvSpPr>
          <p:nvPr/>
        </p:nvSpPr>
        <p:spPr bwMode="auto">
          <a:xfrm>
            <a:off x="20104328" y="6002274"/>
            <a:ext cx="598058" cy="598056"/>
          </a:xfrm>
          <a:custGeom>
            <a:avLst/>
            <a:gdLst>
              <a:gd name="T0" fmla="*/ 122231 w 634"/>
              <a:gd name="T1" fmla="*/ 63807 h 634"/>
              <a:gd name="T2" fmla="*/ 122231 w 634"/>
              <a:gd name="T3" fmla="*/ 63807 h 634"/>
              <a:gd name="T4" fmla="*/ 116823 w 634"/>
              <a:gd name="T5" fmla="*/ 58399 h 634"/>
              <a:gd name="T6" fmla="*/ 106367 w 634"/>
              <a:gd name="T7" fmla="*/ 63807 h 634"/>
              <a:gd name="T8" fmla="*/ 69228 w 634"/>
              <a:gd name="T9" fmla="*/ 100937 h 634"/>
              <a:gd name="T10" fmla="*/ 69228 w 634"/>
              <a:gd name="T11" fmla="*/ 111752 h 634"/>
              <a:gd name="T12" fmla="*/ 79685 w 634"/>
              <a:gd name="T13" fmla="*/ 111752 h 634"/>
              <a:gd name="T14" fmla="*/ 106367 w 634"/>
              <a:gd name="T15" fmla="*/ 85075 h 634"/>
              <a:gd name="T16" fmla="*/ 106367 w 634"/>
              <a:gd name="T17" fmla="*/ 159336 h 634"/>
              <a:gd name="T18" fmla="*/ 116823 w 634"/>
              <a:gd name="T19" fmla="*/ 164743 h 634"/>
              <a:gd name="T20" fmla="*/ 122231 w 634"/>
              <a:gd name="T21" fmla="*/ 159336 h 634"/>
              <a:gd name="T22" fmla="*/ 122231 w 634"/>
              <a:gd name="T23" fmla="*/ 85075 h 634"/>
              <a:gd name="T24" fmla="*/ 148553 w 634"/>
              <a:gd name="T25" fmla="*/ 111752 h 634"/>
              <a:gd name="T26" fmla="*/ 159370 w 634"/>
              <a:gd name="T27" fmla="*/ 111752 h 634"/>
              <a:gd name="T28" fmla="*/ 159370 w 634"/>
              <a:gd name="T29" fmla="*/ 100937 h 634"/>
              <a:gd name="T30" fmla="*/ 122231 w 634"/>
              <a:gd name="T31" fmla="*/ 63807 h 634"/>
              <a:gd name="T32" fmla="*/ 201916 w 634"/>
              <a:gd name="T33" fmla="*/ 0 h 634"/>
              <a:gd name="T34" fmla="*/ 201916 w 634"/>
              <a:gd name="T35" fmla="*/ 0 h 634"/>
              <a:gd name="T36" fmla="*/ 32090 w 634"/>
              <a:gd name="T37" fmla="*/ 0 h 634"/>
              <a:gd name="T38" fmla="*/ 0 w 634"/>
              <a:gd name="T39" fmla="*/ 32084 h 634"/>
              <a:gd name="T40" fmla="*/ 0 w 634"/>
              <a:gd name="T41" fmla="*/ 201874 h 634"/>
              <a:gd name="T42" fmla="*/ 32090 w 634"/>
              <a:gd name="T43" fmla="*/ 228190 h 634"/>
              <a:gd name="T44" fmla="*/ 201916 w 634"/>
              <a:gd name="T45" fmla="*/ 228190 h 634"/>
              <a:gd name="T46" fmla="*/ 228237 w 634"/>
              <a:gd name="T47" fmla="*/ 201874 h 634"/>
              <a:gd name="T48" fmla="*/ 228237 w 634"/>
              <a:gd name="T49" fmla="*/ 32084 h 634"/>
              <a:gd name="T50" fmla="*/ 201916 w 634"/>
              <a:gd name="T51" fmla="*/ 0 h 634"/>
              <a:gd name="T52" fmla="*/ 212373 w 634"/>
              <a:gd name="T53" fmla="*/ 201874 h 634"/>
              <a:gd name="T54" fmla="*/ 212373 w 634"/>
              <a:gd name="T55" fmla="*/ 201874 h 634"/>
              <a:gd name="T56" fmla="*/ 201916 w 634"/>
              <a:gd name="T57" fmla="*/ 212328 h 634"/>
              <a:gd name="T58" fmla="*/ 32090 w 634"/>
              <a:gd name="T59" fmla="*/ 212328 h 634"/>
              <a:gd name="T60" fmla="*/ 16225 w 634"/>
              <a:gd name="T61" fmla="*/ 201874 h 634"/>
              <a:gd name="T62" fmla="*/ 16225 w 634"/>
              <a:gd name="T63" fmla="*/ 32084 h 634"/>
              <a:gd name="T64" fmla="*/ 32090 w 634"/>
              <a:gd name="T65" fmla="*/ 16222 h 634"/>
              <a:gd name="T66" fmla="*/ 201916 w 634"/>
              <a:gd name="T67" fmla="*/ 16222 h 634"/>
              <a:gd name="T68" fmla="*/ 212373 w 634"/>
              <a:gd name="T69" fmla="*/ 32084 h 634"/>
              <a:gd name="T70" fmla="*/ 212373 w 634"/>
              <a:gd name="T71" fmla="*/ 201874 h 63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34" h="634">
                <a:moveTo>
                  <a:pt x="339" y="177"/>
                </a:moveTo>
                <a:lnTo>
                  <a:pt x="339" y="177"/>
                </a:lnTo>
                <a:cubicBezTo>
                  <a:pt x="339" y="162"/>
                  <a:pt x="324" y="162"/>
                  <a:pt x="324" y="162"/>
                </a:cubicBezTo>
                <a:cubicBezTo>
                  <a:pt x="310" y="162"/>
                  <a:pt x="310" y="162"/>
                  <a:pt x="295" y="177"/>
                </a:cubicBezTo>
                <a:cubicBezTo>
                  <a:pt x="192" y="280"/>
                  <a:pt x="192" y="280"/>
                  <a:pt x="192" y="280"/>
                </a:cubicBezTo>
                <a:cubicBezTo>
                  <a:pt x="177" y="295"/>
                  <a:pt x="177" y="310"/>
                  <a:pt x="192" y="310"/>
                </a:cubicBezTo>
                <a:cubicBezTo>
                  <a:pt x="192" y="324"/>
                  <a:pt x="207" y="324"/>
                  <a:pt x="221" y="310"/>
                </a:cubicBezTo>
                <a:cubicBezTo>
                  <a:pt x="295" y="236"/>
                  <a:pt x="295" y="236"/>
                  <a:pt x="295" y="236"/>
                </a:cubicBezTo>
                <a:cubicBezTo>
                  <a:pt x="295" y="442"/>
                  <a:pt x="295" y="442"/>
                  <a:pt x="295" y="442"/>
                </a:cubicBezTo>
                <a:cubicBezTo>
                  <a:pt x="295" y="442"/>
                  <a:pt x="310" y="457"/>
                  <a:pt x="324" y="457"/>
                </a:cubicBezTo>
                <a:lnTo>
                  <a:pt x="339" y="442"/>
                </a:lnTo>
                <a:cubicBezTo>
                  <a:pt x="339" y="236"/>
                  <a:pt x="339" y="236"/>
                  <a:pt x="339" y="236"/>
                </a:cubicBezTo>
                <a:cubicBezTo>
                  <a:pt x="412" y="310"/>
                  <a:pt x="412" y="310"/>
                  <a:pt x="412" y="310"/>
                </a:cubicBezTo>
                <a:cubicBezTo>
                  <a:pt x="428" y="324"/>
                  <a:pt x="442" y="324"/>
                  <a:pt x="442" y="310"/>
                </a:cubicBezTo>
                <a:cubicBezTo>
                  <a:pt x="457" y="310"/>
                  <a:pt x="457" y="295"/>
                  <a:pt x="442" y="280"/>
                </a:cubicBezTo>
                <a:lnTo>
                  <a:pt x="339" y="177"/>
                </a:lnTo>
                <a:close/>
                <a:moveTo>
                  <a:pt x="560" y="0"/>
                </a:moveTo>
                <a:lnTo>
                  <a:pt x="560" y="0"/>
                </a:lnTo>
                <a:cubicBezTo>
                  <a:pt x="89" y="0"/>
                  <a:pt x="89" y="0"/>
                  <a:pt x="89" y="0"/>
                </a:cubicBezTo>
                <a:cubicBezTo>
                  <a:pt x="45" y="0"/>
                  <a:pt x="0" y="45"/>
                  <a:pt x="0" y="89"/>
                </a:cubicBezTo>
                <a:cubicBezTo>
                  <a:pt x="0" y="560"/>
                  <a:pt x="0" y="560"/>
                  <a:pt x="0" y="560"/>
                </a:cubicBezTo>
                <a:cubicBezTo>
                  <a:pt x="0" y="604"/>
                  <a:pt x="45" y="633"/>
                  <a:pt x="89" y="633"/>
                </a:cubicBezTo>
                <a:cubicBezTo>
                  <a:pt x="560" y="633"/>
                  <a:pt x="560" y="633"/>
                  <a:pt x="560" y="633"/>
                </a:cubicBezTo>
                <a:cubicBezTo>
                  <a:pt x="604" y="633"/>
                  <a:pt x="633" y="604"/>
                  <a:pt x="633" y="560"/>
                </a:cubicBezTo>
                <a:cubicBezTo>
                  <a:pt x="633" y="89"/>
                  <a:pt x="633" y="89"/>
                  <a:pt x="633" y="89"/>
                </a:cubicBezTo>
                <a:cubicBezTo>
                  <a:pt x="633" y="45"/>
                  <a:pt x="604" y="0"/>
                  <a:pt x="560" y="0"/>
                </a:cubicBezTo>
                <a:close/>
                <a:moveTo>
                  <a:pt x="589" y="560"/>
                </a:moveTo>
                <a:lnTo>
                  <a:pt x="589" y="560"/>
                </a:lnTo>
                <a:cubicBezTo>
                  <a:pt x="589" y="575"/>
                  <a:pt x="575" y="589"/>
                  <a:pt x="560" y="589"/>
                </a:cubicBezTo>
                <a:cubicBezTo>
                  <a:pt x="89" y="589"/>
                  <a:pt x="89" y="589"/>
                  <a:pt x="89" y="589"/>
                </a:cubicBezTo>
                <a:cubicBezTo>
                  <a:pt x="59" y="589"/>
                  <a:pt x="45" y="575"/>
                  <a:pt x="45" y="560"/>
                </a:cubicBezTo>
                <a:cubicBezTo>
                  <a:pt x="45" y="89"/>
                  <a:pt x="45" y="89"/>
                  <a:pt x="45" y="89"/>
                </a:cubicBezTo>
                <a:cubicBezTo>
                  <a:pt x="45" y="59"/>
                  <a:pt x="59" y="45"/>
                  <a:pt x="89" y="45"/>
                </a:cubicBezTo>
                <a:cubicBezTo>
                  <a:pt x="560" y="45"/>
                  <a:pt x="560" y="45"/>
                  <a:pt x="560" y="45"/>
                </a:cubicBezTo>
                <a:cubicBezTo>
                  <a:pt x="575" y="45"/>
                  <a:pt x="589" y="59"/>
                  <a:pt x="589" y="89"/>
                </a:cubicBezTo>
                <a:lnTo>
                  <a:pt x="589" y="560"/>
                </a:lnTo>
                <a:close/>
              </a:path>
            </a:pathLst>
          </a:custGeom>
          <a:solidFill>
            <a:schemeClr val="tx1">
              <a:lumMod val="75000"/>
              <a:lumOff val="25000"/>
            </a:schemeClr>
          </a:solidFill>
          <a:ln>
            <a:noFill/>
          </a:ln>
          <a:effectLst/>
          <a:extLst/>
        </p:spPr>
        <p:txBody>
          <a:bodyPr wrap="none" anchor="ctr"/>
          <a:lstStyle/>
          <a:p>
            <a:endParaRPr lang="en-US" sz="5400"/>
          </a:p>
        </p:txBody>
      </p:sp>
      <p:sp>
        <p:nvSpPr>
          <p:cNvPr id="45" name="Freeform 44"/>
          <p:cNvSpPr>
            <a:spLocks noChangeArrowheads="1"/>
          </p:cNvSpPr>
          <p:nvPr/>
        </p:nvSpPr>
        <p:spPr bwMode="auto">
          <a:xfrm>
            <a:off x="19143286" y="6002274"/>
            <a:ext cx="598058" cy="598056"/>
          </a:xfrm>
          <a:custGeom>
            <a:avLst/>
            <a:gdLst>
              <a:gd name="T0" fmla="*/ 164417 w 634"/>
              <a:gd name="T1" fmla="*/ 106344 h 634"/>
              <a:gd name="T2" fmla="*/ 164417 w 634"/>
              <a:gd name="T3" fmla="*/ 106344 h 634"/>
              <a:gd name="T4" fmla="*/ 127279 w 634"/>
              <a:gd name="T5" fmla="*/ 69214 h 634"/>
              <a:gd name="T6" fmla="*/ 116823 w 634"/>
              <a:gd name="T7" fmla="*/ 69214 h 634"/>
              <a:gd name="T8" fmla="*/ 116823 w 634"/>
              <a:gd name="T9" fmla="*/ 79668 h 634"/>
              <a:gd name="T10" fmla="*/ 143144 w 634"/>
              <a:gd name="T11" fmla="*/ 106344 h 634"/>
              <a:gd name="T12" fmla="*/ 68868 w 634"/>
              <a:gd name="T13" fmla="*/ 106344 h 634"/>
              <a:gd name="T14" fmla="*/ 63459 w 634"/>
              <a:gd name="T15" fmla="*/ 116798 h 634"/>
              <a:gd name="T16" fmla="*/ 68868 w 634"/>
              <a:gd name="T17" fmla="*/ 122206 h 634"/>
              <a:gd name="T18" fmla="*/ 143144 w 634"/>
              <a:gd name="T19" fmla="*/ 122206 h 634"/>
              <a:gd name="T20" fmla="*/ 116823 w 634"/>
              <a:gd name="T21" fmla="*/ 148521 h 634"/>
              <a:gd name="T22" fmla="*/ 116823 w 634"/>
              <a:gd name="T23" fmla="*/ 159336 h 634"/>
              <a:gd name="T24" fmla="*/ 127279 w 634"/>
              <a:gd name="T25" fmla="*/ 159336 h 634"/>
              <a:gd name="T26" fmla="*/ 164417 w 634"/>
              <a:gd name="T27" fmla="*/ 122206 h 634"/>
              <a:gd name="T28" fmla="*/ 169826 w 634"/>
              <a:gd name="T29" fmla="*/ 116798 h 634"/>
              <a:gd name="T30" fmla="*/ 164417 w 634"/>
              <a:gd name="T31" fmla="*/ 106344 h 634"/>
              <a:gd name="T32" fmla="*/ 196147 w 634"/>
              <a:gd name="T33" fmla="*/ 0 h 634"/>
              <a:gd name="T34" fmla="*/ 196147 w 634"/>
              <a:gd name="T35" fmla="*/ 0 h 634"/>
              <a:gd name="T36" fmla="*/ 26321 w 634"/>
              <a:gd name="T37" fmla="*/ 0 h 634"/>
              <a:gd name="T38" fmla="*/ 0 w 634"/>
              <a:gd name="T39" fmla="*/ 32084 h 634"/>
              <a:gd name="T40" fmla="*/ 0 w 634"/>
              <a:gd name="T41" fmla="*/ 201874 h 634"/>
              <a:gd name="T42" fmla="*/ 26321 w 634"/>
              <a:gd name="T43" fmla="*/ 228190 h 634"/>
              <a:gd name="T44" fmla="*/ 196147 w 634"/>
              <a:gd name="T45" fmla="*/ 228190 h 634"/>
              <a:gd name="T46" fmla="*/ 228237 w 634"/>
              <a:gd name="T47" fmla="*/ 201874 h 634"/>
              <a:gd name="T48" fmla="*/ 228237 w 634"/>
              <a:gd name="T49" fmla="*/ 32084 h 634"/>
              <a:gd name="T50" fmla="*/ 196147 w 634"/>
              <a:gd name="T51" fmla="*/ 0 h 634"/>
              <a:gd name="T52" fmla="*/ 212012 w 634"/>
              <a:gd name="T53" fmla="*/ 201874 h 634"/>
              <a:gd name="T54" fmla="*/ 212012 w 634"/>
              <a:gd name="T55" fmla="*/ 201874 h 634"/>
              <a:gd name="T56" fmla="*/ 196147 w 634"/>
              <a:gd name="T57" fmla="*/ 212328 h 634"/>
              <a:gd name="T58" fmla="*/ 26321 w 634"/>
              <a:gd name="T59" fmla="*/ 212328 h 634"/>
              <a:gd name="T60" fmla="*/ 15865 w 634"/>
              <a:gd name="T61" fmla="*/ 201874 h 634"/>
              <a:gd name="T62" fmla="*/ 15865 w 634"/>
              <a:gd name="T63" fmla="*/ 32084 h 634"/>
              <a:gd name="T64" fmla="*/ 26321 w 634"/>
              <a:gd name="T65" fmla="*/ 16222 h 634"/>
              <a:gd name="T66" fmla="*/ 196147 w 634"/>
              <a:gd name="T67" fmla="*/ 16222 h 634"/>
              <a:gd name="T68" fmla="*/ 212012 w 634"/>
              <a:gd name="T69" fmla="*/ 32084 h 634"/>
              <a:gd name="T70" fmla="*/ 212012 w 634"/>
              <a:gd name="T71" fmla="*/ 201874 h 63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34" h="634">
                <a:moveTo>
                  <a:pt x="456" y="295"/>
                </a:moveTo>
                <a:lnTo>
                  <a:pt x="456" y="295"/>
                </a:lnTo>
                <a:cubicBezTo>
                  <a:pt x="353" y="192"/>
                  <a:pt x="353" y="192"/>
                  <a:pt x="353" y="192"/>
                </a:cubicBezTo>
                <a:cubicBezTo>
                  <a:pt x="338" y="177"/>
                  <a:pt x="324" y="177"/>
                  <a:pt x="324" y="192"/>
                </a:cubicBezTo>
                <a:cubicBezTo>
                  <a:pt x="309" y="192"/>
                  <a:pt x="309" y="207"/>
                  <a:pt x="324" y="221"/>
                </a:cubicBezTo>
                <a:cubicBezTo>
                  <a:pt x="397" y="295"/>
                  <a:pt x="397" y="295"/>
                  <a:pt x="397" y="295"/>
                </a:cubicBezTo>
                <a:cubicBezTo>
                  <a:pt x="191" y="295"/>
                  <a:pt x="191" y="295"/>
                  <a:pt x="191" y="295"/>
                </a:cubicBezTo>
                <a:cubicBezTo>
                  <a:pt x="191" y="295"/>
                  <a:pt x="176" y="310"/>
                  <a:pt x="176" y="324"/>
                </a:cubicBezTo>
                <a:lnTo>
                  <a:pt x="191" y="339"/>
                </a:lnTo>
                <a:cubicBezTo>
                  <a:pt x="397" y="339"/>
                  <a:pt x="397" y="339"/>
                  <a:pt x="397" y="339"/>
                </a:cubicBezTo>
                <a:cubicBezTo>
                  <a:pt x="324" y="412"/>
                  <a:pt x="324" y="412"/>
                  <a:pt x="324" y="412"/>
                </a:cubicBezTo>
                <a:cubicBezTo>
                  <a:pt x="309" y="428"/>
                  <a:pt x="309" y="442"/>
                  <a:pt x="324" y="442"/>
                </a:cubicBezTo>
                <a:cubicBezTo>
                  <a:pt x="324" y="457"/>
                  <a:pt x="338" y="457"/>
                  <a:pt x="353" y="442"/>
                </a:cubicBezTo>
                <a:cubicBezTo>
                  <a:pt x="456" y="339"/>
                  <a:pt x="456" y="339"/>
                  <a:pt x="456" y="339"/>
                </a:cubicBezTo>
                <a:cubicBezTo>
                  <a:pt x="471" y="339"/>
                  <a:pt x="471" y="324"/>
                  <a:pt x="471" y="324"/>
                </a:cubicBezTo>
                <a:cubicBezTo>
                  <a:pt x="471" y="310"/>
                  <a:pt x="471" y="310"/>
                  <a:pt x="456" y="295"/>
                </a:cubicBezTo>
                <a:close/>
                <a:moveTo>
                  <a:pt x="544" y="0"/>
                </a:moveTo>
                <a:lnTo>
                  <a:pt x="544" y="0"/>
                </a:lnTo>
                <a:cubicBezTo>
                  <a:pt x="73" y="0"/>
                  <a:pt x="73" y="0"/>
                  <a:pt x="73" y="0"/>
                </a:cubicBezTo>
                <a:cubicBezTo>
                  <a:pt x="29" y="0"/>
                  <a:pt x="0" y="45"/>
                  <a:pt x="0" y="89"/>
                </a:cubicBezTo>
                <a:cubicBezTo>
                  <a:pt x="0" y="560"/>
                  <a:pt x="0" y="560"/>
                  <a:pt x="0" y="560"/>
                </a:cubicBezTo>
                <a:cubicBezTo>
                  <a:pt x="0" y="604"/>
                  <a:pt x="29" y="633"/>
                  <a:pt x="73" y="633"/>
                </a:cubicBezTo>
                <a:cubicBezTo>
                  <a:pt x="544" y="633"/>
                  <a:pt x="544" y="633"/>
                  <a:pt x="544" y="633"/>
                </a:cubicBezTo>
                <a:cubicBezTo>
                  <a:pt x="588" y="633"/>
                  <a:pt x="633" y="604"/>
                  <a:pt x="633" y="560"/>
                </a:cubicBezTo>
                <a:cubicBezTo>
                  <a:pt x="633" y="89"/>
                  <a:pt x="633" y="89"/>
                  <a:pt x="633" y="89"/>
                </a:cubicBezTo>
                <a:cubicBezTo>
                  <a:pt x="633" y="45"/>
                  <a:pt x="588" y="0"/>
                  <a:pt x="544" y="0"/>
                </a:cubicBezTo>
                <a:close/>
                <a:moveTo>
                  <a:pt x="588" y="560"/>
                </a:moveTo>
                <a:lnTo>
                  <a:pt x="588" y="560"/>
                </a:lnTo>
                <a:cubicBezTo>
                  <a:pt x="588" y="575"/>
                  <a:pt x="574" y="589"/>
                  <a:pt x="544" y="589"/>
                </a:cubicBezTo>
                <a:cubicBezTo>
                  <a:pt x="73" y="589"/>
                  <a:pt x="73" y="589"/>
                  <a:pt x="73" y="589"/>
                </a:cubicBezTo>
                <a:cubicBezTo>
                  <a:pt x="59" y="589"/>
                  <a:pt x="44" y="575"/>
                  <a:pt x="44" y="560"/>
                </a:cubicBezTo>
                <a:cubicBezTo>
                  <a:pt x="44" y="89"/>
                  <a:pt x="44" y="89"/>
                  <a:pt x="44" y="89"/>
                </a:cubicBezTo>
                <a:cubicBezTo>
                  <a:pt x="44" y="59"/>
                  <a:pt x="59" y="45"/>
                  <a:pt x="73" y="45"/>
                </a:cubicBezTo>
                <a:cubicBezTo>
                  <a:pt x="544" y="45"/>
                  <a:pt x="544" y="45"/>
                  <a:pt x="544" y="45"/>
                </a:cubicBezTo>
                <a:cubicBezTo>
                  <a:pt x="574" y="45"/>
                  <a:pt x="588" y="59"/>
                  <a:pt x="588" y="89"/>
                </a:cubicBezTo>
                <a:lnTo>
                  <a:pt x="588" y="560"/>
                </a:lnTo>
                <a:close/>
              </a:path>
            </a:pathLst>
          </a:custGeom>
          <a:solidFill>
            <a:schemeClr val="tx1">
              <a:lumMod val="75000"/>
              <a:lumOff val="25000"/>
            </a:schemeClr>
          </a:solidFill>
          <a:ln>
            <a:noFill/>
          </a:ln>
          <a:effectLst/>
          <a:extLst/>
        </p:spPr>
        <p:txBody>
          <a:bodyPr wrap="none" anchor="ctr"/>
          <a:lstStyle/>
          <a:p>
            <a:endParaRPr lang="en-US" sz="5400"/>
          </a:p>
        </p:txBody>
      </p:sp>
      <p:sp>
        <p:nvSpPr>
          <p:cNvPr id="46" name="Freeform 45"/>
          <p:cNvSpPr>
            <a:spLocks noChangeArrowheads="1"/>
          </p:cNvSpPr>
          <p:nvPr/>
        </p:nvSpPr>
        <p:spPr bwMode="auto">
          <a:xfrm>
            <a:off x="18189157" y="6002274"/>
            <a:ext cx="580772" cy="598056"/>
          </a:xfrm>
          <a:custGeom>
            <a:avLst/>
            <a:gdLst>
              <a:gd name="T0" fmla="*/ 195452 w 619"/>
              <a:gd name="T1" fmla="*/ 0 h 634"/>
              <a:gd name="T2" fmla="*/ 195452 w 619"/>
              <a:gd name="T3" fmla="*/ 0 h 634"/>
              <a:gd name="T4" fmla="*/ 26180 w 619"/>
              <a:gd name="T5" fmla="*/ 0 h 634"/>
              <a:gd name="T6" fmla="*/ 0 w 619"/>
              <a:gd name="T7" fmla="*/ 32084 h 634"/>
              <a:gd name="T8" fmla="*/ 0 w 619"/>
              <a:gd name="T9" fmla="*/ 201874 h 634"/>
              <a:gd name="T10" fmla="*/ 26180 w 619"/>
              <a:gd name="T11" fmla="*/ 228190 h 634"/>
              <a:gd name="T12" fmla="*/ 195452 w 619"/>
              <a:gd name="T13" fmla="*/ 228190 h 634"/>
              <a:gd name="T14" fmla="*/ 221632 w 619"/>
              <a:gd name="T15" fmla="*/ 201874 h 634"/>
              <a:gd name="T16" fmla="*/ 221632 w 619"/>
              <a:gd name="T17" fmla="*/ 32084 h 634"/>
              <a:gd name="T18" fmla="*/ 195452 w 619"/>
              <a:gd name="T19" fmla="*/ 0 h 634"/>
              <a:gd name="T20" fmla="*/ 211232 w 619"/>
              <a:gd name="T21" fmla="*/ 201874 h 634"/>
              <a:gd name="T22" fmla="*/ 211232 w 619"/>
              <a:gd name="T23" fmla="*/ 201874 h 634"/>
              <a:gd name="T24" fmla="*/ 195452 w 619"/>
              <a:gd name="T25" fmla="*/ 212328 h 634"/>
              <a:gd name="T26" fmla="*/ 26180 w 619"/>
              <a:gd name="T27" fmla="*/ 212328 h 634"/>
              <a:gd name="T28" fmla="*/ 10400 w 619"/>
              <a:gd name="T29" fmla="*/ 201874 h 634"/>
              <a:gd name="T30" fmla="*/ 10400 w 619"/>
              <a:gd name="T31" fmla="*/ 32084 h 634"/>
              <a:gd name="T32" fmla="*/ 26180 w 619"/>
              <a:gd name="T33" fmla="*/ 16222 h 634"/>
              <a:gd name="T34" fmla="*/ 195452 w 619"/>
              <a:gd name="T35" fmla="*/ 16222 h 634"/>
              <a:gd name="T36" fmla="*/ 211232 w 619"/>
              <a:gd name="T37" fmla="*/ 32084 h 634"/>
              <a:gd name="T38" fmla="*/ 211232 w 619"/>
              <a:gd name="T39" fmla="*/ 201874 h 634"/>
              <a:gd name="T40" fmla="*/ 153134 w 619"/>
              <a:gd name="T41" fmla="*/ 106344 h 634"/>
              <a:gd name="T42" fmla="*/ 153134 w 619"/>
              <a:gd name="T43" fmla="*/ 106344 h 634"/>
              <a:gd name="T44" fmla="*/ 79257 w 619"/>
              <a:gd name="T45" fmla="*/ 106344 h 634"/>
              <a:gd name="T46" fmla="*/ 105437 w 619"/>
              <a:gd name="T47" fmla="*/ 79668 h 634"/>
              <a:gd name="T48" fmla="*/ 105437 w 619"/>
              <a:gd name="T49" fmla="*/ 69214 h 634"/>
              <a:gd name="T50" fmla="*/ 95037 w 619"/>
              <a:gd name="T51" fmla="*/ 69214 h 634"/>
              <a:gd name="T52" fmla="*/ 58098 w 619"/>
              <a:gd name="T53" fmla="*/ 106344 h 634"/>
              <a:gd name="T54" fmla="*/ 58098 w 619"/>
              <a:gd name="T55" fmla="*/ 116798 h 634"/>
              <a:gd name="T56" fmla="*/ 58098 w 619"/>
              <a:gd name="T57" fmla="*/ 122206 h 634"/>
              <a:gd name="T58" fmla="*/ 95037 w 619"/>
              <a:gd name="T59" fmla="*/ 159336 h 634"/>
              <a:gd name="T60" fmla="*/ 105437 w 619"/>
              <a:gd name="T61" fmla="*/ 159336 h 634"/>
              <a:gd name="T62" fmla="*/ 105437 w 619"/>
              <a:gd name="T63" fmla="*/ 148521 h 634"/>
              <a:gd name="T64" fmla="*/ 79257 w 619"/>
              <a:gd name="T65" fmla="*/ 122206 h 634"/>
              <a:gd name="T66" fmla="*/ 153134 w 619"/>
              <a:gd name="T67" fmla="*/ 122206 h 634"/>
              <a:gd name="T68" fmla="*/ 158155 w 619"/>
              <a:gd name="T69" fmla="*/ 116798 h 634"/>
              <a:gd name="T70" fmla="*/ 153134 w 619"/>
              <a:gd name="T71" fmla="*/ 106344 h 63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19" h="634">
                <a:moveTo>
                  <a:pt x="545" y="0"/>
                </a:moveTo>
                <a:lnTo>
                  <a:pt x="545" y="0"/>
                </a:lnTo>
                <a:cubicBezTo>
                  <a:pt x="73" y="0"/>
                  <a:pt x="73" y="0"/>
                  <a:pt x="73" y="0"/>
                </a:cubicBezTo>
                <a:cubicBezTo>
                  <a:pt x="29" y="0"/>
                  <a:pt x="0" y="45"/>
                  <a:pt x="0" y="89"/>
                </a:cubicBezTo>
                <a:cubicBezTo>
                  <a:pt x="0" y="560"/>
                  <a:pt x="0" y="560"/>
                  <a:pt x="0" y="560"/>
                </a:cubicBezTo>
                <a:cubicBezTo>
                  <a:pt x="0" y="604"/>
                  <a:pt x="29" y="633"/>
                  <a:pt x="73" y="633"/>
                </a:cubicBezTo>
                <a:cubicBezTo>
                  <a:pt x="545" y="633"/>
                  <a:pt x="545" y="633"/>
                  <a:pt x="545" y="633"/>
                </a:cubicBezTo>
                <a:cubicBezTo>
                  <a:pt x="589" y="633"/>
                  <a:pt x="618" y="604"/>
                  <a:pt x="618" y="560"/>
                </a:cubicBezTo>
                <a:cubicBezTo>
                  <a:pt x="618" y="89"/>
                  <a:pt x="618" y="89"/>
                  <a:pt x="618" y="89"/>
                </a:cubicBezTo>
                <a:cubicBezTo>
                  <a:pt x="618" y="45"/>
                  <a:pt x="589" y="0"/>
                  <a:pt x="545" y="0"/>
                </a:cubicBezTo>
                <a:close/>
                <a:moveTo>
                  <a:pt x="589" y="560"/>
                </a:moveTo>
                <a:lnTo>
                  <a:pt x="589" y="560"/>
                </a:lnTo>
                <a:cubicBezTo>
                  <a:pt x="589" y="575"/>
                  <a:pt x="559" y="589"/>
                  <a:pt x="545" y="589"/>
                </a:cubicBezTo>
                <a:cubicBezTo>
                  <a:pt x="73" y="589"/>
                  <a:pt x="73" y="589"/>
                  <a:pt x="73" y="589"/>
                </a:cubicBezTo>
                <a:cubicBezTo>
                  <a:pt x="59" y="589"/>
                  <a:pt x="29" y="575"/>
                  <a:pt x="29" y="560"/>
                </a:cubicBezTo>
                <a:cubicBezTo>
                  <a:pt x="29" y="89"/>
                  <a:pt x="29" y="89"/>
                  <a:pt x="29" y="89"/>
                </a:cubicBezTo>
                <a:cubicBezTo>
                  <a:pt x="29" y="59"/>
                  <a:pt x="59" y="45"/>
                  <a:pt x="73" y="45"/>
                </a:cubicBezTo>
                <a:cubicBezTo>
                  <a:pt x="545" y="45"/>
                  <a:pt x="545" y="45"/>
                  <a:pt x="545" y="45"/>
                </a:cubicBezTo>
                <a:cubicBezTo>
                  <a:pt x="559" y="45"/>
                  <a:pt x="589" y="59"/>
                  <a:pt x="589" y="89"/>
                </a:cubicBezTo>
                <a:lnTo>
                  <a:pt x="589" y="560"/>
                </a:lnTo>
                <a:close/>
                <a:moveTo>
                  <a:pt x="427" y="295"/>
                </a:moveTo>
                <a:lnTo>
                  <a:pt x="427" y="295"/>
                </a:lnTo>
                <a:cubicBezTo>
                  <a:pt x="221" y="295"/>
                  <a:pt x="221" y="295"/>
                  <a:pt x="221" y="295"/>
                </a:cubicBezTo>
                <a:cubicBezTo>
                  <a:pt x="294" y="221"/>
                  <a:pt x="294" y="221"/>
                  <a:pt x="294" y="221"/>
                </a:cubicBezTo>
                <a:cubicBezTo>
                  <a:pt x="309" y="207"/>
                  <a:pt x="309" y="192"/>
                  <a:pt x="294" y="192"/>
                </a:cubicBezTo>
                <a:cubicBezTo>
                  <a:pt x="294" y="177"/>
                  <a:pt x="280" y="177"/>
                  <a:pt x="265" y="192"/>
                </a:cubicBezTo>
                <a:cubicBezTo>
                  <a:pt x="162" y="295"/>
                  <a:pt x="162" y="295"/>
                  <a:pt x="162" y="295"/>
                </a:cubicBezTo>
                <a:cubicBezTo>
                  <a:pt x="162" y="310"/>
                  <a:pt x="162" y="310"/>
                  <a:pt x="162" y="324"/>
                </a:cubicBezTo>
                <a:lnTo>
                  <a:pt x="162" y="339"/>
                </a:lnTo>
                <a:cubicBezTo>
                  <a:pt x="265" y="442"/>
                  <a:pt x="265" y="442"/>
                  <a:pt x="265" y="442"/>
                </a:cubicBezTo>
                <a:cubicBezTo>
                  <a:pt x="280" y="457"/>
                  <a:pt x="294" y="457"/>
                  <a:pt x="294" y="442"/>
                </a:cubicBezTo>
                <a:cubicBezTo>
                  <a:pt x="309" y="442"/>
                  <a:pt x="309" y="428"/>
                  <a:pt x="294" y="412"/>
                </a:cubicBezTo>
                <a:cubicBezTo>
                  <a:pt x="221" y="339"/>
                  <a:pt x="221" y="339"/>
                  <a:pt x="221" y="339"/>
                </a:cubicBezTo>
                <a:cubicBezTo>
                  <a:pt x="427" y="339"/>
                  <a:pt x="427" y="339"/>
                  <a:pt x="427" y="339"/>
                </a:cubicBezTo>
                <a:cubicBezTo>
                  <a:pt x="441" y="339"/>
                  <a:pt x="441" y="324"/>
                  <a:pt x="441" y="324"/>
                </a:cubicBezTo>
                <a:cubicBezTo>
                  <a:pt x="441" y="310"/>
                  <a:pt x="441" y="295"/>
                  <a:pt x="427" y="295"/>
                </a:cubicBezTo>
                <a:close/>
              </a:path>
            </a:pathLst>
          </a:custGeom>
          <a:solidFill>
            <a:schemeClr val="tx1">
              <a:lumMod val="75000"/>
              <a:lumOff val="25000"/>
            </a:schemeClr>
          </a:solidFill>
          <a:ln>
            <a:noFill/>
          </a:ln>
          <a:effectLst/>
          <a:extLst/>
        </p:spPr>
        <p:txBody>
          <a:bodyPr wrap="none" anchor="ctr"/>
          <a:lstStyle/>
          <a:p>
            <a:endParaRPr lang="en-US" sz="5400"/>
          </a:p>
        </p:txBody>
      </p:sp>
      <p:sp>
        <p:nvSpPr>
          <p:cNvPr id="47" name="Freeform 46"/>
          <p:cNvSpPr>
            <a:spLocks noChangeArrowheads="1"/>
          </p:cNvSpPr>
          <p:nvPr/>
        </p:nvSpPr>
        <p:spPr bwMode="auto">
          <a:xfrm>
            <a:off x="17217753" y="6002274"/>
            <a:ext cx="598056" cy="598056"/>
          </a:xfrm>
          <a:custGeom>
            <a:avLst/>
            <a:gdLst>
              <a:gd name="T0" fmla="*/ 175234 w 634"/>
              <a:gd name="T1" fmla="*/ 74621 h 634"/>
              <a:gd name="T2" fmla="*/ 175234 w 634"/>
              <a:gd name="T3" fmla="*/ 74621 h 634"/>
              <a:gd name="T4" fmla="*/ 116822 w 634"/>
              <a:gd name="T5" fmla="*/ 133020 h 634"/>
              <a:gd name="T6" fmla="*/ 58411 w 634"/>
              <a:gd name="T7" fmla="*/ 74621 h 634"/>
              <a:gd name="T8" fmla="*/ 47955 w 634"/>
              <a:gd name="T9" fmla="*/ 74621 h 634"/>
              <a:gd name="T10" fmla="*/ 47955 w 634"/>
              <a:gd name="T11" fmla="*/ 85075 h 634"/>
              <a:gd name="T12" fmla="*/ 111775 w 634"/>
              <a:gd name="T13" fmla="*/ 148521 h 634"/>
              <a:gd name="T14" fmla="*/ 116822 w 634"/>
              <a:gd name="T15" fmla="*/ 148521 h 634"/>
              <a:gd name="T16" fmla="*/ 122231 w 634"/>
              <a:gd name="T17" fmla="*/ 148521 h 634"/>
              <a:gd name="T18" fmla="*/ 186051 w 634"/>
              <a:gd name="T19" fmla="*/ 85075 h 634"/>
              <a:gd name="T20" fmla="*/ 186051 w 634"/>
              <a:gd name="T21" fmla="*/ 74621 h 634"/>
              <a:gd name="T22" fmla="*/ 175234 w 634"/>
              <a:gd name="T23" fmla="*/ 74621 h 634"/>
              <a:gd name="T24" fmla="*/ 201915 w 634"/>
              <a:gd name="T25" fmla="*/ 0 h 634"/>
              <a:gd name="T26" fmla="*/ 201915 w 634"/>
              <a:gd name="T27" fmla="*/ 0 h 634"/>
              <a:gd name="T28" fmla="*/ 32090 w 634"/>
              <a:gd name="T29" fmla="*/ 0 h 634"/>
              <a:gd name="T30" fmla="*/ 0 w 634"/>
              <a:gd name="T31" fmla="*/ 32084 h 634"/>
              <a:gd name="T32" fmla="*/ 0 w 634"/>
              <a:gd name="T33" fmla="*/ 201874 h 634"/>
              <a:gd name="T34" fmla="*/ 32090 w 634"/>
              <a:gd name="T35" fmla="*/ 228190 h 634"/>
              <a:gd name="T36" fmla="*/ 201915 w 634"/>
              <a:gd name="T37" fmla="*/ 228190 h 634"/>
              <a:gd name="T38" fmla="*/ 228236 w 634"/>
              <a:gd name="T39" fmla="*/ 201874 h 634"/>
              <a:gd name="T40" fmla="*/ 228236 w 634"/>
              <a:gd name="T41" fmla="*/ 32084 h 634"/>
              <a:gd name="T42" fmla="*/ 201915 w 634"/>
              <a:gd name="T43" fmla="*/ 0 h 634"/>
              <a:gd name="T44" fmla="*/ 212372 w 634"/>
              <a:gd name="T45" fmla="*/ 201874 h 634"/>
              <a:gd name="T46" fmla="*/ 212372 w 634"/>
              <a:gd name="T47" fmla="*/ 201874 h 634"/>
              <a:gd name="T48" fmla="*/ 201915 w 634"/>
              <a:gd name="T49" fmla="*/ 212328 h 634"/>
              <a:gd name="T50" fmla="*/ 32090 w 634"/>
              <a:gd name="T51" fmla="*/ 212328 h 634"/>
              <a:gd name="T52" fmla="*/ 16225 w 634"/>
              <a:gd name="T53" fmla="*/ 201874 h 634"/>
              <a:gd name="T54" fmla="*/ 16225 w 634"/>
              <a:gd name="T55" fmla="*/ 32084 h 634"/>
              <a:gd name="T56" fmla="*/ 32090 w 634"/>
              <a:gd name="T57" fmla="*/ 16222 h 634"/>
              <a:gd name="T58" fmla="*/ 201915 w 634"/>
              <a:gd name="T59" fmla="*/ 16222 h 634"/>
              <a:gd name="T60" fmla="*/ 212372 w 634"/>
              <a:gd name="T61" fmla="*/ 32084 h 634"/>
              <a:gd name="T62" fmla="*/ 212372 w 634"/>
              <a:gd name="T63" fmla="*/ 201874 h 63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634" h="634">
                <a:moveTo>
                  <a:pt x="486" y="207"/>
                </a:moveTo>
                <a:lnTo>
                  <a:pt x="486" y="207"/>
                </a:lnTo>
                <a:cubicBezTo>
                  <a:pt x="324" y="369"/>
                  <a:pt x="324" y="369"/>
                  <a:pt x="324" y="369"/>
                </a:cubicBezTo>
                <a:cubicBezTo>
                  <a:pt x="162" y="207"/>
                  <a:pt x="162" y="207"/>
                  <a:pt x="162" y="207"/>
                </a:cubicBezTo>
                <a:cubicBezTo>
                  <a:pt x="148" y="207"/>
                  <a:pt x="133" y="207"/>
                  <a:pt x="133" y="207"/>
                </a:cubicBezTo>
                <a:cubicBezTo>
                  <a:pt x="118" y="221"/>
                  <a:pt x="118" y="221"/>
                  <a:pt x="133" y="236"/>
                </a:cubicBezTo>
                <a:cubicBezTo>
                  <a:pt x="310" y="412"/>
                  <a:pt x="310" y="412"/>
                  <a:pt x="310" y="412"/>
                </a:cubicBezTo>
                <a:cubicBezTo>
                  <a:pt x="310" y="412"/>
                  <a:pt x="310" y="412"/>
                  <a:pt x="324" y="412"/>
                </a:cubicBezTo>
                <a:cubicBezTo>
                  <a:pt x="324" y="412"/>
                  <a:pt x="324" y="412"/>
                  <a:pt x="339" y="412"/>
                </a:cubicBezTo>
                <a:cubicBezTo>
                  <a:pt x="516" y="236"/>
                  <a:pt x="516" y="236"/>
                  <a:pt x="516" y="236"/>
                </a:cubicBezTo>
                <a:cubicBezTo>
                  <a:pt x="516" y="221"/>
                  <a:pt x="516" y="221"/>
                  <a:pt x="516" y="207"/>
                </a:cubicBezTo>
                <a:cubicBezTo>
                  <a:pt x="501" y="207"/>
                  <a:pt x="486" y="207"/>
                  <a:pt x="486" y="207"/>
                </a:cubicBezTo>
                <a:close/>
                <a:moveTo>
                  <a:pt x="560" y="0"/>
                </a:moveTo>
                <a:lnTo>
                  <a:pt x="560" y="0"/>
                </a:lnTo>
                <a:cubicBezTo>
                  <a:pt x="89" y="0"/>
                  <a:pt x="89" y="0"/>
                  <a:pt x="89" y="0"/>
                </a:cubicBezTo>
                <a:cubicBezTo>
                  <a:pt x="45" y="0"/>
                  <a:pt x="0" y="45"/>
                  <a:pt x="0" y="89"/>
                </a:cubicBezTo>
                <a:cubicBezTo>
                  <a:pt x="0" y="560"/>
                  <a:pt x="0" y="560"/>
                  <a:pt x="0" y="560"/>
                </a:cubicBezTo>
                <a:cubicBezTo>
                  <a:pt x="0" y="604"/>
                  <a:pt x="45" y="633"/>
                  <a:pt x="89" y="633"/>
                </a:cubicBezTo>
                <a:cubicBezTo>
                  <a:pt x="560" y="633"/>
                  <a:pt x="560" y="633"/>
                  <a:pt x="560" y="633"/>
                </a:cubicBezTo>
                <a:cubicBezTo>
                  <a:pt x="604" y="633"/>
                  <a:pt x="633" y="604"/>
                  <a:pt x="633" y="560"/>
                </a:cubicBezTo>
                <a:cubicBezTo>
                  <a:pt x="633" y="89"/>
                  <a:pt x="633" y="89"/>
                  <a:pt x="633" y="89"/>
                </a:cubicBezTo>
                <a:cubicBezTo>
                  <a:pt x="633" y="45"/>
                  <a:pt x="604" y="0"/>
                  <a:pt x="560" y="0"/>
                </a:cubicBezTo>
                <a:close/>
                <a:moveTo>
                  <a:pt x="589" y="560"/>
                </a:moveTo>
                <a:lnTo>
                  <a:pt x="589" y="560"/>
                </a:lnTo>
                <a:cubicBezTo>
                  <a:pt x="589" y="575"/>
                  <a:pt x="575" y="589"/>
                  <a:pt x="560" y="589"/>
                </a:cubicBezTo>
                <a:cubicBezTo>
                  <a:pt x="89" y="589"/>
                  <a:pt x="89" y="589"/>
                  <a:pt x="89" y="589"/>
                </a:cubicBezTo>
                <a:cubicBezTo>
                  <a:pt x="59" y="589"/>
                  <a:pt x="45" y="575"/>
                  <a:pt x="45" y="560"/>
                </a:cubicBezTo>
                <a:cubicBezTo>
                  <a:pt x="45" y="89"/>
                  <a:pt x="45" y="89"/>
                  <a:pt x="45" y="89"/>
                </a:cubicBezTo>
                <a:cubicBezTo>
                  <a:pt x="45" y="59"/>
                  <a:pt x="59" y="45"/>
                  <a:pt x="89" y="45"/>
                </a:cubicBezTo>
                <a:cubicBezTo>
                  <a:pt x="560" y="45"/>
                  <a:pt x="560" y="45"/>
                  <a:pt x="560" y="45"/>
                </a:cubicBezTo>
                <a:cubicBezTo>
                  <a:pt x="575" y="45"/>
                  <a:pt x="589" y="59"/>
                  <a:pt x="589" y="89"/>
                </a:cubicBezTo>
                <a:lnTo>
                  <a:pt x="589" y="560"/>
                </a:lnTo>
                <a:close/>
              </a:path>
            </a:pathLst>
          </a:custGeom>
          <a:solidFill>
            <a:schemeClr val="tx1">
              <a:lumMod val="75000"/>
              <a:lumOff val="25000"/>
            </a:schemeClr>
          </a:solidFill>
          <a:ln>
            <a:noFill/>
          </a:ln>
          <a:effectLst/>
          <a:extLst/>
        </p:spPr>
        <p:txBody>
          <a:bodyPr wrap="none" anchor="ctr"/>
          <a:lstStyle/>
          <a:p>
            <a:endParaRPr lang="en-US" sz="5400"/>
          </a:p>
        </p:txBody>
      </p:sp>
      <p:sp>
        <p:nvSpPr>
          <p:cNvPr id="48" name="Freeform 47"/>
          <p:cNvSpPr>
            <a:spLocks noChangeArrowheads="1"/>
          </p:cNvSpPr>
          <p:nvPr/>
        </p:nvSpPr>
        <p:spPr bwMode="auto">
          <a:xfrm>
            <a:off x="16260172" y="6002274"/>
            <a:ext cx="598058" cy="598056"/>
          </a:xfrm>
          <a:custGeom>
            <a:avLst/>
            <a:gdLst>
              <a:gd name="T0" fmla="*/ 116823 w 634"/>
              <a:gd name="T1" fmla="*/ 79668 h 634"/>
              <a:gd name="T2" fmla="*/ 116823 w 634"/>
              <a:gd name="T3" fmla="*/ 79668 h 634"/>
              <a:gd name="T4" fmla="*/ 111414 w 634"/>
              <a:gd name="T5" fmla="*/ 79668 h 634"/>
              <a:gd name="T6" fmla="*/ 106006 w 634"/>
              <a:gd name="T7" fmla="*/ 79668 h 634"/>
              <a:gd name="T8" fmla="*/ 42186 w 634"/>
              <a:gd name="T9" fmla="*/ 143475 h 634"/>
              <a:gd name="T10" fmla="*/ 42186 w 634"/>
              <a:gd name="T11" fmla="*/ 154289 h 634"/>
              <a:gd name="T12" fmla="*/ 53003 w 634"/>
              <a:gd name="T13" fmla="*/ 154289 h 634"/>
              <a:gd name="T14" fmla="*/ 111414 w 634"/>
              <a:gd name="T15" fmla="*/ 95890 h 634"/>
              <a:gd name="T16" fmla="*/ 169826 w 634"/>
              <a:gd name="T17" fmla="*/ 154289 h 634"/>
              <a:gd name="T18" fmla="*/ 180282 w 634"/>
              <a:gd name="T19" fmla="*/ 154289 h 634"/>
              <a:gd name="T20" fmla="*/ 180282 w 634"/>
              <a:gd name="T21" fmla="*/ 143475 h 634"/>
              <a:gd name="T22" fmla="*/ 116823 w 634"/>
              <a:gd name="T23" fmla="*/ 79668 h 634"/>
              <a:gd name="T24" fmla="*/ 196147 w 634"/>
              <a:gd name="T25" fmla="*/ 0 h 634"/>
              <a:gd name="T26" fmla="*/ 196147 w 634"/>
              <a:gd name="T27" fmla="*/ 0 h 634"/>
              <a:gd name="T28" fmla="*/ 26321 w 634"/>
              <a:gd name="T29" fmla="*/ 0 h 634"/>
              <a:gd name="T30" fmla="*/ 0 w 634"/>
              <a:gd name="T31" fmla="*/ 32084 h 634"/>
              <a:gd name="T32" fmla="*/ 0 w 634"/>
              <a:gd name="T33" fmla="*/ 201874 h 634"/>
              <a:gd name="T34" fmla="*/ 26321 w 634"/>
              <a:gd name="T35" fmla="*/ 228190 h 634"/>
              <a:gd name="T36" fmla="*/ 196147 w 634"/>
              <a:gd name="T37" fmla="*/ 228190 h 634"/>
              <a:gd name="T38" fmla="*/ 228237 w 634"/>
              <a:gd name="T39" fmla="*/ 201874 h 634"/>
              <a:gd name="T40" fmla="*/ 228237 w 634"/>
              <a:gd name="T41" fmla="*/ 32084 h 634"/>
              <a:gd name="T42" fmla="*/ 196147 w 634"/>
              <a:gd name="T43" fmla="*/ 0 h 634"/>
              <a:gd name="T44" fmla="*/ 212012 w 634"/>
              <a:gd name="T45" fmla="*/ 201874 h 634"/>
              <a:gd name="T46" fmla="*/ 212012 w 634"/>
              <a:gd name="T47" fmla="*/ 201874 h 634"/>
              <a:gd name="T48" fmla="*/ 196147 w 634"/>
              <a:gd name="T49" fmla="*/ 212328 h 634"/>
              <a:gd name="T50" fmla="*/ 26321 w 634"/>
              <a:gd name="T51" fmla="*/ 212328 h 634"/>
              <a:gd name="T52" fmla="*/ 15865 w 634"/>
              <a:gd name="T53" fmla="*/ 201874 h 634"/>
              <a:gd name="T54" fmla="*/ 15865 w 634"/>
              <a:gd name="T55" fmla="*/ 32084 h 634"/>
              <a:gd name="T56" fmla="*/ 26321 w 634"/>
              <a:gd name="T57" fmla="*/ 16222 h 634"/>
              <a:gd name="T58" fmla="*/ 196147 w 634"/>
              <a:gd name="T59" fmla="*/ 16222 h 634"/>
              <a:gd name="T60" fmla="*/ 212012 w 634"/>
              <a:gd name="T61" fmla="*/ 32084 h 634"/>
              <a:gd name="T62" fmla="*/ 212012 w 634"/>
              <a:gd name="T63" fmla="*/ 201874 h 63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634" h="634">
                <a:moveTo>
                  <a:pt x="324" y="221"/>
                </a:moveTo>
                <a:lnTo>
                  <a:pt x="324" y="221"/>
                </a:lnTo>
                <a:cubicBezTo>
                  <a:pt x="324" y="221"/>
                  <a:pt x="324" y="221"/>
                  <a:pt x="309" y="221"/>
                </a:cubicBezTo>
                <a:cubicBezTo>
                  <a:pt x="309" y="221"/>
                  <a:pt x="309" y="221"/>
                  <a:pt x="294" y="221"/>
                </a:cubicBezTo>
                <a:cubicBezTo>
                  <a:pt x="117" y="398"/>
                  <a:pt x="117" y="398"/>
                  <a:pt x="117" y="398"/>
                </a:cubicBezTo>
                <a:cubicBezTo>
                  <a:pt x="117" y="412"/>
                  <a:pt x="117" y="428"/>
                  <a:pt x="117" y="428"/>
                </a:cubicBezTo>
                <a:cubicBezTo>
                  <a:pt x="132" y="442"/>
                  <a:pt x="147" y="442"/>
                  <a:pt x="147" y="428"/>
                </a:cubicBezTo>
                <a:cubicBezTo>
                  <a:pt x="309" y="266"/>
                  <a:pt x="309" y="266"/>
                  <a:pt x="309" y="266"/>
                </a:cubicBezTo>
                <a:cubicBezTo>
                  <a:pt x="471" y="428"/>
                  <a:pt x="471" y="428"/>
                  <a:pt x="471" y="428"/>
                </a:cubicBezTo>
                <a:cubicBezTo>
                  <a:pt x="485" y="442"/>
                  <a:pt x="500" y="442"/>
                  <a:pt x="500" y="428"/>
                </a:cubicBezTo>
                <a:cubicBezTo>
                  <a:pt x="515" y="428"/>
                  <a:pt x="515" y="412"/>
                  <a:pt x="500" y="398"/>
                </a:cubicBezTo>
                <a:lnTo>
                  <a:pt x="324" y="221"/>
                </a:lnTo>
                <a:close/>
                <a:moveTo>
                  <a:pt x="544" y="0"/>
                </a:moveTo>
                <a:lnTo>
                  <a:pt x="544" y="0"/>
                </a:lnTo>
                <a:cubicBezTo>
                  <a:pt x="73" y="0"/>
                  <a:pt x="73" y="0"/>
                  <a:pt x="73" y="0"/>
                </a:cubicBezTo>
                <a:cubicBezTo>
                  <a:pt x="29" y="0"/>
                  <a:pt x="0" y="45"/>
                  <a:pt x="0" y="89"/>
                </a:cubicBezTo>
                <a:cubicBezTo>
                  <a:pt x="0" y="560"/>
                  <a:pt x="0" y="560"/>
                  <a:pt x="0" y="560"/>
                </a:cubicBezTo>
                <a:cubicBezTo>
                  <a:pt x="0" y="604"/>
                  <a:pt x="29" y="633"/>
                  <a:pt x="73" y="633"/>
                </a:cubicBezTo>
                <a:cubicBezTo>
                  <a:pt x="544" y="633"/>
                  <a:pt x="544" y="633"/>
                  <a:pt x="544" y="633"/>
                </a:cubicBezTo>
                <a:cubicBezTo>
                  <a:pt x="588" y="633"/>
                  <a:pt x="633" y="604"/>
                  <a:pt x="633" y="560"/>
                </a:cubicBezTo>
                <a:cubicBezTo>
                  <a:pt x="633" y="89"/>
                  <a:pt x="633" y="89"/>
                  <a:pt x="633" y="89"/>
                </a:cubicBezTo>
                <a:cubicBezTo>
                  <a:pt x="633" y="45"/>
                  <a:pt x="588" y="0"/>
                  <a:pt x="544" y="0"/>
                </a:cubicBezTo>
                <a:close/>
                <a:moveTo>
                  <a:pt x="588" y="560"/>
                </a:moveTo>
                <a:lnTo>
                  <a:pt x="588" y="560"/>
                </a:lnTo>
                <a:cubicBezTo>
                  <a:pt x="588" y="575"/>
                  <a:pt x="574" y="589"/>
                  <a:pt x="544" y="589"/>
                </a:cubicBezTo>
                <a:cubicBezTo>
                  <a:pt x="73" y="589"/>
                  <a:pt x="73" y="589"/>
                  <a:pt x="73" y="589"/>
                </a:cubicBezTo>
                <a:cubicBezTo>
                  <a:pt x="58" y="589"/>
                  <a:pt x="44" y="575"/>
                  <a:pt x="44" y="560"/>
                </a:cubicBezTo>
                <a:cubicBezTo>
                  <a:pt x="44" y="89"/>
                  <a:pt x="44" y="89"/>
                  <a:pt x="44" y="89"/>
                </a:cubicBezTo>
                <a:cubicBezTo>
                  <a:pt x="44" y="59"/>
                  <a:pt x="58" y="45"/>
                  <a:pt x="73" y="45"/>
                </a:cubicBezTo>
                <a:cubicBezTo>
                  <a:pt x="544" y="45"/>
                  <a:pt x="544" y="45"/>
                  <a:pt x="544" y="45"/>
                </a:cubicBezTo>
                <a:cubicBezTo>
                  <a:pt x="574" y="45"/>
                  <a:pt x="588" y="59"/>
                  <a:pt x="588" y="89"/>
                </a:cubicBezTo>
                <a:lnTo>
                  <a:pt x="588" y="560"/>
                </a:lnTo>
                <a:close/>
              </a:path>
            </a:pathLst>
          </a:custGeom>
          <a:solidFill>
            <a:schemeClr val="tx1">
              <a:lumMod val="75000"/>
              <a:lumOff val="25000"/>
            </a:schemeClr>
          </a:solidFill>
          <a:ln>
            <a:noFill/>
          </a:ln>
          <a:effectLst/>
          <a:extLst/>
        </p:spPr>
        <p:txBody>
          <a:bodyPr wrap="none" anchor="ctr"/>
          <a:lstStyle/>
          <a:p>
            <a:endParaRPr lang="en-US" sz="5400"/>
          </a:p>
        </p:txBody>
      </p:sp>
      <p:sp>
        <p:nvSpPr>
          <p:cNvPr id="49" name="Freeform 48"/>
          <p:cNvSpPr>
            <a:spLocks noChangeArrowheads="1"/>
          </p:cNvSpPr>
          <p:nvPr/>
        </p:nvSpPr>
        <p:spPr bwMode="auto">
          <a:xfrm>
            <a:off x="15306047" y="6002274"/>
            <a:ext cx="580772" cy="598056"/>
          </a:xfrm>
          <a:custGeom>
            <a:avLst/>
            <a:gdLst>
              <a:gd name="T0" fmla="*/ 79257 w 619"/>
              <a:gd name="T1" fmla="*/ 47945 h 634"/>
              <a:gd name="T2" fmla="*/ 79257 w 619"/>
              <a:gd name="T3" fmla="*/ 47945 h 634"/>
              <a:gd name="T4" fmla="*/ 68498 w 619"/>
              <a:gd name="T5" fmla="*/ 47945 h 634"/>
              <a:gd name="T6" fmla="*/ 68498 w 619"/>
              <a:gd name="T7" fmla="*/ 58399 h 634"/>
              <a:gd name="T8" fmla="*/ 126596 w 619"/>
              <a:gd name="T9" fmla="*/ 116798 h 634"/>
              <a:gd name="T10" fmla="*/ 68498 w 619"/>
              <a:gd name="T11" fmla="*/ 175198 h 634"/>
              <a:gd name="T12" fmla="*/ 68498 w 619"/>
              <a:gd name="T13" fmla="*/ 186012 h 634"/>
              <a:gd name="T14" fmla="*/ 79257 w 619"/>
              <a:gd name="T15" fmla="*/ 186012 h 634"/>
              <a:gd name="T16" fmla="*/ 142734 w 619"/>
              <a:gd name="T17" fmla="*/ 122206 h 634"/>
              <a:gd name="T18" fmla="*/ 147755 w 619"/>
              <a:gd name="T19" fmla="*/ 116798 h 634"/>
              <a:gd name="T20" fmla="*/ 142734 w 619"/>
              <a:gd name="T21" fmla="*/ 111752 h 634"/>
              <a:gd name="T22" fmla="*/ 79257 w 619"/>
              <a:gd name="T23" fmla="*/ 47945 h 634"/>
              <a:gd name="T24" fmla="*/ 195452 w 619"/>
              <a:gd name="T25" fmla="*/ 0 h 634"/>
              <a:gd name="T26" fmla="*/ 195452 w 619"/>
              <a:gd name="T27" fmla="*/ 0 h 634"/>
              <a:gd name="T28" fmla="*/ 26180 w 619"/>
              <a:gd name="T29" fmla="*/ 0 h 634"/>
              <a:gd name="T30" fmla="*/ 0 w 619"/>
              <a:gd name="T31" fmla="*/ 32084 h 634"/>
              <a:gd name="T32" fmla="*/ 0 w 619"/>
              <a:gd name="T33" fmla="*/ 201874 h 634"/>
              <a:gd name="T34" fmla="*/ 26180 w 619"/>
              <a:gd name="T35" fmla="*/ 228190 h 634"/>
              <a:gd name="T36" fmla="*/ 195452 w 619"/>
              <a:gd name="T37" fmla="*/ 228190 h 634"/>
              <a:gd name="T38" fmla="*/ 221632 w 619"/>
              <a:gd name="T39" fmla="*/ 201874 h 634"/>
              <a:gd name="T40" fmla="*/ 221632 w 619"/>
              <a:gd name="T41" fmla="*/ 32084 h 634"/>
              <a:gd name="T42" fmla="*/ 195452 w 619"/>
              <a:gd name="T43" fmla="*/ 0 h 634"/>
              <a:gd name="T44" fmla="*/ 211232 w 619"/>
              <a:gd name="T45" fmla="*/ 201874 h 634"/>
              <a:gd name="T46" fmla="*/ 211232 w 619"/>
              <a:gd name="T47" fmla="*/ 201874 h 634"/>
              <a:gd name="T48" fmla="*/ 195452 w 619"/>
              <a:gd name="T49" fmla="*/ 212328 h 634"/>
              <a:gd name="T50" fmla="*/ 26180 w 619"/>
              <a:gd name="T51" fmla="*/ 212328 h 634"/>
              <a:gd name="T52" fmla="*/ 10400 w 619"/>
              <a:gd name="T53" fmla="*/ 201874 h 634"/>
              <a:gd name="T54" fmla="*/ 10400 w 619"/>
              <a:gd name="T55" fmla="*/ 32084 h 634"/>
              <a:gd name="T56" fmla="*/ 26180 w 619"/>
              <a:gd name="T57" fmla="*/ 16222 h 634"/>
              <a:gd name="T58" fmla="*/ 195452 w 619"/>
              <a:gd name="T59" fmla="*/ 16222 h 634"/>
              <a:gd name="T60" fmla="*/ 211232 w 619"/>
              <a:gd name="T61" fmla="*/ 32084 h 634"/>
              <a:gd name="T62" fmla="*/ 211232 w 619"/>
              <a:gd name="T63" fmla="*/ 201874 h 63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619" h="634">
                <a:moveTo>
                  <a:pt x="221" y="133"/>
                </a:moveTo>
                <a:lnTo>
                  <a:pt x="221" y="133"/>
                </a:lnTo>
                <a:cubicBezTo>
                  <a:pt x="221" y="118"/>
                  <a:pt x="206" y="118"/>
                  <a:pt x="191" y="133"/>
                </a:cubicBezTo>
                <a:cubicBezTo>
                  <a:pt x="191" y="133"/>
                  <a:pt x="191" y="148"/>
                  <a:pt x="191" y="162"/>
                </a:cubicBezTo>
                <a:cubicBezTo>
                  <a:pt x="353" y="324"/>
                  <a:pt x="353" y="324"/>
                  <a:pt x="353" y="324"/>
                </a:cubicBezTo>
                <a:cubicBezTo>
                  <a:pt x="191" y="486"/>
                  <a:pt x="191" y="486"/>
                  <a:pt x="191" y="486"/>
                </a:cubicBezTo>
                <a:cubicBezTo>
                  <a:pt x="191" y="486"/>
                  <a:pt x="191" y="501"/>
                  <a:pt x="191" y="516"/>
                </a:cubicBezTo>
                <a:cubicBezTo>
                  <a:pt x="206" y="516"/>
                  <a:pt x="221" y="516"/>
                  <a:pt x="221" y="516"/>
                </a:cubicBezTo>
                <a:cubicBezTo>
                  <a:pt x="398" y="339"/>
                  <a:pt x="398" y="339"/>
                  <a:pt x="398" y="339"/>
                </a:cubicBezTo>
                <a:cubicBezTo>
                  <a:pt x="412" y="324"/>
                  <a:pt x="412" y="324"/>
                  <a:pt x="412" y="324"/>
                </a:cubicBezTo>
                <a:cubicBezTo>
                  <a:pt x="412" y="310"/>
                  <a:pt x="412" y="310"/>
                  <a:pt x="398" y="310"/>
                </a:cubicBezTo>
                <a:lnTo>
                  <a:pt x="221" y="133"/>
                </a:lnTo>
                <a:close/>
                <a:moveTo>
                  <a:pt x="545" y="0"/>
                </a:moveTo>
                <a:lnTo>
                  <a:pt x="545" y="0"/>
                </a:lnTo>
                <a:cubicBezTo>
                  <a:pt x="73" y="0"/>
                  <a:pt x="73" y="0"/>
                  <a:pt x="73" y="0"/>
                </a:cubicBezTo>
                <a:cubicBezTo>
                  <a:pt x="29" y="0"/>
                  <a:pt x="0" y="45"/>
                  <a:pt x="0" y="89"/>
                </a:cubicBezTo>
                <a:cubicBezTo>
                  <a:pt x="0" y="560"/>
                  <a:pt x="0" y="560"/>
                  <a:pt x="0" y="560"/>
                </a:cubicBezTo>
                <a:cubicBezTo>
                  <a:pt x="0" y="604"/>
                  <a:pt x="29" y="633"/>
                  <a:pt x="73" y="633"/>
                </a:cubicBezTo>
                <a:cubicBezTo>
                  <a:pt x="545" y="633"/>
                  <a:pt x="545" y="633"/>
                  <a:pt x="545" y="633"/>
                </a:cubicBezTo>
                <a:cubicBezTo>
                  <a:pt x="589" y="633"/>
                  <a:pt x="618" y="604"/>
                  <a:pt x="618" y="560"/>
                </a:cubicBezTo>
                <a:cubicBezTo>
                  <a:pt x="618" y="89"/>
                  <a:pt x="618" y="89"/>
                  <a:pt x="618" y="89"/>
                </a:cubicBezTo>
                <a:cubicBezTo>
                  <a:pt x="618" y="45"/>
                  <a:pt x="589" y="0"/>
                  <a:pt x="545" y="0"/>
                </a:cubicBezTo>
                <a:close/>
                <a:moveTo>
                  <a:pt x="589" y="560"/>
                </a:moveTo>
                <a:lnTo>
                  <a:pt x="589" y="560"/>
                </a:lnTo>
                <a:cubicBezTo>
                  <a:pt x="589" y="575"/>
                  <a:pt x="559" y="589"/>
                  <a:pt x="545" y="589"/>
                </a:cubicBezTo>
                <a:cubicBezTo>
                  <a:pt x="73" y="589"/>
                  <a:pt x="73" y="589"/>
                  <a:pt x="73" y="589"/>
                </a:cubicBezTo>
                <a:cubicBezTo>
                  <a:pt x="59" y="589"/>
                  <a:pt x="29" y="575"/>
                  <a:pt x="29" y="560"/>
                </a:cubicBezTo>
                <a:cubicBezTo>
                  <a:pt x="29" y="89"/>
                  <a:pt x="29" y="89"/>
                  <a:pt x="29" y="89"/>
                </a:cubicBezTo>
                <a:cubicBezTo>
                  <a:pt x="29" y="59"/>
                  <a:pt x="59" y="45"/>
                  <a:pt x="73" y="45"/>
                </a:cubicBezTo>
                <a:cubicBezTo>
                  <a:pt x="545" y="45"/>
                  <a:pt x="545" y="45"/>
                  <a:pt x="545" y="45"/>
                </a:cubicBezTo>
                <a:cubicBezTo>
                  <a:pt x="559" y="45"/>
                  <a:pt x="589" y="59"/>
                  <a:pt x="589" y="89"/>
                </a:cubicBezTo>
                <a:lnTo>
                  <a:pt x="589" y="560"/>
                </a:lnTo>
                <a:close/>
              </a:path>
            </a:pathLst>
          </a:custGeom>
          <a:solidFill>
            <a:schemeClr val="tx1">
              <a:lumMod val="75000"/>
              <a:lumOff val="25000"/>
            </a:schemeClr>
          </a:solidFill>
          <a:ln>
            <a:noFill/>
          </a:ln>
          <a:effectLst/>
          <a:extLst/>
        </p:spPr>
        <p:txBody>
          <a:bodyPr wrap="none" anchor="ctr"/>
          <a:lstStyle/>
          <a:p>
            <a:endParaRPr lang="en-US" sz="5400"/>
          </a:p>
        </p:txBody>
      </p:sp>
      <p:sp>
        <p:nvSpPr>
          <p:cNvPr id="50" name="Freeform 49"/>
          <p:cNvSpPr>
            <a:spLocks noChangeArrowheads="1"/>
          </p:cNvSpPr>
          <p:nvPr/>
        </p:nvSpPr>
        <p:spPr bwMode="auto">
          <a:xfrm>
            <a:off x="14334639" y="6002274"/>
            <a:ext cx="598056" cy="598056"/>
          </a:xfrm>
          <a:custGeom>
            <a:avLst/>
            <a:gdLst>
              <a:gd name="T0" fmla="*/ 153960 w 634"/>
              <a:gd name="T1" fmla="*/ 47945 h 634"/>
              <a:gd name="T2" fmla="*/ 153960 w 634"/>
              <a:gd name="T3" fmla="*/ 47945 h 634"/>
              <a:gd name="T4" fmla="*/ 143504 w 634"/>
              <a:gd name="T5" fmla="*/ 47945 h 634"/>
              <a:gd name="T6" fmla="*/ 79684 w 634"/>
              <a:gd name="T7" fmla="*/ 111752 h 634"/>
              <a:gd name="T8" fmla="*/ 79684 w 634"/>
              <a:gd name="T9" fmla="*/ 116798 h 634"/>
              <a:gd name="T10" fmla="*/ 79684 w 634"/>
              <a:gd name="T11" fmla="*/ 122206 h 634"/>
              <a:gd name="T12" fmla="*/ 143504 w 634"/>
              <a:gd name="T13" fmla="*/ 186012 h 634"/>
              <a:gd name="T14" fmla="*/ 153960 w 634"/>
              <a:gd name="T15" fmla="*/ 186012 h 634"/>
              <a:gd name="T16" fmla="*/ 153960 w 634"/>
              <a:gd name="T17" fmla="*/ 175198 h 634"/>
              <a:gd name="T18" fmla="*/ 95549 w 634"/>
              <a:gd name="T19" fmla="*/ 116798 h 634"/>
              <a:gd name="T20" fmla="*/ 153960 w 634"/>
              <a:gd name="T21" fmla="*/ 58399 h 634"/>
              <a:gd name="T22" fmla="*/ 153960 w 634"/>
              <a:gd name="T23" fmla="*/ 47945 h 634"/>
              <a:gd name="T24" fmla="*/ 201915 w 634"/>
              <a:gd name="T25" fmla="*/ 0 h 634"/>
              <a:gd name="T26" fmla="*/ 201915 w 634"/>
              <a:gd name="T27" fmla="*/ 0 h 634"/>
              <a:gd name="T28" fmla="*/ 32090 w 634"/>
              <a:gd name="T29" fmla="*/ 0 h 634"/>
              <a:gd name="T30" fmla="*/ 0 w 634"/>
              <a:gd name="T31" fmla="*/ 32084 h 634"/>
              <a:gd name="T32" fmla="*/ 0 w 634"/>
              <a:gd name="T33" fmla="*/ 201874 h 634"/>
              <a:gd name="T34" fmla="*/ 32090 w 634"/>
              <a:gd name="T35" fmla="*/ 228190 h 634"/>
              <a:gd name="T36" fmla="*/ 201915 w 634"/>
              <a:gd name="T37" fmla="*/ 228190 h 634"/>
              <a:gd name="T38" fmla="*/ 228236 w 634"/>
              <a:gd name="T39" fmla="*/ 201874 h 634"/>
              <a:gd name="T40" fmla="*/ 228236 w 634"/>
              <a:gd name="T41" fmla="*/ 32084 h 634"/>
              <a:gd name="T42" fmla="*/ 201915 w 634"/>
              <a:gd name="T43" fmla="*/ 0 h 634"/>
              <a:gd name="T44" fmla="*/ 212372 w 634"/>
              <a:gd name="T45" fmla="*/ 201874 h 634"/>
              <a:gd name="T46" fmla="*/ 212372 w 634"/>
              <a:gd name="T47" fmla="*/ 201874 h 634"/>
              <a:gd name="T48" fmla="*/ 201915 w 634"/>
              <a:gd name="T49" fmla="*/ 212328 h 634"/>
              <a:gd name="T50" fmla="*/ 32090 w 634"/>
              <a:gd name="T51" fmla="*/ 212328 h 634"/>
              <a:gd name="T52" fmla="*/ 15865 w 634"/>
              <a:gd name="T53" fmla="*/ 201874 h 634"/>
              <a:gd name="T54" fmla="*/ 15865 w 634"/>
              <a:gd name="T55" fmla="*/ 32084 h 634"/>
              <a:gd name="T56" fmla="*/ 32090 w 634"/>
              <a:gd name="T57" fmla="*/ 16222 h 634"/>
              <a:gd name="T58" fmla="*/ 201915 w 634"/>
              <a:gd name="T59" fmla="*/ 16222 h 634"/>
              <a:gd name="T60" fmla="*/ 212372 w 634"/>
              <a:gd name="T61" fmla="*/ 32084 h 634"/>
              <a:gd name="T62" fmla="*/ 212372 w 634"/>
              <a:gd name="T63" fmla="*/ 201874 h 63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634" h="634">
                <a:moveTo>
                  <a:pt x="427" y="133"/>
                </a:moveTo>
                <a:lnTo>
                  <a:pt x="427" y="133"/>
                </a:lnTo>
                <a:cubicBezTo>
                  <a:pt x="427" y="118"/>
                  <a:pt x="412" y="118"/>
                  <a:pt x="398" y="133"/>
                </a:cubicBezTo>
                <a:cubicBezTo>
                  <a:pt x="221" y="310"/>
                  <a:pt x="221" y="310"/>
                  <a:pt x="221" y="310"/>
                </a:cubicBezTo>
                <a:cubicBezTo>
                  <a:pt x="221" y="310"/>
                  <a:pt x="221" y="310"/>
                  <a:pt x="221" y="324"/>
                </a:cubicBezTo>
                <a:cubicBezTo>
                  <a:pt x="221" y="324"/>
                  <a:pt x="221" y="324"/>
                  <a:pt x="221" y="339"/>
                </a:cubicBezTo>
                <a:cubicBezTo>
                  <a:pt x="398" y="516"/>
                  <a:pt x="398" y="516"/>
                  <a:pt x="398" y="516"/>
                </a:cubicBezTo>
                <a:cubicBezTo>
                  <a:pt x="412" y="516"/>
                  <a:pt x="427" y="516"/>
                  <a:pt x="427" y="516"/>
                </a:cubicBezTo>
                <a:cubicBezTo>
                  <a:pt x="442" y="501"/>
                  <a:pt x="442" y="486"/>
                  <a:pt x="427" y="486"/>
                </a:cubicBezTo>
                <a:cubicBezTo>
                  <a:pt x="265" y="324"/>
                  <a:pt x="265" y="324"/>
                  <a:pt x="265" y="324"/>
                </a:cubicBezTo>
                <a:cubicBezTo>
                  <a:pt x="427" y="162"/>
                  <a:pt x="427" y="162"/>
                  <a:pt x="427" y="162"/>
                </a:cubicBezTo>
                <a:cubicBezTo>
                  <a:pt x="442" y="148"/>
                  <a:pt x="442" y="133"/>
                  <a:pt x="427" y="133"/>
                </a:cubicBezTo>
                <a:close/>
                <a:moveTo>
                  <a:pt x="560" y="0"/>
                </a:moveTo>
                <a:lnTo>
                  <a:pt x="560" y="0"/>
                </a:lnTo>
                <a:cubicBezTo>
                  <a:pt x="89" y="0"/>
                  <a:pt x="89" y="0"/>
                  <a:pt x="89" y="0"/>
                </a:cubicBezTo>
                <a:cubicBezTo>
                  <a:pt x="44" y="0"/>
                  <a:pt x="0" y="45"/>
                  <a:pt x="0" y="89"/>
                </a:cubicBezTo>
                <a:cubicBezTo>
                  <a:pt x="0" y="560"/>
                  <a:pt x="0" y="560"/>
                  <a:pt x="0" y="560"/>
                </a:cubicBezTo>
                <a:cubicBezTo>
                  <a:pt x="0" y="604"/>
                  <a:pt x="44" y="633"/>
                  <a:pt x="89" y="633"/>
                </a:cubicBezTo>
                <a:cubicBezTo>
                  <a:pt x="560" y="633"/>
                  <a:pt x="560" y="633"/>
                  <a:pt x="560" y="633"/>
                </a:cubicBezTo>
                <a:cubicBezTo>
                  <a:pt x="604" y="633"/>
                  <a:pt x="633" y="604"/>
                  <a:pt x="633" y="560"/>
                </a:cubicBezTo>
                <a:cubicBezTo>
                  <a:pt x="633" y="89"/>
                  <a:pt x="633" y="89"/>
                  <a:pt x="633" y="89"/>
                </a:cubicBezTo>
                <a:cubicBezTo>
                  <a:pt x="633" y="45"/>
                  <a:pt x="604" y="0"/>
                  <a:pt x="560" y="0"/>
                </a:cubicBezTo>
                <a:close/>
                <a:moveTo>
                  <a:pt x="589" y="560"/>
                </a:moveTo>
                <a:lnTo>
                  <a:pt x="589" y="560"/>
                </a:lnTo>
                <a:cubicBezTo>
                  <a:pt x="589" y="575"/>
                  <a:pt x="574" y="589"/>
                  <a:pt x="560" y="589"/>
                </a:cubicBezTo>
                <a:cubicBezTo>
                  <a:pt x="89" y="589"/>
                  <a:pt x="89" y="589"/>
                  <a:pt x="89" y="589"/>
                </a:cubicBezTo>
                <a:cubicBezTo>
                  <a:pt x="59" y="589"/>
                  <a:pt x="44" y="575"/>
                  <a:pt x="44" y="560"/>
                </a:cubicBezTo>
                <a:cubicBezTo>
                  <a:pt x="44" y="89"/>
                  <a:pt x="44" y="89"/>
                  <a:pt x="44" y="89"/>
                </a:cubicBezTo>
                <a:cubicBezTo>
                  <a:pt x="44" y="59"/>
                  <a:pt x="59" y="45"/>
                  <a:pt x="89" y="45"/>
                </a:cubicBezTo>
                <a:cubicBezTo>
                  <a:pt x="560" y="45"/>
                  <a:pt x="560" y="45"/>
                  <a:pt x="560" y="45"/>
                </a:cubicBezTo>
                <a:cubicBezTo>
                  <a:pt x="574" y="45"/>
                  <a:pt x="589" y="59"/>
                  <a:pt x="589" y="89"/>
                </a:cubicBezTo>
                <a:lnTo>
                  <a:pt x="589" y="560"/>
                </a:lnTo>
                <a:close/>
              </a:path>
            </a:pathLst>
          </a:custGeom>
          <a:solidFill>
            <a:schemeClr val="tx1">
              <a:lumMod val="75000"/>
              <a:lumOff val="25000"/>
            </a:schemeClr>
          </a:solidFill>
          <a:ln>
            <a:noFill/>
          </a:ln>
          <a:effectLst/>
          <a:extLst/>
        </p:spPr>
        <p:txBody>
          <a:bodyPr wrap="none" anchor="ctr"/>
          <a:lstStyle/>
          <a:p>
            <a:endParaRPr lang="en-US" sz="5400"/>
          </a:p>
        </p:txBody>
      </p:sp>
      <p:sp>
        <p:nvSpPr>
          <p:cNvPr id="51" name="Freeform 50"/>
          <p:cNvSpPr>
            <a:spLocks noChangeArrowheads="1"/>
          </p:cNvSpPr>
          <p:nvPr/>
        </p:nvSpPr>
        <p:spPr bwMode="auto">
          <a:xfrm>
            <a:off x="13380515" y="6002274"/>
            <a:ext cx="598056" cy="598056"/>
          </a:xfrm>
          <a:custGeom>
            <a:avLst/>
            <a:gdLst>
              <a:gd name="T0" fmla="*/ 84732 w 634"/>
              <a:gd name="T1" fmla="*/ 58399 h 634"/>
              <a:gd name="T2" fmla="*/ 84732 w 634"/>
              <a:gd name="T3" fmla="*/ 42538 h 634"/>
              <a:gd name="T4" fmla="*/ 42186 w 634"/>
              <a:gd name="T5" fmla="*/ 47945 h 634"/>
              <a:gd name="T6" fmla="*/ 42186 w 634"/>
              <a:gd name="T7" fmla="*/ 85075 h 634"/>
              <a:gd name="T8" fmla="*/ 58411 w 634"/>
              <a:gd name="T9" fmla="*/ 85075 h 634"/>
              <a:gd name="T10" fmla="*/ 90141 w 634"/>
              <a:gd name="T11" fmla="*/ 100937 h 634"/>
              <a:gd name="T12" fmla="*/ 63459 w 634"/>
              <a:gd name="T13" fmla="*/ 58399 h 634"/>
              <a:gd name="T14" fmla="*/ 174873 w 634"/>
              <a:gd name="T15" fmla="*/ 138067 h 634"/>
              <a:gd name="T16" fmla="*/ 169825 w 634"/>
              <a:gd name="T17" fmla="*/ 143475 h 634"/>
              <a:gd name="T18" fmla="*/ 138096 w 634"/>
              <a:gd name="T19" fmla="*/ 127613 h 634"/>
              <a:gd name="T20" fmla="*/ 159008 w 634"/>
              <a:gd name="T21" fmla="*/ 169790 h 634"/>
              <a:gd name="T22" fmla="*/ 132327 w 634"/>
              <a:gd name="T23" fmla="*/ 180605 h 634"/>
              <a:gd name="T24" fmla="*/ 174873 w 634"/>
              <a:gd name="T25" fmla="*/ 186012 h 634"/>
              <a:gd name="T26" fmla="*/ 185690 w 634"/>
              <a:gd name="T27" fmla="*/ 180605 h 634"/>
              <a:gd name="T28" fmla="*/ 174873 w 634"/>
              <a:gd name="T29" fmla="*/ 138067 h 634"/>
              <a:gd name="T30" fmla="*/ 90141 w 634"/>
              <a:gd name="T31" fmla="*/ 127613 h 634"/>
              <a:gd name="T32" fmla="*/ 58411 w 634"/>
              <a:gd name="T33" fmla="*/ 143475 h 634"/>
              <a:gd name="T34" fmla="*/ 42186 w 634"/>
              <a:gd name="T35" fmla="*/ 143475 h 634"/>
              <a:gd name="T36" fmla="*/ 42186 w 634"/>
              <a:gd name="T37" fmla="*/ 186012 h 634"/>
              <a:gd name="T38" fmla="*/ 84732 w 634"/>
              <a:gd name="T39" fmla="*/ 186012 h 634"/>
              <a:gd name="T40" fmla="*/ 84732 w 634"/>
              <a:gd name="T41" fmla="*/ 169790 h 634"/>
              <a:gd name="T42" fmla="*/ 100597 w 634"/>
              <a:gd name="T43" fmla="*/ 138067 h 634"/>
              <a:gd name="T44" fmla="*/ 196146 w 634"/>
              <a:gd name="T45" fmla="*/ 0 h 634"/>
              <a:gd name="T46" fmla="*/ 26321 w 634"/>
              <a:gd name="T47" fmla="*/ 0 h 634"/>
              <a:gd name="T48" fmla="*/ 0 w 634"/>
              <a:gd name="T49" fmla="*/ 201874 h 634"/>
              <a:gd name="T50" fmla="*/ 196146 w 634"/>
              <a:gd name="T51" fmla="*/ 228190 h 634"/>
              <a:gd name="T52" fmla="*/ 228236 w 634"/>
              <a:gd name="T53" fmla="*/ 32084 h 634"/>
              <a:gd name="T54" fmla="*/ 212011 w 634"/>
              <a:gd name="T55" fmla="*/ 201874 h 634"/>
              <a:gd name="T56" fmla="*/ 196146 w 634"/>
              <a:gd name="T57" fmla="*/ 212328 h 634"/>
              <a:gd name="T58" fmla="*/ 15865 w 634"/>
              <a:gd name="T59" fmla="*/ 201874 h 634"/>
              <a:gd name="T60" fmla="*/ 26321 w 634"/>
              <a:gd name="T61" fmla="*/ 16222 h 634"/>
              <a:gd name="T62" fmla="*/ 212011 w 634"/>
              <a:gd name="T63" fmla="*/ 32084 h 634"/>
              <a:gd name="T64" fmla="*/ 174873 w 634"/>
              <a:gd name="T65" fmla="*/ 42538 h 634"/>
              <a:gd name="T66" fmla="*/ 143144 w 634"/>
              <a:gd name="T67" fmla="*/ 42538 h 634"/>
              <a:gd name="T68" fmla="*/ 143144 w 634"/>
              <a:gd name="T69" fmla="*/ 58399 h 634"/>
              <a:gd name="T70" fmla="*/ 127279 w 634"/>
              <a:gd name="T71" fmla="*/ 90483 h 634"/>
              <a:gd name="T72" fmla="*/ 169825 w 634"/>
              <a:gd name="T73" fmla="*/ 69214 h 634"/>
              <a:gd name="T74" fmla="*/ 174873 w 634"/>
              <a:gd name="T75" fmla="*/ 95890 h 634"/>
              <a:gd name="T76" fmla="*/ 185690 w 634"/>
              <a:gd name="T77" fmla="*/ 53352 h 634"/>
              <a:gd name="T78" fmla="*/ 174873 w 634"/>
              <a:gd name="T79" fmla="*/ 42538 h 634"/>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634" h="634">
                <a:moveTo>
                  <a:pt x="235" y="162"/>
                </a:moveTo>
                <a:lnTo>
                  <a:pt x="235" y="162"/>
                </a:lnTo>
                <a:cubicBezTo>
                  <a:pt x="250" y="162"/>
                  <a:pt x="250" y="148"/>
                  <a:pt x="250" y="148"/>
                </a:cubicBezTo>
                <a:cubicBezTo>
                  <a:pt x="250" y="133"/>
                  <a:pt x="250" y="118"/>
                  <a:pt x="235" y="118"/>
                </a:cubicBezTo>
                <a:cubicBezTo>
                  <a:pt x="132" y="118"/>
                  <a:pt x="132" y="118"/>
                  <a:pt x="132" y="118"/>
                </a:cubicBezTo>
                <a:cubicBezTo>
                  <a:pt x="132" y="118"/>
                  <a:pt x="132" y="118"/>
                  <a:pt x="117" y="133"/>
                </a:cubicBezTo>
                <a:cubicBezTo>
                  <a:pt x="117" y="133"/>
                  <a:pt x="117" y="133"/>
                  <a:pt x="117" y="148"/>
                </a:cubicBezTo>
                <a:cubicBezTo>
                  <a:pt x="117" y="236"/>
                  <a:pt x="117" y="236"/>
                  <a:pt x="117" y="236"/>
                </a:cubicBezTo>
                <a:cubicBezTo>
                  <a:pt x="117" y="251"/>
                  <a:pt x="132" y="266"/>
                  <a:pt x="132" y="266"/>
                </a:cubicBezTo>
                <a:cubicBezTo>
                  <a:pt x="147" y="266"/>
                  <a:pt x="162" y="251"/>
                  <a:pt x="162" y="236"/>
                </a:cubicBezTo>
                <a:cubicBezTo>
                  <a:pt x="162" y="192"/>
                  <a:pt x="162" y="192"/>
                  <a:pt x="162" y="192"/>
                </a:cubicBezTo>
                <a:cubicBezTo>
                  <a:pt x="250" y="280"/>
                  <a:pt x="250" y="280"/>
                  <a:pt x="250" y="280"/>
                </a:cubicBezTo>
                <a:cubicBezTo>
                  <a:pt x="279" y="251"/>
                  <a:pt x="279" y="251"/>
                  <a:pt x="279" y="251"/>
                </a:cubicBezTo>
                <a:cubicBezTo>
                  <a:pt x="176" y="162"/>
                  <a:pt x="176" y="162"/>
                  <a:pt x="176" y="162"/>
                </a:cubicBezTo>
                <a:lnTo>
                  <a:pt x="235" y="162"/>
                </a:lnTo>
                <a:close/>
                <a:moveTo>
                  <a:pt x="485" y="383"/>
                </a:moveTo>
                <a:lnTo>
                  <a:pt x="485" y="383"/>
                </a:lnTo>
                <a:cubicBezTo>
                  <a:pt x="485" y="383"/>
                  <a:pt x="471" y="383"/>
                  <a:pt x="471" y="398"/>
                </a:cubicBezTo>
                <a:cubicBezTo>
                  <a:pt x="471" y="442"/>
                  <a:pt x="471" y="442"/>
                  <a:pt x="471" y="442"/>
                </a:cubicBezTo>
                <a:cubicBezTo>
                  <a:pt x="383" y="354"/>
                  <a:pt x="383" y="354"/>
                  <a:pt x="383" y="354"/>
                </a:cubicBezTo>
                <a:cubicBezTo>
                  <a:pt x="353" y="383"/>
                  <a:pt x="353" y="383"/>
                  <a:pt x="353" y="383"/>
                </a:cubicBezTo>
                <a:cubicBezTo>
                  <a:pt x="441" y="471"/>
                  <a:pt x="441" y="471"/>
                  <a:pt x="441" y="471"/>
                </a:cubicBezTo>
                <a:cubicBezTo>
                  <a:pt x="397" y="471"/>
                  <a:pt x="397" y="471"/>
                  <a:pt x="397" y="471"/>
                </a:cubicBezTo>
                <a:cubicBezTo>
                  <a:pt x="383" y="471"/>
                  <a:pt x="367" y="486"/>
                  <a:pt x="367" y="501"/>
                </a:cubicBezTo>
                <a:cubicBezTo>
                  <a:pt x="367" y="501"/>
                  <a:pt x="383" y="516"/>
                  <a:pt x="397" y="516"/>
                </a:cubicBezTo>
                <a:cubicBezTo>
                  <a:pt x="485" y="516"/>
                  <a:pt x="485" y="516"/>
                  <a:pt x="485" y="516"/>
                </a:cubicBezTo>
                <a:cubicBezTo>
                  <a:pt x="500" y="516"/>
                  <a:pt x="500" y="516"/>
                  <a:pt x="500" y="516"/>
                </a:cubicBezTo>
                <a:cubicBezTo>
                  <a:pt x="515" y="501"/>
                  <a:pt x="515" y="501"/>
                  <a:pt x="515" y="501"/>
                </a:cubicBezTo>
                <a:cubicBezTo>
                  <a:pt x="515" y="398"/>
                  <a:pt x="515" y="398"/>
                  <a:pt x="515" y="398"/>
                </a:cubicBezTo>
                <a:cubicBezTo>
                  <a:pt x="515" y="383"/>
                  <a:pt x="500" y="383"/>
                  <a:pt x="485" y="383"/>
                </a:cubicBezTo>
                <a:close/>
                <a:moveTo>
                  <a:pt x="250" y="354"/>
                </a:moveTo>
                <a:lnTo>
                  <a:pt x="250" y="354"/>
                </a:lnTo>
                <a:cubicBezTo>
                  <a:pt x="162" y="442"/>
                  <a:pt x="162" y="442"/>
                  <a:pt x="162" y="442"/>
                </a:cubicBezTo>
                <a:cubicBezTo>
                  <a:pt x="162" y="398"/>
                  <a:pt x="162" y="398"/>
                  <a:pt x="162" y="398"/>
                </a:cubicBezTo>
                <a:cubicBezTo>
                  <a:pt x="162" y="383"/>
                  <a:pt x="147" y="383"/>
                  <a:pt x="132" y="383"/>
                </a:cubicBezTo>
                <a:cubicBezTo>
                  <a:pt x="132" y="383"/>
                  <a:pt x="117" y="383"/>
                  <a:pt x="117" y="398"/>
                </a:cubicBezTo>
                <a:cubicBezTo>
                  <a:pt x="117" y="501"/>
                  <a:pt x="117" y="501"/>
                  <a:pt x="117" y="501"/>
                </a:cubicBezTo>
                <a:cubicBezTo>
                  <a:pt x="117" y="501"/>
                  <a:pt x="117" y="501"/>
                  <a:pt x="117" y="516"/>
                </a:cubicBezTo>
                <a:cubicBezTo>
                  <a:pt x="132" y="516"/>
                  <a:pt x="132" y="516"/>
                  <a:pt x="132" y="516"/>
                </a:cubicBezTo>
                <a:cubicBezTo>
                  <a:pt x="235" y="516"/>
                  <a:pt x="235" y="516"/>
                  <a:pt x="235" y="516"/>
                </a:cubicBezTo>
                <a:cubicBezTo>
                  <a:pt x="250" y="516"/>
                  <a:pt x="250" y="501"/>
                  <a:pt x="250" y="501"/>
                </a:cubicBezTo>
                <a:cubicBezTo>
                  <a:pt x="250" y="486"/>
                  <a:pt x="250" y="471"/>
                  <a:pt x="235" y="471"/>
                </a:cubicBezTo>
                <a:cubicBezTo>
                  <a:pt x="176" y="471"/>
                  <a:pt x="176" y="471"/>
                  <a:pt x="176" y="471"/>
                </a:cubicBezTo>
                <a:cubicBezTo>
                  <a:pt x="279" y="383"/>
                  <a:pt x="279" y="383"/>
                  <a:pt x="279" y="383"/>
                </a:cubicBezTo>
                <a:lnTo>
                  <a:pt x="250" y="354"/>
                </a:lnTo>
                <a:close/>
                <a:moveTo>
                  <a:pt x="544" y="0"/>
                </a:moveTo>
                <a:lnTo>
                  <a:pt x="544" y="0"/>
                </a:lnTo>
                <a:cubicBezTo>
                  <a:pt x="73" y="0"/>
                  <a:pt x="73" y="0"/>
                  <a:pt x="73" y="0"/>
                </a:cubicBezTo>
                <a:cubicBezTo>
                  <a:pt x="29" y="0"/>
                  <a:pt x="0" y="45"/>
                  <a:pt x="0" y="89"/>
                </a:cubicBezTo>
                <a:cubicBezTo>
                  <a:pt x="0" y="560"/>
                  <a:pt x="0" y="560"/>
                  <a:pt x="0" y="560"/>
                </a:cubicBezTo>
                <a:cubicBezTo>
                  <a:pt x="0" y="604"/>
                  <a:pt x="29" y="633"/>
                  <a:pt x="73" y="633"/>
                </a:cubicBezTo>
                <a:cubicBezTo>
                  <a:pt x="544" y="633"/>
                  <a:pt x="544" y="633"/>
                  <a:pt x="544" y="633"/>
                </a:cubicBezTo>
                <a:cubicBezTo>
                  <a:pt x="588" y="633"/>
                  <a:pt x="633" y="604"/>
                  <a:pt x="633" y="560"/>
                </a:cubicBezTo>
                <a:cubicBezTo>
                  <a:pt x="633" y="89"/>
                  <a:pt x="633" y="89"/>
                  <a:pt x="633" y="89"/>
                </a:cubicBezTo>
                <a:cubicBezTo>
                  <a:pt x="633" y="45"/>
                  <a:pt x="588" y="0"/>
                  <a:pt x="544" y="0"/>
                </a:cubicBezTo>
                <a:close/>
                <a:moveTo>
                  <a:pt x="588" y="560"/>
                </a:moveTo>
                <a:lnTo>
                  <a:pt x="588" y="560"/>
                </a:lnTo>
                <a:cubicBezTo>
                  <a:pt x="588" y="575"/>
                  <a:pt x="574" y="589"/>
                  <a:pt x="544" y="589"/>
                </a:cubicBezTo>
                <a:cubicBezTo>
                  <a:pt x="73" y="589"/>
                  <a:pt x="73" y="589"/>
                  <a:pt x="73" y="589"/>
                </a:cubicBezTo>
                <a:cubicBezTo>
                  <a:pt x="58" y="589"/>
                  <a:pt x="44" y="575"/>
                  <a:pt x="44" y="560"/>
                </a:cubicBezTo>
                <a:cubicBezTo>
                  <a:pt x="44" y="89"/>
                  <a:pt x="44" y="89"/>
                  <a:pt x="44" y="89"/>
                </a:cubicBezTo>
                <a:cubicBezTo>
                  <a:pt x="44" y="59"/>
                  <a:pt x="58" y="45"/>
                  <a:pt x="73" y="45"/>
                </a:cubicBezTo>
                <a:cubicBezTo>
                  <a:pt x="544" y="45"/>
                  <a:pt x="544" y="45"/>
                  <a:pt x="544" y="45"/>
                </a:cubicBezTo>
                <a:cubicBezTo>
                  <a:pt x="574" y="45"/>
                  <a:pt x="588" y="59"/>
                  <a:pt x="588" y="89"/>
                </a:cubicBezTo>
                <a:lnTo>
                  <a:pt x="588" y="560"/>
                </a:lnTo>
                <a:close/>
                <a:moveTo>
                  <a:pt x="485" y="118"/>
                </a:moveTo>
                <a:lnTo>
                  <a:pt x="485" y="118"/>
                </a:lnTo>
                <a:cubicBezTo>
                  <a:pt x="397" y="118"/>
                  <a:pt x="397" y="118"/>
                  <a:pt x="397" y="118"/>
                </a:cubicBezTo>
                <a:cubicBezTo>
                  <a:pt x="383" y="118"/>
                  <a:pt x="367" y="133"/>
                  <a:pt x="367" y="148"/>
                </a:cubicBezTo>
                <a:cubicBezTo>
                  <a:pt x="367" y="148"/>
                  <a:pt x="383" y="162"/>
                  <a:pt x="397" y="162"/>
                </a:cubicBezTo>
                <a:cubicBezTo>
                  <a:pt x="441" y="162"/>
                  <a:pt x="441" y="162"/>
                  <a:pt x="441" y="162"/>
                </a:cubicBezTo>
                <a:cubicBezTo>
                  <a:pt x="353" y="251"/>
                  <a:pt x="353" y="251"/>
                  <a:pt x="353" y="251"/>
                </a:cubicBezTo>
                <a:cubicBezTo>
                  <a:pt x="383" y="280"/>
                  <a:pt x="383" y="280"/>
                  <a:pt x="383" y="280"/>
                </a:cubicBezTo>
                <a:cubicBezTo>
                  <a:pt x="471" y="192"/>
                  <a:pt x="471" y="192"/>
                  <a:pt x="471" y="192"/>
                </a:cubicBezTo>
                <a:cubicBezTo>
                  <a:pt x="471" y="236"/>
                  <a:pt x="471" y="236"/>
                  <a:pt x="471" y="236"/>
                </a:cubicBezTo>
                <a:cubicBezTo>
                  <a:pt x="471" y="251"/>
                  <a:pt x="485" y="266"/>
                  <a:pt x="485" y="266"/>
                </a:cubicBezTo>
                <a:cubicBezTo>
                  <a:pt x="500" y="266"/>
                  <a:pt x="515" y="251"/>
                  <a:pt x="515" y="236"/>
                </a:cubicBezTo>
                <a:cubicBezTo>
                  <a:pt x="515" y="148"/>
                  <a:pt x="515" y="148"/>
                  <a:pt x="515" y="148"/>
                </a:cubicBezTo>
                <a:cubicBezTo>
                  <a:pt x="515" y="133"/>
                  <a:pt x="515" y="133"/>
                  <a:pt x="500" y="133"/>
                </a:cubicBezTo>
                <a:cubicBezTo>
                  <a:pt x="500" y="118"/>
                  <a:pt x="500" y="118"/>
                  <a:pt x="485" y="118"/>
                </a:cubicBezTo>
                <a:close/>
              </a:path>
            </a:pathLst>
          </a:custGeom>
          <a:solidFill>
            <a:schemeClr val="tx1">
              <a:lumMod val="75000"/>
              <a:lumOff val="25000"/>
            </a:schemeClr>
          </a:solidFill>
          <a:ln>
            <a:noFill/>
          </a:ln>
          <a:effectLst/>
          <a:extLst/>
        </p:spPr>
        <p:txBody>
          <a:bodyPr wrap="none" anchor="ctr"/>
          <a:lstStyle/>
          <a:p>
            <a:endParaRPr lang="en-US" sz="5400"/>
          </a:p>
        </p:txBody>
      </p:sp>
      <p:sp>
        <p:nvSpPr>
          <p:cNvPr id="52" name="Freeform 51"/>
          <p:cNvSpPr>
            <a:spLocks noChangeArrowheads="1"/>
          </p:cNvSpPr>
          <p:nvPr/>
        </p:nvSpPr>
        <p:spPr bwMode="auto">
          <a:xfrm>
            <a:off x="12419477" y="6002274"/>
            <a:ext cx="580772" cy="598056"/>
          </a:xfrm>
          <a:custGeom>
            <a:avLst/>
            <a:gdLst>
              <a:gd name="T0" fmla="*/ 95037 w 619"/>
              <a:gd name="T1" fmla="*/ 122206 h 634"/>
              <a:gd name="T2" fmla="*/ 95037 w 619"/>
              <a:gd name="T3" fmla="*/ 122206 h 634"/>
              <a:gd name="T4" fmla="*/ 31559 w 619"/>
              <a:gd name="T5" fmla="*/ 122206 h 634"/>
              <a:gd name="T6" fmla="*/ 26180 w 619"/>
              <a:gd name="T7" fmla="*/ 127613 h 634"/>
              <a:gd name="T8" fmla="*/ 31559 w 619"/>
              <a:gd name="T9" fmla="*/ 138067 h 634"/>
              <a:gd name="T10" fmla="*/ 79257 w 619"/>
              <a:gd name="T11" fmla="*/ 138067 h 634"/>
              <a:gd name="T12" fmla="*/ 31559 w 619"/>
              <a:gd name="T13" fmla="*/ 186012 h 634"/>
              <a:gd name="T14" fmla="*/ 42318 w 619"/>
              <a:gd name="T15" fmla="*/ 196466 h 634"/>
              <a:gd name="T16" fmla="*/ 89657 w 619"/>
              <a:gd name="T17" fmla="*/ 148521 h 634"/>
              <a:gd name="T18" fmla="*/ 89657 w 619"/>
              <a:gd name="T19" fmla="*/ 191059 h 634"/>
              <a:gd name="T20" fmla="*/ 95037 w 619"/>
              <a:gd name="T21" fmla="*/ 201874 h 634"/>
              <a:gd name="T22" fmla="*/ 105437 w 619"/>
              <a:gd name="T23" fmla="*/ 191059 h 634"/>
              <a:gd name="T24" fmla="*/ 105437 w 619"/>
              <a:gd name="T25" fmla="*/ 127613 h 634"/>
              <a:gd name="T26" fmla="*/ 100416 w 619"/>
              <a:gd name="T27" fmla="*/ 122206 h 634"/>
              <a:gd name="T28" fmla="*/ 95037 w 619"/>
              <a:gd name="T29" fmla="*/ 122206 h 634"/>
              <a:gd name="T30" fmla="*/ 190073 w 619"/>
              <a:gd name="T31" fmla="*/ 95890 h 634"/>
              <a:gd name="T32" fmla="*/ 190073 w 619"/>
              <a:gd name="T33" fmla="*/ 95890 h 634"/>
              <a:gd name="T34" fmla="*/ 142375 w 619"/>
              <a:gd name="T35" fmla="*/ 95890 h 634"/>
              <a:gd name="T36" fmla="*/ 190073 w 619"/>
              <a:gd name="T37" fmla="*/ 47945 h 634"/>
              <a:gd name="T38" fmla="*/ 179314 w 619"/>
              <a:gd name="T39" fmla="*/ 37130 h 634"/>
              <a:gd name="T40" fmla="*/ 131975 w 619"/>
              <a:gd name="T41" fmla="*/ 85075 h 634"/>
              <a:gd name="T42" fmla="*/ 131975 w 619"/>
              <a:gd name="T43" fmla="*/ 37130 h 634"/>
              <a:gd name="T44" fmla="*/ 126596 w 619"/>
              <a:gd name="T45" fmla="*/ 32084 h 634"/>
              <a:gd name="T46" fmla="*/ 116196 w 619"/>
              <a:gd name="T47" fmla="*/ 37130 h 634"/>
              <a:gd name="T48" fmla="*/ 116196 w 619"/>
              <a:gd name="T49" fmla="*/ 100937 h 634"/>
              <a:gd name="T50" fmla="*/ 121575 w 619"/>
              <a:gd name="T51" fmla="*/ 106344 h 634"/>
              <a:gd name="T52" fmla="*/ 126596 w 619"/>
              <a:gd name="T53" fmla="*/ 106344 h 634"/>
              <a:gd name="T54" fmla="*/ 190073 w 619"/>
              <a:gd name="T55" fmla="*/ 106344 h 634"/>
              <a:gd name="T56" fmla="*/ 195094 w 619"/>
              <a:gd name="T57" fmla="*/ 100937 h 634"/>
              <a:gd name="T58" fmla="*/ 190073 w 619"/>
              <a:gd name="T59" fmla="*/ 95890 h 634"/>
              <a:gd name="T60" fmla="*/ 195094 w 619"/>
              <a:gd name="T61" fmla="*/ 0 h 634"/>
              <a:gd name="T62" fmla="*/ 195094 w 619"/>
              <a:gd name="T63" fmla="*/ 0 h 634"/>
              <a:gd name="T64" fmla="*/ 26180 w 619"/>
              <a:gd name="T65" fmla="*/ 0 h 634"/>
              <a:gd name="T66" fmla="*/ 0 w 619"/>
              <a:gd name="T67" fmla="*/ 32084 h 634"/>
              <a:gd name="T68" fmla="*/ 0 w 619"/>
              <a:gd name="T69" fmla="*/ 201874 h 634"/>
              <a:gd name="T70" fmla="*/ 26180 w 619"/>
              <a:gd name="T71" fmla="*/ 228190 h 634"/>
              <a:gd name="T72" fmla="*/ 195094 w 619"/>
              <a:gd name="T73" fmla="*/ 228190 h 634"/>
              <a:gd name="T74" fmla="*/ 221632 w 619"/>
              <a:gd name="T75" fmla="*/ 201874 h 634"/>
              <a:gd name="T76" fmla="*/ 221632 w 619"/>
              <a:gd name="T77" fmla="*/ 32084 h 634"/>
              <a:gd name="T78" fmla="*/ 195094 w 619"/>
              <a:gd name="T79" fmla="*/ 0 h 634"/>
              <a:gd name="T80" fmla="*/ 211232 w 619"/>
              <a:gd name="T81" fmla="*/ 201874 h 634"/>
              <a:gd name="T82" fmla="*/ 211232 w 619"/>
              <a:gd name="T83" fmla="*/ 201874 h 634"/>
              <a:gd name="T84" fmla="*/ 195094 w 619"/>
              <a:gd name="T85" fmla="*/ 212328 h 634"/>
              <a:gd name="T86" fmla="*/ 26180 w 619"/>
              <a:gd name="T87" fmla="*/ 212328 h 634"/>
              <a:gd name="T88" fmla="*/ 10400 w 619"/>
              <a:gd name="T89" fmla="*/ 201874 h 634"/>
              <a:gd name="T90" fmla="*/ 10400 w 619"/>
              <a:gd name="T91" fmla="*/ 32084 h 634"/>
              <a:gd name="T92" fmla="*/ 26180 w 619"/>
              <a:gd name="T93" fmla="*/ 16222 h 634"/>
              <a:gd name="T94" fmla="*/ 195094 w 619"/>
              <a:gd name="T95" fmla="*/ 16222 h 634"/>
              <a:gd name="T96" fmla="*/ 211232 w 619"/>
              <a:gd name="T97" fmla="*/ 32084 h 634"/>
              <a:gd name="T98" fmla="*/ 211232 w 619"/>
              <a:gd name="T99" fmla="*/ 201874 h 634"/>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619" h="634">
                <a:moveTo>
                  <a:pt x="265" y="339"/>
                </a:moveTo>
                <a:lnTo>
                  <a:pt x="265" y="339"/>
                </a:lnTo>
                <a:cubicBezTo>
                  <a:pt x="88" y="339"/>
                  <a:pt x="88" y="339"/>
                  <a:pt x="88" y="339"/>
                </a:cubicBezTo>
                <a:lnTo>
                  <a:pt x="73" y="354"/>
                </a:lnTo>
                <a:cubicBezTo>
                  <a:pt x="73" y="369"/>
                  <a:pt x="88" y="383"/>
                  <a:pt x="88" y="383"/>
                </a:cubicBezTo>
                <a:cubicBezTo>
                  <a:pt x="221" y="383"/>
                  <a:pt x="221" y="383"/>
                  <a:pt x="221" y="383"/>
                </a:cubicBezTo>
                <a:cubicBezTo>
                  <a:pt x="88" y="516"/>
                  <a:pt x="88" y="516"/>
                  <a:pt x="88" y="516"/>
                </a:cubicBezTo>
                <a:cubicBezTo>
                  <a:pt x="118" y="545"/>
                  <a:pt x="118" y="545"/>
                  <a:pt x="118" y="545"/>
                </a:cubicBezTo>
                <a:cubicBezTo>
                  <a:pt x="250" y="412"/>
                  <a:pt x="250" y="412"/>
                  <a:pt x="250" y="412"/>
                </a:cubicBezTo>
                <a:cubicBezTo>
                  <a:pt x="250" y="530"/>
                  <a:pt x="250" y="530"/>
                  <a:pt x="250" y="530"/>
                </a:cubicBezTo>
                <a:cubicBezTo>
                  <a:pt x="250" y="545"/>
                  <a:pt x="265" y="560"/>
                  <a:pt x="265" y="560"/>
                </a:cubicBezTo>
                <a:cubicBezTo>
                  <a:pt x="280" y="560"/>
                  <a:pt x="294" y="545"/>
                  <a:pt x="294" y="530"/>
                </a:cubicBezTo>
                <a:cubicBezTo>
                  <a:pt x="294" y="354"/>
                  <a:pt x="294" y="354"/>
                  <a:pt x="294" y="354"/>
                </a:cubicBezTo>
                <a:cubicBezTo>
                  <a:pt x="294" y="354"/>
                  <a:pt x="294" y="354"/>
                  <a:pt x="280" y="339"/>
                </a:cubicBezTo>
                <a:cubicBezTo>
                  <a:pt x="280" y="339"/>
                  <a:pt x="280" y="339"/>
                  <a:pt x="265" y="339"/>
                </a:cubicBezTo>
                <a:close/>
                <a:moveTo>
                  <a:pt x="530" y="266"/>
                </a:moveTo>
                <a:lnTo>
                  <a:pt x="530" y="266"/>
                </a:lnTo>
                <a:cubicBezTo>
                  <a:pt x="397" y="266"/>
                  <a:pt x="397" y="266"/>
                  <a:pt x="397" y="266"/>
                </a:cubicBezTo>
                <a:cubicBezTo>
                  <a:pt x="530" y="133"/>
                  <a:pt x="530" y="133"/>
                  <a:pt x="530" y="133"/>
                </a:cubicBezTo>
                <a:cubicBezTo>
                  <a:pt x="500" y="103"/>
                  <a:pt x="500" y="103"/>
                  <a:pt x="500" y="103"/>
                </a:cubicBezTo>
                <a:cubicBezTo>
                  <a:pt x="368" y="236"/>
                  <a:pt x="368" y="236"/>
                  <a:pt x="368" y="236"/>
                </a:cubicBezTo>
                <a:cubicBezTo>
                  <a:pt x="368" y="103"/>
                  <a:pt x="368" y="103"/>
                  <a:pt x="368" y="103"/>
                </a:cubicBezTo>
                <a:cubicBezTo>
                  <a:pt x="368" y="89"/>
                  <a:pt x="353" y="89"/>
                  <a:pt x="353" y="89"/>
                </a:cubicBezTo>
                <a:cubicBezTo>
                  <a:pt x="339" y="89"/>
                  <a:pt x="324" y="89"/>
                  <a:pt x="324" y="103"/>
                </a:cubicBezTo>
                <a:cubicBezTo>
                  <a:pt x="324" y="280"/>
                  <a:pt x="324" y="280"/>
                  <a:pt x="324" y="280"/>
                </a:cubicBezTo>
                <a:cubicBezTo>
                  <a:pt x="324" y="280"/>
                  <a:pt x="324" y="295"/>
                  <a:pt x="339" y="295"/>
                </a:cubicBezTo>
                <a:cubicBezTo>
                  <a:pt x="339" y="295"/>
                  <a:pt x="339" y="295"/>
                  <a:pt x="353" y="295"/>
                </a:cubicBezTo>
                <a:cubicBezTo>
                  <a:pt x="530" y="295"/>
                  <a:pt x="530" y="295"/>
                  <a:pt x="530" y="295"/>
                </a:cubicBezTo>
                <a:cubicBezTo>
                  <a:pt x="530" y="295"/>
                  <a:pt x="544" y="295"/>
                  <a:pt x="544" y="280"/>
                </a:cubicBezTo>
                <a:cubicBezTo>
                  <a:pt x="544" y="266"/>
                  <a:pt x="530" y="266"/>
                  <a:pt x="530" y="266"/>
                </a:cubicBezTo>
                <a:close/>
                <a:moveTo>
                  <a:pt x="544" y="0"/>
                </a:moveTo>
                <a:lnTo>
                  <a:pt x="544" y="0"/>
                </a:lnTo>
                <a:cubicBezTo>
                  <a:pt x="73" y="0"/>
                  <a:pt x="73" y="0"/>
                  <a:pt x="73" y="0"/>
                </a:cubicBezTo>
                <a:cubicBezTo>
                  <a:pt x="29" y="0"/>
                  <a:pt x="0" y="45"/>
                  <a:pt x="0" y="89"/>
                </a:cubicBezTo>
                <a:cubicBezTo>
                  <a:pt x="0" y="560"/>
                  <a:pt x="0" y="560"/>
                  <a:pt x="0" y="560"/>
                </a:cubicBezTo>
                <a:cubicBezTo>
                  <a:pt x="0" y="604"/>
                  <a:pt x="29" y="633"/>
                  <a:pt x="73" y="633"/>
                </a:cubicBezTo>
                <a:cubicBezTo>
                  <a:pt x="544" y="633"/>
                  <a:pt x="544" y="633"/>
                  <a:pt x="544" y="633"/>
                </a:cubicBezTo>
                <a:cubicBezTo>
                  <a:pt x="589" y="633"/>
                  <a:pt x="618" y="604"/>
                  <a:pt x="618" y="560"/>
                </a:cubicBezTo>
                <a:cubicBezTo>
                  <a:pt x="618" y="89"/>
                  <a:pt x="618" y="89"/>
                  <a:pt x="618" y="89"/>
                </a:cubicBezTo>
                <a:cubicBezTo>
                  <a:pt x="618" y="45"/>
                  <a:pt x="589" y="0"/>
                  <a:pt x="544" y="0"/>
                </a:cubicBezTo>
                <a:close/>
                <a:moveTo>
                  <a:pt x="589" y="560"/>
                </a:moveTo>
                <a:lnTo>
                  <a:pt x="589" y="560"/>
                </a:lnTo>
                <a:cubicBezTo>
                  <a:pt x="589" y="575"/>
                  <a:pt x="559" y="589"/>
                  <a:pt x="544" y="589"/>
                </a:cubicBezTo>
                <a:cubicBezTo>
                  <a:pt x="73" y="589"/>
                  <a:pt x="73" y="589"/>
                  <a:pt x="73" y="589"/>
                </a:cubicBezTo>
                <a:cubicBezTo>
                  <a:pt x="59" y="589"/>
                  <a:pt x="29" y="575"/>
                  <a:pt x="29" y="560"/>
                </a:cubicBezTo>
                <a:cubicBezTo>
                  <a:pt x="29" y="89"/>
                  <a:pt x="29" y="89"/>
                  <a:pt x="29" y="89"/>
                </a:cubicBezTo>
                <a:cubicBezTo>
                  <a:pt x="29" y="59"/>
                  <a:pt x="59" y="45"/>
                  <a:pt x="73" y="45"/>
                </a:cubicBezTo>
                <a:cubicBezTo>
                  <a:pt x="544" y="45"/>
                  <a:pt x="544" y="45"/>
                  <a:pt x="544" y="45"/>
                </a:cubicBezTo>
                <a:cubicBezTo>
                  <a:pt x="559" y="45"/>
                  <a:pt x="589" y="59"/>
                  <a:pt x="589" y="89"/>
                </a:cubicBezTo>
                <a:lnTo>
                  <a:pt x="589" y="560"/>
                </a:lnTo>
                <a:close/>
              </a:path>
            </a:pathLst>
          </a:custGeom>
          <a:solidFill>
            <a:schemeClr val="tx1">
              <a:lumMod val="75000"/>
              <a:lumOff val="25000"/>
            </a:schemeClr>
          </a:solidFill>
          <a:ln>
            <a:noFill/>
          </a:ln>
          <a:effectLst/>
          <a:extLst/>
        </p:spPr>
        <p:txBody>
          <a:bodyPr wrap="none" anchor="ctr"/>
          <a:lstStyle/>
          <a:p>
            <a:endParaRPr lang="en-US" sz="5400"/>
          </a:p>
        </p:txBody>
      </p:sp>
      <p:sp>
        <p:nvSpPr>
          <p:cNvPr id="53" name="Freeform 52"/>
          <p:cNvSpPr>
            <a:spLocks noChangeArrowheads="1"/>
          </p:cNvSpPr>
          <p:nvPr/>
        </p:nvSpPr>
        <p:spPr bwMode="auto">
          <a:xfrm>
            <a:off x="21072275" y="5048150"/>
            <a:ext cx="580772" cy="598056"/>
          </a:xfrm>
          <a:custGeom>
            <a:avLst/>
            <a:gdLst>
              <a:gd name="T0" fmla="*/ 95037 w 619"/>
              <a:gd name="T1" fmla="*/ 185652 h 634"/>
              <a:gd name="T2" fmla="*/ 95037 w 619"/>
              <a:gd name="T3" fmla="*/ 185652 h 634"/>
              <a:gd name="T4" fmla="*/ 47339 w 619"/>
              <a:gd name="T5" fmla="*/ 185652 h 634"/>
              <a:gd name="T6" fmla="*/ 100416 w 619"/>
              <a:gd name="T7" fmla="*/ 138067 h 634"/>
              <a:gd name="T8" fmla="*/ 89657 w 619"/>
              <a:gd name="T9" fmla="*/ 127253 h 634"/>
              <a:gd name="T10" fmla="*/ 42318 w 619"/>
              <a:gd name="T11" fmla="*/ 174837 h 634"/>
              <a:gd name="T12" fmla="*/ 42318 w 619"/>
              <a:gd name="T13" fmla="*/ 127253 h 634"/>
              <a:gd name="T14" fmla="*/ 31559 w 619"/>
              <a:gd name="T15" fmla="*/ 121845 h 634"/>
              <a:gd name="T16" fmla="*/ 26539 w 619"/>
              <a:gd name="T17" fmla="*/ 127253 h 634"/>
              <a:gd name="T18" fmla="*/ 26539 w 619"/>
              <a:gd name="T19" fmla="*/ 191059 h 634"/>
              <a:gd name="T20" fmla="*/ 26539 w 619"/>
              <a:gd name="T21" fmla="*/ 196106 h 634"/>
              <a:gd name="T22" fmla="*/ 31559 w 619"/>
              <a:gd name="T23" fmla="*/ 196106 h 634"/>
              <a:gd name="T24" fmla="*/ 95037 w 619"/>
              <a:gd name="T25" fmla="*/ 196106 h 634"/>
              <a:gd name="T26" fmla="*/ 105437 w 619"/>
              <a:gd name="T27" fmla="*/ 191059 h 634"/>
              <a:gd name="T28" fmla="*/ 95037 w 619"/>
              <a:gd name="T29" fmla="*/ 185652 h 634"/>
              <a:gd name="T30" fmla="*/ 190073 w 619"/>
              <a:gd name="T31" fmla="*/ 26316 h 634"/>
              <a:gd name="T32" fmla="*/ 190073 w 619"/>
              <a:gd name="T33" fmla="*/ 26316 h 634"/>
              <a:gd name="T34" fmla="*/ 126596 w 619"/>
              <a:gd name="T35" fmla="*/ 26316 h 634"/>
              <a:gd name="T36" fmla="*/ 116196 w 619"/>
              <a:gd name="T37" fmla="*/ 37130 h 634"/>
              <a:gd name="T38" fmla="*/ 126596 w 619"/>
              <a:gd name="T39" fmla="*/ 42177 h 634"/>
              <a:gd name="T40" fmla="*/ 174293 w 619"/>
              <a:gd name="T41" fmla="*/ 42177 h 634"/>
              <a:gd name="T42" fmla="*/ 121575 w 619"/>
              <a:gd name="T43" fmla="*/ 90122 h 634"/>
              <a:gd name="T44" fmla="*/ 131975 w 619"/>
              <a:gd name="T45" fmla="*/ 100576 h 634"/>
              <a:gd name="T46" fmla="*/ 179314 w 619"/>
              <a:gd name="T47" fmla="*/ 52992 h 634"/>
              <a:gd name="T48" fmla="*/ 179314 w 619"/>
              <a:gd name="T49" fmla="*/ 100576 h 634"/>
              <a:gd name="T50" fmla="*/ 190073 w 619"/>
              <a:gd name="T51" fmla="*/ 105984 h 634"/>
              <a:gd name="T52" fmla="*/ 195452 w 619"/>
              <a:gd name="T53" fmla="*/ 100576 h 634"/>
              <a:gd name="T54" fmla="*/ 195452 w 619"/>
              <a:gd name="T55" fmla="*/ 37130 h 634"/>
              <a:gd name="T56" fmla="*/ 195452 w 619"/>
              <a:gd name="T57" fmla="*/ 31723 h 634"/>
              <a:gd name="T58" fmla="*/ 190073 w 619"/>
              <a:gd name="T59" fmla="*/ 26316 h 634"/>
              <a:gd name="T60" fmla="*/ 195452 w 619"/>
              <a:gd name="T61" fmla="*/ 0 h 634"/>
              <a:gd name="T62" fmla="*/ 195452 w 619"/>
              <a:gd name="T63" fmla="*/ 0 h 634"/>
              <a:gd name="T64" fmla="*/ 26539 w 619"/>
              <a:gd name="T65" fmla="*/ 0 h 634"/>
              <a:gd name="T66" fmla="*/ 0 w 619"/>
              <a:gd name="T67" fmla="*/ 26316 h 634"/>
              <a:gd name="T68" fmla="*/ 0 w 619"/>
              <a:gd name="T69" fmla="*/ 196106 h 634"/>
              <a:gd name="T70" fmla="*/ 26539 w 619"/>
              <a:gd name="T71" fmla="*/ 228190 h 634"/>
              <a:gd name="T72" fmla="*/ 195452 w 619"/>
              <a:gd name="T73" fmla="*/ 228190 h 634"/>
              <a:gd name="T74" fmla="*/ 221632 w 619"/>
              <a:gd name="T75" fmla="*/ 196106 h 634"/>
              <a:gd name="T76" fmla="*/ 221632 w 619"/>
              <a:gd name="T77" fmla="*/ 26316 h 634"/>
              <a:gd name="T78" fmla="*/ 195452 w 619"/>
              <a:gd name="T79" fmla="*/ 0 h 634"/>
              <a:gd name="T80" fmla="*/ 211232 w 619"/>
              <a:gd name="T81" fmla="*/ 196106 h 634"/>
              <a:gd name="T82" fmla="*/ 211232 w 619"/>
              <a:gd name="T83" fmla="*/ 196106 h 634"/>
              <a:gd name="T84" fmla="*/ 195452 w 619"/>
              <a:gd name="T85" fmla="*/ 211968 h 634"/>
              <a:gd name="T86" fmla="*/ 26539 w 619"/>
              <a:gd name="T87" fmla="*/ 211968 h 634"/>
              <a:gd name="T88" fmla="*/ 10400 w 619"/>
              <a:gd name="T89" fmla="*/ 196106 h 634"/>
              <a:gd name="T90" fmla="*/ 10400 w 619"/>
              <a:gd name="T91" fmla="*/ 26316 h 634"/>
              <a:gd name="T92" fmla="*/ 26539 w 619"/>
              <a:gd name="T93" fmla="*/ 15862 h 634"/>
              <a:gd name="T94" fmla="*/ 195452 w 619"/>
              <a:gd name="T95" fmla="*/ 15862 h 634"/>
              <a:gd name="T96" fmla="*/ 211232 w 619"/>
              <a:gd name="T97" fmla="*/ 26316 h 634"/>
              <a:gd name="T98" fmla="*/ 211232 w 619"/>
              <a:gd name="T99" fmla="*/ 196106 h 634"/>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619" h="634">
                <a:moveTo>
                  <a:pt x="265" y="515"/>
                </a:moveTo>
                <a:lnTo>
                  <a:pt x="265" y="515"/>
                </a:lnTo>
                <a:cubicBezTo>
                  <a:pt x="132" y="515"/>
                  <a:pt x="132" y="515"/>
                  <a:pt x="132" y="515"/>
                </a:cubicBezTo>
                <a:cubicBezTo>
                  <a:pt x="280" y="383"/>
                  <a:pt x="280" y="383"/>
                  <a:pt x="280" y="383"/>
                </a:cubicBezTo>
                <a:cubicBezTo>
                  <a:pt x="250" y="353"/>
                  <a:pt x="250" y="353"/>
                  <a:pt x="250" y="353"/>
                </a:cubicBezTo>
                <a:cubicBezTo>
                  <a:pt x="118" y="485"/>
                  <a:pt x="118" y="485"/>
                  <a:pt x="118" y="485"/>
                </a:cubicBezTo>
                <a:cubicBezTo>
                  <a:pt x="118" y="353"/>
                  <a:pt x="118" y="353"/>
                  <a:pt x="118" y="353"/>
                </a:cubicBezTo>
                <a:cubicBezTo>
                  <a:pt x="118" y="338"/>
                  <a:pt x="103" y="338"/>
                  <a:pt x="88" y="338"/>
                </a:cubicBezTo>
                <a:cubicBezTo>
                  <a:pt x="88" y="338"/>
                  <a:pt x="74" y="338"/>
                  <a:pt x="74" y="353"/>
                </a:cubicBezTo>
                <a:cubicBezTo>
                  <a:pt x="74" y="530"/>
                  <a:pt x="74" y="530"/>
                  <a:pt x="74" y="530"/>
                </a:cubicBezTo>
                <a:lnTo>
                  <a:pt x="74" y="544"/>
                </a:lnTo>
                <a:cubicBezTo>
                  <a:pt x="88" y="544"/>
                  <a:pt x="88" y="544"/>
                  <a:pt x="88" y="544"/>
                </a:cubicBezTo>
                <a:cubicBezTo>
                  <a:pt x="265" y="544"/>
                  <a:pt x="265" y="544"/>
                  <a:pt x="265" y="544"/>
                </a:cubicBezTo>
                <a:cubicBezTo>
                  <a:pt x="280" y="544"/>
                  <a:pt x="294" y="544"/>
                  <a:pt x="294" y="530"/>
                </a:cubicBezTo>
                <a:cubicBezTo>
                  <a:pt x="294" y="515"/>
                  <a:pt x="280" y="515"/>
                  <a:pt x="265" y="515"/>
                </a:cubicBezTo>
                <a:close/>
                <a:moveTo>
                  <a:pt x="530" y="73"/>
                </a:moveTo>
                <a:lnTo>
                  <a:pt x="530" y="73"/>
                </a:lnTo>
                <a:cubicBezTo>
                  <a:pt x="353" y="73"/>
                  <a:pt x="353" y="73"/>
                  <a:pt x="353" y="73"/>
                </a:cubicBezTo>
                <a:cubicBezTo>
                  <a:pt x="339" y="73"/>
                  <a:pt x="324" y="88"/>
                  <a:pt x="324" y="103"/>
                </a:cubicBezTo>
                <a:cubicBezTo>
                  <a:pt x="324" y="103"/>
                  <a:pt x="339" y="117"/>
                  <a:pt x="353" y="117"/>
                </a:cubicBezTo>
                <a:cubicBezTo>
                  <a:pt x="486" y="117"/>
                  <a:pt x="486" y="117"/>
                  <a:pt x="486" y="117"/>
                </a:cubicBezTo>
                <a:cubicBezTo>
                  <a:pt x="339" y="250"/>
                  <a:pt x="339" y="250"/>
                  <a:pt x="339" y="250"/>
                </a:cubicBezTo>
                <a:cubicBezTo>
                  <a:pt x="368" y="279"/>
                  <a:pt x="368" y="279"/>
                  <a:pt x="368" y="279"/>
                </a:cubicBezTo>
                <a:cubicBezTo>
                  <a:pt x="500" y="147"/>
                  <a:pt x="500" y="147"/>
                  <a:pt x="500" y="147"/>
                </a:cubicBezTo>
                <a:cubicBezTo>
                  <a:pt x="500" y="279"/>
                  <a:pt x="500" y="279"/>
                  <a:pt x="500" y="279"/>
                </a:cubicBezTo>
                <a:cubicBezTo>
                  <a:pt x="500" y="279"/>
                  <a:pt x="515" y="294"/>
                  <a:pt x="530" y="294"/>
                </a:cubicBezTo>
                <a:lnTo>
                  <a:pt x="545" y="279"/>
                </a:lnTo>
                <a:cubicBezTo>
                  <a:pt x="545" y="103"/>
                  <a:pt x="545" y="103"/>
                  <a:pt x="545" y="103"/>
                </a:cubicBezTo>
                <a:cubicBezTo>
                  <a:pt x="545" y="88"/>
                  <a:pt x="545" y="88"/>
                  <a:pt x="545" y="88"/>
                </a:cubicBezTo>
                <a:cubicBezTo>
                  <a:pt x="530" y="73"/>
                  <a:pt x="530" y="73"/>
                  <a:pt x="530" y="73"/>
                </a:cubicBezTo>
                <a:close/>
                <a:moveTo>
                  <a:pt x="545" y="0"/>
                </a:moveTo>
                <a:lnTo>
                  <a:pt x="545" y="0"/>
                </a:lnTo>
                <a:cubicBezTo>
                  <a:pt x="74" y="0"/>
                  <a:pt x="74" y="0"/>
                  <a:pt x="74" y="0"/>
                </a:cubicBezTo>
                <a:cubicBezTo>
                  <a:pt x="29" y="0"/>
                  <a:pt x="0" y="29"/>
                  <a:pt x="0" y="73"/>
                </a:cubicBezTo>
                <a:cubicBezTo>
                  <a:pt x="0" y="544"/>
                  <a:pt x="0" y="544"/>
                  <a:pt x="0" y="544"/>
                </a:cubicBezTo>
                <a:cubicBezTo>
                  <a:pt x="0" y="588"/>
                  <a:pt x="29" y="633"/>
                  <a:pt x="74" y="633"/>
                </a:cubicBezTo>
                <a:cubicBezTo>
                  <a:pt x="545" y="633"/>
                  <a:pt x="545" y="633"/>
                  <a:pt x="545" y="633"/>
                </a:cubicBezTo>
                <a:cubicBezTo>
                  <a:pt x="589" y="633"/>
                  <a:pt x="618" y="588"/>
                  <a:pt x="618" y="544"/>
                </a:cubicBezTo>
                <a:cubicBezTo>
                  <a:pt x="618" y="73"/>
                  <a:pt x="618" y="73"/>
                  <a:pt x="618" y="73"/>
                </a:cubicBezTo>
                <a:cubicBezTo>
                  <a:pt x="618" y="29"/>
                  <a:pt x="589" y="0"/>
                  <a:pt x="545" y="0"/>
                </a:cubicBezTo>
                <a:close/>
                <a:moveTo>
                  <a:pt x="589" y="544"/>
                </a:moveTo>
                <a:lnTo>
                  <a:pt x="589" y="544"/>
                </a:lnTo>
                <a:cubicBezTo>
                  <a:pt x="589" y="574"/>
                  <a:pt x="559" y="588"/>
                  <a:pt x="545" y="588"/>
                </a:cubicBezTo>
                <a:cubicBezTo>
                  <a:pt x="74" y="588"/>
                  <a:pt x="74" y="588"/>
                  <a:pt x="74" y="588"/>
                </a:cubicBezTo>
                <a:cubicBezTo>
                  <a:pt x="59" y="588"/>
                  <a:pt x="29" y="574"/>
                  <a:pt x="29" y="544"/>
                </a:cubicBezTo>
                <a:cubicBezTo>
                  <a:pt x="29" y="73"/>
                  <a:pt x="29" y="73"/>
                  <a:pt x="29" y="73"/>
                </a:cubicBezTo>
                <a:cubicBezTo>
                  <a:pt x="29" y="58"/>
                  <a:pt x="59" y="44"/>
                  <a:pt x="74" y="44"/>
                </a:cubicBezTo>
                <a:cubicBezTo>
                  <a:pt x="545" y="44"/>
                  <a:pt x="545" y="44"/>
                  <a:pt x="545" y="44"/>
                </a:cubicBezTo>
                <a:cubicBezTo>
                  <a:pt x="559" y="44"/>
                  <a:pt x="589" y="58"/>
                  <a:pt x="589" y="73"/>
                </a:cubicBezTo>
                <a:lnTo>
                  <a:pt x="589" y="544"/>
                </a:lnTo>
                <a:close/>
              </a:path>
            </a:pathLst>
          </a:custGeom>
          <a:solidFill>
            <a:schemeClr val="tx1">
              <a:lumMod val="75000"/>
              <a:lumOff val="25000"/>
            </a:schemeClr>
          </a:solidFill>
          <a:ln>
            <a:noFill/>
          </a:ln>
          <a:effectLst/>
          <a:extLst/>
        </p:spPr>
        <p:txBody>
          <a:bodyPr wrap="none" anchor="ctr"/>
          <a:lstStyle/>
          <a:p>
            <a:endParaRPr lang="en-US" sz="5400"/>
          </a:p>
        </p:txBody>
      </p:sp>
      <p:sp>
        <p:nvSpPr>
          <p:cNvPr id="54" name="Freeform 53"/>
          <p:cNvSpPr>
            <a:spLocks noChangeArrowheads="1"/>
          </p:cNvSpPr>
          <p:nvPr/>
        </p:nvSpPr>
        <p:spPr bwMode="auto">
          <a:xfrm>
            <a:off x="20156181" y="5048150"/>
            <a:ext cx="528916" cy="598056"/>
          </a:xfrm>
          <a:custGeom>
            <a:avLst/>
            <a:gdLst>
              <a:gd name="T0" fmla="*/ 47930 w 561"/>
              <a:gd name="T1" fmla="*/ 132660 h 634"/>
              <a:gd name="T2" fmla="*/ 47930 w 561"/>
              <a:gd name="T3" fmla="*/ 132660 h 634"/>
              <a:gd name="T4" fmla="*/ 95499 w 561"/>
              <a:gd name="T5" fmla="*/ 180244 h 634"/>
              <a:gd name="T6" fmla="*/ 100905 w 561"/>
              <a:gd name="T7" fmla="*/ 185652 h 634"/>
              <a:gd name="T8" fmla="*/ 106310 w 561"/>
              <a:gd name="T9" fmla="*/ 180244 h 634"/>
              <a:gd name="T10" fmla="*/ 153880 w 561"/>
              <a:gd name="T11" fmla="*/ 132660 h 634"/>
              <a:gd name="T12" fmla="*/ 153880 w 561"/>
              <a:gd name="T13" fmla="*/ 121845 h 634"/>
              <a:gd name="T14" fmla="*/ 143429 w 561"/>
              <a:gd name="T15" fmla="*/ 121845 h 634"/>
              <a:gd name="T16" fmla="*/ 106310 w 561"/>
              <a:gd name="T17" fmla="*/ 158976 h 634"/>
              <a:gd name="T18" fmla="*/ 106310 w 561"/>
              <a:gd name="T19" fmla="*/ 5047 h 634"/>
              <a:gd name="T20" fmla="*/ 100905 w 561"/>
              <a:gd name="T21" fmla="*/ 0 h 634"/>
              <a:gd name="T22" fmla="*/ 95499 w 561"/>
              <a:gd name="T23" fmla="*/ 5047 h 634"/>
              <a:gd name="T24" fmla="*/ 95499 w 561"/>
              <a:gd name="T25" fmla="*/ 158976 h 634"/>
              <a:gd name="T26" fmla="*/ 58381 w 561"/>
              <a:gd name="T27" fmla="*/ 121845 h 634"/>
              <a:gd name="T28" fmla="*/ 47930 w 561"/>
              <a:gd name="T29" fmla="*/ 121845 h 634"/>
              <a:gd name="T30" fmla="*/ 47930 w 561"/>
              <a:gd name="T31" fmla="*/ 132660 h 634"/>
              <a:gd name="T32" fmla="*/ 169736 w 561"/>
              <a:gd name="T33" fmla="*/ 26316 h 634"/>
              <a:gd name="T34" fmla="*/ 169736 w 561"/>
              <a:gd name="T35" fmla="*/ 26316 h 634"/>
              <a:gd name="T36" fmla="*/ 148474 w 561"/>
              <a:gd name="T37" fmla="*/ 26316 h 634"/>
              <a:gd name="T38" fmla="*/ 148474 w 561"/>
              <a:gd name="T39" fmla="*/ 42177 h 634"/>
              <a:gd name="T40" fmla="*/ 169736 w 561"/>
              <a:gd name="T41" fmla="*/ 42177 h 634"/>
              <a:gd name="T42" fmla="*/ 185953 w 561"/>
              <a:gd name="T43" fmla="*/ 58399 h 634"/>
              <a:gd name="T44" fmla="*/ 185953 w 561"/>
              <a:gd name="T45" fmla="*/ 196106 h 634"/>
              <a:gd name="T46" fmla="*/ 169736 w 561"/>
              <a:gd name="T47" fmla="*/ 211968 h 634"/>
              <a:gd name="T48" fmla="*/ 32073 w 561"/>
              <a:gd name="T49" fmla="*/ 211968 h 634"/>
              <a:gd name="T50" fmla="*/ 15856 w 561"/>
              <a:gd name="T51" fmla="*/ 196106 h 634"/>
              <a:gd name="T52" fmla="*/ 15856 w 561"/>
              <a:gd name="T53" fmla="*/ 58399 h 634"/>
              <a:gd name="T54" fmla="*/ 32073 w 561"/>
              <a:gd name="T55" fmla="*/ 42177 h 634"/>
              <a:gd name="T56" fmla="*/ 53335 w 561"/>
              <a:gd name="T57" fmla="*/ 42177 h 634"/>
              <a:gd name="T58" fmla="*/ 53335 w 561"/>
              <a:gd name="T59" fmla="*/ 26316 h 634"/>
              <a:gd name="T60" fmla="*/ 32073 w 561"/>
              <a:gd name="T61" fmla="*/ 26316 h 634"/>
              <a:gd name="T62" fmla="*/ 0 w 561"/>
              <a:gd name="T63" fmla="*/ 58399 h 634"/>
              <a:gd name="T64" fmla="*/ 0 w 561"/>
              <a:gd name="T65" fmla="*/ 196106 h 634"/>
              <a:gd name="T66" fmla="*/ 32073 w 561"/>
              <a:gd name="T67" fmla="*/ 228190 h 634"/>
              <a:gd name="T68" fmla="*/ 169736 w 561"/>
              <a:gd name="T69" fmla="*/ 228190 h 634"/>
              <a:gd name="T70" fmla="*/ 201810 w 561"/>
              <a:gd name="T71" fmla="*/ 196106 h 634"/>
              <a:gd name="T72" fmla="*/ 201810 w 561"/>
              <a:gd name="T73" fmla="*/ 58399 h 634"/>
              <a:gd name="T74" fmla="*/ 169736 w 561"/>
              <a:gd name="T75" fmla="*/ 26316 h 63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561" h="634">
                <a:moveTo>
                  <a:pt x="133" y="368"/>
                </a:moveTo>
                <a:lnTo>
                  <a:pt x="133" y="368"/>
                </a:lnTo>
                <a:cubicBezTo>
                  <a:pt x="265" y="500"/>
                  <a:pt x="265" y="500"/>
                  <a:pt x="265" y="500"/>
                </a:cubicBezTo>
                <a:lnTo>
                  <a:pt x="280" y="515"/>
                </a:lnTo>
                <a:lnTo>
                  <a:pt x="295" y="500"/>
                </a:lnTo>
                <a:cubicBezTo>
                  <a:pt x="427" y="368"/>
                  <a:pt x="427" y="368"/>
                  <a:pt x="427" y="368"/>
                </a:cubicBezTo>
                <a:cubicBezTo>
                  <a:pt x="442" y="353"/>
                  <a:pt x="442" y="353"/>
                  <a:pt x="427" y="338"/>
                </a:cubicBezTo>
                <a:cubicBezTo>
                  <a:pt x="427" y="338"/>
                  <a:pt x="412" y="338"/>
                  <a:pt x="398" y="338"/>
                </a:cubicBezTo>
                <a:cubicBezTo>
                  <a:pt x="295" y="441"/>
                  <a:pt x="295" y="441"/>
                  <a:pt x="295" y="441"/>
                </a:cubicBezTo>
                <a:cubicBezTo>
                  <a:pt x="295" y="14"/>
                  <a:pt x="295" y="14"/>
                  <a:pt x="295" y="14"/>
                </a:cubicBezTo>
                <a:cubicBezTo>
                  <a:pt x="295" y="14"/>
                  <a:pt x="295" y="0"/>
                  <a:pt x="280" y="0"/>
                </a:cubicBezTo>
                <a:cubicBezTo>
                  <a:pt x="265" y="0"/>
                  <a:pt x="265" y="14"/>
                  <a:pt x="265" y="14"/>
                </a:cubicBezTo>
                <a:cubicBezTo>
                  <a:pt x="265" y="441"/>
                  <a:pt x="265" y="441"/>
                  <a:pt x="265" y="441"/>
                </a:cubicBezTo>
                <a:cubicBezTo>
                  <a:pt x="162" y="338"/>
                  <a:pt x="162" y="338"/>
                  <a:pt x="162" y="338"/>
                </a:cubicBezTo>
                <a:cubicBezTo>
                  <a:pt x="148" y="338"/>
                  <a:pt x="133" y="338"/>
                  <a:pt x="133" y="338"/>
                </a:cubicBezTo>
                <a:cubicBezTo>
                  <a:pt x="118" y="353"/>
                  <a:pt x="118" y="353"/>
                  <a:pt x="133" y="368"/>
                </a:cubicBezTo>
                <a:close/>
                <a:moveTo>
                  <a:pt x="471" y="73"/>
                </a:moveTo>
                <a:lnTo>
                  <a:pt x="471" y="73"/>
                </a:lnTo>
                <a:cubicBezTo>
                  <a:pt x="412" y="73"/>
                  <a:pt x="412" y="73"/>
                  <a:pt x="412" y="73"/>
                </a:cubicBezTo>
                <a:cubicBezTo>
                  <a:pt x="412" y="117"/>
                  <a:pt x="412" y="117"/>
                  <a:pt x="412" y="117"/>
                </a:cubicBezTo>
                <a:cubicBezTo>
                  <a:pt x="471" y="117"/>
                  <a:pt x="471" y="117"/>
                  <a:pt x="471" y="117"/>
                </a:cubicBezTo>
                <a:cubicBezTo>
                  <a:pt x="501" y="117"/>
                  <a:pt x="516" y="132"/>
                  <a:pt x="516" y="162"/>
                </a:cubicBezTo>
                <a:cubicBezTo>
                  <a:pt x="516" y="544"/>
                  <a:pt x="516" y="544"/>
                  <a:pt x="516" y="544"/>
                </a:cubicBezTo>
                <a:cubicBezTo>
                  <a:pt x="516" y="574"/>
                  <a:pt x="501" y="588"/>
                  <a:pt x="471" y="588"/>
                </a:cubicBezTo>
                <a:cubicBezTo>
                  <a:pt x="89" y="588"/>
                  <a:pt x="89" y="588"/>
                  <a:pt x="89" y="588"/>
                </a:cubicBezTo>
                <a:cubicBezTo>
                  <a:pt x="59" y="588"/>
                  <a:pt x="44" y="574"/>
                  <a:pt x="44" y="544"/>
                </a:cubicBezTo>
                <a:cubicBezTo>
                  <a:pt x="44" y="162"/>
                  <a:pt x="44" y="162"/>
                  <a:pt x="44" y="162"/>
                </a:cubicBezTo>
                <a:cubicBezTo>
                  <a:pt x="44" y="132"/>
                  <a:pt x="59" y="117"/>
                  <a:pt x="89" y="117"/>
                </a:cubicBezTo>
                <a:cubicBezTo>
                  <a:pt x="148" y="117"/>
                  <a:pt x="148" y="117"/>
                  <a:pt x="148" y="117"/>
                </a:cubicBezTo>
                <a:cubicBezTo>
                  <a:pt x="148" y="73"/>
                  <a:pt x="148" y="73"/>
                  <a:pt x="148" y="73"/>
                </a:cubicBezTo>
                <a:cubicBezTo>
                  <a:pt x="89" y="73"/>
                  <a:pt x="89" y="73"/>
                  <a:pt x="89" y="73"/>
                </a:cubicBezTo>
                <a:cubicBezTo>
                  <a:pt x="44" y="73"/>
                  <a:pt x="0" y="117"/>
                  <a:pt x="0" y="162"/>
                </a:cubicBezTo>
                <a:cubicBezTo>
                  <a:pt x="0" y="544"/>
                  <a:pt x="0" y="544"/>
                  <a:pt x="0" y="544"/>
                </a:cubicBezTo>
                <a:cubicBezTo>
                  <a:pt x="0" y="588"/>
                  <a:pt x="44" y="633"/>
                  <a:pt x="89" y="633"/>
                </a:cubicBezTo>
                <a:cubicBezTo>
                  <a:pt x="471" y="633"/>
                  <a:pt x="471" y="633"/>
                  <a:pt x="471" y="633"/>
                </a:cubicBezTo>
                <a:cubicBezTo>
                  <a:pt x="516" y="633"/>
                  <a:pt x="560" y="588"/>
                  <a:pt x="560" y="544"/>
                </a:cubicBezTo>
                <a:cubicBezTo>
                  <a:pt x="560" y="162"/>
                  <a:pt x="560" y="162"/>
                  <a:pt x="560" y="162"/>
                </a:cubicBezTo>
                <a:cubicBezTo>
                  <a:pt x="560" y="117"/>
                  <a:pt x="516" y="73"/>
                  <a:pt x="471" y="73"/>
                </a:cubicBezTo>
                <a:close/>
              </a:path>
            </a:pathLst>
          </a:custGeom>
          <a:solidFill>
            <a:schemeClr val="tx1">
              <a:lumMod val="75000"/>
              <a:lumOff val="25000"/>
            </a:schemeClr>
          </a:solidFill>
          <a:ln>
            <a:noFill/>
          </a:ln>
          <a:effectLst/>
          <a:extLst/>
        </p:spPr>
        <p:txBody>
          <a:bodyPr wrap="none" anchor="ctr"/>
          <a:lstStyle/>
          <a:p>
            <a:endParaRPr lang="en-US" sz="5400"/>
          </a:p>
        </p:txBody>
      </p:sp>
      <p:sp>
        <p:nvSpPr>
          <p:cNvPr id="55" name="Freeform 54"/>
          <p:cNvSpPr>
            <a:spLocks noChangeArrowheads="1"/>
          </p:cNvSpPr>
          <p:nvPr/>
        </p:nvSpPr>
        <p:spPr bwMode="auto">
          <a:xfrm>
            <a:off x="19184770" y="5048150"/>
            <a:ext cx="515090" cy="598056"/>
          </a:xfrm>
          <a:custGeom>
            <a:avLst/>
            <a:gdLst>
              <a:gd name="T0" fmla="*/ 154257 w 545"/>
              <a:gd name="T1" fmla="*/ 95530 h 634"/>
              <a:gd name="T2" fmla="*/ 154257 w 545"/>
              <a:gd name="T3" fmla="*/ 95530 h 634"/>
              <a:gd name="T4" fmla="*/ 101152 w 545"/>
              <a:gd name="T5" fmla="*/ 42177 h 634"/>
              <a:gd name="T6" fmla="*/ 95733 w 545"/>
              <a:gd name="T7" fmla="*/ 42177 h 634"/>
              <a:gd name="T8" fmla="*/ 90314 w 545"/>
              <a:gd name="T9" fmla="*/ 42177 h 634"/>
              <a:gd name="T10" fmla="*/ 42628 w 545"/>
              <a:gd name="T11" fmla="*/ 95530 h 634"/>
              <a:gd name="T12" fmla="*/ 42628 w 545"/>
              <a:gd name="T13" fmla="*/ 105984 h 634"/>
              <a:gd name="T14" fmla="*/ 53105 w 545"/>
              <a:gd name="T15" fmla="*/ 105984 h 634"/>
              <a:gd name="T16" fmla="*/ 90314 w 545"/>
              <a:gd name="T17" fmla="*/ 68853 h 634"/>
              <a:gd name="T18" fmla="*/ 90314 w 545"/>
              <a:gd name="T19" fmla="*/ 217375 h 634"/>
              <a:gd name="T20" fmla="*/ 95733 w 545"/>
              <a:gd name="T21" fmla="*/ 228190 h 634"/>
              <a:gd name="T22" fmla="*/ 106210 w 545"/>
              <a:gd name="T23" fmla="*/ 217375 h 634"/>
              <a:gd name="T24" fmla="*/ 106210 w 545"/>
              <a:gd name="T25" fmla="*/ 68853 h 634"/>
              <a:gd name="T26" fmla="*/ 143780 w 545"/>
              <a:gd name="T27" fmla="*/ 105984 h 634"/>
              <a:gd name="T28" fmla="*/ 154257 w 545"/>
              <a:gd name="T29" fmla="*/ 105984 h 634"/>
              <a:gd name="T30" fmla="*/ 154257 w 545"/>
              <a:gd name="T31" fmla="*/ 95530 h 634"/>
              <a:gd name="T32" fmla="*/ 170152 w 545"/>
              <a:gd name="T33" fmla="*/ 0 h 634"/>
              <a:gd name="T34" fmla="*/ 170152 w 545"/>
              <a:gd name="T35" fmla="*/ 0 h 634"/>
              <a:gd name="T36" fmla="*/ 26372 w 545"/>
              <a:gd name="T37" fmla="*/ 0 h 634"/>
              <a:gd name="T38" fmla="*/ 0 w 545"/>
              <a:gd name="T39" fmla="*/ 26316 h 634"/>
              <a:gd name="T40" fmla="*/ 0 w 545"/>
              <a:gd name="T41" fmla="*/ 169790 h 634"/>
              <a:gd name="T42" fmla="*/ 26372 w 545"/>
              <a:gd name="T43" fmla="*/ 196106 h 634"/>
              <a:gd name="T44" fmla="*/ 47686 w 545"/>
              <a:gd name="T45" fmla="*/ 196106 h 634"/>
              <a:gd name="T46" fmla="*/ 47686 w 545"/>
              <a:gd name="T47" fmla="*/ 185652 h 634"/>
              <a:gd name="T48" fmla="*/ 26372 w 545"/>
              <a:gd name="T49" fmla="*/ 185652 h 634"/>
              <a:gd name="T50" fmla="*/ 10476 w 545"/>
              <a:gd name="T51" fmla="*/ 169790 h 634"/>
              <a:gd name="T52" fmla="*/ 10476 w 545"/>
              <a:gd name="T53" fmla="*/ 26316 h 634"/>
              <a:gd name="T54" fmla="*/ 26372 w 545"/>
              <a:gd name="T55" fmla="*/ 15862 h 634"/>
              <a:gd name="T56" fmla="*/ 170152 w 545"/>
              <a:gd name="T57" fmla="*/ 15862 h 634"/>
              <a:gd name="T58" fmla="*/ 180628 w 545"/>
              <a:gd name="T59" fmla="*/ 26316 h 634"/>
              <a:gd name="T60" fmla="*/ 180628 w 545"/>
              <a:gd name="T61" fmla="*/ 169790 h 634"/>
              <a:gd name="T62" fmla="*/ 170152 w 545"/>
              <a:gd name="T63" fmla="*/ 185652 h 634"/>
              <a:gd name="T64" fmla="*/ 148838 w 545"/>
              <a:gd name="T65" fmla="*/ 185652 h 634"/>
              <a:gd name="T66" fmla="*/ 148838 w 545"/>
              <a:gd name="T67" fmla="*/ 196106 h 634"/>
              <a:gd name="T68" fmla="*/ 170152 w 545"/>
              <a:gd name="T69" fmla="*/ 196106 h 634"/>
              <a:gd name="T70" fmla="*/ 196524 w 545"/>
              <a:gd name="T71" fmla="*/ 169790 h 634"/>
              <a:gd name="T72" fmla="*/ 196524 w 545"/>
              <a:gd name="T73" fmla="*/ 26316 h 634"/>
              <a:gd name="T74" fmla="*/ 170152 w 545"/>
              <a:gd name="T75" fmla="*/ 0 h 63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545" h="634">
                <a:moveTo>
                  <a:pt x="427" y="265"/>
                </a:moveTo>
                <a:lnTo>
                  <a:pt x="427" y="265"/>
                </a:lnTo>
                <a:cubicBezTo>
                  <a:pt x="280" y="117"/>
                  <a:pt x="280" y="117"/>
                  <a:pt x="280" y="117"/>
                </a:cubicBezTo>
                <a:cubicBezTo>
                  <a:pt x="280" y="117"/>
                  <a:pt x="280" y="117"/>
                  <a:pt x="265" y="117"/>
                </a:cubicBezTo>
                <a:cubicBezTo>
                  <a:pt x="265" y="117"/>
                  <a:pt x="265" y="117"/>
                  <a:pt x="250" y="117"/>
                </a:cubicBezTo>
                <a:cubicBezTo>
                  <a:pt x="118" y="265"/>
                  <a:pt x="118" y="265"/>
                  <a:pt x="118" y="265"/>
                </a:cubicBezTo>
                <a:cubicBezTo>
                  <a:pt x="118" y="265"/>
                  <a:pt x="118" y="279"/>
                  <a:pt x="118" y="294"/>
                </a:cubicBezTo>
                <a:cubicBezTo>
                  <a:pt x="132" y="294"/>
                  <a:pt x="132" y="294"/>
                  <a:pt x="147" y="294"/>
                </a:cubicBezTo>
                <a:cubicBezTo>
                  <a:pt x="250" y="191"/>
                  <a:pt x="250" y="191"/>
                  <a:pt x="250" y="191"/>
                </a:cubicBezTo>
                <a:cubicBezTo>
                  <a:pt x="250" y="603"/>
                  <a:pt x="250" y="603"/>
                  <a:pt x="250" y="603"/>
                </a:cubicBezTo>
                <a:cubicBezTo>
                  <a:pt x="250" y="618"/>
                  <a:pt x="265" y="633"/>
                  <a:pt x="265" y="633"/>
                </a:cubicBezTo>
                <a:cubicBezTo>
                  <a:pt x="280" y="633"/>
                  <a:pt x="294" y="618"/>
                  <a:pt x="294" y="603"/>
                </a:cubicBezTo>
                <a:cubicBezTo>
                  <a:pt x="294" y="191"/>
                  <a:pt x="294" y="191"/>
                  <a:pt x="294" y="191"/>
                </a:cubicBezTo>
                <a:cubicBezTo>
                  <a:pt x="398" y="294"/>
                  <a:pt x="398" y="294"/>
                  <a:pt x="398" y="294"/>
                </a:cubicBezTo>
                <a:cubicBezTo>
                  <a:pt x="398" y="294"/>
                  <a:pt x="412" y="294"/>
                  <a:pt x="427" y="294"/>
                </a:cubicBezTo>
                <a:cubicBezTo>
                  <a:pt x="427" y="279"/>
                  <a:pt x="427" y="265"/>
                  <a:pt x="427" y="265"/>
                </a:cubicBezTo>
                <a:close/>
                <a:moveTo>
                  <a:pt x="471" y="0"/>
                </a:moveTo>
                <a:lnTo>
                  <a:pt x="471" y="0"/>
                </a:lnTo>
                <a:cubicBezTo>
                  <a:pt x="73" y="0"/>
                  <a:pt x="73" y="0"/>
                  <a:pt x="73" y="0"/>
                </a:cubicBezTo>
                <a:cubicBezTo>
                  <a:pt x="29" y="0"/>
                  <a:pt x="0" y="29"/>
                  <a:pt x="0" y="73"/>
                </a:cubicBezTo>
                <a:cubicBezTo>
                  <a:pt x="0" y="471"/>
                  <a:pt x="0" y="471"/>
                  <a:pt x="0" y="471"/>
                </a:cubicBezTo>
                <a:cubicBezTo>
                  <a:pt x="0" y="515"/>
                  <a:pt x="29" y="544"/>
                  <a:pt x="73" y="544"/>
                </a:cubicBezTo>
                <a:cubicBezTo>
                  <a:pt x="132" y="544"/>
                  <a:pt x="132" y="544"/>
                  <a:pt x="132" y="544"/>
                </a:cubicBezTo>
                <a:cubicBezTo>
                  <a:pt x="132" y="515"/>
                  <a:pt x="132" y="515"/>
                  <a:pt x="132" y="515"/>
                </a:cubicBezTo>
                <a:cubicBezTo>
                  <a:pt x="73" y="515"/>
                  <a:pt x="73" y="515"/>
                  <a:pt x="73" y="515"/>
                </a:cubicBezTo>
                <a:cubicBezTo>
                  <a:pt x="59" y="515"/>
                  <a:pt x="29" y="485"/>
                  <a:pt x="29" y="471"/>
                </a:cubicBezTo>
                <a:cubicBezTo>
                  <a:pt x="29" y="73"/>
                  <a:pt x="29" y="73"/>
                  <a:pt x="29" y="73"/>
                </a:cubicBezTo>
                <a:cubicBezTo>
                  <a:pt x="29" y="58"/>
                  <a:pt x="59" y="44"/>
                  <a:pt x="73" y="44"/>
                </a:cubicBezTo>
                <a:cubicBezTo>
                  <a:pt x="471" y="44"/>
                  <a:pt x="471" y="44"/>
                  <a:pt x="471" y="44"/>
                </a:cubicBezTo>
                <a:cubicBezTo>
                  <a:pt x="486" y="44"/>
                  <a:pt x="500" y="58"/>
                  <a:pt x="500" y="73"/>
                </a:cubicBezTo>
                <a:cubicBezTo>
                  <a:pt x="500" y="471"/>
                  <a:pt x="500" y="471"/>
                  <a:pt x="500" y="471"/>
                </a:cubicBezTo>
                <a:cubicBezTo>
                  <a:pt x="500" y="485"/>
                  <a:pt x="486" y="515"/>
                  <a:pt x="471" y="515"/>
                </a:cubicBezTo>
                <a:cubicBezTo>
                  <a:pt x="412" y="515"/>
                  <a:pt x="412" y="515"/>
                  <a:pt x="412" y="515"/>
                </a:cubicBezTo>
                <a:cubicBezTo>
                  <a:pt x="412" y="544"/>
                  <a:pt x="412" y="544"/>
                  <a:pt x="412" y="544"/>
                </a:cubicBezTo>
                <a:cubicBezTo>
                  <a:pt x="471" y="544"/>
                  <a:pt x="471" y="544"/>
                  <a:pt x="471" y="544"/>
                </a:cubicBezTo>
                <a:cubicBezTo>
                  <a:pt x="515" y="544"/>
                  <a:pt x="544" y="515"/>
                  <a:pt x="544" y="471"/>
                </a:cubicBezTo>
                <a:cubicBezTo>
                  <a:pt x="544" y="73"/>
                  <a:pt x="544" y="73"/>
                  <a:pt x="544" y="73"/>
                </a:cubicBezTo>
                <a:cubicBezTo>
                  <a:pt x="544" y="29"/>
                  <a:pt x="515" y="0"/>
                  <a:pt x="471" y="0"/>
                </a:cubicBezTo>
                <a:close/>
              </a:path>
            </a:pathLst>
          </a:custGeom>
          <a:solidFill>
            <a:schemeClr val="tx1">
              <a:lumMod val="75000"/>
              <a:lumOff val="25000"/>
            </a:schemeClr>
          </a:solidFill>
          <a:ln>
            <a:noFill/>
          </a:ln>
          <a:effectLst/>
          <a:extLst/>
        </p:spPr>
        <p:txBody>
          <a:bodyPr wrap="none" anchor="ctr"/>
          <a:lstStyle/>
          <a:p>
            <a:endParaRPr lang="en-US" sz="5400"/>
          </a:p>
        </p:txBody>
      </p:sp>
      <p:sp>
        <p:nvSpPr>
          <p:cNvPr id="56" name="Freeform 55"/>
          <p:cNvSpPr>
            <a:spLocks noChangeArrowheads="1"/>
          </p:cNvSpPr>
          <p:nvPr/>
        </p:nvSpPr>
        <p:spPr bwMode="auto">
          <a:xfrm>
            <a:off x="18189157" y="5089637"/>
            <a:ext cx="580772" cy="515090"/>
          </a:xfrm>
          <a:custGeom>
            <a:avLst/>
            <a:gdLst>
              <a:gd name="T0" fmla="*/ 216253 w 619"/>
              <a:gd name="T1" fmla="*/ 90295 h 545"/>
              <a:gd name="T2" fmla="*/ 216253 w 619"/>
              <a:gd name="T3" fmla="*/ 90295 h 545"/>
              <a:gd name="T4" fmla="*/ 63477 w 619"/>
              <a:gd name="T5" fmla="*/ 90295 h 545"/>
              <a:gd name="T6" fmla="*/ 100416 w 619"/>
              <a:gd name="T7" fmla="*/ 53093 h 545"/>
              <a:gd name="T8" fmla="*/ 100416 w 619"/>
              <a:gd name="T9" fmla="*/ 42619 h 545"/>
              <a:gd name="T10" fmla="*/ 89657 w 619"/>
              <a:gd name="T11" fmla="*/ 42619 h 545"/>
              <a:gd name="T12" fmla="*/ 42318 w 619"/>
              <a:gd name="T13" fmla="*/ 90295 h 545"/>
              <a:gd name="T14" fmla="*/ 42318 w 619"/>
              <a:gd name="T15" fmla="*/ 95713 h 545"/>
              <a:gd name="T16" fmla="*/ 42318 w 619"/>
              <a:gd name="T17" fmla="*/ 101130 h 545"/>
              <a:gd name="T18" fmla="*/ 89657 w 619"/>
              <a:gd name="T19" fmla="*/ 154224 h 545"/>
              <a:gd name="T20" fmla="*/ 100416 w 619"/>
              <a:gd name="T21" fmla="*/ 154224 h 545"/>
              <a:gd name="T22" fmla="*/ 100416 w 619"/>
              <a:gd name="T23" fmla="*/ 143388 h 545"/>
              <a:gd name="T24" fmla="*/ 63477 w 619"/>
              <a:gd name="T25" fmla="*/ 106187 h 545"/>
              <a:gd name="T26" fmla="*/ 216253 w 619"/>
              <a:gd name="T27" fmla="*/ 106187 h 545"/>
              <a:gd name="T28" fmla="*/ 221632 w 619"/>
              <a:gd name="T29" fmla="*/ 95713 h 545"/>
              <a:gd name="T30" fmla="*/ 216253 w 619"/>
              <a:gd name="T31" fmla="*/ 90295 h 545"/>
              <a:gd name="T32" fmla="*/ 179314 w 619"/>
              <a:gd name="T33" fmla="*/ 170116 h 545"/>
              <a:gd name="T34" fmla="*/ 179314 w 619"/>
              <a:gd name="T35" fmla="*/ 170116 h 545"/>
              <a:gd name="T36" fmla="*/ 168914 w 619"/>
              <a:gd name="T37" fmla="*/ 180590 h 545"/>
              <a:gd name="T38" fmla="*/ 26180 w 619"/>
              <a:gd name="T39" fmla="*/ 180590 h 545"/>
              <a:gd name="T40" fmla="*/ 10400 w 619"/>
              <a:gd name="T41" fmla="*/ 170116 h 545"/>
              <a:gd name="T42" fmla="*/ 10400 w 619"/>
              <a:gd name="T43" fmla="*/ 26366 h 545"/>
              <a:gd name="T44" fmla="*/ 26180 w 619"/>
              <a:gd name="T45" fmla="*/ 10474 h 545"/>
              <a:gd name="T46" fmla="*/ 168914 w 619"/>
              <a:gd name="T47" fmla="*/ 10474 h 545"/>
              <a:gd name="T48" fmla="*/ 179314 w 619"/>
              <a:gd name="T49" fmla="*/ 26366 h 545"/>
              <a:gd name="T50" fmla="*/ 179314 w 619"/>
              <a:gd name="T51" fmla="*/ 47676 h 545"/>
              <a:gd name="T52" fmla="*/ 195452 w 619"/>
              <a:gd name="T53" fmla="*/ 47676 h 545"/>
              <a:gd name="T54" fmla="*/ 195452 w 619"/>
              <a:gd name="T55" fmla="*/ 26366 h 545"/>
              <a:gd name="T56" fmla="*/ 168914 w 619"/>
              <a:gd name="T57" fmla="*/ 0 h 545"/>
              <a:gd name="T58" fmla="*/ 26180 w 619"/>
              <a:gd name="T59" fmla="*/ 0 h 545"/>
              <a:gd name="T60" fmla="*/ 0 w 619"/>
              <a:gd name="T61" fmla="*/ 26366 h 545"/>
              <a:gd name="T62" fmla="*/ 0 w 619"/>
              <a:gd name="T63" fmla="*/ 170116 h 545"/>
              <a:gd name="T64" fmla="*/ 26180 w 619"/>
              <a:gd name="T65" fmla="*/ 196482 h 545"/>
              <a:gd name="T66" fmla="*/ 168914 w 619"/>
              <a:gd name="T67" fmla="*/ 196482 h 545"/>
              <a:gd name="T68" fmla="*/ 195452 w 619"/>
              <a:gd name="T69" fmla="*/ 170116 h 545"/>
              <a:gd name="T70" fmla="*/ 195452 w 619"/>
              <a:gd name="T71" fmla="*/ 148806 h 545"/>
              <a:gd name="T72" fmla="*/ 179314 w 619"/>
              <a:gd name="T73" fmla="*/ 148806 h 545"/>
              <a:gd name="T74" fmla="*/ 179314 w 619"/>
              <a:gd name="T75" fmla="*/ 170116 h 545"/>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619" h="545">
                <a:moveTo>
                  <a:pt x="603" y="250"/>
                </a:moveTo>
                <a:lnTo>
                  <a:pt x="603" y="250"/>
                </a:lnTo>
                <a:cubicBezTo>
                  <a:pt x="177" y="250"/>
                  <a:pt x="177" y="250"/>
                  <a:pt x="177" y="250"/>
                </a:cubicBezTo>
                <a:cubicBezTo>
                  <a:pt x="280" y="147"/>
                  <a:pt x="280" y="147"/>
                  <a:pt x="280" y="147"/>
                </a:cubicBezTo>
                <a:cubicBezTo>
                  <a:pt x="294" y="132"/>
                  <a:pt x="294" y="132"/>
                  <a:pt x="280" y="118"/>
                </a:cubicBezTo>
                <a:cubicBezTo>
                  <a:pt x="280" y="118"/>
                  <a:pt x="265" y="118"/>
                  <a:pt x="250" y="118"/>
                </a:cubicBezTo>
                <a:cubicBezTo>
                  <a:pt x="118" y="250"/>
                  <a:pt x="118" y="250"/>
                  <a:pt x="118" y="250"/>
                </a:cubicBezTo>
                <a:cubicBezTo>
                  <a:pt x="118" y="265"/>
                  <a:pt x="118" y="265"/>
                  <a:pt x="118" y="265"/>
                </a:cubicBezTo>
                <a:cubicBezTo>
                  <a:pt x="118" y="280"/>
                  <a:pt x="118" y="280"/>
                  <a:pt x="118" y="280"/>
                </a:cubicBezTo>
                <a:cubicBezTo>
                  <a:pt x="250" y="427"/>
                  <a:pt x="250" y="427"/>
                  <a:pt x="250" y="427"/>
                </a:cubicBezTo>
                <a:cubicBezTo>
                  <a:pt x="265" y="427"/>
                  <a:pt x="280" y="427"/>
                  <a:pt x="280" y="427"/>
                </a:cubicBezTo>
                <a:cubicBezTo>
                  <a:pt x="294" y="412"/>
                  <a:pt x="294" y="397"/>
                  <a:pt x="280" y="397"/>
                </a:cubicBezTo>
                <a:cubicBezTo>
                  <a:pt x="177" y="294"/>
                  <a:pt x="177" y="294"/>
                  <a:pt x="177" y="294"/>
                </a:cubicBezTo>
                <a:cubicBezTo>
                  <a:pt x="603" y="294"/>
                  <a:pt x="603" y="294"/>
                  <a:pt x="603" y="294"/>
                </a:cubicBezTo>
                <a:cubicBezTo>
                  <a:pt x="618" y="294"/>
                  <a:pt x="618" y="280"/>
                  <a:pt x="618" y="265"/>
                </a:cubicBezTo>
                <a:cubicBezTo>
                  <a:pt x="618" y="265"/>
                  <a:pt x="618" y="250"/>
                  <a:pt x="603" y="250"/>
                </a:cubicBezTo>
                <a:close/>
                <a:moveTo>
                  <a:pt x="500" y="471"/>
                </a:moveTo>
                <a:lnTo>
                  <a:pt x="500" y="471"/>
                </a:lnTo>
                <a:cubicBezTo>
                  <a:pt x="500" y="486"/>
                  <a:pt x="486" y="500"/>
                  <a:pt x="471" y="500"/>
                </a:cubicBezTo>
                <a:cubicBezTo>
                  <a:pt x="73" y="500"/>
                  <a:pt x="73" y="500"/>
                  <a:pt x="73" y="500"/>
                </a:cubicBezTo>
                <a:cubicBezTo>
                  <a:pt x="59" y="500"/>
                  <a:pt x="29" y="486"/>
                  <a:pt x="29" y="471"/>
                </a:cubicBezTo>
                <a:cubicBezTo>
                  <a:pt x="29" y="73"/>
                  <a:pt x="29" y="73"/>
                  <a:pt x="29" y="73"/>
                </a:cubicBezTo>
                <a:cubicBezTo>
                  <a:pt x="29" y="59"/>
                  <a:pt x="59" y="29"/>
                  <a:pt x="73" y="29"/>
                </a:cubicBezTo>
                <a:cubicBezTo>
                  <a:pt x="471" y="29"/>
                  <a:pt x="471" y="29"/>
                  <a:pt x="471" y="29"/>
                </a:cubicBezTo>
                <a:cubicBezTo>
                  <a:pt x="486" y="29"/>
                  <a:pt x="500" y="59"/>
                  <a:pt x="500" y="73"/>
                </a:cubicBezTo>
                <a:cubicBezTo>
                  <a:pt x="500" y="132"/>
                  <a:pt x="500" y="132"/>
                  <a:pt x="500" y="132"/>
                </a:cubicBezTo>
                <a:cubicBezTo>
                  <a:pt x="545" y="132"/>
                  <a:pt x="545" y="132"/>
                  <a:pt x="545" y="132"/>
                </a:cubicBezTo>
                <a:cubicBezTo>
                  <a:pt x="545" y="73"/>
                  <a:pt x="545" y="73"/>
                  <a:pt x="545" y="73"/>
                </a:cubicBezTo>
                <a:cubicBezTo>
                  <a:pt x="545" y="29"/>
                  <a:pt x="515" y="0"/>
                  <a:pt x="471" y="0"/>
                </a:cubicBezTo>
                <a:cubicBezTo>
                  <a:pt x="73" y="0"/>
                  <a:pt x="73" y="0"/>
                  <a:pt x="73" y="0"/>
                </a:cubicBezTo>
                <a:cubicBezTo>
                  <a:pt x="29" y="0"/>
                  <a:pt x="0" y="29"/>
                  <a:pt x="0" y="73"/>
                </a:cubicBezTo>
                <a:cubicBezTo>
                  <a:pt x="0" y="471"/>
                  <a:pt x="0" y="471"/>
                  <a:pt x="0" y="471"/>
                </a:cubicBezTo>
                <a:cubicBezTo>
                  <a:pt x="0" y="515"/>
                  <a:pt x="29" y="544"/>
                  <a:pt x="73" y="544"/>
                </a:cubicBezTo>
                <a:cubicBezTo>
                  <a:pt x="471" y="544"/>
                  <a:pt x="471" y="544"/>
                  <a:pt x="471" y="544"/>
                </a:cubicBezTo>
                <a:cubicBezTo>
                  <a:pt x="515" y="544"/>
                  <a:pt x="545" y="515"/>
                  <a:pt x="545" y="471"/>
                </a:cubicBezTo>
                <a:cubicBezTo>
                  <a:pt x="545" y="412"/>
                  <a:pt x="545" y="412"/>
                  <a:pt x="545" y="412"/>
                </a:cubicBezTo>
                <a:cubicBezTo>
                  <a:pt x="500" y="412"/>
                  <a:pt x="500" y="412"/>
                  <a:pt x="500" y="412"/>
                </a:cubicBezTo>
                <a:lnTo>
                  <a:pt x="500" y="471"/>
                </a:lnTo>
                <a:close/>
              </a:path>
            </a:pathLst>
          </a:custGeom>
          <a:solidFill>
            <a:schemeClr val="tx1">
              <a:lumMod val="75000"/>
              <a:lumOff val="25000"/>
            </a:schemeClr>
          </a:solidFill>
          <a:ln>
            <a:noFill/>
          </a:ln>
          <a:effectLst/>
          <a:extLst/>
        </p:spPr>
        <p:txBody>
          <a:bodyPr wrap="none" anchor="ctr"/>
          <a:lstStyle/>
          <a:p>
            <a:endParaRPr lang="en-US" sz="5400"/>
          </a:p>
        </p:txBody>
      </p:sp>
      <p:sp>
        <p:nvSpPr>
          <p:cNvPr id="57" name="Freeform 56"/>
          <p:cNvSpPr>
            <a:spLocks noChangeArrowheads="1"/>
          </p:cNvSpPr>
          <p:nvPr/>
        </p:nvSpPr>
        <p:spPr bwMode="auto">
          <a:xfrm>
            <a:off x="17217753" y="5089637"/>
            <a:ext cx="598056" cy="515090"/>
          </a:xfrm>
          <a:custGeom>
            <a:avLst/>
            <a:gdLst>
              <a:gd name="T0" fmla="*/ 122231 w 634"/>
              <a:gd name="T1" fmla="*/ 143388 h 545"/>
              <a:gd name="T2" fmla="*/ 122231 w 634"/>
              <a:gd name="T3" fmla="*/ 143388 h 545"/>
              <a:gd name="T4" fmla="*/ 122231 w 634"/>
              <a:gd name="T5" fmla="*/ 154224 h 545"/>
              <a:gd name="T6" fmla="*/ 133048 w 634"/>
              <a:gd name="T7" fmla="*/ 154224 h 545"/>
              <a:gd name="T8" fmla="*/ 186051 w 634"/>
              <a:gd name="T9" fmla="*/ 101130 h 545"/>
              <a:gd name="T10" fmla="*/ 186051 w 634"/>
              <a:gd name="T11" fmla="*/ 95713 h 545"/>
              <a:gd name="T12" fmla="*/ 186051 w 634"/>
              <a:gd name="T13" fmla="*/ 90295 h 545"/>
              <a:gd name="T14" fmla="*/ 133048 w 634"/>
              <a:gd name="T15" fmla="*/ 42619 h 545"/>
              <a:gd name="T16" fmla="*/ 122231 w 634"/>
              <a:gd name="T17" fmla="*/ 42619 h 545"/>
              <a:gd name="T18" fmla="*/ 122231 w 634"/>
              <a:gd name="T19" fmla="*/ 53093 h 545"/>
              <a:gd name="T20" fmla="*/ 159369 w 634"/>
              <a:gd name="T21" fmla="*/ 90295 h 545"/>
              <a:gd name="T22" fmla="*/ 10817 w 634"/>
              <a:gd name="T23" fmla="*/ 90295 h 545"/>
              <a:gd name="T24" fmla="*/ 0 w 634"/>
              <a:gd name="T25" fmla="*/ 95713 h 545"/>
              <a:gd name="T26" fmla="*/ 10817 w 634"/>
              <a:gd name="T27" fmla="*/ 106187 h 545"/>
              <a:gd name="T28" fmla="*/ 159369 w 634"/>
              <a:gd name="T29" fmla="*/ 106187 h 545"/>
              <a:gd name="T30" fmla="*/ 122231 w 634"/>
              <a:gd name="T31" fmla="*/ 143388 h 545"/>
              <a:gd name="T32" fmla="*/ 201915 w 634"/>
              <a:gd name="T33" fmla="*/ 0 h 545"/>
              <a:gd name="T34" fmla="*/ 201915 w 634"/>
              <a:gd name="T35" fmla="*/ 0 h 545"/>
              <a:gd name="T36" fmla="*/ 58411 w 634"/>
              <a:gd name="T37" fmla="*/ 0 h 545"/>
              <a:gd name="T38" fmla="*/ 32090 w 634"/>
              <a:gd name="T39" fmla="*/ 26366 h 545"/>
              <a:gd name="T40" fmla="*/ 32090 w 634"/>
              <a:gd name="T41" fmla="*/ 53093 h 545"/>
              <a:gd name="T42" fmla="*/ 42546 w 634"/>
              <a:gd name="T43" fmla="*/ 53093 h 545"/>
              <a:gd name="T44" fmla="*/ 42546 w 634"/>
              <a:gd name="T45" fmla="*/ 26366 h 545"/>
              <a:gd name="T46" fmla="*/ 58411 w 634"/>
              <a:gd name="T47" fmla="*/ 10474 h 545"/>
              <a:gd name="T48" fmla="*/ 201915 w 634"/>
              <a:gd name="T49" fmla="*/ 10474 h 545"/>
              <a:gd name="T50" fmla="*/ 212372 w 634"/>
              <a:gd name="T51" fmla="*/ 26366 h 545"/>
              <a:gd name="T52" fmla="*/ 212372 w 634"/>
              <a:gd name="T53" fmla="*/ 170116 h 545"/>
              <a:gd name="T54" fmla="*/ 201915 w 634"/>
              <a:gd name="T55" fmla="*/ 180590 h 545"/>
              <a:gd name="T56" fmla="*/ 58411 w 634"/>
              <a:gd name="T57" fmla="*/ 180590 h 545"/>
              <a:gd name="T58" fmla="*/ 42546 w 634"/>
              <a:gd name="T59" fmla="*/ 170116 h 545"/>
              <a:gd name="T60" fmla="*/ 42546 w 634"/>
              <a:gd name="T61" fmla="*/ 137971 h 545"/>
              <a:gd name="T62" fmla="*/ 32090 w 634"/>
              <a:gd name="T63" fmla="*/ 137971 h 545"/>
              <a:gd name="T64" fmla="*/ 32090 w 634"/>
              <a:gd name="T65" fmla="*/ 170116 h 545"/>
              <a:gd name="T66" fmla="*/ 58411 w 634"/>
              <a:gd name="T67" fmla="*/ 196482 h 545"/>
              <a:gd name="T68" fmla="*/ 201915 w 634"/>
              <a:gd name="T69" fmla="*/ 196482 h 545"/>
              <a:gd name="T70" fmla="*/ 228236 w 634"/>
              <a:gd name="T71" fmla="*/ 170116 h 545"/>
              <a:gd name="T72" fmla="*/ 228236 w 634"/>
              <a:gd name="T73" fmla="*/ 26366 h 545"/>
              <a:gd name="T74" fmla="*/ 201915 w 634"/>
              <a:gd name="T75" fmla="*/ 0 h 545"/>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634" h="545">
                <a:moveTo>
                  <a:pt x="339" y="397"/>
                </a:moveTo>
                <a:lnTo>
                  <a:pt x="339" y="397"/>
                </a:lnTo>
                <a:cubicBezTo>
                  <a:pt x="339" y="397"/>
                  <a:pt x="339" y="412"/>
                  <a:pt x="339" y="427"/>
                </a:cubicBezTo>
                <a:cubicBezTo>
                  <a:pt x="354" y="427"/>
                  <a:pt x="369" y="427"/>
                  <a:pt x="369" y="427"/>
                </a:cubicBezTo>
                <a:cubicBezTo>
                  <a:pt x="516" y="280"/>
                  <a:pt x="516" y="280"/>
                  <a:pt x="516" y="280"/>
                </a:cubicBezTo>
                <a:cubicBezTo>
                  <a:pt x="516" y="280"/>
                  <a:pt x="516" y="280"/>
                  <a:pt x="516" y="265"/>
                </a:cubicBezTo>
                <a:cubicBezTo>
                  <a:pt x="516" y="265"/>
                  <a:pt x="516" y="265"/>
                  <a:pt x="516" y="250"/>
                </a:cubicBezTo>
                <a:cubicBezTo>
                  <a:pt x="369" y="118"/>
                  <a:pt x="369" y="118"/>
                  <a:pt x="369" y="118"/>
                </a:cubicBezTo>
                <a:cubicBezTo>
                  <a:pt x="369" y="118"/>
                  <a:pt x="354" y="118"/>
                  <a:pt x="339" y="118"/>
                </a:cubicBezTo>
                <a:cubicBezTo>
                  <a:pt x="339" y="132"/>
                  <a:pt x="339" y="132"/>
                  <a:pt x="339" y="147"/>
                </a:cubicBezTo>
                <a:cubicBezTo>
                  <a:pt x="442" y="250"/>
                  <a:pt x="442" y="250"/>
                  <a:pt x="442" y="250"/>
                </a:cubicBezTo>
                <a:cubicBezTo>
                  <a:pt x="30" y="250"/>
                  <a:pt x="30" y="250"/>
                  <a:pt x="30" y="250"/>
                </a:cubicBezTo>
                <a:cubicBezTo>
                  <a:pt x="15" y="250"/>
                  <a:pt x="0" y="265"/>
                  <a:pt x="0" y="265"/>
                </a:cubicBezTo>
                <a:cubicBezTo>
                  <a:pt x="0" y="280"/>
                  <a:pt x="15" y="294"/>
                  <a:pt x="30" y="294"/>
                </a:cubicBezTo>
                <a:cubicBezTo>
                  <a:pt x="442" y="294"/>
                  <a:pt x="442" y="294"/>
                  <a:pt x="442" y="294"/>
                </a:cubicBezTo>
                <a:lnTo>
                  <a:pt x="339" y="397"/>
                </a:lnTo>
                <a:close/>
                <a:moveTo>
                  <a:pt x="560" y="0"/>
                </a:moveTo>
                <a:lnTo>
                  <a:pt x="560" y="0"/>
                </a:lnTo>
                <a:cubicBezTo>
                  <a:pt x="162" y="0"/>
                  <a:pt x="162" y="0"/>
                  <a:pt x="162" y="0"/>
                </a:cubicBezTo>
                <a:cubicBezTo>
                  <a:pt x="118" y="0"/>
                  <a:pt x="89" y="29"/>
                  <a:pt x="89" y="73"/>
                </a:cubicBezTo>
                <a:cubicBezTo>
                  <a:pt x="89" y="147"/>
                  <a:pt x="89" y="147"/>
                  <a:pt x="89" y="147"/>
                </a:cubicBezTo>
                <a:cubicBezTo>
                  <a:pt x="118" y="147"/>
                  <a:pt x="118" y="147"/>
                  <a:pt x="118" y="147"/>
                </a:cubicBezTo>
                <a:cubicBezTo>
                  <a:pt x="118" y="73"/>
                  <a:pt x="118" y="73"/>
                  <a:pt x="118" y="73"/>
                </a:cubicBezTo>
                <a:cubicBezTo>
                  <a:pt x="118" y="59"/>
                  <a:pt x="148" y="29"/>
                  <a:pt x="162" y="29"/>
                </a:cubicBezTo>
                <a:cubicBezTo>
                  <a:pt x="560" y="29"/>
                  <a:pt x="560" y="29"/>
                  <a:pt x="560" y="29"/>
                </a:cubicBezTo>
                <a:cubicBezTo>
                  <a:pt x="575" y="29"/>
                  <a:pt x="589" y="59"/>
                  <a:pt x="589" y="73"/>
                </a:cubicBezTo>
                <a:cubicBezTo>
                  <a:pt x="589" y="471"/>
                  <a:pt x="589" y="471"/>
                  <a:pt x="589" y="471"/>
                </a:cubicBezTo>
                <a:cubicBezTo>
                  <a:pt x="589" y="486"/>
                  <a:pt x="575" y="500"/>
                  <a:pt x="560" y="500"/>
                </a:cubicBezTo>
                <a:cubicBezTo>
                  <a:pt x="162" y="500"/>
                  <a:pt x="162" y="500"/>
                  <a:pt x="162" y="500"/>
                </a:cubicBezTo>
                <a:cubicBezTo>
                  <a:pt x="148" y="500"/>
                  <a:pt x="118" y="486"/>
                  <a:pt x="118" y="471"/>
                </a:cubicBezTo>
                <a:cubicBezTo>
                  <a:pt x="118" y="382"/>
                  <a:pt x="118" y="382"/>
                  <a:pt x="118" y="382"/>
                </a:cubicBezTo>
                <a:cubicBezTo>
                  <a:pt x="89" y="382"/>
                  <a:pt x="89" y="382"/>
                  <a:pt x="89" y="382"/>
                </a:cubicBezTo>
                <a:cubicBezTo>
                  <a:pt x="89" y="471"/>
                  <a:pt x="89" y="471"/>
                  <a:pt x="89" y="471"/>
                </a:cubicBezTo>
                <a:cubicBezTo>
                  <a:pt x="89" y="515"/>
                  <a:pt x="118" y="544"/>
                  <a:pt x="162" y="544"/>
                </a:cubicBezTo>
                <a:cubicBezTo>
                  <a:pt x="560" y="544"/>
                  <a:pt x="560" y="544"/>
                  <a:pt x="560" y="544"/>
                </a:cubicBezTo>
                <a:cubicBezTo>
                  <a:pt x="604" y="544"/>
                  <a:pt x="633" y="515"/>
                  <a:pt x="633" y="471"/>
                </a:cubicBezTo>
                <a:cubicBezTo>
                  <a:pt x="633" y="73"/>
                  <a:pt x="633" y="73"/>
                  <a:pt x="633" y="73"/>
                </a:cubicBezTo>
                <a:cubicBezTo>
                  <a:pt x="633" y="29"/>
                  <a:pt x="604" y="0"/>
                  <a:pt x="560" y="0"/>
                </a:cubicBezTo>
                <a:close/>
              </a:path>
            </a:pathLst>
          </a:custGeom>
          <a:solidFill>
            <a:schemeClr val="tx1">
              <a:lumMod val="75000"/>
              <a:lumOff val="25000"/>
            </a:schemeClr>
          </a:solidFill>
          <a:ln>
            <a:noFill/>
          </a:ln>
          <a:effectLst/>
          <a:extLst/>
        </p:spPr>
        <p:txBody>
          <a:bodyPr wrap="none" anchor="ctr"/>
          <a:lstStyle/>
          <a:p>
            <a:endParaRPr lang="en-US" sz="5400"/>
          </a:p>
        </p:txBody>
      </p:sp>
      <p:sp>
        <p:nvSpPr>
          <p:cNvPr id="58" name="Freeform 57"/>
          <p:cNvSpPr>
            <a:spLocks noChangeArrowheads="1"/>
          </p:cNvSpPr>
          <p:nvPr/>
        </p:nvSpPr>
        <p:spPr bwMode="auto">
          <a:xfrm>
            <a:off x="16301656" y="5089637"/>
            <a:ext cx="515090" cy="515090"/>
          </a:xfrm>
          <a:custGeom>
            <a:avLst/>
            <a:gdLst>
              <a:gd name="T0" fmla="*/ 191466 w 545"/>
              <a:gd name="T1" fmla="*/ 0 h 545"/>
              <a:gd name="T2" fmla="*/ 191466 w 545"/>
              <a:gd name="T3" fmla="*/ 0 h 545"/>
              <a:gd name="T4" fmla="*/ 138000 w 545"/>
              <a:gd name="T5" fmla="*/ 0 h 545"/>
              <a:gd name="T6" fmla="*/ 132943 w 545"/>
              <a:gd name="T7" fmla="*/ 5057 h 545"/>
              <a:gd name="T8" fmla="*/ 138000 w 545"/>
              <a:gd name="T9" fmla="*/ 10474 h 545"/>
              <a:gd name="T10" fmla="*/ 170152 w 545"/>
              <a:gd name="T11" fmla="*/ 10474 h 545"/>
              <a:gd name="T12" fmla="*/ 63942 w 545"/>
              <a:gd name="T13" fmla="*/ 111605 h 545"/>
              <a:gd name="T14" fmla="*/ 63942 w 545"/>
              <a:gd name="T15" fmla="*/ 122440 h 545"/>
              <a:gd name="T16" fmla="*/ 74419 w 545"/>
              <a:gd name="T17" fmla="*/ 122440 h 545"/>
              <a:gd name="T18" fmla="*/ 180628 w 545"/>
              <a:gd name="T19" fmla="*/ 21310 h 545"/>
              <a:gd name="T20" fmla="*/ 180628 w 545"/>
              <a:gd name="T21" fmla="*/ 53093 h 545"/>
              <a:gd name="T22" fmla="*/ 191466 w 545"/>
              <a:gd name="T23" fmla="*/ 63929 h 545"/>
              <a:gd name="T24" fmla="*/ 196524 w 545"/>
              <a:gd name="T25" fmla="*/ 53093 h 545"/>
              <a:gd name="T26" fmla="*/ 196524 w 545"/>
              <a:gd name="T27" fmla="*/ 5057 h 545"/>
              <a:gd name="T28" fmla="*/ 191466 w 545"/>
              <a:gd name="T29" fmla="*/ 0 h 545"/>
              <a:gd name="T30" fmla="*/ 180628 w 545"/>
              <a:gd name="T31" fmla="*/ 170116 h 545"/>
              <a:gd name="T32" fmla="*/ 180628 w 545"/>
              <a:gd name="T33" fmla="*/ 170116 h 545"/>
              <a:gd name="T34" fmla="*/ 170152 w 545"/>
              <a:gd name="T35" fmla="*/ 180590 h 545"/>
              <a:gd name="T36" fmla="*/ 26372 w 545"/>
              <a:gd name="T37" fmla="*/ 180590 h 545"/>
              <a:gd name="T38" fmla="*/ 10476 w 545"/>
              <a:gd name="T39" fmla="*/ 170116 h 545"/>
              <a:gd name="T40" fmla="*/ 10476 w 545"/>
              <a:gd name="T41" fmla="*/ 26366 h 545"/>
              <a:gd name="T42" fmla="*/ 26372 w 545"/>
              <a:gd name="T43" fmla="*/ 10474 h 545"/>
              <a:gd name="T44" fmla="*/ 106210 w 545"/>
              <a:gd name="T45" fmla="*/ 10474 h 545"/>
              <a:gd name="T46" fmla="*/ 106210 w 545"/>
              <a:gd name="T47" fmla="*/ 0 h 545"/>
              <a:gd name="T48" fmla="*/ 26372 w 545"/>
              <a:gd name="T49" fmla="*/ 0 h 545"/>
              <a:gd name="T50" fmla="*/ 0 w 545"/>
              <a:gd name="T51" fmla="*/ 31784 h 545"/>
              <a:gd name="T52" fmla="*/ 0 w 545"/>
              <a:gd name="T53" fmla="*/ 170116 h 545"/>
              <a:gd name="T54" fmla="*/ 26372 w 545"/>
              <a:gd name="T55" fmla="*/ 196482 h 545"/>
              <a:gd name="T56" fmla="*/ 164733 w 545"/>
              <a:gd name="T57" fmla="*/ 196482 h 545"/>
              <a:gd name="T58" fmla="*/ 196524 w 545"/>
              <a:gd name="T59" fmla="*/ 170116 h 545"/>
              <a:gd name="T60" fmla="*/ 196524 w 545"/>
              <a:gd name="T61" fmla="*/ 90295 h 545"/>
              <a:gd name="T62" fmla="*/ 180628 w 545"/>
              <a:gd name="T63" fmla="*/ 90295 h 545"/>
              <a:gd name="T64" fmla="*/ 180628 w 545"/>
              <a:gd name="T65" fmla="*/ 170116 h 54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545" h="545">
                <a:moveTo>
                  <a:pt x="530" y="0"/>
                </a:moveTo>
                <a:lnTo>
                  <a:pt x="530" y="0"/>
                </a:lnTo>
                <a:cubicBezTo>
                  <a:pt x="382" y="0"/>
                  <a:pt x="382" y="0"/>
                  <a:pt x="382" y="0"/>
                </a:cubicBezTo>
                <a:cubicBezTo>
                  <a:pt x="382" y="0"/>
                  <a:pt x="368" y="0"/>
                  <a:pt x="368" y="14"/>
                </a:cubicBezTo>
                <a:cubicBezTo>
                  <a:pt x="368" y="29"/>
                  <a:pt x="382" y="29"/>
                  <a:pt x="382" y="29"/>
                </a:cubicBezTo>
                <a:cubicBezTo>
                  <a:pt x="471" y="29"/>
                  <a:pt x="471" y="29"/>
                  <a:pt x="471" y="29"/>
                </a:cubicBezTo>
                <a:cubicBezTo>
                  <a:pt x="177" y="309"/>
                  <a:pt x="177" y="309"/>
                  <a:pt x="177" y="309"/>
                </a:cubicBezTo>
                <a:cubicBezTo>
                  <a:pt x="177" y="324"/>
                  <a:pt x="177" y="339"/>
                  <a:pt x="177" y="339"/>
                </a:cubicBezTo>
                <a:cubicBezTo>
                  <a:pt x="191" y="353"/>
                  <a:pt x="191" y="353"/>
                  <a:pt x="206" y="339"/>
                </a:cubicBezTo>
                <a:cubicBezTo>
                  <a:pt x="500" y="59"/>
                  <a:pt x="500" y="59"/>
                  <a:pt x="500" y="59"/>
                </a:cubicBezTo>
                <a:cubicBezTo>
                  <a:pt x="500" y="147"/>
                  <a:pt x="500" y="147"/>
                  <a:pt x="500" y="147"/>
                </a:cubicBezTo>
                <a:cubicBezTo>
                  <a:pt x="500" y="162"/>
                  <a:pt x="515" y="177"/>
                  <a:pt x="530" y="177"/>
                </a:cubicBezTo>
                <a:cubicBezTo>
                  <a:pt x="530" y="177"/>
                  <a:pt x="544" y="162"/>
                  <a:pt x="544" y="147"/>
                </a:cubicBezTo>
                <a:cubicBezTo>
                  <a:pt x="544" y="14"/>
                  <a:pt x="544" y="14"/>
                  <a:pt x="544" y="14"/>
                </a:cubicBezTo>
                <a:cubicBezTo>
                  <a:pt x="544" y="0"/>
                  <a:pt x="530" y="0"/>
                  <a:pt x="530" y="0"/>
                </a:cubicBezTo>
                <a:close/>
                <a:moveTo>
                  <a:pt x="500" y="471"/>
                </a:moveTo>
                <a:lnTo>
                  <a:pt x="500" y="471"/>
                </a:lnTo>
                <a:cubicBezTo>
                  <a:pt x="500" y="486"/>
                  <a:pt x="486" y="500"/>
                  <a:pt x="471" y="500"/>
                </a:cubicBezTo>
                <a:cubicBezTo>
                  <a:pt x="73" y="500"/>
                  <a:pt x="73" y="500"/>
                  <a:pt x="73" y="500"/>
                </a:cubicBezTo>
                <a:cubicBezTo>
                  <a:pt x="44" y="500"/>
                  <a:pt x="29" y="486"/>
                  <a:pt x="29" y="471"/>
                </a:cubicBezTo>
                <a:cubicBezTo>
                  <a:pt x="29" y="73"/>
                  <a:pt x="29" y="73"/>
                  <a:pt x="29" y="73"/>
                </a:cubicBezTo>
                <a:cubicBezTo>
                  <a:pt x="29" y="59"/>
                  <a:pt x="59" y="29"/>
                  <a:pt x="73" y="29"/>
                </a:cubicBezTo>
                <a:cubicBezTo>
                  <a:pt x="294" y="29"/>
                  <a:pt x="294" y="29"/>
                  <a:pt x="294" y="29"/>
                </a:cubicBezTo>
                <a:cubicBezTo>
                  <a:pt x="294" y="0"/>
                  <a:pt x="294" y="0"/>
                  <a:pt x="294" y="0"/>
                </a:cubicBezTo>
                <a:cubicBezTo>
                  <a:pt x="73" y="0"/>
                  <a:pt x="73" y="0"/>
                  <a:pt x="73" y="0"/>
                </a:cubicBezTo>
                <a:cubicBezTo>
                  <a:pt x="29" y="0"/>
                  <a:pt x="0" y="44"/>
                  <a:pt x="0" y="88"/>
                </a:cubicBezTo>
                <a:cubicBezTo>
                  <a:pt x="0" y="471"/>
                  <a:pt x="0" y="471"/>
                  <a:pt x="0" y="471"/>
                </a:cubicBezTo>
                <a:cubicBezTo>
                  <a:pt x="0" y="515"/>
                  <a:pt x="29" y="544"/>
                  <a:pt x="73" y="544"/>
                </a:cubicBezTo>
                <a:cubicBezTo>
                  <a:pt x="456" y="544"/>
                  <a:pt x="456" y="544"/>
                  <a:pt x="456" y="544"/>
                </a:cubicBezTo>
                <a:cubicBezTo>
                  <a:pt x="500" y="544"/>
                  <a:pt x="544" y="515"/>
                  <a:pt x="544" y="471"/>
                </a:cubicBezTo>
                <a:cubicBezTo>
                  <a:pt x="544" y="250"/>
                  <a:pt x="544" y="250"/>
                  <a:pt x="544" y="250"/>
                </a:cubicBezTo>
                <a:cubicBezTo>
                  <a:pt x="500" y="250"/>
                  <a:pt x="500" y="250"/>
                  <a:pt x="500" y="250"/>
                </a:cubicBezTo>
                <a:lnTo>
                  <a:pt x="500" y="471"/>
                </a:lnTo>
                <a:close/>
              </a:path>
            </a:pathLst>
          </a:custGeom>
          <a:solidFill>
            <a:schemeClr val="tx1">
              <a:lumMod val="75000"/>
              <a:lumOff val="25000"/>
            </a:schemeClr>
          </a:solidFill>
          <a:ln>
            <a:noFill/>
          </a:ln>
          <a:effectLst/>
          <a:extLst/>
        </p:spPr>
        <p:txBody>
          <a:bodyPr wrap="none" anchor="ctr"/>
          <a:lstStyle/>
          <a:p>
            <a:endParaRPr lang="en-US" sz="5400"/>
          </a:p>
        </p:txBody>
      </p:sp>
      <p:sp>
        <p:nvSpPr>
          <p:cNvPr id="59" name="Freeform 58"/>
          <p:cNvSpPr>
            <a:spLocks noChangeArrowheads="1"/>
          </p:cNvSpPr>
          <p:nvPr/>
        </p:nvSpPr>
        <p:spPr bwMode="auto">
          <a:xfrm>
            <a:off x="15330249" y="5089637"/>
            <a:ext cx="528916" cy="515090"/>
          </a:xfrm>
          <a:custGeom>
            <a:avLst/>
            <a:gdLst>
              <a:gd name="T0" fmla="*/ 185953 w 561"/>
              <a:gd name="T1" fmla="*/ 90295 h 545"/>
              <a:gd name="T2" fmla="*/ 185953 w 561"/>
              <a:gd name="T3" fmla="*/ 90295 h 545"/>
              <a:gd name="T4" fmla="*/ 185953 w 561"/>
              <a:gd name="T5" fmla="*/ 170116 h 545"/>
              <a:gd name="T6" fmla="*/ 169736 w 561"/>
              <a:gd name="T7" fmla="*/ 180590 h 545"/>
              <a:gd name="T8" fmla="*/ 32073 w 561"/>
              <a:gd name="T9" fmla="*/ 180590 h 545"/>
              <a:gd name="T10" fmla="*/ 15856 w 561"/>
              <a:gd name="T11" fmla="*/ 170116 h 545"/>
              <a:gd name="T12" fmla="*/ 15856 w 561"/>
              <a:gd name="T13" fmla="*/ 26366 h 545"/>
              <a:gd name="T14" fmla="*/ 32073 w 561"/>
              <a:gd name="T15" fmla="*/ 10474 h 545"/>
              <a:gd name="T16" fmla="*/ 106310 w 561"/>
              <a:gd name="T17" fmla="*/ 10474 h 545"/>
              <a:gd name="T18" fmla="*/ 106310 w 561"/>
              <a:gd name="T19" fmla="*/ 0 h 545"/>
              <a:gd name="T20" fmla="*/ 32073 w 561"/>
              <a:gd name="T21" fmla="*/ 0 h 545"/>
              <a:gd name="T22" fmla="*/ 0 w 561"/>
              <a:gd name="T23" fmla="*/ 31784 h 545"/>
              <a:gd name="T24" fmla="*/ 0 w 561"/>
              <a:gd name="T25" fmla="*/ 170116 h 545"/>
              <a:gd name="T26" fmla="*/ 32073 w 561"/>
              <a:gd name="T27" fmla="*/ 196482 h 545"/>
              <a:gd name="T28" fmla="*/ 169736 w 561"/>
              <a:gd name="T29" fmla="*/ 196482 h 545"/>
              <a:gd name="T30" fmla="*/ 201810 w 561"/>
              <a:gd name="T31" fmla="*/ 170116 h 545"/>
              <a:gd name="T32" fmla="*/ 201810 w 561"/>
              <a:gd name="T33" fmla="*/ 90295 h 545"/>
              <a:gd name="T34" fmla="*/ 185953 w 561"/>
              <a:gd name="T35" fmla="*/ 90295 h 545"/>
              <a:gd name="T36" fmla="*/ 79643 w 561"/>
              <a:gd name="T37" fmla="*/ 74403 h 545"/>
              <a:gd name="T38" fmla="*/ 79643 w 561"/>
              <a:gd name="T39" fmla="*/ 74403 h 545"/>
              <a:gd name="T40" fmla="*/ 74237 w 561"/>
              <a:gd name="T41" fmla="*/ 68985 h 545"/>
              <a:gd name="T42" fmla="*/ 63786 w 561"/>
              <a:gd name="T43" fmla="*/ 74403 h 545"/>
              <a:gd name="T44" fmla="*/ 63786 w 561"/>
              <a:gd name="T45" fmla="*/ 127496 h 545"/>
              <a:gd name="T46" fmla="*/ 74237 w 561"/>
              <a:gd name="T47" fmla="*/ 132914 h 545"/>
              <a:gd name="T48" fmla="*/ 122167 w 561"/>
              <a:gd name="T49" fmla="*/ 132914 h 545"/>
              <a:gd name="T50" fmla="*/ 127212 w 561"/>
              <a:gd name="T51" fmla="*/ 127496 h 545"/>
              <a:gd name="T52" fmla="*/ 122167 w 561"/>
              <a:gd name="T53" fmla="*/ 117022 h 545"/>
              <a:gd name="T54" fmla="*/ 90454 w 561"/>
              <a:gd name="T55" fmla="*/ 117022 h 545"/>
              <a:gd name="T56" fmla="*/ 196404 w 561"/>
              <a:gd name="T57" fmla="*/ 15892 h 545"/>
              <a:gd name="T58" fmla="*/ 196404 w 561"/>
              <a:gd name="T59" fmla="*/ 5057 h 545"/>
              <a:gd name="T60" fmla="*/ 185953 w 561"/>
              <a:gd name="T61" fmla="*/ 5057 h 545"/>
              <a:gd name="T62" fmla="*/ 79643 w 561"/>
              <a:gd name="T63" fmla="*/ 111605 h 545"/>
              <a:gd name="T64" fmla="*/ 79643 w 561"/>
              <a:gd name="T65" fmla="*/ 74403 h 54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561" h="545">
                <a:moveTo>
                  <a:pt x="516" y="250"/>
                </a:moveTo>
                <a:lnTo>
                  <a:pt x="516" y="250"/>
                </a:lnTo>
                <a:cubicBezTo>
                  <a:pt x="516" y="471"/>
                  <a:pt x="516" y="471"/>
                  <a:pt x="516" y="471"/>
                </a:cubicBezTo>
                <a:cubicBezTo>
                  <a:pt x="516" y="486"/>
                  <a:pt x="501" y="500"/>
                  <a:pt x="471" y="500"/>
                </a:cubicBezTo>
                <a:cubicBezTo>
                  <a:pt x="89" y="500"/>
                  <a:pt x="89" y="500"/>
                  <a:pt x="89" y="500"/>
                </a:cubicBezTo>
                <a:cubicBezTo>
                  <a:pt x="59" y="500"/>
                  <a:pt x="44" y="486"/>
                  <a:pt x="44" y="471"/>
                </a:cubicBezTo>
                <a:cubicBezTo>
                  <a:pt x="44" y="73"/>
                  <a:pt x="44" y="73"/>
                  <a:pt x="44" y="73"/>
                </a:cubicBezTo>
                <a:cubicBezTo>
                  <a:pt x="44" y="59"/>
                  <a:pt x="59" y="29"/>
                  <a:pt x="89" y="29"/>
                </a:cubicBezTo>
                <a:cubicBezTo>
                  <a:pt x="295" y="29"/>
                  <a:pt x="295" y="29"/>
                  <a:pt x="295" y="29"/>
                </a:cubicBezTo>
                <a:cubicBezTo>
                  <a:pt x="295" y="0"/>
                  <a:pt x="295" y="0"/>
                  <a:pt x="295" y="0"/>
                </a:cubicBezTo>
                <a:cubicBezTo>
                  <a:pt x="89" y="0"/>
                  <a:pt x="89" y="0"/>
                  <a:pt x="89" y="0"/>
                </a:cubicBezTo>
                <a:cubicBezTo>
                  <a:pt x="44" y="0"/>
                  <a:pt x="0" y="44"/>
                  <a:pt x="0" y="88"/>
                </a:cubicBezTo>
                <a:cubicBezTo>
                  <a:pt x="0" y="471"/>
                  <a:pt x="0" y="471"/>
                  <a:pt x="0" y="471"/>
                </a:cubicBezTo>
                <a:cubicBezTo>
                  <a:pt x="0" y="515"/>
                  <a:pt x="44" y="544"/>
                  <a:pt x="89" y="544"/>
                </a:cubicBezTo>
                <a:cubicBezTo>
                  <a:pt x="471" y="544"/>
                  <a:pt x="471" y="544"/>
                  <a:pt x="471" y="544"/>
                </a:cubicBezTo>
                <a:cubicBezTo>
                  <a:pt x="516" y="544"/>
                  <a:pt x="560" y="515"/>
                  <a:pt x="560" y="471"/>
                </a:cubicBezTo>
                <a:cubicBezTo>
                  <a:pt x="560" y="250"/>
                  <a:pt x="560" y="250"/>
                  <a:pt x="560" y="250"/>
                </a:cubicBezTo>
                <a:lnTo>
                  <a:pt x="516" y="250"/>
                </a:lnTo>
                <a:close/>
                <a:moveTo>
                  <a:pt x="221" y="206"/>
                </a:moveTo>
                <a:lnTo>
                  <a:pt x="221" y="206"/>
                </a:lnTo>
                <a:lnTo>
                  <a:pt x="206" y="191"/>
                </a:lnTo>
                <a:cubicBezTo>
                  <a:pt x="192" y="191"/>
                  <a:pt x="177" y="206"/>
                  <a:pt x="177" y="206"/>
                </a:cubicBezTo>
                <a:cubicBezTo>
                  <a:pt x="177" y="353"/>
                  <a:pt x="177" y="353"/>
                  <a:pt x="177" y="353"/>
                </a:cubicBezTo>
                <a:cubicBezTo>
                  <a:pt x="177" y="353"/>
                  <a:pt x="192" y="368"/>
                  <a:pt x="206" y="368"/>
                </a:cubicBezTo>
                <a:cubicBezTo>
                  <a:pt x="339" y="368"/>
                  <a:pt x="339" y="368"/>
                  <a:pt x="339" y="368"/>
                </a:cubicBezTo>
                <a:cubicBezTo>
                  <a:pt x="353" y="368"/>
                  <a:pt x="353" y="353"/>
                  <a:pt x="353" y="353"/>
                </a:cubicBezTo>
                <a:cubicBezTo>
                  <a:pt x="353" y="339"/>
                  <a:pt x="353" y="324"/>
                  <a:pt x="339" y="324"/>
                </a:cubicBezTo>
                <a:cubicBezTo>
                  <a:pt x="251" y="324"/>
                  <a:pt x="251" y="324"/>
                  <a:pt x="251" y="324"/>
                </a:cubicBezTo>
                <a:cubicBezTo>
                  <a:pt x="545" y="44"/>
                  <a:pt x="545" y="44"/>
                  <a:pt x="545" y="44"/>
                </a:cubicBezTo>
                <a:cubicBezTo>
                  <a:pt x="545" y="29"/>
                  <a:pt x="545" y="14"/>
                  <a:pt x="545" y="14"/>
                </a:cubicBezTo>
                <a:cubicBezTo>
                  <a:pt x="530" y="0"/>
                  <a:pt x="516" y="0"/>
                  <a:pt x="516" y="14"/>
                </a:cubicBezTo>
                <a:cubicBezTo>
                  <a:pt x="221" y="309"/>
                  <a:pt x="221" y="309"/>
                  <a:pt x="221" y="309"/>
                </a:cubicBezTo>
                <a:lnTo>
                  <a:pt x="221" y="206"/>
                </a:lnTo>
                <a:close/>
              </a:path>
            </a:pathLst>
          </a:custGeom>
          <a:solidFill>
            <a:schemeClr val="tx1">
              <a:lumMod val="75000"/>
              <a:lumOff val="25000"/>
            </a:schemeClr>
          </a:solidFill>
          <a:ln>
            <a:noFill/>
          </a:ln>
          <a:effectLst/>
          <a:extLst/>
        </p:spPr>
        <p:txBody>
          <a:bodyPr wrap="none" anchor="ctr"/>
          <a:lstStyle/>
          <a:p>
            <a:endParaRPr lang="en-US" sz="5400"/>
          </a:p>
        </p:txBody>
      </p:sp>
      <p:sp>
        <p:nvSpPr>
          <p:cNvPr id="60" name="Freeform 59"/>
          <p:cNvSpPr>
            <a:spLocks noChangeArrowheads="1"/>
          </p:cNvSpPr>
          <p:nvPr/>
        </p:nvSpPr>
        <p:spPr bwMode="auto">
          <a:xfrm>
            <a:off x="14334639" y="5048150"/>
            <a:ext cx="598056" cy="598056"/>
          </a:xfrm>
          <a:custGeom>
            <a:avLst/>
            <a:gdLst>
              <a:gd name="T0" fmla="*/ 159369 w 634"/>
              <a:gd name="T1" fmla="*/ 196106 h 634"/>
              <a:gd name="T2" fmla="*/ 159369 w 634"/>
              <a:gd name="T3" fmla="*/ 196106 h 634"/>
              <a:gd name="T4" fmla="*/ 143504 w 634"/>
              <a:gd name="T5" fmla="*/ 211968 h 634"/>
              <a:gd name="T6" fmla="*/ 32090 w 634"/>
              <a:gd name="T7" fmla="*/ 211968 h 634"/>
              <a:gd name="T8" fmla="*/ 15865 w 634"/>
              <a:gd name="T9" fmla="*/ 196106 h 634"/>
              <a:gd name="T10" fmla="*/ 15865 w 634"/>
              <a:gd name="T11" fmla="*/ 84715 h 634"/>
              <a:gd name="T12" fmla="*/ 32090 w 634"/>
              <a:gd name="T13" fmla="*/ 68853 h 634"/>
              <a:gd name="T14" fmla="*/ 42546 w 634"/>
              <a:gd name="T15" fmla="*/ 68853 h 634"/>
              <a:gd name="T16" fmla="*/ 42546 w 634"/>
              <a:gd name="T17" fmla="*/ 58399 h 634"/>
              <a:gd name="T18" fmla="*/ 32090 w 634"/>
              <a:gd name="T19" fmla="*/ 58399 h 634"/>
              <a:gd name="T20" fmla="*/ 0 w 634"/>
              <a:gd name="T21" fmla="*/ 84715 h 634"/>
              <a:gd name="T22" fmla="*/ 0 w 634"/>
              <a:gd name="T23" fmla="*/ 196106 h 634"/>
              <a:gd name="T24" fmla="*/ 32090 w 634"/>
              <a:gd name="T25" fmla="*/ 228190 h 634"/>
              <a:gd name="T26" fmla="*/ 143504 w 634"/>
              <a:gd name="T27" fmla="*/ 228190 h 634"/>
              <a:gd name="T28" fmla="*/ 169825 w 634"/>
              <a:gd name="T29" fmla="*/ 196106 h 634"/>
              <a:gd name="T30" fmla="*/ 169825 w 634"/>
              <a:gd name="T31" fmla="*/ 185652 h 634"/>
              <a:gd name="T32" fmla="*/ 159369 w 634"/>
              <a:gd name="T33" fmla="*/ 185652 h 634"/>
              <a:gd name="T34" fmla="*/ 159369 w 634"/>
              <a:gd name="T35" fmla="*/ 196106 h 634"/>
              <a:gd name="T36" fmla="*/ 201915 w 634"/>
              <a:gd name="T37" fmla="*/ 0 h 634"/>
              <a:gd name="T38" fmla="*/ 201915 w 634"/>
              <a:gd name="T39" fmla="*/ 0 h 634"/>
              <a:gd name="T40" fmla="*/ 85093 w 634"/>
              <a:gd name="T41" fmla="*/ 0 h 634"/>
              <a:gd name="T42" fmla="*/ 58411 w 634"/>
              <a:gd name="T43" fmla="*/ 26316 h 634"/>
              <a:gd name="T44" fmla="*/ 58411 w 634"/>
              <a:gd name="T45" fmla="*/ 143114 h 634"/>
              <a:gd name="T46" fmla="*/ 85093 w 634"/>
              <a:gd name="T47" fmla="*/ 169790 h 634"/>
              <a:gd name="T48" fmla="*/ 201915 w 634"/>
              <a:gd name="T49" fmla="*/ 169790 h 634"/>
              <a:gd name="T50" fmla="*/ 228236 w 634"/>
              <a:gd name="T51" fmla="*/ 143114 h 634"/>
              <a:gd name="T52" fmla="*/ 228236 w 634"/>
              <a:gd name="T53" fmla="*/ 26316 h 634"/>
              <a:gd name="T54" fmla="*/ 201915 w 634"/>
              <a:gd name="T55" fmla="*/ 0 h 634"/>
              <a:gd name="T56" fmla="*/ 212372 w 634"/>
              <a:gd name="T57" fmla="*/ 143114 h 634"/>
              <a:gd name="T58" fmla="*/ 212372 w 634"/>
              <a:gd name="T59" fmla="*/ 143114 h 634"/>
              <a:gd name="T60" fmla="*/ 201915 w 634"/>
              <a:gd name="T61" fmla="*/ 153568 h 634"/>
              <a:gd name="T62" fmla="*/ 85093 w 634"/>
              <a:gd name="T63" fmla="*/ 153568 h 634"/>
              <a:gd name="T64" fmla="*/ 74637 w 634"/>
              <a:gd name="T65" fmla="*/ 143114 h 634"/>
              <a:gd name="T66" fmla="*/ 74637 w 634"/>
              <a:gd name="T67" fmla="*/ 26316 h 634"/>
              <a:gd name="T68" fmla="*/ 85093 w 634"/>
              <a:gd name="T69" fmla="*/ 15862 h 634"/>
              <a:gd name="T70" fmla="*/ 201915 w 634"/>
              <a:gd name="T71" fmla="*/ 15862 h 634"/>
              <a:gd name="T72" fmla="*/ 212372 w 634"/>
              <a:gd name="T73" fmla="*/ 26316 h 634"/>
              <a:gd name="T74" fmla="*/ 212372 w 634"/>
              <a:gd name="T75" fmla="*/ 143114 h 63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634" h="634">
                <a:moveTo>
                  <a:pt x="442" y="544"/>
                </a:moveTo>
                <a:lnTo>
                  <a:pt x="442" y="544"/>
                </a:lnTo>
                <a:cubicBezTo>
                  <a:pt x="442" y="574"/>
                  <a:pt x="412" y="588"/>
                  <a:pt x="398" y="588"/>
                </a:cubicBezTo>
                <a:cubicBezTo>
                  <a:pt x="89" y="588"/>
                  <a:pt x="89" y="588"/>
                  <a:pt x="89" y="588"/>
                </a:cubicBezTo>
                <a:cubicBezTo>
                  <a:pt x="59" y="588"/>
                  <a:pt x="44" y="574"/>
                  <a:pt x="44" y="544"/>
                </a:cubicBezTo>
                <a:cubicBezTo>
                  <a:pt x="44" y="235"/>
                  <a:pt x="44" y="235"/>
                  <a:pt x="44" y="235"/>
                </a:cubicBezTo>
                <a:cubicBezTo>
                  <a:pt x="44" y="221"/>
                  <a:pt x="59" y="191"/>
                  <a:pt x="89" y="191"/>
                </a:cubicBezTo>
                <a:cubicBezTo>
                  <a:pt x="118" y="191"/>
                  <a:pt x="118" y="191"/>
                  <a:pt x="118" y="191"/>
                </a:cubicBezTo>
                <a:cubicBezTo>
                  <a:pt x="118" y="162"/>
                  <a:pt x="118" y="162"/>
                  <a:pt x="118" y="162"/>
                </a:cubicBezTo>
                <a:cubicBezTo>
                  <a:pt x="89" y="162"/>
                  <a:pt x="89" y="162"/>
                  <a:pt x="89" y="162"/>
                </a:cubicBezTo>
                <a:cubicBezTo>
                  <a:pt x="44" y="162"/>
                  <a:pt x="0" y="191"/>
                  <a:pt x="0" y="235"/>
                </a:cubicBezTo>
                <a:cubicBezTo>
                  <a:pt x="0" y="544"/>
                  <a:pt x="0" y="544"/>
                  <a:pt x="0" y="544"/>
                </a:cubicBezTo>
                <a:cubicBezTo>
                  <a:pt x="0" y="588"/>
                  <a:pt x="44" y="633"/>
                  <a:pt x="89" y="633"/>
                </a:cubicBezTo>
                <a:cubicBezTo>
                  <a:pt x="398" y="633"/>
                  <a:pt x="398" y="633"/>
                  <a:pt x="398" y="633"/>
                </a:cubicBezTo>
                <a:cubicBezTo>
                  <a:pt x="442" y="633"/>
                  <a:pt x="471" y="588"/>
                  <a:pt x="471" y="544"/>
                </a:cubicBezTo>
                <a:cubicBezTo>
                  <a:pt x="471" y="515"/>
                  <a:pt x="471" y="515"/>
                  <a:pt x="471" y="515"/>
                </a:cubicBezTo>
                <a:cubicBezTo>
                  <a:pt x="442" y="515"/>
                  <a:pt x="442" y="515"/>
                  <a:pt x="442" y="515"/>
                </a:cubicBezTo>
                <a:lnTo>
                  <a:pt x="442" y="544"/>
                </a:lnTo>
                <a:close/>
                <a:moveTo>
                  <a:pt x="560" y="0"/>
                </a:moveTo>
                <a:lnTo>
                  <a:pt x="560" y="0"/>
                </a:lnTo>
                <a:cubicBezTo>
                  <a:pt x="236" y="0"/>
                  <a:pt x="236" y="0"/>
                  <a:pt x="236" y="0"/>
                </a:cubicBezTo>
                <a:cubicBezTo>
                  <a:pt x="192" y="0"/>
                  <a:pt x="162" y="29"/>
                  <a:pt x="162" y="73"/>
                </a:cubicBezTo>
                <a:cubicBezTo>
                  <a:pt x="162" y="397"/>
                  <a:pt x="162" y="397"/>
                  <a:pt x="162" y="397"/>
                </a:cubicBezTo>
                <a:cubicBezTo>
                  <a:pt x="162" y="441"/>
                  <a:pt x="192" y="471"/>
                  <a:pt x="236" y="471"/>
                </a:cubicBezTo>
                <a:cubicBezTo>
                  <a:pt x="560" y="471"/>
                  <a:pt x="560" y="471"/>
                  <a:pt x="560" y="471"/>
                </a:cubicBezTo>
                <a:cubicBezTo>
                  <a:pt x="604" y="471"/>
                  <a:pt x="633" y="441"/>
                  <a:pt x="633" y="397"/>
                </a:cubicBezTo>
                <a:cubicBezTo>
                  <a:pt x="633" y="73"/>
                  <a:pt x="633" y="73"/>
                  <a:pt x="633" y="73"/>
                </a:cubicBezTo>
                <a:cubicBezTo>
                  <a:pt x="633" y="29"/>
                  <a:pt x="604" y="0"/>
                  <a:pt x="560" y="0"/>
                </a:cubicBezTo>
                <a:close/>
                <a:moveTo>
                  <a:pt x="589" y="397"/>
                </a:moveTo>
                <a:lnTo>
                  <a:pt x="589" y="397"/>
                </a:lnTo>
                <a:cubicBezTo>
                  <a:pt x="589" y="412"/>
                  <a:pt x="574" y="426"/>
                  <a:pt x="560" y="426"/>
                </a:cubicBezTo>
                <a:cubicBezTo>
                  <a:pt x="236" y="426"/>
                  <a:pt x="236" y="426"/>
                  <a:pt x="236" y="426"/>
                </a:cubicBezTo>
                <a:cubicBezTo>
                  <a:pt x="221" y="426"/>
                  <a:pt x="207" y="412"/>
                  <a:pt x="207" y="397"/>
                </a:cubicBezTo>
                <a:cubicBezTo>
                  <a:pt x="207" y="73"/>
                  <a:pt x="207" y="73"/>
                  <a:pt x="207" y="73"/>
                </a:cubicBezTo>
                <a:cubicBezTo>
                  <a:pt x="207" y="58"/>
                  <a:pt x="221" y="44"/>
                  <a:pt x="236" y="44"/>
                </a:cubicBezTo>
                <a:cubicBezTo>
                  <a:pt x="560" y="44"/>
                  <a:pt x="560" y="44"/>
                  <a:pt x="560" y="44"/>
                </a:cubicBezTo>
                <a:cubicBezTo>
                  <a:pt x="574" y="44"/>
                  <a:pt x="589" y="58"/>
                  <a:pt x="589" y="73"/>
                </a:cubicBezTo>
                <a:lnTo>
                  <a:pt x="589" y="397"/>
                </a:lnTo>
                <a:close/>
              </a:path>
            </a:pathLst>
          </a:custGeom>
          <a:solidFill>
            <a:schemeClr val="tx1">
              <a:lumMod val="75000"/>
              <a:lumOff val="25000"/>
            </a:schemeClr>
          </a:solidFill>
          <a:ln>
            <a:noFill/>
          </a:ln>
          <a:effectLst/>
          <a:extLst/>
        </p:spPr>
        <p:txBody>
          <a:bodyPr wrap="none" anchor="ctr"/>
          <a:lstStyle/>
          <a:p>
            <a:endParaRPr lang="en-US" sz="5400"/>
          </a:p>
        </p:txBody>
      </p:sp>
      <p:sp>
        <p:nvSpPr>
          <p:cNvPr id="61" name="Freeform 60"/>
          <p:cNvSpPr>
            <a:spLocks noChangeArrowheads="1"/>
          </p:cNvSpPr>
          <p:nvPr/>
        </p:nvSpPr>
        <p:spPr bwMode="auto">
          <a:xfrm>
            <a:off x="13380515" y="5089637"/>
            <a:ext cx="598056" cy="515090"/>
          </a:xfrm>
          <a:custGeom>
            <a:avLst/>
            <a:gdLst>
              <a:gd name="T0" fmla="*/ 26321 w 634"/>
              <a:gd name="T1" fmla="*/ 68985 h 545"/>
              <a:gd name="T2" fmla="*/ 26321 w 634"/>
              <a:gd name="T3" fmla="*/ 127496 h 545"/>
              <a:gd name="T4" fmla="*/ 26321 w 634"/>
              <a:gd name="T5" fmla="*/ 68985 h 545"/>
              <a:gd name="T6" fmla="*/ 26321 w 634"/>
              <a:gd name="T7" fmla="*/ 111605 h 545"/>
              <a:gd name="T8" fmla="*/ 26321 w 634"/>
              <a:gd name="T9" fmla="*/ 84877 h 545"/>
              <a:gd name="T10" fmla="*/ 26321 w 634"/>
              <a:gd name="T11" fmla="*/ 111605 h 545"/>
              <a:gd name="T12" fmla="*/ 196146 w 634"/>
              <a:gd name="T13" fmla="*/ 53093 h 545"/>
              <a:gd name="T14" fmla="*/ 196146 w 634"/>
              <a:gd name="T15" fmla="*/ 0 h 545"/>
              <a:gd name="T16" fmla="*/ 196146 w 634"/>
              <a:gd name="T17" fmla="*/ 53093 h 545"/>
              <a:gd name="T18" fmla="*/ 196146 w 634"/>
              <a:gd name="T19" fmla="*/ 10474 h 545"/>
              <a:gd name="T20" fmla="*/ 196146 w 634"/>
              <a:gd name="T21" fmla="*/ 42619 h 545"/>
              <a:gd name="T22" fmla="*/ 196146 w 634"/>
              <a:gd name="T23" fmla="*/ 10474 h 545"/>
              <a:gd name="T24" fmla="*/ 26321 w 634"/>
              <a:gd name="T25" fmla="*/ 137971 h 545"/>
              <a:gd name="T26" fmla="*/ 26321 w 634"/>
              <a:gd name="T27" fmla="*/ 196482 h 545"/>
              <a:gd name="T28" fmla="*/ 26321 w 634"/>
              <a:gd name="T29" fmla="*/ 137971 h 545"/>
              <a:gd name="T30" fmla="*/ 26321 w 634"/>
              <a:gd name="T31" fmla="*/ 180590 h 545"/>
              <a:gd name="T32" fmla="*/ 26321 w 634"/>
              <a:gd name="T33" fmla="*/ 154224 h 545"/>
              <a:gd name="T34" fmla="*/ 26321 w 634"/>
              <a:gd name="T35" fmla="*/ 180590 h 545"/>
              <a:gd name="T36" fmla="*/ 196146 w 634"/>
              <a:gd name="T37" fmla="*/ 137971 h 545"/>
              <a:gd name="T38" fmla="*/ 196146 w 634"/>
              <a:gd name="T39" fmla="*/ 196482 h 545"/>
              <a:gd name="T40" fmla="*/ 196146 w 634"/>
              <a:gd name="T41" fmla="*/ 137971 h 545"/>
              <a:gd name="T42" fmla="*/ 196146 w 634"/>
              <a:gd name="T43" fmla="*/ 180590 h 545"/>
              <a:gd name="T44" fmla="*/ 196146 w 634"/>
              <a:gd name="T45" fmla="*/ 154224 h 545"/>
              <a:gd name="T46" fmla="*/ 196146 w 634"/>
              <a:gd name="T47" fmla="*/ 180590 h 545"/>
              <a:gd name="T48" fmla="*/ 26321 w 634"/>
              <a:gd name="T49" fmla="*/ 0 h 545"/>
              <a:gd name="T50" fmla="*/ 26321 w 634"/>
              <a:gd name="T51" fmla="*/ 53093 h 545"/>
              <a:gd name="T52" fmla="*/ 26321 w 634"/>
              <a:gd name="T53" fmla="*/ 0 h 545"/>
              <a:gd name="T54" fmla="*/ 26321 w 634"/>
              <a:gd name="T55" fmla="*/ 42619 h 545"/>
              <a:gd name="T56" fmla="*/ 26321 w 634"/>
              <a:gd name="T57" fmla="*/ 10474 h 545"/>
              <a:gd name="T58" fmla="*/ 26321 w 634"/>
              <a:gd name="T59" fmla="*/ 42619 h 545"/>
              <a:gd name="T60" fmla="*/ 196146 w 634"/>
              <a:gd name="T61" fmla="*/ 68985 h 545"/>
              <a:gd name="T62" fmla="*/ 196146 w 634"/>
              <a:gd name="T63" fmla="*/ 127496 h 545"/>
              <a:gd name="T64" fmla="*/ 196146 w 634"/>
              <a:gd name="T65" fmla="*/ 68985 h 545"/>
              <a:gd name="T66" fmla="*/ 196146 w 634"/>
              <a:gd name="T67" fmla="*/ 111605 h 545"/>
              <a:gd name="T68" fmla="*/ 196146 w 634"/>
              <a:gd name="T69" fmla="*/ 84877 h 545"/>
              <a:gd name="T70" fmla="*/ 196146 w 634"/>
              <a:gd name="T71" fmla="*/ 111605 h 545"/>
              <a:gd name="T72" fmla="*/ 111414 w 634"/>
              <a:gd name="T73" fmla="*/ 0 h 545"/>
              <a:gd name="T74" fmla="*/ 111414 w 634"/>
              <a:gd name="T75" fmla="*/ 53093 h 545"/>
              <a:gd name="T76" fmla="*/ 111414 w 634"/>
              <a:gd name="T77" fmla="*/ 0 h 545"/>
              <a:gd name="T78" fmla="*/ 111414 w 634"/>
              <a:gd name="T79" fmla="*/ 42619 h 545"/>
              <a:gd name="T80" fmla="*/ 111414 w 634"/>
              <a:gd name="T81" fmla="*/ 10474 h 545"/>
              <a:gd name="T82" fmla="*/ 111414 w 634"/>
              <a:gd name="T83" fmla="*/ 42619 h 545"/>
              <a:gd name="T84" fmla="*/ 111414 w 634"/>
              <a:gd name="T85" fmla="*/ 137971 h 545"/>
              <a:gd name="T86" fmla="*/ 111414 w 634"/>
              <a:gd name="T87" fmla="*/ 196482 h 545"/>
              <a:gd name="T88" fmla="*/ 111414 w 634"/>
              <a:gd name="T89" fmla="*/ 137971 h 545"/>
              <a:gd name="T90" fmla="*/ 111414 w 634"/>
              <a:gd name="T91" fmla="*/ 180590 h 545"/>
              <a:gd name="T92" fmla="*/ 111414 w 634"/>
              <a:gd name="T93" fmla="*/ 154224 h 545"/>
              <a:gd name="T94" fmla="*/ 111414 w 634"/>
              <a:gd name="T95" fmla="*/ 180590 h 545"/>
              <a:gd name="T96" fmla="*/ 111414 w 634"/>
              <a:gd name="T97" fmla="*/ 68985 h 545"/>
              <a:gd name="T98" fmla="*/ 111414 w 634"/>
              <a:gd name="T99" fmla="*/ 127496 h 545"/>
              <a:gd name="T100" fmla="*/ 111414 w 634"/>
              <a:gd name="T101" fmla="*/ 68985 h 545"/>
              <a:gd name="T102" fmla="*/ 111414 w 634"/>
              <a:gd name="T103" fmla="*/ 111605 h 545"/>
              <a:gd name="T104" fmla="*/ 111414 w 634"/>
              <a:gd name="T105" fmla="*/ 84877 h 545"/>
              <a:gd name="T106" fmla="*/ 111414 w 634"/>
              <a:gd name="T107" fmla="*/ 111605 h 545"/>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634" h="545">
                <a:moveTo>
                  <a:pt x="73" y="191"/>
                </a:moveTo>
                <a:lnTo>
                  <a:pt x="73" y="191"/>
                </a:lnTo>
                <a:cubicBezTo>
                  <a:pt x="29" y="191"/>
                  <a:pt x="0" y="221"/>
                  <a:pt x="0" y="265"/>
                </a:cubicBezTo>
                <a:cubicBezTo>
                  <a:pt x="0" y="309"/>
                  <a:pt x="29" y="353"/>
                  <a:pt x="73" y="353"/>
                </a:cubicBezTo>
                <a:cubicBezTo>
                  <a:pt x="117" y="353"/>
                  <a:pt x="162" y="309"/>
                  <a:pt x="162" y="265"/>
                </a:cubicBezTo>
                <a:cubicBezTo>
                  <a:pt x="162" y="221"/>
                  <a:pt x="117" y="191"/>
                  <a:pt x="73" y="191"/>
                </a:cubicBezTo>
                <a:close/>
                <a:moveTo>
                  <a:pt x="73" y="309"/>
                </a:moveTo>
                <a:lnTo>
                  <a:pt x="73" y="309"/>
                </a:lnTo>
                <a:cubicBezTo>
                  <a:pt x="58" y="309"/>
                  <a:pt x="44" y="294"/>
                  <a:pt x="44" y="265"/>
                </a:cubicBezTo>
                <a:cubicBezTo>
                  <a:pt x="44" y="250"/>
                  <a:pt x="58" y="235"/>
                  <a:pt x="73" y="235"/>
                </a:cubicBezTo>
                <a:cubicBezTo>
                  <a:pt x="103" y="235"/>
                  <a:pt x="117" y="250"/>
                  <a:pt x="117" y="265"/>
                </a:cubicBezTo>
                <a:cubicBezTo>
                  <a:pt x="117" y="294"/>
                  <a:pt x="103" y="309"/>
                  <a:pt x="73" y="309"/>
                </a:cubicBezTo>
                <a:close/>
                <a:moveTo>
                  <a:pt x="544" y="147"/>
                </a:moveTo>
                <a:lnTo>
                  <a:pt x="544" y="147"/>
                </a:lnTo>
                <a:cubicBezTo>
                  <a:pt x="588" y="147"/>
                  <a:pt x="633" y="118"/>
                  <a:pt x="633" y="73"/>
                </a:cubicBezTo>
                <a:cubicBezTo>
                  <a:pt x="633" y="29"/>
                  <a:pt x="588" y="0"/>
                  <a:pt x="544" y="0"/>
                </a:cubicBezTo>
                <a:cubicBezTo>
                  <a:pt x="500" y="0"/>
                  <a:pt x="471" y="29"/>
                  <a:pt x="471" y="73"/>
                </a:cubicBezTo>
                <a:cubicBezTo>
                  <a:pt x="471" y="118"/>
                  <a:pt x="500" y="147"/>
                  <a:pt x="544" y="147"/>
                </a:cubicBezTo>
                <a:close/>
                <a:moveTo>
                  <a:pt x="544" y="29"/>
                </a:moveTo>
                <a:lnTo>
                  <a:pt x="544" y="29"/>
                </a:lnTo>
                <a:cubicBezTo>
                  <a:pt x="574" y="29"/>
                  <a:pt x="588" y="59"/>
                  <a:pt x="588" y="73"/>
                </a:cubicBezTo>
                <a:cubicBezTo>
                  <a:pt x="588" y="88"/>
                  <a:pt x="574" y="118"/>
                  <a:pt x="544" y="118"/>
                </a:cubicBezTo>
                <a:cubicBezTo>
                  <a:pt x="530" y="118"/>
                  <a:pt x="515" y="88"/>
                  <a:pt x="515" y="73"/>
                </a:cubicBezTo>
                <a:cubicBezTo>
                  <a:pt x="515" y="59"/>
                  <a:pt x="530" y="29"/>
                  <a:pt x="544" y="29"/>
                </a:cubicBezTo>
                <a:close/>
                <a:moveTo>
                  <a:pt x="73" y="382"/>
                </a:moveTo>
                <a:lnTo>
                  <a:pt x="73" y="382"/>
                </a:lnTo>
                <a:cubicBezTo>
                  <a:pt x="29" y="382"/>
                  <a:pt x="0" y="427"/>
                  <a:pt x="0" y="471"/>
                </a:cubicBezTo>
                <a:cubicBezTo>
                  <a:pt x="0" y="515"/>
                  <a:pt x="29" y="544"/>
                  <a:pt x="73" y="544"/>
                </a:cubicBezTo>
                <a:cubicBezTo>
                  <a:pt x="117" y="544"/>
                  <a:pt x="162" y="515"/>
                  <a:pt x="162" y="471"/>
                </a:cubicBezTo>
                <a:cubicBezTo>
                  <a:pt x="162" y="427"/>
                  <a:pt x="117" y="382"/>
                  <a:pt x="73" y="382"/>
                </a:cubicBezTo>
                <a:close/>
                <a:moveTo>
                  <a:pt x="73" y="500"/>
                </a:moveTo>
                <a:lnTo>
                  <a:pt x="73" y="500"/>
                </a:lnTo>
                <a:cubicBezTo>
                  <a:pt x="58" y="500"/>
                  <a:pt x="44" y="486"/>
                  <a:pt x="44" y="471"/>
                </a:cubicBezTo>
                <a:cubicBezTo>
                  <a:pt x="44" y="441"/>
                  <a:pt x="58" y="427"/>
                  <a:pt x="73" y="427"/>
                </a:cubicBezTo>
                <a:cubicBezTo>
                  <a:pt x="103" y="427"/>
                  <a:pt x="117" y="441"/>
                  <a:pt x="117" y="471"/>
                </a:cubicBezTo>
                <a:cubicBezTo>
                  <a:pt x="117" y="486"/>
                  <a:pt x="103" y="500"/>
                  <a:pt x="73" y="500"/>
                </a:cubicBezTo>
                <a:close/>
                <a:moveTo>
                  <a:pt x="544" y="382"/>
                </a:moveTo>
                <a:lnTo>
                  <a:pt x="544" y="382"/>
                </a:lnTo>
                <a:cubicBezTo>
                  <a:pt x="500" y="382"/>
                  <a:pt x="471" y="427"/>
                  <a:pt x="471" y="471"/>
                </a:cubicBezTo>
                <a:cubicBezTo>
                  <a:pt x="471" y="515"/>
                  <a:pt x="500" y="544"/>
                  <a:pt x="544" y="544"/>
                </a:cubicBezTo>
                <a:cubicBezTo>
                  <a:pt x="588" y="544"/>
                  <a:pt x="633" y="515"/>
                  <a:pt x="633" y="471"/>
                </a:cubicBezTo>
                <a:cubicBezTo>
                  <a:pt x="633" y="427"/>
                  <a:pt x="588" y="382"/>
                  <a:pt x="544" y="382"/>
                </a:cubicBezTo>
                <a:close/>
                <a:moveTo>
                  <a:pt x="544" y="500"/>
                </a:moveTo>
                <a:lnTo>
                  <a:pt x="544" y="500"/>
                </a:lnTo>
                <a:cubicBezTo>
                  <a:pt x="530" y="500"/>
                  <a:pt x="515" y="486"/>
                  <a:pt x="515" y="471"/>
                </a:cubicBezTo>
                <a:cubicBezTo>
                  <a:pt x="515" y="441"/>
                  <a:pt x="530" y="427"/>
                  <a:pt x="544" y="427"/>
                </a:cubicBezTo>
                <a:cubicBezTo>
                  <a:pt x="574" y="427"/>
                  <a:pt x="588" y="441"/>
                  <a:pt x="588" y="471"/>
                </a:cubicBezTo>
                <a:cubicBezTo>
                  <a:pt x="588" y="486"/>
                  <a:pt x="574" y="500"/>
                  <a:pt x="544" y="500"/>
                </a:cubicBezTo>
                <a:close/>
                <a:moveTo>
                  <a:pt x="73" y="0"/>
                </a:moveTo>
                <a:lnTo>
                  <a:pt x="73" y="0"/>
                </a:lnTo>
                <a:cubicBezTo>
                  <a:pt x="29" y="0"/>
                  <a:pt x="0" y="29"/>
                  <a:pt x="0" y="73"/>
                </a:cubicBezTo>
                <a:cubicBezTo>
                  <a:pt x="0" y="118"/>
                  <a:pt x="29" y="147"/>
                  <a:pt x="73" y="147"/>
                </a:cubicBezTo>
                <a:cubicBezTo>
                  <a:pt x="117" y="147"/>
                  <a:pt x="162" y="118"/>
                  <a:pt x="162" y="73"/>
                </a:cubicBezTo>
                <a:cubicBezTo>
                  <a:pt x="162" y="29"/>
                  <a:pt x="117" y="0"/>
                  <a:pt x="73" y="0"/>
                </a:cubicBezTo>
                <a:close/>
                <a:moveTo>
                  <a:pt x="73" y="118"/>
                </a:moveTo>
                <a:lnTo>
                  <a:pt x="73" y="118"/>
                </a:lnTo>
                <a:cubicBezTo>
                  <a:pt x="58" y="118"/>
                  <a:pt x="44" y="88"/>
                  <a:pt x="44" y="73"/>
                </a:cubicBezTo>
                <a:cubicBezTo>
                  <a:pt x="44" y="59"/>
                  <a:pt x="58" y="29"/>
                  <a:pt x="73" y="29"/>
                </a:cubicBezTo>
                <a:cubicBezTo>
                  <a:pt x="103" y="29"/>
                  <a:pt x="117" y="59"/>
                  <a:pt x="117" y="73"/>
                </a:cubicBezTo>
                <a:cubicBezTo>
                  <a:pt x="117" y="88"/>
                  <a:pt x="103" y="118"/>
                  <a:pt x="73" y="118"/>
                </a:cubicBezTo>
                <a:close/>
                <a:moveTo>
                  <a:pt x="544" y="191"/>
                </a:moveTo>
                <a:lnTo>
                  <a:pt x="544" y="191"/>
                </a:lnTo>
                <a:cubicBezTo>
                  <a:pt x="500" y="191"/>
                  <a:pt x="471" y="221"/>
                  <a:pt x="471" y="265"/>
                </a:cubicBezTo>
                <a:cubicBezTo>
                  <a:pt x="471" y="309"/>
                  <a:pt x="500" y="353"/>
                  <a:pt x="544" y="353"/>
                </a:cubicBezTo>
                <a:cubicBezTo>
                  <a:pt x="588" y="353"/>
                  <a:pt x="633" y="309"/>
                  <a:pt x="633" y="265"/>
                </a:cubicBezTo>
                <a:cubicBezTo>
                  <a:pt x="633" y="221"/>
                  <a:pt x="588" y="191"/>
                  <a:pt x="544" y="191"/>
                </a:cubicBezTo>
                <a:close/>
                <a:moveTo>
                  <a:pt x="544" y="309"/>
                </a:moveTo>
                <a:lnTo>
                  <a:pt x="544" y="309"/>
                </a:lnTo>
                <a:cubicBezTo>
                  <a:pt x="530" y="309"/>
                  <a:pt x="515" y="294"/>
                  <a:pt x="515" y="265"/>
                </a:cubicBezTo>
                <a:cubicBezTo>
                  <a:pt x="515" y="250"/>
                  <a:pt x="530" y="235"/>
                  <a:pt x="544" y="235"/>
                </a:cubicBezTo>
                <a:cubicBezTo>
                  <a:pt x="574" y="235"/>
                  <a:pt x="588" y="250"/>
                  <a:pt x="588" y="265"/>
                </a:cubicBezTo>
                <a:cubicBezTo>
                  <a:pt x="588" y="294"/>
                  <a:pt x="574" y="309"/>
                  <a:pt x="544" y="309"/>
                </a:cubicBezTo>
                <a:close/>
                <a:moveTo>
                  <a:pt x="309" y="0"/>
                </a:moveTo>
                <a:lnTo>
                  <a:pt x="309" y="0"/>
                </a:lnTo>
                <a:cubicBezTo>
                  <a:pt x="265" y="0"/>
                  <a:pt x="235" y="29"/>
                  <a:pt x="235" y="73"/>
                </a:cubicBezTo>
                <a:cubicBezTo>
                  <a:pt x="235" y="118"/>
                  <a:pt x="265" y="147"/>
                  <a:pt x="309" y="147"/>
                </a:cubicBezTo>
                <a:cubicBezTo>
                  <a:pt x="353" y="147"/>
                  <a:pt x="397" y="118"/>
                  <a:pt x="397" y="73"/>
                </a:cubicBezTo>
                <a:cubicBezTo>
                  <a:pt x="397" y="29"/>
                  <a:pt x="353" y="0"/>
                  <a:pt x="309" y="0"/>
                </a:cubicBezTo>
                <a:close/>
                <a:moveTo>
                  <a:pt x="309" y="118"/>
                </a:moveTo>
                <a:lnTo>
                  <a:pt x="309" y="118"/>
                </a:lnTo>
                <a:cubicBezTo>
                  <a:pt x="294" y="118"/>
                  <a:pt x="279" y="88"/>
                  <a:pt x="279" y="73"/>
                </a:cubicBezTo>
                <a:cubicBezTo>
                  <a:pt x="279" y="59"/>
                  <a:pt x="294" y="29"/>
                  <a:pt x="309" y="29"/>
                </a:cubicBezTo>
                <a:cubicBezTo>
                  <a:pt x="338" y="29"/>
                  <a:pt x="353" y="59"/>
                  <a:pt x="353" y="73"/>
                </a:cubicBezTo>
                <a:cubicBezTo>
                  <a:pt x="353" y="88"/>
                  <a:pt x="338" y="118"/>
                  <a:pt x="309" y="118"/>
                </a:cubicBezTo>
                <a:close/>
                <a:moveTo>
                  <a:pt x="309" y="382"/>
                </a:moveTo>
                <a:lnTo>
                  <a:pt x="309" y="382"/>
                </a:lnTo>
                <a:cubicBezTo>
                  <a:pt x="265" y="382"/>
                  <a:pt x="235" y="427"/>
                  <a:pt x="235" y="471"/>
                </a:cubicBezTo>
                <a:cubicBezTo>
                  <a:pt x="235" y="515"/>
                  <a:pt x="265" y="544"/>
                  <a:pt x="309" y="544"/>
                </a:cubicBezTo>
                <a:cubicBezTo>
                  <a:pt x="353" y="544"/>
                  <a:pt x="397" y="515"/>
                  <a:pt x="397" y="471"/>
                </a:cubicBezTo>
                <a:cubicBezTo>
                  <a:pt x="397" y="427"/>
                  <a:pt x="353" y="382"/>
                  <a:pt x="309" y="382"/>
                </a:cubicBezTo>
                <a:close/>
                <a:moveTo>
                  <a:pt x="309" y="500"/>
                </a:moveTo>
                <a:lnTo>
                  <a:pt x="309" y="500"/>
                </a:lnTo>
                <a:cubicBezTo>
                  <a:pt x="294" y="500"/>
                  <a:pt x="279" y="486"/>
                  <a:pt x="279" y="471"/>
                </a:cubicBezTo>
                <a:cubicBezTo>
                  <a:pt x="279" y="441"/>
                  <a:pt x="294" y="427"/>
                  <a:pt x="309" y="427"/>
                </a:cubicBezTo>
                <a:cubicBezTo>
                  <a:pt x="338" y="427"/>
                  <a:pt x="353" y="441"/>
                  <a:pt x="353" y="471"/>
                </a:cubicBezTo>
                <a:cubicBezTo>
                  <a:pt x="353" y="486"/>
                  <a:pt x="338" y="500"/>
                  <a:pt x="309" y="500"/>
                </a:cubicBezTo>
                <a:close/>
                <a:moveTo>
                  <a:pt x="309" y="191"/>
                </a:moveTo>
                <a:lnTo>
                  <a:pt x="309" y="191"/>
                </a:lnTo>
                <a:cubicBezTo>
                  <a:pt x="265" y="191"/>
                  <a:pt x="235" y="221"/>
                  <a:pt x="235" y="265"/>
                </a:cubicBezTo>
                <a:cubicBezTo>
                  <a:pt x="235" y="309"/>
                  <a:pt x="265" y="353"/>
                  <a:pt x="309" y="353"/>
                </a:cubicBezTo>
                <a:cubicBezTo>
                  <a:pt x="353" y="353"/>
                  <a:pt x="397" y="309"/>
                  <a:pt x="397" y="265"/>
                </a:cubicBezTo>
                <a:cubicBezTo>
                  <a:pt x="397" y="221"/>
                  <a:pt x="353" y="191"/>
                  <a:pt x="309" y="191"/>
                </a:cubicBezTo>
                <a:close/>
                <a:moveTo>
                  <a:pt x="309" y="309"/>
                </a:moveTo>
                <a:lnTo>
                  <a:pt x="309" y="309"/>
                </a:lnTo>
                <a:cubicBezTo>
                  <a:pt x="294" y="309"/>
                  <a:pt x="279" y="294"/>
                  <a:pt x="279" y="265"/>
                </a:cubicBezTo>
                <a:cubicBezTo>
                  <a:pt x="279" y="250"/>
                  <a:pt x="294" y="235"/>
                  <a:pt x="309" y="235"/>
                </a:cubicBezTo>
                <a:cubicBezTo>
                  <a:pt x="338" y="235"/>
                  <a:pt x="353" y="250"/>
                  <a:pt x="353" y="265"/>
                </a:cubicBezTo>
                <a:cubicBezTo>
                  <a:pt x="353" y="294"/>
                  <a:pt x="338" y="309"/>
                  <a:pt x="309" y="309"/>
                </a:cubicBezTo>
                <a:close/>
              </a:path>
            </a:pathLst>
          </a:custGeom>
          <a:solidFill>
            <a:schemeClr val="tx1">
              <a:lumMod val="75000"/>
              <a:lumOff val="25000"/>
            </a:schemeClr>
          </a:solidFill>
          <a:ln>
            <a:noFill/>
          </a:ln>
          <a:effectLst/>
          <a:extLst/>
        </p:spPr>
        <p:txBody>
          <a:bodyPr wrap="none" anchor="ctr"/>
          <a:lstStyle/>
          <a:p>
            <a:endParaRPr lang="en-US" sz="5400"/>
          </a:p>
        </p:txBody>
      </p:sp>
      <p:sp>
        <p:nvSpPr>
          <p:cNvPr id="62" name="Freeform 61"/>
          <p:cNvSpPr>
            <a:spLocks noChangeArrowheads="1"/>
          </p:cNvSpPr>
          <p:nvPr/>
        </p:nvSpPr>
        <p:spPr bwMode="auto">
          <a:xfrm>
            <a:off x="12447133" y="5089637"/>
            <a:ext cx="528916" cy="515090"/>
          </a:xfrm>
          <a:custGeom>
            <a:avLst/>
            <a:gdLst>
              <a:gd name="T0" fmla="*/ 58381 w 561"/>
              <a:gd name="T1" fmla="*/ 111605 h 545"/>
              <a:gd name="T2" fmla="*/ 0 w 561"/>
              <a:gd name="T3" fmla="*/ 137971 h 545"/>
              <a:gd name="T4" fmla="*/ 32073 w 561"/>
              <a:gd name="T5" fmla="*/ 196482 h 545"/>
              <a:gd name="T6" fmla="*/ 85048 w 561"/>
              <a:gd name="T7" fmla="*/ 170116 h 545"/>
              <a:gd name="T8" fmla="*/ 58381 w 561"/>
              <a:gd name="T9" fmla="*/ 111605 h 545"/>
              <a:gd name="T10" fmla="*/ 74237 w 561"/>
              <a:gd name="T11" fmla="*/ 170116 h 545"/>
              <a:gd name="T12" fmla="*/ 32073 w 561"/>
              <a:gd name="T13" fmla="*/ 180590 h 545"/>
              <a:gd name="T14" fmla="*/ 15856 w 561"/>
              <a:gd name="T15" fmla="*/ 137971 h 545"/>
              <a:gd name="T16" fmla="*/ 58381 w 561"/>
              <a:gd name="T17" fmla="*/ 127496 h 545"/>
              <a:gd name="T18" fmla="*/ 74237 w 561"/>
              <a:gd name="T19" fmla="*/ 170116 h 545"/>
              <a:gd name="T20" fmla="*/ 58381 w 561"/>
              <a:gd name="T21" fmla="*/ 0 h 545"/>
              <a:gd name="T22" fmla="*/ 0 w 561"/>
              <a:gd name="T23" fmla="*/ 26366 h 545"/>
              <a:gd name="T24" fmla="*/ 32073 w 561"/>
              <a:gd name="T25" fmla="*/ 84877 h 545"/>
              <a:gd name="T26" fmla="*/ 85048 w 561"/>
              <a:gd name="T27" fmla="*/ 53093 h 545"/>
              <a:gd name="T28" fmla="*/ 58381 w 561"/>
              <a:gd name="T29" fmla="*/ 0 h 545"/>
              <a:gd name="T30" fmla="*/ 74237 w 561"/>
              <a:gd name="T31" fmla="*/ 53093 h 545"/>
              <a:gd name="T32" fmla="*/ 32073 w 561"/>
              <a:gd name="T33" fmla="*/ 68985 h 545"/>
              <a:gd name="T34" fmla="*/ 15856 w 561"/>
              <a:gd name="T35" fmla="*/ 26366 h 545"/>
              <a:gd name="T36" fmla="*/ 58381 w 561"/>
              <a:gd name="T37" fmla="*/ 10474 h 545"/>
              <a:gd name="T38" fmla="*/ 74237 w 561"/>
              <a:gd name="T39" fmla="*/ 53093 h 545"/>
              <a:gd name="T40" fmla="*/ 169736 w 561"/>
              <a:gd name="T41" fmla="*/ 111605 h 545"/>
              <a:gd name="T42" fmla="*/ 116761 w 561"/>
              <a:gd name="T43" fmla="*/ 137971 h 545"/>
              <a:gd name="T44" fmla="*/ 143429 w 561"/>
              <a:gd name="T45" fmla="*/ 196482 h 545"/>
              <a:gd name="T46" fmla="*/ 201810 w 561"/>
              <a:gd name="T47" fmla="*/ 170116 h 545"/>
              <a:gd name="T48" fmla="*/ 169736 w 561"/>
              <a:gd name="T49" fmla="*/ 111605 h 545"/>
              <a:gd name="T50" fmla="*/ 185593 w 561"/>
              <a:gd name="T51" fmla="*/ 170116 h 545"/>
              <a:gd name="T52" fmla="*/ 143429 w 561"/>
              <a:gd name="T53" fmla="*/ 180590 h 545"/>
              <a:gd name="T54" fmla="*/ 127212 w 561"/>
              <a:gd name="T55" fmla="*/ 137971 h 545"/>
              <a:gd name="T56" fmla="*/ 169736 w 561"/>
              <a:gd name="T57" fmla="*/ 127496 h 545"/>
              <a:gd name="T58" fmla="*/ 185593 w 561"/>
              <a:gd name="T59" fmla="*/ 170116 h 545"/>
              <a:gd name="T60" fmla="*/ 169736 w 561"/>
              <a:gd name="T61" fmla="*/ 0 h 545"/>
              <a:gd name="T62" fmla="*/ 116761 w 561"/>
              <a:gd name="T63" fmla="*/ 26366 h 545"/>
              <a:gd name="T64" fmla="*/ 143429 w 561"/>
              <a:gd name="T65" fmla="*/ 84877 h 545"/>
              <a:gd name="T66" fmla="*/ 201810 w 561"/>
              <a:gd name="T67" fmla="*/ 53093 h 545"/>
              <a:gd name="T68" fmla="*/ 169736 w 561"/>
              <a:gd name="T69" fmla="*/ 0 h 545"/>
              <a:gd name="T70" fmla="*/ 185593 w 561"/>
              <a:gd name="T71" fmla="*/ 53093 h 545"/>
              <a:gd name="T72" fmla="*/ 143429 w 561"/>
              <a:gd name="T73" fmla="*/ 68985 h 545"/>
              <a:gd name="T74" fmla="*/ 127212 w 561"/>
              <a:gd name="T75" fmla="*/ 26366 h 545"/>
              <a:gd name="T76" fmla="*/ 169736 w 561"/>
              <a:gd name="T77" fmla="*/ 10474 h 545"/>
              <a:gd name="T78" fmla="*/ 185593 w 561"/>
              <a:gd name="T79" fmla="*/ 53093 h 54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1" h="545">
                <a:moveTo>
                  <a:pt x="162" y="309"/>
                </a:moveTo>
                <a:lnTo>
                  <a:pt x="162" y="309"/>
                </a:lnTo>
                <a:cubicBezTo>
                  <a:pt x="89" y="309"/>
                  <a:pt x="89" y="309"/>
                  <a:pt x="89" y="309"/>
                </a:cubicBezTo>
                <a:cubicBezTo>
                  <a:pt x="44" y="309"/>
                  <a:pt x="0" y="339"/>
                  <a:pt x="0" y="382"/>
                </a:cubicBezTo>
                <a:cubicBezTo>
                  <a:pt x="0" y="471"/>
                  <a:pt x="0" y="471"/>
                  <a:pt x="0" y="471"/>
                </a:cubicBezTo>
                <a:cubicBezTo>
                  <a:pt x="0" y="515"/>
                  <a:pt x="44" y="544"/>
                  <a:pt x="89" y="544"/>
                </a:cubicBezTo>
                <a:cubicBezTo>
                  <a:pt x="162" y="544"/>
                  <a:pt x="162" y="544"/>
                  <a:pt x="162" y="544"/>
                </a:cubicBezTo>
                <a:cubicBezTo>
                  <a:pt x="206" y="544"/>
                  <a:pt x="236" y="515"/>
                  <a:pt x="236" y="471"/>
                </a:cubicBezTo>
                <a:cubicBezTo>
                  <a:pt x="236" y="382"/>
                  <a:pt x="236" y="382"/>
                  <a:pt x="236" y="382"/>
                </a:cubicBezTo>
                <a:cubicBezTo>
                  <a:pt x="236" y="339"/>
                  <a:pt x="206" y="309"/>
                  <a:pt x="162" y="309"/>
                </a:cubicBezTo>
                <a:close/>
                <a:moveTo>
                  <a:pt x="206" y="471"/>
                </a:moveTo>
                <a:lnTo>
                  <a:pt x="206" y="471"/>
                </a:lnTo>
                <a:cubicBezTo>
                  <a:pt x="206" y="486"/>
                  <a:pt x="177" y="500"/>
                  <a:pt x="162" y="500"/>
                </a:cubicBezTo>
                <a:cubicBezTo>
                  <a:pt x="89" y="500"/>
                  <a:pt x="89" y="500"/>
                  <a:pt x="89" y="500"/>
                </a:cubicBezTo>
                <a:cubicBezTo>
                  <a:pt x="59" y="500"/>
                  <a:pt x="44" y="486"/>
                  <a:pt x="44" y="471"/>
                </a:cubicBezTo>
                <a:cubicBezTo>
                  <a:pt x="44" y="382"/>
                  <a:pt x="44" y="382"/>
                  <a:pt x="44" y="382"/>
                </a:cubicBezTo>
                <a:cubicBezTo>
                  <a:pt x="44" y="368"/>
                  <a:pt x="59" y="353"/>
                  <a:pt x="89" y="353"/>
                </a:cubicBezTo>
                <a:cubicBezTo>
                  <a:pt x="162" y="353"/>
                  <a:pt x="162" y="353"/>
                  <a:pt x="162" y="353"/>
                </a:cubicBezTo>
                <a:cubicBezTo>
                  <a:pt x="177" y="353"/>
                  <a:pt x="206" y="368"/>
                  <a:pt x="206" y="382"/>
                </a:cubicBezTo>
                <a:lnTo>
                  <a:pt x="206" y="471"/>
                </a:lnTo>
                <a:close/>
                <a:moveTo>
                  <a:pt x="162" y="0"/>
                </a:moveTo>
                <a:lnTo>
                  <a:pt x="162" y="0"/>
                </a:lnTo>
                <a:cubicBezTo>
                  <a:pt x="89" y="0"/>
                  <a:pt x="89" y="0"/>
                  <a:pt x="89" y="0"/>
                </a:cubicBezTo>
                <a:cubicBezTo>
                  <a:pt x="44" y="0"/>
                  <a:pt x="0" y="29"/>
                  <a:pt x="0" y="73"/>
                </a:cubicBezTo>
                <a:cubicBezTo>
                  <a:pt x="0" y="147"/>
                  <a:pt x="0" y="147"/>
                  <a:pt x="0" y="147"/>
                </a:cubicBezTo>
                <a:cubicBezTo>
                  <a:pt x="0" y="191"/>
                  <a:pt x="44" y="235"/>
                  <a:pt x="89" y="235"/>
                </a:cubicBezTo>
                <a:cubicBezTo>
                  <a:pt x="162" y="235"/>
                  <a:pt x="162" y="235"/>
                  <a:pt x="162" y="235"/>
                </a:cubicBezTo>
                <a:cubicBezTo>
                  <a:pt x="206" y="235"/>
                  <a:pt x="236" y="191"/>
                  <a:pt x="236" y="147"/>
                </a:cubicBezTo>
                <a:cubicBezTo>
                  <a:pt x="236" y="73"/>
                  <a:pt x="236" y="73"/>
                  <a:pt x="236" y="73"/>
                </a:cubicBezTo>
                <a:cubicBezTo>
                  <a:pt x="236" y="29"/>
                  <a:pt x="206" y="0"/>
                  <a:pt x="162" y="0"/>
                </a:cubicBezTo>
                <a:close/>
                <a:moveTo>
                  <a:pt x="206" y="147"/>
                </a:moveTo>
                <a:lnTo>
                  <a:pt x="206" y="147"/>
                </a:lnTo>
                <a:cubicBezTo>
                  <a:pt x="206" y="177"/>
                  <a:pt x="177" y="191"/>
                  <a:pt x="162" y="191"/>
                </a:cubicBezTo>
                <a:cubicBezTo>
                  <a:pt x="89" y="191"/>
                  <a:pt x="89" y="191"/>
                  <a:pt x="89" y="191"/>
                </a:cubicBezTo>
                <a:cubicBezTo>
                  <a:pt x="59" y="191"/>
                  <a:pt x="44" y="177"/>
                  <a:pt x="44" y="147"/>
                </a:cubicBezTo>
                <a:cubicBezTo>
                  <a:pt x="44" y="73"/>
                  <a:pt x="44" y="73"/>
                  <a:pt x="44" y="73"/>
                </a:cubicBezTo>
                <a:cubicBezTo>
                  <a:pt x="44" y="59"/>
                  <a:pt x="59" y="29"/>
                  <a:pt x="89" y="29"/>
                </a:cubicBezTo>
                <a:cubicBezTo>
                  <a:pt x="162" y="29"/>
                  <a:pt x="162" y="29"/>
                  <a:pt x="162" y="29"/>
                </a:cubicBezTo>
                <a:cubicBezTo>
                  <a:pt x="177" y="29"/>
                  <a:pt x="206" y="59"/>
                  <a:pt x="206" y="73"/>
                </a:cubicBezTo>
                <a:lnTo>
                  <a:pt x="206" y="147"/>
                </a:lnTo>
                <a:close/>
                <a:moveTo>
                  <a:pt x="471" y="309"/>
                </a:moveTo>
                <a:lnTo>
                  <a:pt x="471" y="309"/>
                </a:lnTo>
                <a:cubicBezTo>
                  <a:pt x="398" y="309"/>
                  <a:pt x="398" y="309"/>
                  <a:pt x="398" y="309"/>
                </a:cubicBezTo>
                <a:cubicBezTo>
                  <a:pt x="353" y="309"/>
                  <a:pt x="324" y="339"/>
                  <a:pt x="324" y="382"/>
                </a:cubicBezTo>
                <a:cubicBezTo>
                  <a:pt x="324" y="471"/>
                  <a:pt x="324" y="471"/>
                  <a:pt x="324" y="471"/>
                </a:cubicBezTo>
                <a:cubicBezTo>
                  <a:pt x="324" y="515"/>
                  <a:pt x="353" y="544"/>
                  <a:pt x="398" y="544"/>
                </a:cubicBezTo>
                <a:cubicBezTo>
                  <a:pt x="471" y="544"/>
                  <a:pt x="471" y="544"/>
                  <a:pt x="471" y="544"/>
                </a:cubicBezTo>
                <a:cubicBezTo>
                  <a:pt x="515" y="544"/>
                  <a:pt x="560" y="515"/>
                  <a:pt x="560" y="471"/>
                </a:cubicBezTo>
                <a:cubicBezTo>
                  <a:pt x="560" y="382"/>
                  <a:pt x="560" y="382"/>
                  <a:pt x="560" y="382"/>
                </a:cubicBezTo>
                <a:cubicBezTo>
                  <a:pt x="560" y="339"/>
                  <a:pt x="515" y="309"/>
                  <a:pt x="471" y="309"/>
                </a:cubicBezTo>
                <a:close/>
                <a:moveTo>
                  <a:pt x="515" y="471"/>
                </a:moveTo>
                <a:lnTo>
                  <a:pt x="515" y="471"/>
                </a:lnTo>
                <a:cubicBezTo>
                  <a:pt x="515" y="486"/>
                  <a:pt x="501" y="500"/>
                  <a:pt x="471" y="500"/>
                </a:cubicBezTo>
                <a:cubicBezTo>
                  <a:pt x="398" y="500"/>
                  <a:pt x="398" y="500"/>
                  <a:pt x="398" y="500"/>
                </a:cubicBezTo>
                <a:cubicBezTo>
                  <a:pt x="383" y="500"/>
                  <a:pt x="353" y="486"/>
                  <a:pt x="353" y="471"/>
                </a:cubicBezTo>
                <a:cubicBezTo>
                  <a:pt x="353" y="382"/>
                  <a:pt x="353" y="382"/>
                  <a:pt x="353" y="382"/>
                </a:cubicBezTo>
                <a:cubicBezTo>
                  <a:pt x="353" y="368"/>
                  <a:pt x="383" y="353"/>
                  <a:pt x="398" y="353"/>
                </a:cubicBezTo>
                <a:cubicBezTo>
                  <a:pt x="471" y="353"/>
                  <a:pt x="471" y="353"/>
                  <a:pt x="471" y="353"/>
                </a:cubicBezTo>
                <a:cubicBezTo>
                  <a:pt x="501" y="353"/>
                  <a:pt x="515" y="368"/>
                  <a:pt x="515" y="382"/>
                </a:cubicBezTo>
                <a:lnTo>
                  <a:pt x="515" y="471"/>
                </a:lnTo>
                <a:close/>
                <a:moveTo>
                  <a:pt x="471" y="0"/>
                </a:moveTo>
                <a:lnTo>
                  <a:pt x="471" y="0"/>
                </a:lnTo>
                <a:cubicBezTo>
                  <a:pt x="398" y="0"/>
                  <a:pt x="398" y="0"/>
                  <a:pt x="398" y="0"/>
                </a:cubicBezTo>
                <a:cubicBezTo>
                  <a:pt x="353" y="0"/>
                  <a:pt x="324" y="29"/>
                  <a:pt x="324" y="73"/>
                </a:cubicBezTo>
                <a:cubicBezTo>
                  <a:pt x="324" y="147"/>
                  <a:pt x="324" y="147"/>
                  <a:pt x="324" y="147"/>
                </a:cubicBezTo>
                <a:cubicBezTo>
                  <a:pt x="324" y="191"/>
                  <a:pt x="353" y="235"/>
                  <a:pt x="398" y="235"/>
                </a:cubicBezTo>
                <a:cubicBezTo>
                  <a:pt x="471" y="235"/>
                  <a:pt x="471" y="235"/>
                  <a:pt x="471" y="235"/>
                </a:cubicBezTo>
                <a:cubicBezTo>
                  <a:pt x="515" y="235"/>
                  <a:pt x="560" y="191"/>
                  <a:pt x="560" y="147"/>
                </a:cubicBezTo>
                <a:cubicBezTo>
                  <a:pt x="560" y="73"/>
                  <a:pt x="560" y="73"/>
                  <a:pt x="560" y="73"/>
                </a:cubicBezTo>
                <a:cubicBezTo>
                  <a:pt x="560" y="29"/>
                  <a:pt x="515" y="0"/>
                  <a:pt x="471" y="0"/>
                </a:cubicBezTo>
                <a:close/>
                <a:moveTo>
                  <a:pt x="515" y="147"/>
                </a:moveTo>
                <a:lnTo>
                  <a:pt x="515" y="147"/>
                </a:lnTo>
                <a:cubicBezTo>
                  <a:pt x="515" y="177"/>
                  <a:pt x="501" y="191"/>
                  <a:pt x="471" y="191"/>
                </a:cubicBezTo>
                <a:cubicBezTo>
                  <a:pt x="398" y="191"/>
                  <a:pt x="398" y="191"/>
                  <a:pt x="398" y="191"/>
                </a:cubicBezTo>
                <a:cubicBezTo>
                  <a:pt x="383" y="191"/>
                  <a:pt x="353" y="177"/>
                  <a:pt x="353" y="147"/>
                </a:cubicBezTo>
                <a:cubicBezTo>
                  <a:pt x="353" y="73"/>
                  <a:pt x="353" y="73"/>
                  <a:pt x="353" y="73"/>
                </a:cubicBezTo>
                <a:cubicBezTo>
                  <a:pt x="353" y="59"/>
                  <a:pt x="383" y="29"/>
                  <a:pt x="398" y="29"/>
                </a:cubicBezTo>
                <a:cubicBezTo>
                  <a:pt x="471" y="29"/>
                  <a:pt x="471" y="29"/>
                  <a:pt x="471" y="29"/>
                </a:cubicBezTo>
                <a:cubicBezTo>
                  <a:pt x="501" y="29"/>
                  <a:pt x="515" y="59"/>
                  <a:pt x="515" y="73"/>
                </a:cubicBezTo>
                <a:lnTo>
                  <a:pt x="515" y="147"/>
                </a:lnTo>
                <a:close/>
              </a:path>
            </a:pathLst>
          </a:custGeom>
          <a:solidFill>
            <a:schemeClr val="tx1">
              <a:lumMod val="75000"/>
              <a:lumOff val="25000"/>
            </a:schemeClr>
          </a:solidFill>
          <a:ln>
            <a:noFill/>
          </a:ln>
          <a:effectLst/>
          <a:extLst/>
        </p:spPr>
        <p:txBody>
          <a:bodyPr wrap="none" anchor="ctr"/>
          <a:lstStyle/>
          <a:p>
            <a:endParaRPr lang="en-US" sz="5400"/>
          </a:p>
        </p:txBody>
      </p:sp>
      <p:sp>
        <p:nvSpPr>
          <p:cNvPr id="63" name="Freeform 62"/>
          <p:cNvSpPr>
            <a:spLocks noChangeArrowheads="1"/>
          </p:cNvSpPr>
          <p:nvPr/>
        </p:nvSpPr>
        <p:spPr bwMode="auto">
          <a:xfrm>
            <a:off x="21089559" y="4090567"/>
            <a:ext cx="556572" cy="584230"/>
          </a:xfrm>
          <a:custGeom>
            <a:avLst/>
            <a:gdLst>
              <a:gd name="T0" fmla="*/ 106190 w 589"/>
              <a:gd name="T1" fmla="*/ 0 h 619"/>
              <a:gd name="T2" fmla="*/ 106190 w 589"/>
              <a:gd name="T3" fmla="*/ 0 h 619"/>
              <a:gd name="T4" fmla="*/ 0 w 589"/>
              <a:gd name="T5" fmla="*/ 122273 h 619"/>
              <a:gd name="T6" fmla="*/ 10475 w 589"/>
              <a:gd name="T7" fmla="*/ 132733 h 619"/>
              <a:gd name="T8" fmla="*/ 37203 w 589"/>
              <a:gd name="T9" fmla="*/ 106042 h 619"/>
              <a:gd name="T10" fmla="*/ 37203 w 589"/>
              <a:gd name="T11" fmla="*/ 196575 h 619"/>
              <a:gd name="T12" fmla="*/ 63569 w 589"/>
              <a:gd name="T13" fmla="*/ 222905 h 619"/>
              <a:gd name="T14" fmla="*/ 148810 w 589"/>
              <a:gd name="T15" fmla="*/ 222905 h 619"/>
              <a:gd name="T16" fmla="*/ 175177 w 589"/>
              <a:gd name="T17" fmla="*/ 196575 h 619"/>
              <a:gd name="T18" fmla="*/ 175177 w 589"/>
              <a:gd name="T19" fmla="*/ 106042 h 619"/>
              <a:gd name="T20" fmla="*/ 201905 w 589"/>
              <a:gd name="T21" fmla="*/ 132733 h 619"/>
              <a:gd name="T22" fmla="*/ 212380 w 589"/>
              <a:gd name="T23" fmla="*/ 122273 h 619"/>
              <a:gd name="T24" fmla="*/ 106190 w 589"/>
              <a:gd name="T25" fmla="*/ 0 h 619"/>
              <a:gd name="T26" fmla="*/ 164703 w 589"/>
              <a:gd name="T27" fmla="*/ 196575 h 619"/>
              <a:gd name="T28" fmla="*/ 164703 w 589"/>
              <a:gd name="T29" fmla="*/ 196575 h 619"/>
              <a:gd name="T30" fmla="*/ 148810 w 589"/>
              <a:gd name="T31" fmla="*/ 212445 h 619"/>
              <a:gd name="T32" fmla="*/ 63569 w 589"/>
              <a:gd name="T33" fmla="*/ 212445 h 619"/>
              <a:gd name="T34" fmla="*/ 47677 w 589"/>
              <a:gd name="T35" fmla="*/ 196575 h 619"/>
              <a:gd name="T36" fmla="*/ 47677 w 589"/>
              <a:gd name="T37" fmla="*/ 84762 h 619"/>
              <a:gd name="T38" fmla="*/ 106190 w 589"/>
              <a:gd name="T39" fmla="*/ 21281 h 619"/>
              <a:gd name="T40" fmla="*/ 164703 w 589"/>
              <a:gd name="T41" fmla="*/ 84762 h 619"/>
              <a:gd name="T42" fmla="*/ 164703 w 589"/>
              <a:gd name="T43" fmla="*/ 196575 h 619"/>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589" h="619">
                <a:moveTo>
                  <a:pt x="294" y="0"/>
                </a:moveTo>
                <a:lnTo>
                  <a:pt x="294" y="0"/>
                </a:lnTo>
                <a:cubicBezTo>
                  <a:pt x="0" y="339"/>
                  <a:pt x="0" y="339"/>
                  <a:pt x="0" y="339"/>
                </a:cubicBezTo>
                <a:cubicBezTo>
                  <a:pt x="29" y="368"/>
                  <a:pt x="29" y="368"/>
                  <a:pt x="29" y="368"/>
                </a:cubicBezTo>
                <a:cubicBezTo>
                  <a:pt x="103" y="294"/>
                  <a:pt x="103" y="294"/>
                  <a:pt x="103" y="294"/>
                </a:cubicBezTo>
                <a:cubicBezTo>
                  <a:pt x="103" y="545"/>
                  <a:pt x="103" y="545"/>
                  <a:pt x="103" y="545"/>
                </a:cubicBezTo>
                <a:cubicBezTo>
                  <a:pt x="103" y="589"/>
                  <a:pt x="132" y="618"/>
                  <a:pt x="176" y="618"/>
                </a:cubicBezTo>
                <a:cubicBezTo>
                  <a:pt x="412" y="618"/>
                  <a:pt x="412" y="618"/>
                  <a:pt x="412" y="618"/>
                </a:cubicBezTo>
                <a:cubicBezTo>
                  <a:pt x="456" y="618"/>
                  <a:pt x="485" y="589"/>
                  <a:pt x="485" y="545"/>
                </a:cubicBezTo>
                <a:cubicBezTo>
                  <a:pt x="485" y="294"/>
                  <a:pt x="485" y="294"/>
                  <a:pt x="485" y="294"/>
                </a:cubicBezTo>
                <a:cubicBezTo>
                  <a:pt x="559" y="368"/>
                  <a:pt x="559" y="368"/>
                  <a:pt x="559" y="368"/>
                </a:cubicBezTo>
                <a:cubicBezTo>
                  <a:pt x="588" y="339"/>
                  <a:pt x="588" y="339"/>
                  <a:pt x="588" y="339"/>
                </a:cubicBezTo>
                <a:lnTo>
                  <a:pt x="294" y="0"/>
                </a:lnTo>
                <a:close/>
                <a:moveTo>
                  <a:pt x="456" y="545"/>
                </a:moveTo>
                <a:lnTo>
                  <a:pt x="456" y="545"/>
                </a:lnTo>
                <a:cubicBezTo>
                  <a:pt x="456" y="559"/>
                  <a:pt x="426" y="589"/>
                  <a:pt x="412" y="589"/>
                </a:cubicBezTo>
                <a:cubicBezTo>
                  <a:pt x="176" y="589"/>
                  <a:pt x="176" y="589"/>
                  <a:pt x="176" y="589"/>
                </a:cubicBezTo>
                <a:cubicBezTo>
                  <a:pt x="162" y="589"/>
                  <a:pt x="132" y="559"/>
                  <a:pt x="132" y="545"/>
                </a:cubicBezTo>
                <a:cubicBezTo>
                  <a:pt x="132" y="235"/>
                  <a:pt x="132" y="235"/>
                  <a:pt x="132" y="235"/>
                </a:cubicBezTo>
                <a:cubicBezTo>
                  <a:pt x="294" y="59"/>
                  <a:pt x="294" y="59"/>
                  <a:pt x="294" y="59"/>
                </a:cubicBezTo>
                <a:cubicBezTo>
                  <a:pt x="456" y="235"/>
                  <a:pt x="456" y="235"/>
                  <a:pt x="456" y="235"/>
                </a:cubicBezTo>
                <a:lnTo>
                  <a:pt x="456" y="545"/>
                </a:lnTo>
                <a:close/>
              </a:path>
            </a:pathLst>
          </a:custGeom>
          <a:solidFill>
            <a:schemeClr val="tx1">
              <a:lumMod val="75000"/>
              <a:lumOff val="25000"/>
            </a:schemeClr>
          </a:solidFill>
          <a:ln>
            <a:noFill/>
          </a:ln>
          <a:effectLst/>
          <a:extLst/>
        </p:spPr>
        <p:txBody>
          <a:bodyPr wrap="none" anchor="ctr"/>
          <a:lstStyle/>
          <a:p>
            <a:endParaRPr lang="en-US" sz="5400"/>
          </a:p>
        </p:txBody>
      </p:sp>
      <p:sp>
        <p:nvSpPr>
          <p:cNvPr id="64" name="Freeform 63"/>
          <p:cNvSpPr>
            <a:spLocks noChangeArrowheads="1"/>
          </p:cNvSpPr>
          <p:nvPr/>
        </p:nvSpPr>
        <p:spPr bwMode="auto">
          <a:xfrm>
            <a:off x="20104328" y="4090567"/>
            <a:ext cx="598058" cy="584230"/>
          </a:xfrm>
          <a:custGeom>
            <a:avLst/>
            <a:gdLst>
              <a:gd name="T0" fmla="*/ 0 w 634"/>
              <a:gd name="T1" fmla="*/ 26330 h 619"/>
              <a:gd name="T2" fmla="*/ 0 w 634"/>
              <a:gd name="T3" fmla="*/ 26330 h 619"/>
              <a:gd name="T4" fmla="*/ 0 w 634"/>
              <a:gd name="T5" fmla="*/ 84762 h 619"/>
              <a:gd name="T6" fmla="*/ 16225 w 634"/>
              <a:gd name="T7" fmla="*/ 84762 h 619"/>
              <a:gd name="T8" fmla="*/ 16225 w 634"/>
              <a:gd name="T9" fmla="*/ 26330 h 619"/>
              <a:gd name="T10" fmla="*/ 32090 w 634"/>
              <a:gd name="T11" fmla="*/ 10460 h 619"/>
              <a:gd name="T12" fmla="*/ 85093 w 634"/>
              <a:gd name="T13" fmla="*/ 10460 h 619"/>
              <a:gd name="T14" fmla="*/ 85093 w 634"/>
              <a:gd name="T15" fmla="*/ 0 h 619"/>
              <a:gd name="T16" fmla="*/ 32090 w 634"/>
              <a:gd name="T17" fmla="*/ 0 h 619"/>
              <a:gd name="T18" fmla="*/ 0 w 634"/>
              <a:gd name="T19" fmla="*/ 26330 h 619"/>
              <a:gd name="T20" fmla="*/ 16225 w 634"/>
              <a:gd name="T21" fmla="*/ 196575 h 619"/>
              <a:gd name="T22" fmla="*/ 16225 w 634"/>
              <a:gd name="T23" fmla="*/ 196575 h 619"/>
              <a:gd name="T24" fmla="*/ 16225 w 634"/>
              <a:gd name="T25" fmla="*/ 137783 h 619"/>
              <a:gd name="T26" fmla="*/ 0 w 634"/>
              <a:gd name="T27" fmla="*/ 137783 h 619"/>
              <a:gd name="T28" fmla="*/ 0 w 634"/>
              <a:gd name="T29" fmla="*/ 196575 h 619"/>
              <a:gd name="T30" fmla="*/ 32090 w 634"/>
              <a:gd name="T31" fmla="*/ 222905 h 619"/>
              <a:gd name="T32" fmla="*/ 85093 w 634"/>
              <a:gd name="T33" fmla="*/ 222905 h 619"/>
              <a:gd name="T34" fmla="*/ 85093 w 634"/>
              <a:gd name="T35" fmla="*/ 212445 h 619"/>
              <a:gd name="T36" fmla="*/ 32090 w 634"/>
              <a:gd name="T37" fmla="*/ 212445 h 619"/>
              <a:gd name="T38" fmla="*/ 16225 w 634"/>
              <a:gd name="T39" fmla="*/ 196575 h 619"/>
              <a:gd name="T40" fmla="*/ 212373 w 634"/>
              <a:gd name="T41" fmla="*/ 196575 h 619"/>
              <a:gd name="T42" fmla="*/ 212373 w 634"/>
              <a:gd name="T43" fmla="*/ 196575 h 619"/>
              <a:gd name="T44" fmla="*/ 201916 w 634"/>
              <a:gd name="T45" fmla="*/ 212445 h 619"/>
              <a:gd name="T46" fmla="*/ 143505 w 634"/>
              <a:gd name="T47" fmla="*/ 212445 h 619"/>
              <a:gd name="T48" fmla="*/ 143505 w 634"/>
              <a:gd name="T49" fmla="*/ 222905 h 619"/>
              <a:gd name="T50" fmla="*/ 201916 w 634"/>
              <a:gd name="T51" fmla="*/ 222905 h 619"/>
              <a:gd name="T52" fmla="*/ 228237 w 634"/>
              <a:gd name="T53" fmla="*/ 196575 h 619"/>
              <a:gd name="T54" fmla="*/ 228237 w 634"/>
              <a:gd name="T55" fmla="*/ 137783 h 619"/>
              <a:gd name="T56" fmla="*/ 212373 w 634"/>
              <a:gd name="T57" fmla="*/ 137783 h 619"/>
              <a:gd name="T58" fmla="*/ 212373 w 634"/>
              <a:gd name="T59" fmla="*/ 196575 h 619"/>
              <a:gd name="T60" fmla="*/ 201916 w 634"/>
              <a:gd name="T61" fmla="*/ 0 h 619"/>
              <a:gd name="T62" fmla="*/ 201916 w 634"/>
              <a:gd name="T63" fmla="*/ 0 h 619"/>
              <a:gd name="T64" fmla="*/ 143505 w 634"/>
              <a:gd name="T65" fmla="*/ 0 h 619"/>
              <a:gd name="T66" fmla="*/ 143505 w 634"/>
              <a:gd name="T67" fmla="*/ 10460 h 619"/>
              <a:gd name="T68" fmla="*/ 201916 w 634"/>
              <a:gd name="T69" fmla="*/ 10460 h 619"/>
              <a:gd name="T70" fmla="*/ 212373 w 634"/>
              <a:gd name="T71" fmla="*/ 26330 h 619"/>
              <a:gd name="T72" fmla="*/ 212373 w 634"/>
              <a:gd name="T73" fmla="*/ 84762 h 619"/>
              <a:gd name="T74" fmla="*/ 228237 w 634"/>
              <a:gd name="T75" fmla="*/ 84762 h 619"/>
              <a:gd name="T76" fmla="*/ 228237 w 634"/>
              <a:gd name="T77" fmla="*/ 26330 h 619"/>
              <a:gd name="T78" fmla="*/ 201916 w 634"/>
              <a:gd name="T79" fmla="*/ 0 h 619"/>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634" h="619">
                <a:moveTo>
                  <a:pt x="0" y="73"/>
                </a:moveTo>
                <a:lnTo>
                  <a:pt x="0" y="73"/>
                </a:lnTo>
                <a:cubicBezTo>
                  <a:pt x="0" y="235"/>
                  <a:pt x="0" y="235"/>
                  <a:pt x="0" y="235"/>
                </a:cubicBezTo>
                <a:cubicBezTo>
                  <a:pt x="45" y="235"/>
                  <a:pt x="45" y="235"/>
                  <a:pt x="45" y="235"/>
                </a:cubicBezTo>
                <a:cubicBezTo>
                  <a:pt x="45" y="73"/>
                  <a:pt x="45" y="73"/>
                  <a:pt x="45" y="73"/>
                </a:cubicBezTo>
                <a:cubicBezTo>
                  <a:pt x="45" y="59"/>
                  <a:pt x="59" y="29"/>
                  <a:pt x="89" y="29"/>
                </a:cubicBezTo>
                <a:cubicBezTo>
                  <a:pt x="236" y="29"/>
                  <a:pt x="236" y="29"/>
                  <a:pt x="236" y="29"/>
                </a:cubicBezTo>
                <a:cubicBezTo>
                  <a:pt x="236" y="0"/>
                  <a:pt x="236" y="0"/>
                  <a:pt x="236" y="0"/>
                </a:cubicBezTo>
                <a:cubicBezTo>
                  <a:pt x="89" y="0"/>
                  <a:pt x="89" y="0"/>
                  <a:pt x="89" y="0"/>
                </a:cubicBezTo>
                <a:cubicBezTo>
                  <a:pt x="45" y="0"/>
                  <a:pt x="0" y="29"/>
                  <a:pt x="0" y="73"/>
                </a:cubicBezTo>
                <a:close/>
                <a:moveTo>
                  <a:pt x="45" y="545"/>
                </a:moveTo>
                <a:lnTo>
                  <a:pt x="45" y="545"/>
                </a:lnTo>
                <a:cubicBezTo>
                  <a:pt x="45" y="382"/>
                  <a:pt x="45" y="382"/>
                  <a:pt x="45" y="382"/>
                </a:cubicBezTo>
                <a:cubicBezTo>
                  <a:pt x="0" y="382"/>
                  <a:pt x="0" y="382"/>
                  <a:pt x="0" y="382"/>
                </a:cubicBezTo>
                <a:cubicBezTo>
                  <a:pt x="0" y="545"/>
                  <a:pt x="0" y="545"/>
                  <a:pt x="0" y="545"/>
                </a:cubicBezTo>
                <a:cubicBezTo>
                  <a:pt x="0" y="589"/>
                  <a:pt x="45" y="618"/>
                  <a:pt x="89" y="618"/>
                </a:cubicBezTo>
                <a:cubicBezTo>
                  <a:pt x="236" y="618"/>
                  <a:pt x="236" y="618"/>
                  <a:pt x="236" y="618"/>
                </a:cubicBezTo>
                <a:cubicBezTo>
                  <a:pt x="236" y="589"/>
                  <a:pt x="236" y="589"/>
                  <a:pt x="236" y="589"/>
                </a:cubicBezTo>
                <a:cubicBezTo>
                  <a:pt x="89" y="589"/>
                  <a:pt x="89" y="589"/>
                  <a:pt x="89" y="589"/>
                </a:cubicBezTo>
                <a:cubicBezTo>
                  <a:pt x="59" y="589"/>
                  <a:pt x="45" y="559"/>
                  <a:pt x="45" y="545"/>
                </a:cubicBezTo>
                <a:close/>
                <a:moveTo>
                  <a:pt x="589" y="545"/>
                </a:moveTo>
                <a:lnTo>
                  <a:pt x="589" y="545"/>
                </a:lnTo>
                <a:cubicBezTo>
                  <a:pt x="589" y="559"/>
                  <a:pt x="575" y="589"/>
                  <a:pt x="560" y="589"/>
                </a:cubicBezTo>
                <a:cubicBezTo>
                  <a:pt x="398" y="589"/>
                  <a:pt x="398" y="589"/>
                  <a:pt x="398" y="589"/>
                </a:cubicBezTo>
                <a:cubicBezTo>
                  <a:pt x="398" y="618"/>
                  <a:pt x="398" y="618"/>
                  <a:pt x="398" y="618"/>
                </a:cubicBezTo>
                <a:cubicBezTo>
                  <a:pt x="560" y="618"/>
                  <a:pt x="560" y="618"/>
                  <a:pt x="560" y="618"/>
                </a:cubicBezTo>
                <a:cubicBezTo>
                  <a:pt x="604" y="618"/>
                  <a:pt x="633" y="589"/>
                  <a:pt x="633" y="545"/>
                </a:cubicBezTo>
                <a:cubicBezTo>
                  <a:pt x="633" y="382"/>
                  <a:pt x="633" y="382"/>
                  <a:pt x="633" y="382"/>
                </a:cubicBezTo>
                <a:cubicBezTo>
                  <a:pt x="589" y="382"/>
                  <a:pt x="589" y="382"/>
                  <a:pt x="589" y="382"/>
                </a:cubicBezTo>
                <a:lnTo>
                  <a:pt x="589" y="545"/>
                </a:lnTo>
                <a:close/>
                <a:moveTo>
                  <a:pt x="560" y="0"/>
                </a:moveTo>
                <a:lnTo>
                  <a:pt x="560" y="0"/>
                </a:lnTo>
                <a:cubicBezTo>
                  <a:pt x="398" y="0"/>
                  <a:pt x="398" y="0"/>
                  <a:pt x="398" y="0"/>
                </a:cubicBezTo>
                <a:cubicBezTo>
                  <a:pt x="398" y="29"/>
                  <a:pt x="398" y="29"/>
                  <a:pt x="398" y="29"/>
                </a:cubicBezTo>
                <a:cubicBezTo>
                  <a:pt x="560" y="29"/>
                  <a:pt x="560" y="29"/>
                  <a:pt x="560" y="29"/>
                </a:cubicBezTo>
                <a:cubicBezTo>
                  <a:pt x="575" y="29"/>
                  <a:pt x="589" y="59"/>
                  <a:pt x="589" y="73"/>
                </a:cubicBezTo>
                <a:cubicBezTo>
                  <a:pt x="589" y="235"/>
                  <a:pt x="589" y="235"/>
                  <a:pt x="589" y="235"/>
                </a:cubicBezTo>
                <a:cubicBezTo>
                  <a:pt x="633" y="235"/>
                  <a:pt x="633" y="235"/>
                  <a:pt x="633" y="235"/>
                </a:cubicBezTo>
                <a:cubicBezTo>
                  <a:pt x="633" y="73"/>
                  <a:pt x="633" y="73"/>
                  <a:pt x="633" y="73"/>
                </a:cubicBezTo>
                <a:cubicBezTo>
                  <a:pt x="633" y="29"/>
                  <a:pt x="604" y="0"/>
                  <a:pt x="560" y="0"/>
                </a:cubicBezTo>
                <a:close/>
              </a:path>
            </a:pathLst>
          </a:custGeom>
          <a:solidFill>
            <a:schemeClr val="tx1">
              <a:lumMod val="75000"/>
              <a:lumOff val="25000"/>
            </a:schemeClr>
          </a:solidFill>
          <a:ln>
            <a:noFill/>
          </a:ln>
          <a:effectLst/>
          <a:extLst/>
        </p:spPr>
        <p:txBody>
          <a:bodyPr wrap="none" anchor="ctr"/>
          <a:lstStyle/>
          <a:p>
            <a:endParaRPr lang="en-US" sz="5400"/>
          </a:p>
        </p:txBody>
      </p:sp>
      <p:sp>
        <p:nvSpPr>
          <p:cNvPr id="65" name="Freeform 64"/>
          <p:cNvSpPr>
            <a:spLocks noChangeArrowheads="1"/>
          </p:cNvSpPr>
          <p:nvPr/>
        </p:nvSpPr>
        <p:spPr bwMode="auto">
          <a:xfrm>
            <a:off x="19160571" y="4104395"/>
            <a:ext cx="556572" cy="556574"/>
          </a:xfrm>
          <a:custGeom>
            <a:avLst/>
            <a:gdLst>
              <a:gd name="T0" fmla="*/ 106371 w 590"/>
              <a:gd name="T1" fmla="*/ 0 h 589"/>
              <a:gd name="T2" fmla="*/ 106371 w 590"/>
              <a:gd name="T3" fmla="*/ 0 h 589"/>
              <a:gd name="T4" fmla="*/ 0 w 590"/>
              <a:gd name="T5" fmla="*/ 106168 h 589"/>
              <a:gd name="T6" fmla="*/ 106371 w 590"/>
              <a:gd name="T7" fmla="*/ 212336 h 589"/>
              <a:gd name="T8" fmla="*/ 212380 w 590"/>
              <a:gd name="T9" fmla="*/ 106168 h 589"/>
              <a:gd name="T10" fmla="*/ 106371 w 590"/>
              <a:gd name="T11" fmla="*/ 0 h 589"/>
              <a:gd name="T12" fmla="*/ 116827 w 590"/>
              <a:gd name="T13" fmla="*/ 196447 h 589"/>
              <a:gd name="T14" fmla="*/ 116827 w 590"/>
              <a:gd name="T15" fmla="*/ 196447 h 589"/>
              <a:gd name="T16" fmla="*/ 116827 w 590"/>
              <a:gd name="T17" fmla="*/ 164669 h 589"/>
              <a:gd name="T18" fmla="*/ 106371 w 590"/>
              <a:gd name="T19" fmla="*/ 153835 h 589"/>
              <a:gd name="T20" fmla="*/ 100962 w 590"/>
              <a:gd name="T21" fmla="*/ 164669 h 589"/>
              <a:gd name="T22" fmla="*/ 100962 w 590"/>
              <a:gd name="T23" fmla="*/ 196447 h 589"/>
              <a:gd name="T24" fmla="*/ 16226 w 590"/>
              <a:gd name="T25" fmla="*/ 111585 h 589"/>
              <a:gd name="T26" fmla="*/ 53366 w 590"/>
              <a:gd name="T27" fmla="*/ 111585 h 589"/>
              <a:gd name="T28" fmla="*/ 58414 w 590"/>
              <a:gd name="T29" fmla="*/ 106168 h 589"/>
              <a:gd name="T30" fmla="*/ 53366 w 590"/>
              <a:gd name="T31" fmla="*/ 100751 h 589"/>
              <a:gd name="T32" fmla="*/ 16226 w 590"/>
              <a:gd name="T33" fmla="*/ 100751 h 589"/>
              <a:gd name="T34" fmla="*/ 100962 w 590"/>
              <a:gd name="T35" fmla="*/ 15889 h 589"/>
              <a:gd name="T36" fmla="*/ 100962 w 590"/>
              <a:gd name="T37" fmla="*/ 47667 h 589"/>
              <a:gd name="T38" fmla="*/ 106371 w 590"/>
              <a:gd name="T39" fmla="*/ 58501 h 589"/>
              <a:gd name="T40" fmla="*/ 116827 w 590"/>
              <a:gd name="T41" fmla="*/ 47667 h 589"/>
              <a:gd name="T42" fmla="*/ 116827 w 590"/>
              <a:gd name="T43" fmla="*/ 15889 h 589"/>
              <a:gd name="T44" fmla="*/ 201924 w 590"/>
              <a:gd name="T45" fmla="*/ 100751 h 589"/>
              <a:gd name="T46" fmla="*/ 164784 w 590"/>
              <a:gd name="T47" fmla="*/ 100751 h 589"/>
              <a:gd name="T48" fmla="*/ 159375 w 590"/>
              <a:gd name="T49" fmla="*/ 106168 h 589"/>
              <a:gd name="T50" fmla="*/ 164784 w 590"/>
              <a:gd name="T51" fmla="*/ 111585 h 589"/>
              <a:gd name="T52" fmla="*/ 201924 w 590"/>
              <a:gd name="T53" fmla="*/ 111585 h 589"/>
              <a:gd name="T54" fmla="*/ 116827 w 590"/>
              <a:gd name="T55" fmla="*/ 196447 h 589"/>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590" h="589">
                <a:moveTo>
                  <a:pt x="295" y="0"/>
                </a:moveTo>
                <a:lnTo>
                  <a:pt x="295" y="0"/>
                </a:lnTo>
                <a:cubicBezTo>
                  <a:pt x="133" y="0"/>
                  <a:pt x="0" y="132"/>
                  <a:pt x="0" y="294"/>
                </a:cubicBezTo>
                <a:cubicBezTo>
                  <a:pt x="0" y="456"/>
                  <a:pt x="133" y="588"/>
                  <a:pt x="295" y="588"/>
                </a:cubicBezTo>
                <a:cubicBezTo>
                  <a:pt x="457" y="588"/>
                  <a:pt x="589" y="456"/>
                  <a:pt x="589" y="294"/>
                </a:cubicBezTo>
                <a:cubicBezTo>
                  <a:pt x="589" y="132"/>
                  <a:pt x="457" y="0"/>
                  <a:pt x="295" y="0"/>
                </a:cubicBezTo>
                <a:close/>
                <a:moveTo>
                  <a:pt x="324" y="544"/>
                </a:moveTo>
                <a:lnTo>
                  <a:pt x="324" y="544"/>
                </a:lnTo>
                <a:cubicBezTo>
                  <a:pt x="324" y="456"/>
                  <a:pt x="324" y="456"/>
                  <a:pt x="324" y="456"/>
                </a:cubicBezTo>
                <a:cubicBezTo>
                  <a:pt x="324" y="441"/>
                  <a:pt x="310" y="426"/>
                  <a:pt x="295" y="426"/>
                </a:cubicBezTo>
                <a:cubicBezTo>
                  <a:pt x="295" y="426"/>
                  <a:pt x="280" y="441"/>
                  <a:pt x="280" y="456"/>
                </a:cubicBezTo>
                <a:cubicBezTo>
                  <a:pt x="280" y="544"/>
                  <a:pt x="280" y="544"/>
                  <a:pt x="280" y="544"/>
                </a:cubicBezTo>
                <a:cubicBezTo>
                  <a:pt x="148" y="544"/>
                  <a:pt x="59" y="441"/>
                  <a:pt x="45" y="309"/>
                </a:cubicBezTo>
                <a:cubicBezTo>
                  <a:pt x="148" y="309"/>
                  <a:pt x="148" y="309"/>
                  <a:pt x="148" y="309"/>
                </a:cubicBezTo>
                <a:cubicBezTo>
                  <a:pt x="148" y="309"/>
                  <a:pt x="162" y="309"/>
                  <a:pt x="162" y="294"/>
                </a:cubicBezTo>
                <a:cubicBezTo>
                  <a:pt x="162" y="279"/>
                  <a:pt x="148" y="279"/>
                  <a:pt x="148" y="279"/>
                </a:cubicBezTo>
                <a:cubicBezTo>
                  <a:pt x="45" y="279"/>
                  <a:pt x="45" y="279"/>
                  <a:pt x="45" y="279"/>
                </a:cubicBezTo>
                <a:cubicBezTo>
                  <a:pt x="59" y="147"/>
                  <a:pt x="148" y="44"/>
                  <a:pt x="280" y="44"/>
                </a:cubicBezTo>
                <a:cubicBezTo>
                  <a:pt x="280" y="132"/>
                  <a:pt x="280" y="132"/>
                  <a:pt x="280" y="132"/>
                </a:cubicBezTo>
                <a:cubicBezTo>
                  <a:pt x="280" y="147"/>
                  <a:pt x="295" y="162"/>
                  <a:pt x="295" y="162"/>
                </a:cubicBezTo>
                <a:cubicBezTo>
                  <a:pt x="310" y="162"/>
                  <a:pt x="324" y="147"/>
                  <a:pt x="324" y="132"/>
                </a:cubicBezTo>
                <a:cubicBezTo>
                  <a:pt x="324" y="44"/>
                  <a:pt x="324" y="44"/>
                  <a:pt x="324" y="44"/>
                </a:cubicBezTo>
                <a:cubicBezTo>
                  <a:pt x="442" y="44"/>
                  <a:pt x="545" y="147"/>
                  <a:pt x="560" y="279"/>
                </a:cubicBezTo>
                <a:cubicBezTo>
                  <a:pt x="457" y="279"/>
                  <a:pt x="457" y="279"/>
                  <a:pt x="457" y="279"/>
                </a:cubicBezTo>
                <a:cubicBezTo>
                  <a:pt x="442" y="279"/>
                  <a:pt x="442" y="279"/>
                  <a:pt x="442" y="294"/>
                </a:cubicBezTo>
                <a:cubicBezTo>
                  <a:pt x="442" y="309"/>
                  <a:pt x="442" y="309"/>
                  <a:pt x="457" y="309"/>
                </a:cubicBezTo>
                <a:cubicBezTo>
                  <a:pt x="560" y="309"/>
                  <a:pt x="560" y="309"/>
                  <a:pt x="560" y="309"/>
                </a:cubicBezTo>
                <a:cubicBezTo>
                  <a:pt x="545" y="441"/>
                  <a:pt x="442" y="544"/>
                  <a:pt x="324" y="544"/>
                </a:cubicBezTo>
                <a:close/>
              </a:path>
            </a:pathLst>
          </a:custGeom>
          <a:solidFill>
            <a:schemeClr val="tx1">
              <a:lumMod val="75000"/>
              <a:lumOff val="25000"/>
            </a:schemeClr>
          </a:solidFill>
          <a:ln>
            <a:noFill/>
          </a:ln>
          <a:effectLst/>
          <a:extLst/>
        </p:spPr>
        <p:txBody>
          <a:bodyPr wrap="none" anchor="ctr"/>
          <a:lstStyle/>
          <a:p>
            <a:endParaRPr lang="en-US" sz="5400"/>
          </a:p>
        </p:txBody>
      </p:sp>
      <p:sp>
        <p:nvSpPr>
          <p:cNvPr id="66" name="Freeform 65"/>
          <p:cNvSpPr>
            <a:spLocks noChangeArrowheads="1"/>
          </p:cNvSpPr>
          <p:nvPr/>
        </p:nvSpPr>
        <p:spPr bwMode="auto">
          <a:xfrm>
            <a:off x="18202989" y="4073284"/>
            <a:ext cx="580772" cy="584228"/>
          </a:xfrm>
          <a:custGeom>
            <a:avLst/>
            <a:gdLst>
              <a:gd name="T0" fmla="*/ 173935 w 619"/>
              <a:gd name="T1" fmla="*/ 21281 h 619"/>
              <a:gd name="T2" fmla="*/ 173935 w 619"/>
              <a:gd name="T3" fmla="*/ 21281 h 619"/>
              <a:gd name="T4" fmla="*/ 79257 w 619"/>
              <a:gd name="T5" fmla="*/ 42561 h 619"/>
              <a:gd name="T6" fmla="*/ 52718 w 619"/>
              <a:gd name="T7" fmla="*/ 90172 h 619"/>
              <a:gd name="T8" fmla="*/ 0 w 619"/>
              <a:gd name="T9" fmla="*/ 127683 h 619"/>
              <a:gd name="T10" fmla="*/ 52718 w 619"/>
              <a:gd name="T11" fmla="*/ 159423 h 619"/>
              <a:gd name="T12" fmla="*/ 68498 w 619"/>
              <a:gd name="T13" fmla="*/ 207034 h 619"/>
              <a:gd name="T14" fmla="*/ 116196 w 619"/>
              <a:gd name="T15" fmla="*/ 191164 h 619"/>
              <a:gd name="T16" fmla="*/ 168914 w 619"/>
              <a:gd name="T17" fmla="*/ 222904 h 619"/>
              <a:gd name="T18" fmla="*/ 173935 w 619"/>
              <a:gd name="T19" fmla="*/ 159423 h 619"/>
              <a:gd name="T20" fmla="*/ 200473 w 619"/>
              <a:gd name="T21" fmla="*/ 111452 h 619"/>
              <a:gd name="T22" fmla="*/ 173935 w 619"/>
              <a:gd name="T23" fmla="*/ 21281 h 619"/>
              <a:gd name="T24" fmla="*/ 73877 w 619"/>
              <a:gd name="T25" fmla="*/ 191164 h 619"/>
              <a:gd name="T26" fmla="*/ 73877 w 619"/>
              <a:gd name="T27" fmla="*/ 191164 h 619"/>
              <a:gd name="T28" fmla="*/ 68498 w 619"/>
              <a:gd name="T29" fmla="*/ 164473 h 619"/>
              <a:gd name="T30" fmla="*/ 105437 w 619"/>
              <a:gd name="T31" fmla="*/ 185754 h 619"/>
              <a:gd name="T32" fmla="*/ 73877 w 619"/>
              <a:gd name="T33" fmla="*/ 191164 h 619"/>
              <a:gd name="T34" fmla="*/ 190073 w 619"/>
              <a:gd name="T35" fmla="*/ 106403 h 619"/>
              <a:gd name="T36" fmla="*/ 190073 w 619"/>
              <a:gd name="T37" fmla="*/ 106403 h 619"/>
              <a:gd name="T38" fmla="*/ 163535 w 619"/>
              <a:gd name="T39" fmla="*/ 154013 h 619"/>
              <a:gd name="T40" fmla="*/ 158155 w 619"/>
              <a:gd name="T41" fmla="*/ 201984 h 619"/>
              <a:gd name="T42" fmla="*/ 26180 w 619"/>
              <a:gd name="T43" fmla="*/ 127683 h 619"/>
              <a:gd name="T44" fmla="*/ 63119 w 619"/>
              <a:gd name="T45" fmla="*/ 100992 h 619"/>
              <a:gd name="T46" fmla="*/ 95037 w 619"/>
              <a:gd name="T47" fmla="*/ 53021 h 619"/>
              <a:gd name="T48" fmla="*/ 168914 w 619"/>
              <a:gd name="T49" fmla="*/ 31740 h 619"/>
              <a:gd name="T50" fmla="*/ 190073 w 619"/>
              <a:gd name="T51" fmla="*/ 106403 h 61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619" h="619">
                <a:moveTo>
                  <a:pt x="485" y="59"/>
                </a:moveTo>
                <a:lnTo>
                  <a:pt x="485" y="59"/>
                </a:lnTo>
                <a:cubicBezTo>
                  <a:pt x="397" y="0"/>
                  <a:pt x="279" y="30"/>
                  <a:pt x="221" y="118"/>
                </a:cubicBezTo>
                <a:cubicBezTo>
                  <a:pt x="147" y="250"/>
                  <a:pt x="147" y="250"/>
                  <a:pt x="147" y="250"/>
                </a:cubicBezTo>
                <a:cubicBezTo>
                  <a:pt x="0" y="354"/>
                  <a:pt x="0" y="354"/>
                  <a:pt x="0" y="354"/>
                </a:cubicBezTo>
                <a:cubicBezTo>
                  <a:pt x="147" y="442"/>
                  <a:pt x="147" y="442"/>
                  <a:pt x="147" y="442"/>
                </a:cubicBezTo>
                <a:cubicBezTo>
                  <a:pt x="132" y="486"/>
                  <a:pt x="147" y="545"/>
                  <a:pt x="191" y="574"/>
                </a:cubicBezTo>
                <a:cubicBezTo>
                  <a:pt x="235" y="589"/>
                  <a:pt x="294" y="574"/>
                  <a:pt x="324" y="530"/>
                </a:cubicBezTo>
                <a:cubicBezTo>
                  <a:pt x="471" y="618"/>
                  <a:pt x="471" y="618"/>
                  <a:pt x="471" y="618"/>
                </a:cubicBezTo>
                <a:cubicBezTo>
                  <a:pt x="485" y="442"/>
                  <a:pt x="485" y="442"/>
                  <a:pt x="485" y="442"/>
                </a:cubicBezTo>
                <a:cubicBezTo>
                  <a:pt x="559" y="309"/>
                  <a:pt x="559" y="309"/>
                  <a:pt x="559" y="309"/>
                </a:cubicBezTo>
                <a:cubicBezTo>
                  <a:pt x="618" y="221"/>
                  <a:pt x="588" y="103"/>
                  <a:pt x="485" y="59"/>
                </a:cubicBezTo>
                <a:close/>
                <a:moveTo>
                  <a:pt x="206" y="530"/>
                </a:moveTo>
                <a:lnTo>
                  <a:pt x="206" y="530"/>
                </a:lnTo>
                <a:cubicBezTo>
                  <a:pt x="176" y="515"/>
                  <a:pt x="176" y="486"/>
                  <a:pt x="191" y="456"/>
                </a:cubicBezTo>
                <a:cubicBezTo>
                  <a:pt x="294" y="515"/>
                  <a:pt x="294" y="515"/>
                  <a:pt x="294" y="515"/>
                </a:cubicBezTo>
                <a:cubicBezTo>
                  <a:pt x="265" y="545"/>
                  <a:pt x="235" y="545"/>
                  <a:pt x="206" y="530"/>
                </a:cubicBezTo>
                <a:close/>
                <a:moveTo>
                  <a:pt x="530" y="295"/>
                </a:moveTo>
                <a:lnTo>
                  <a:pt x="530" y="295"/>
                </a:lnTo>
                <a:cubicBezTo>
                  <a:pt x="456" y="427"/>
                  <a:pt x="456" y="427"/>
                  <a:pt x="456" y="427"/>
                </a:cubicBezTo>
                <a:cubicBezTo>
                  <a:pt x="441" y="560"/>
                  <a:pt x="441" y="560"/>
                  <a:pt x="441" y="560"/>
                </a:cubicBezTo>
                <a:cubicBezTo>
                  <a:pt x="73" y="354"/>
                  <a:pt x="73" y="354"/>
                  <a:pt x="73" y="354"/>
                </a:cubicBezTo>
                <a:cubicBezTo>
                  <a:pt x="176" y="280"/>
                  <a:pt x="176" y="280"/>
                  <a:pt x="176" y="280"/>
                </a:cubicBezTo>
                <a:cubicBezTo>
                  <a:pt x="265" y="147"/>
                  <a:pt x="265" y="147"/>
                  <a:pt x="265" y="147"/>
                </a:cubicBezTo>
                <a:cubicBezTo>
                  <a:pt x="294" y="74"/>
                  <a:pt x="397" y="44"/>
                  <a:pt x="471" y="88"/>
                </a:cubicBezTo>
                <a:cubicBezTo>
                  <a:pt x="544" y="133"/>
                  <a:pt x="574" y="221"/>
                  <a:pt x="530" y="295"/>
                </a:cubicBezTo>
                <a:close/>
              </a:path>
            </a:pathLst>
          </a:custGeom>
          <a:solidFill>
            <a:schemeClr val="tx1">
              <a:lumMod val="75000"/>
              <a:lumOff val="25000"/>
            </a:schemeClr>
          </a:solidFill>
          <a:ln>
            <a:noFill/>
          </a:ln>
          <a:effectLst/>
          <a:extLst/>
        </p:spPr>
        <p:txBody>
          <a:bodyPr wrap="none" anchor="ctr"/>
          <a:lstStyle/>
          <a:p>
            <a:endParaRPr lang="en-US" sz="5400"/>
          </a:p>
        </p:txBody>
      </p:sp>
      <p:sp>
        <p:nvSpPr>
          <p:cNvPr id="67" name="Freeform 66"/>
          <p:cNvSpPr>
            <a:spLocks noChangeArrowheads="1"/>
          </p:cNvSpPr>
          <p:nvPr/>
        </p:nvSpPr>
        <p:spPr bwMode="auto">
          <a:xfrm>
            <a:off x="17259236" y="4104395"/>
            <a:ext cx="515090" cy="556574"/>
          </a:xfrm>
          <a:custGeom>
            <a:avLst/>
            <a:gdLst>
              <a:gd name="T0" fmla="*/ 170151 w 545"/>
              <a:gd name="T1" fmla="*/ 127474 h 589"/>
              <a:gd name="T2" fmla="*/ 170151 w 545"/>
              <a:gd name="T3" fmla="*/ 127474 h 589"/>
              <a:gd name="T4" fmla="*/ 170151 w 545"/>
              <a:gd name="T5" fmla="*/ 68973 h 589"/>
              <a:gd name="T6" fmla="*/ 100790 w 545"/>
              <a:gd name="T7" fmla="*/ 0 h 589"/>
              <a:gd name="T8" fmla="*/ 26372 w 545"/>
              <a:gd name="T9" fmla="*/ 68973 h 589"/>
              <a:gd name="T10" fmla="*/ 26372 w 545"/>
              <a:gd name="T11" fmla="*/ 127474 h 589"/>
              <a:gd name="T12" fmla="*/ 0 w 545"/>
              <a:gd name="T13" fmla="*/ 185974 h 589"/>
              <a:gd name="T14" fmla="*/ 63581 w 545"/>
              <a:gd name="T15" fmla="*/ 185974 h 589"/>
              <a:gd name="T16" fmla="*/ 100790 w 545"/>
              <a:gd name="T17" fmla="*/ 212336 h 589"/>
              <a:gd name="T18" fmla="*/ 132581 w 545"/>
              <a:gd name="T19" fmla="*/ 185974 h 589"/>
              <a:gd name="T20" fmla="*/ 196523 w 545"/>
              <a:gd name="T21" fmla="*/ 185974 h 589"/>
              <a:gd name="T22" fmla="*/ 170151 w 545"/>
              <a:gd name="T23" fmla="*/ 127474 h 589"/>
              <a:gd name="T24" fmla="*/ 100790 w 545"/>
              <a:gd name="T25" fmla="*/ 196447 h 589"/>
              <a:gd name="T26" fmla="*/ 100790 w 545"/>
              <a:gd name="T27" fmla="*/ 196447 h 589"/>
              <a:gd name="T28" fmla="*/ 79476 w 545"/>
              <a:gd name="T29" fmla="*/ 185974 h 589"/>
              <a:gd name="T30" fmla="*/ 117047 w 545"/>
              <a:gd name="T31" fmla="*/ 185974 h 589"/>
              <a:gd name="T32" fmla="*/ 100790 w 545"/>
              <a:gd name="T33" fmla="*/ 196447 h 589"/>
              <a:gd name="T34" fmla="*/ 20953 w 545"/>
              <a:gd name="T35" fmla="*/ 170085 h 589"/>
              <a:gd name="T36" fmla="*/ 20953 w 545"/>
              <a:gd name="T37" fmla="*/ 170085 h 589"/>
              <a:gd name="T38" fmla="*/ 42267 w 545"/>
              <a:gd name="T39" fmla="*/ 127474 h 589"/>
              <a:gd name="T40" fmla="*/ 42267 w 545"/>
              <a:gd name="T41" fmla="*/ 68973 h 589"/>
              <a:gd name="T42" fmla="*/ 100790 w 545"/>
              <a:gd name="T43" fmla="*/ 15889 h 589"/>
              <a:gd name="T44" fmla="*/ 153895 w 545"/>
              <a:gd name="T45" fmla="*/ 68973 h 589"/>
              <a:gd name="T46" fmla="*/ 153895 w 545"/>
              <a:gd name="T47" fmla="*/ 127474 h 589"/>
              <a:gd name="T48" fmla="*/ 175209 w 545"/>
              <a:gd name="T49" fmla="*/ 170085 h 589"/>
              <a:gd name="T50" fmla="*/ 20953 w 545"/>
              <a:gd name="T51" fmla="*/ 170085 h 58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545" h="589">
                <a:moveTo>
                  <a:pt x="471" y="353"/>
                </a:moveTo>
                <a:lnTo>
                  <a:pt x="471" y="353"/>
                </a:lnTo>
                <a:cubicBezTo>
                  <a:pt x="471" y="191"/>
                  <a:pt x="471" y="191"/>
                  <a:pt x="471" y="191"/>
                </a:cubicBezTo>
                <a:cubicBezTo>
                  <a:pt x="471" y="88"/>
                  <a:pt x="383" y="0"/>
                  <a:pt x="279" y="0"/>
                </a:cubicBezTo>
                <a:cubicBezTo>
                  <a:pt x="162" y="0"/>
                  <a:pt x="73" y="88"/>
                  <a:pt x="73" y="191"/>
                </a:cubicBezTo>
                <a:cubicBezTo>
                  <a:pt x="73" y="353"/>
                  <a:pt x="73" y="353"/>
                  <a:pt x="73" y="353"/>
                </a:cubicBezTo>
                <a:cubicBezTo>
                  <a:pt x="0" y="515"/>
                  <a:pt x="0" y="515"/>
                  <a:pt x="0" y="515"/>
                </a:cubicBezTo>
                <a:cubicBezTo>
                  <a:pt x="176" y="515"/>
                  <a:pt x="176" y="515"/>
                  <a:pt x="176" y="515"/>
                </a:cubicBezTo>
                <a:cubicBezTo>
                  <a:pt x="191" y="559"/>
                  <a:pt x="220" y="588"/>
                  <a:pt x="279" y="588"/>
                </a:cubicBezTo>
                <a:cubicBezTo>
                  <a:pt x="324" y="588"/>
                  <a:pt x="367" y="559"/>
                  <a:pt x="367" y="515"/>
                </a:cubicBezTo>
                <a:cubicBezTo>
                  <a:pt x="544" y="515"/>
                  <a:pt x="544" y="515"/>
                  <a:pt x="544" y="515"/>
                </a:cubicBezTo>
                <a:lnTo>
                  <a:pt x="471" y="353"/>
                </a:lnTo>
                <a:close/>
                <a:moveTo>
                  <a:pt x="279" y="544"/>
                </a:moveTo>
                <a:lnTo>
                  <a:pt x="279" y="544"/>
                </a:lnTo>
                <a:cubicBezTo>
                  <a:pt x="250" y="544"/>
                  <a:pt x="220" y="530"/>
                  <a:pt x="220" y="515"/>
                </a:cubicBezTo>
                <a:cubicBezTo>
                  <a:pt x="324" y="515"/>
                  <a:pt x="324" y="515"/>
                  <a:pt x="324" y="515"/>
                </a:cubicBezTo>
                <a:cubicBezTo>
                  <a:pt x="324" y="530"/>
                  <a:pt x="294" y="544"/>
                  <a:pt x="279" y="544"/>
                </a:cubicBezTo>
                <a:close/>
                <a:moveTo>
                  <a:pt x="58" y="471"/>
                </a:moveTo>
                <a:lnTo>
                  <a:pt x="58" y="471"/>
                </a:lnTo>
                <a:cubicBezTo>
                  <a:pt x="117" y="353"/>
                  <a:pt x="117" y="353"/>
                  <a:pt x="117" y="353"/>
                </a:cubicBezTo>
                <a:cubicBezTo>
                  <a:pt x="117" y="191"/>
                  <a:pt x="117" y="191"/>
                  <a:pt x="117" y="191"/>
                </a:cubicBezTo>
                <a:cubicBezTo>
                  <a:pt x="117" y="103"/>
                  <a:pt x="191" y="44"/>
                  <a:pt x="279" y="44"/>
                </a:cubicBezTo>
                <a:cubicBezTo>
                  <a:pt x="367" y="44"/>
                  <a:pt x="426" y="103"/>
                  <a:pt x="426" y="191"/>
                </a:cubicBezTo>
                <a:cubicBezTo>
                  <a:pt x="426" y="353"/>
                  <a:pt x="426" y="353"/>
                  <a:pt x="426" y="353"/>
                </a:cubicBezTo>
                <a:cubicBezTo>
                  <a:pt x="485" y="471"/>
                  <a:pt x="485" y="471"/>
                  <a:pt x="485" y="471"/>
                </a:cubicBezTo>
                <a:lnTo>
                  <a:pt x="58" y="471"/>
                </a:lnTo>
                <a:close/>
              </a:path>
            </a:pathLst>
          </a:custGeom>
          <a:solidFill>
            <a:schemeClr val="tx1">
              <a:lumMod val="75000"/>
              <a:lumOff val="25000"/>
            </a:schemeClr>
          </a:solidFill>
          <a:ln>
            <a:noFill/>
          </a:ln>
          <a:effectLst/>
          <a:extLst/>
        </p:spPr>
        <p:txBody>
          <a:bodyPr wrap="none" anchor="ctr"/>
          <a:lstStyle/>
          <a:p>
            <a:endParaRPr lang="en-US" sz="5400"/>
          </a:p>
        </p:txBody>
      </p:sp>
      <p:sp>
        <p:nvSpPr>
          <p:cNvPr id="68" name="Freeform 67"/>
          <p:cNvSpPr>
            <a:spLocks noChangeArrowheads="1"/>
          </p:cNvSpPr>
          <p:nvPr/>
        </p:nvSpPr>
        <p:spPr bwMode="auto">
          <a:xfrm>
            <a:off x="16260172" y="4090567"/>
            <a:ext cx="598058" cy="584230"/>
          </a:xfrm>
          <a:custGeom>
            <a:avLst/>
            <a:gdLst>
              <a:gd name="T0" fmla="*/ 217420 w 634"/>
              <a:gd name="T1" fmla="*/ 180344 h 619"/>
              <a:gd name="T2" fmla="*/ 217420 w 634"/>
              <a:gd name="T3" fmla="*/ 180344 h 619"/>
              <a:gd name="T4" fmla="*/ 196147 w 634"/>
              <a:gd name="T5" fmla="*/ 180344 h 619"/>
              <a:gd name="T6" fmla="*/ 196147 w 634"/>
              <a:gd name="T7" fmla="*/ 63842 h 619"/>
              <a:gd name="T8" fmla="*/ 185691 w 634"/>
              <a:gd name="T9" fmla="*/ 74302 h 619"/>
              <a:gd name="T10" fmla="*/ 185691 w 634"/>
              <a:gd name="T11" fmla="*/ 180344 h 619"/>
              <a:gd name="T12" fmla="*/ 53003 w 634"/>
              <a:gd name="T13" fmla="*/ 180344 h 619"/>
              <a:gd name="T14" fmla="*/ 206964 w 634"/>
              <a:gd name="T15" fmla="*/ 21281 h 619"/>
              <a:gd name="T16" fmla="*/ 196147 w 634"/>
              <a:gd name="T17" fmla="*/ 10460 h 619"/>
              <a:gd name="T18" fmla="*/ 42186 w 634"/>
              <a:gd name="T19" fmla="*/ 169884 h 619"/>
              <a:gd name="T20" fmla="*/ 42186 w 634"/>
              <a:gd name="T21" fmla="*/ 42561 h 619"/>
              <a:gd name="T22" fmla="*/ 143144 w 634"/>
              <a:gd name="T23" fmla="*/ 42561 h 619"/>
              <a:gd name="T24" fmla="*/ 153601 w 634"/>
              <a:gd name="T25" fmla="*/ 26330 h 619"/>
              <a:gd name="T26" fmla="*/ 42186 w 634"/>
              <a:gd name="T27" fmla="*/ 26330 h 619"/>
              <a:gd name="T28" fmla="*/ 42186 w 634"/>
              <a:gd name="T29" fmla="*/ 5410 h 619"/>
              <a:gd name="T30" fmla="*/ 37138 w 634"/>
              <a:gd name="T31" fmla="*/ 0 h 619"/>
              <a:gd name="T32" fmla="*/ 26321 w 634"/>
              <a:gd name="T33" fmla="*/ 5410 h 619"/>
              <a:gd name="T34" fmla="*/ 26321 w 634"/>
              <a:gd name="T35" fmla="*/ 26330 h 619"/>
              <a:gd name="T36" fmla="*/ 5048 w 634"/>
              <a:gd name="T37" fmla="*/ 26330 h 619"/>
              <a:gd name="T38" fmla="*/ 0 w 634"/>
              <a:gd name="T39" fmla="*/ 31741 h 619"/>
              <a:gd name="T40" fmla="*/ 5048 w 634"/>
              <a:gd name="T41" fmla="*/ 42561 h 619"/>
              <a:gd name="T42" fmla="*/ 26321 w 634"/>
              <a:gd name="T43" fmla="*/ 42561 h 619"/>
              <a:gd name="T44" fmla="*/ 26321 w 634"/>
              <a:gd name="T45" fmla="*/ 180344 h 619"/>
              <a:gd name="T46" fmla="*/ 26321 w 634"/>
              <a:gd name="T47" fmla="*/ 196575 h 619"/>
              <a:gd name="T48" fmla="*/ 42186 w 634"/>
              <a:gd name="T49" fmla="*/ 196575 h 619"/>
              <a:gd name="T50" fmla="*/ 185691 w 634"/>
              <a:gd name="T51" fmla="*/ 196575 h 619"/>
              <a:gd name="T52" fmla="*/ 185691 w 634"/>
              <a:gd name="T53" fmla="*/ 217495 h 619"/>
              <a:gd name="T54" fmla="*/ 191099 w 634"/>
              <a:gd name="T55" fmla="*/ 222905 h 619"/>
              <a:gd name="T56" fmla="*/ 196147 w 634"/>
              <a:gd name="T57" fmla="*/ 217495 h 619"/>
              <a:gd name="T58" fmla="*/ 196147 w 634"/>
              <a:gd name="T59" fmla="*/ 196575 h 619"/>
              <a:gd name="T60" fmla="*/ 217420 w 634"/>
              <a:gd name="T61" fmla="*/ 196575 h 619"/>
              <a:gd name="T62" fmla="*/ 228237 w 634"/>
              <a:gd name="T63" fmla="*/ 191165 h 619"/>
              <a:gd name="T64" fmla="*/ 217420 w 634"/>
              <a:gd name="T65" fmla="*/ 180344 h 61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634" h="619">
                <a:moveTo>
                  <a:pt x="603" y="500"/>
                </a:moveTo>
                <a:lnTo>
                  <a:pt x="603" y="500"/>
                </a:lnTo>
                <a:cubicBezTo>
                  <a:pt x="544" y="500"/>
                  <a:pt x="544" y="500"/>
                  <a:pt x="544" y="500"/>
                </a:cubicBezTo>
                <a:cubicBezTo>
                  <a:pt x="544" y="177"/>
                  <a:pt x="544" y="177"/>
                  <a:pt x="544" y="177"/>
                </a:cubicBezTo>
                <a:cubicBezTo>
                  <a:pt x="515" y="206"/>
                  <a:pt x="515" y="206"/>
                  <a:pt x="515" y="206"/>
                </a:cubicBezTo>
                <a:cubicBezTo>
                  <a:pt x="515" y="500"/>
                  <a:pt x="515" y="500"/>
                  <a:pt x="515" y="500"/>
                </a:cubicBezTo>
                <a:cubicBezTo>
                  <a:pt x="147" y="500"/>
                  <a:pt x="147" y="500"/>
                  <a:pt x="147" y="500"/>
                </a:cubicBezTo>
                <a:cubicBezTo>
                  <a:pt x="574" y="59"/>
                  <a:pt x="574" y="59"/>
                  <a:pt x="574" y="59"/>
                </a:cubicBezTo>
                <a:cubicBezTo>
                  <a:pt x="544" y="29"/>
                  <a:pt x="544" y="29"/>
                  <a:pt x="544" y="29"/>
                </a:cubicBezTo>
                <a:cubicBezTo>
                  <a:pt x="117" y="471"/>
                  <a:pt x="117" y="471"/>
                  <a:pt x="117" y="471"/>
                </a:cubicBezTo>
                <a:cubicBezTo>
                  <a:pt x="117" y="118"/>
                  <a:pt x="117" y="118"/>
                  <a:pt x="117" y="118"/>
                </a:cubicBezTo>
                <a:cubicBezTo>
                  <a:pt x="397" y="118"/>
                  <a:pt x="397" y="118"/>
                  <a:pt x="397" y="118"/>
                </a:cubicBezTo>
                <a:cubicBezTo>
                  <a:pt x="426" y="73"/>
                  <a:pt x="426" y="73"/>
                  <a:pt x="426" y="73"/>
                </a:cubicBezTo>
                <a:cubicBezTo>
                  <a:pt x="117" y="73"/>
                  <a:pt x="117" y="73"/>
                  <a:pt x="117" y="73"/>
                </a:cubicBezTo>
                <a:cubicBezTo>
                  <a:pt x="117" y="15"/>
                  <a:pt x="117" y="15"/>
                  <a:pt x="117" y="15"/>
                </a:cubicBezTo>
                <a:cubicBezTo>
                  <a:pt x="117" y="0"/>
                  <a:pt x="103" y="0"/>
                  <a:pt x="103" y="0"/>
                </a:cubicBezTo>
                <a:cubicBezTo>
                  <a:pt x="88" y="0"/>
                  <a:pt x="73" y="0"/>
                  <a:pt x="73" y="15"/>
                </a:cubicBezTo>
                <a:cubicBezTo>
                  <a:pt x="73" y="73"/>
                  <a:pt x="73" y="73"/>
                  <a:pt x="73" y="73"/>
                </a:cubicBezTo>
                <a:cubicBezTo>
                  <a:pt x="14" y="73"/>
                  <a:pt x="14" y="73"/>
                  <a:pt x="14" y="73"/>
                </a:cubicBezTo>
                <a:lnTo>
                  <a:pt x="0" y="88"/>
                </a:lnTo>
                <a:cubicBezTo>
                  <a:pt x="0" y="103"/>
                  <a:pt x="14" y="118"/>
                  <a:pt x="14" y="118"/>
                </a:cubicBezTo>
                <a:cubicBezTo>
                  <a:pt x="73" y="118"/>
                  <a:pt x="73" y="118"/>
                  <a:pt x="73" y="118"/>
                </a:cubicBezTo>
                <a:cubicBezTo>
                  <a:pt x="73" y="500"/>
                  <a:pt x="73" y="500"/>
                  <a:pt x="73" y="500"/>
                </a:cubicBezTo>
                <a:cubicBezTo>
                  <a:pt x="73" y="545"/>
                  <a:pt x="73" y="545"/>
                  <a:pt x="73" y="545"/>
                </a:cubicBezTo>
                <a:cubicBezTo>
                  <a:pt x="117" y="545"/>
                  <a:pt x="117" y="545"/>
                  <a:pt x="117" y="545"/>
                </a:cubicBezTo>
                <a:cubicBezTo>
                  <a:pt x="515" y="545"/>
                  <a:pt x="515" y="545"/>
                  <a:pt x="515" y="545"/>
                </a:cubicBezTo>
                <a:cubicBezTo>
                  <a:pt x="515" y="603"/>
                  <a:pt x="515" y="603"/>
                  <a:pt x="515" y="603"/>
                </a:cubicBezTo>
                <a:cubicBezTo>
                  <a:pt x="515" y="618"/>
                  <a:pt x="515" y="618"/>
                  <a:pt x="530" y="618"/>
                </a:cubicBezTo>
                <a:cubicBezTo>
                  <a:pt x="544" y="618"/>
                  <a:pt x="544" y="618"/>
                  <a:pt x="544" y="603"/>
                </a:cubicBezTo>
                <a:cubicBezTo>
                  <a:pt x="544" y="545"/>
                  <a:pt x="544" y="545"/>
                  <a:pt x="544" y="545"/>
                </a:cubicBezTo>
                <a:cubicBezTo>
                  <a:pt x="603" y="545"/>
                  <a:pt x="603" y="545"/>
                  <a:pt x="603" y="545"/>
                </a:cubicBezTo>
                <a:cubicBezTo>
                  <a:pt x="618" y="545"/>
                  <a:pt x="633" y="530"/>
                  <a:pt x="633" y="530"/>
                </a:cubicBezTo>
                <a:cubicBezTo>
                  <a:pt x="633" y="515"/>
                  <a:pt x="618" y="500"/>
                  <a:pt x="603" y="500"/>
                </a:cubicBezTo>
              </a:path>
            </a:pathLst>
          </a:custGeom>
          <a:solidFill>
            <a:schemeClr val="tx1">
              <a:lumMod val="75000"/>
              <a:lumOff val="25000"/>
            </a:schemeClr>
          </a:solidFill>
          <a:ln>
            <a:noFill/>
          </a:ln>
          <a:effectLst/>
          <a:extLst/>
        </p:spPr>
        <p:txBody>
          <a:bodyPr wrap="none" anchor="ctr"/>
          <a:lstStyle/>
          <a:p>
            <a:endParaRPr lang="en-US" sz="5400"/>
          </a:p>
        </p:txBody>
      </p:sp>
      <p:sp>
        <p:nvSpPr>
          <p:cNvPr id="69" name="Freeform 68"/>
          <p:cNvSpPr>
            <a:spLocks noChangeArrowheads="1"/>
          </p:cNvSpPr>
          <p:nvPr/>
        </p:nvSpPr>
        <p:spPr bwMode="auto">
          <a:xfrm>
            <a:off x="15306047" y="4090567"/>
            <a:ext cx="580772" cy="584230"/>
          </a:xfrm>
          <a:custGeom>
            <a:avLst/>
            <a:gdLst>
              <a:gd name="T0" fmla="*/ 200473 w 619"/>
              <a:gd name="T1" fmla="*/ 169884 h 619"/>
              <a:gd name="T2" fmla="*/ 200473 w 619"/>
              <a:gd name="T3" fmla="*/ 169884 h 619"/>
              <a:gd name="T4" fmla="*/ 200473 w 619"/>
              <a:gd name="T5" fmla="*/ 53021 h 619"/>
              <a:gd name="T6" fmla="*/ 221632 w 619"/>
              <a:gd name="T7" fmla="*/ 26330 h 619"/>
              <a:gd name="T8" fmla="*/ 195452 w 619"/>
              <a:gd name="T9" fmla="*/ 0 h 619"/>
              <a:gd name="T10" fmla="*/ 168914 w 619"/>
              <a:gd name="T11" fmla="*/ 21281 h 619"/>
              <a:gd name="T12" fmla="*/ 52718 w 619"/>
              <a:gd name="T13" fmla="*/ 21281 h 619"/>
              <a:gd name="T14" fmla="*/ 26180 w 619"/>
              <a:gd name="T15" fmla="*/ 0 h 619"/>
              <a:gd name="T16" fmla="*/ 0 w 619"/>
              <a:gd name="T17" fmla="*/ 26330 h 619"/>
              <a:gd name="T18" fmla="*/ 21159 w 619"/>
              <a:gd name="T19" fmla="*/ 53021 h 619"/>
              <a:gd name="T20" fmla="*/ 21159 w 619"/>
              <a:gd name="T21" fmla="*/ 169884 h 619"/>
              <a:gd name="T22" fmla="*/ 0 w 619"/>
              <a:gd name="T23" fmla="*/ 196575 h 619"/>
              <a:gd name="T24" fmla="*/ 26180 w 619"/>
              <a:gd name="T25" fmla="*/ 222905 h 619"/>
              <a:gd name="T26" fmla="*/ 52718 w 619"/>
              <a:gd name="T27" fmla="*/ 201625 h 619"/>
              <a:gd name="T28" fmla="*/ 168914 w 619"/>
              <a:gd name="T29" fmla="*/ 201625 h 619"/>
              <a:gd name="T30" fmla="*/ 195452 w 619"/>
              <a:gd name="T31" fmla="*/ 222905 h 619"/>
              <a:gd name="T32" fmla="*/ 221632 w 619"/>
              <a:gd name="T33" fmla="*/ 196575 h 619"/>
              <a:gd name="T34" fmla="*/ 200473 w 619"/>
              <a:gd name="T35" fmla="*/ 169884 h 619"/>
              <a:gd name="T36" fmla="*/ 195452 w 619"/>
              <a:gd name="T37" fmla="*/ 10460 h 619"/>
              <a:gd name="T38" fmla="*/ 195452 w 619"/>
              <a:gd name="T39" fmla="*/ 10460 h 619"/>
              <a:gd name="T40" fmla="*/ 211232 w 619"/>
              <a:gd name="T41" fmla="*/ 26330 h 619"/>
              <a:gd name="T42" fmla="*/ 195452 w 619"/>
              <a:gd name="T43" fmla="*/ 42561 h 619"/>
              <a:gd name="T44" fmla="*/ 179314 w 619"/>
              <a:gd name="T45" fmla="*/ 26330 h 619"/>
              <a:gd name="T46" fmla="*/ 195452 w 619"/>
              <a:gd name="T47" fmla="*/ 10460 h 619"/>
              <a:gd name="T48" fmla="*/ 10400 w 619"/>
              <a:gd name="T49" fmla="*/ 26330 h 619"/>
              <a:gd name="T50" fmla="*/ 10400 w 619"/>
              <a:gd name="T51" fmla="*/ 26330 h 619"/>
              <a:gd name="T52" fmla="*/ 26180 w 619"/>
              <a:gd name="T53" fmla="*/ 10460 h 619"/>
              <a:gd name="T54" fmla="*/ 42318 w 619"/>
              <a:gd name="T55" fmla="*/ 26330 h 619"/>
              <a:gd name="T56" fmla="*/ 26180 w 619"/>
              <a:gd name="T57" fmla="*/ 42561 h 619"/>
              <a:gd name="T58" fmla="*/ 10400 w 619"/>
              <a:gd name="T59" fmla="*/ 26330 h 619"/>
              <a:gd name="T60" fmla="*/ 26180 w 619"/>
              <a:gd name="T61" fmla="*/ 212445 h 619"/>
              <a:gd name="T62" fmla="*/ 26180 w 619"/>
              <a:gd name="T63" fmla="*/ 212445 h 619"/>
              <a:gd name="T64" fmla="*/ 10400 w 619"/>
              <a:gd name="T65" fmla="*/ 196575 h 619"/>
              <a:gd name="T66" fmla="*/ 26180 w 619"/>
              <a:gd name="T67" fmla="*/ 180344 h 619"/>
              <a:gd name="T68" fmla="*/ 42318 w 619"/>
              <a:gd name="T69" fmla="*/ 196575 h 619"/>
              <a:gd name="T70" fmla="*/ 26180 w 619"/>
              <a:gd name="T71" fmla="*/ 212445 h 619"/>
              <a:gd name="T72" fmla="*/ 168914 w 619"/>
              <a:gd name="T73" fmla="*/ 191165 h 619"/>
              <a:gd name="T74" fmla="*/ 168914 w 619"/>
              <a:gd name="T75" fmla="*/ 191165 h 619"/>
              <a:gd name="T76" fmla="*/ 52718 w 619"/>
              <a:gd name="T77" fmla="*/ 191165 h 619"/>
              <a:gd name="T78" fmla="*/ 31559 w 619"/>
              <a:gd name="T79" fmla="*/ 169884 h 619"/>
              <a:gd name="T80" fmla="*/ 31559 w 619"/>
              <a:gd name="T81" fmla="*/ 53021 h 619"/>
              <a:gd name="T82" fmla="*/ 52718 w 619"/>
              <a:gd name="T83" fmla="*/ 31741 h 619"/>
              <a:gd name="T84" fmla="*/ 168914 w 619"/>
              <a:gd name="T85" fmla="*/ 31741 h 619"/>
              <a:gd name="T86" fmla="*/ 190073 w 619"/>
              <a:gd name="T87" fmla="*/ 53021 h 619"/>
              <a:gd name="T88" fmla="*/ 190073 w 619"/>
              <a:gd name="T89" fmla="*/ 169884 h 619"/>
              <a:gd name="T90" fmla="*/ 168914 w 619"/>
              <a:gd name="T91" fmla="*/ 191165 h 619"/>
              <a:gd name="T92" fmla="*/ 195452 w 619"/>
              <a:gd name="T93" fmla="*/ 212445 h 619"/>
              <a:gd name="T94" fmla="*/ 195452 w 619"/>
              <a:gd name="T95" fmla="*/ 212445 h 619"/>
              <a:gd name="T96" fmla="*/ 179314 w 619"/>
              <a:gd name="T97" fmla="*/ 196575 h 619"/>
              <a:gd name="T98" fmla="*/ 195452 w 619"/>
              <a:gd name="T99" fmla="*/ 180344 h 619"/>
              <a:gd name="T100" fmla="*/ 211232 w 619"/>
              <a:gd name="T101" fmla="*/ 196575 h 619"/>
              <a:gd name="T102" fmla="*/ 195452 w 619"/>
              <a:gd name="T103" fmla="*/ 212445 h 619"/>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619" h="619">
                <a:moveTo>
                  <a:pt x="559" y="471"/>
                </a:moveTo>
                <a:lnTo>
                  <a:pt x="559" y="471"/>
                </a:lnTo>
                <a:cubicBezTo>
                  <a:pt x="559" y="147"/>
                  <a:pt x="559" y="147"/>
                  <a:pt x="559" y="147"/>
                </a:cubicBezTo>
                <a:cubicBezTo>
                  <a:pt x="603" y="147"/>
                  <a:pt x="618" y="103"/>
                  <a:pt x="618" y="73"/>
                </a:cubicBezTo>
                <a:cubicBezTo>
                  <a:pt x="618" y="29"/>
                  <a:pt x="589" y="0"/>
                  <a:pt x="545" y="0"/>
                </a:cubicBezTo>
                <a:cubicBezTo>
                  <a:pt x="515" y="0"/>
                  <a:pt x="471" y="15"/>
                  <a:pt x="471" y="59"/>
                </a:cubicBezTo>
                <a:cubicBezTo>
                  <a:pt x="147" y="59"/>
                  <a:pt x="147" y="59"/>
                  <a:pt x="147" y="59"/>
                </a:cubicBezTo>
                <a:cubicBezTo>
                  <a:pt x="147" y="15"/>
                  <a:pt x="103" y="0"/>
                  <a:pt x="73" y="0"/>
                </a:cubicBezTo>
                <a:cubicBezTo>
                  <a:pt x="29" y="0"/>
                  <a:pt x="0" y="29"/>
                  <a:pt x="0" y="73"/>
                </a:cubicBezTo>
                <a:cubicBezTo>
                  <a:pt x="0" y="103"/>
                  <a:pt x="15" y="147"/>
                  <a:pt x="59" y="147"/>
                </a:cubicBezTo>
                <a:cubicBezTo>
                  <a:pt x="59" y="471"/>
                  <a:pt x="59" y="471"/>
                  <a:pt x="59" y="471"/>
                </a:cubicBezTo>
                <a:cubicBezTo>
                  <a:pt x="15" y="471"/>
                  <a:pt x="0" y="515"/>
                  <a:pt x="0" y="545"/>
                </a:cubicBezTo>
                <a:cubicBezTo>
                  <a:pt x="0" y="589"/>
                  <a:pt x="29" y="618"/>
                  <a:pt x="73" y="618"/>
                </a:cubicBezTo>
                <a:cubicBezTo>
                  <a:pt x="103" y="618"/>
                  <a:pt x="147" y="603"/>
                  <a:pt x="147" y="559"/>
                </a:cubicBezTo>
                <a:cubicBezTo>
                  <a:pt x="471" y="559"/>
                  <a:pt x="471" y="559"/>
                  <a:pt x="471" y="559"/>
                </a:cubicBezTo>
                <a:cubicBezTo>
                  <a:pt x="471" y="603"/>
                  <a:pt x="515" y="618"/>
                  <a:pt x="545" y="618"/>
                </a:cubicBezTo>
                <a:cubicBezTo>
                  <a:pt x="589" y="618"/>
                  <a:pt x="618" y="589"/>
                  <a:pt x="618" y="545"/>
                </a:cubicBezTo>
                <a:cubicBezTo>
                  <a:pt x="618" y="515"/>
                  <a:pt x="603" y="471"/>
                  <a:pt x="559" y="471"/>
                </a:cubicBezTo>
                <a:close/>
                <a:moveTo>
                  <a:pt x="545" y="29"/>
                </a:moveTo>
                <a:lnTo>
                  <a:pt x="545" y="29"/>
                </a:lnTo>
                <a:cubicBezTo>
                  <a:pt x="559" y="29"/>
                  <a:pt x="589" y="59"/>
                  <a:pt x="589" y="73"/>
                </a:cubicBezTo>
                <a:cubicBezTo>
                  <a:pt x="589" y="88"/>
                  <a:pt x="559" y="118"/>
                  <a:pt x="545" y="118"/>
                </a:cubicBezTo>
                <a:cubicBezTo>
                  <a:pt x="530" y="118"/>
                  <a:pt x="500" y="88"/>
                  <a:pt x="500" y="73"/>
                </a:cubicBezTo>
                <a:cubicBezTo>
                  <a:pt x="500" y="59"/>
                  <a:pt x="530" y="29"/>
                  <a:pt x="545" y="29"/>
                </a:cubicBezTo>
                <a:close/>
                <a:moveTo>
                  <a:pt x="29" y="73"/>
                </a:moveTo>
                <a:lnTo>
                  <a:pt x="29" y="73"/>
                </a:lnTo>
                <a:cubicBezTo>
                  <a:pt x="29" y="59"/>
                  <a:pt x="59" y="29"/>
                  <a:pt x="73" y="29"/>
                </a:cubicBezTo>
                <a:cubicBezTo>
                  <a:pt x="88" y="29"/>
                  <a:pt x="118" y="59"/>
                  <a:pt x="118" y="73"/>
                </a:cubicBezTo>
                <a:cubicBezTo>
                  <a:pt x="118" y="88"/>
                  <a:pt x="88" y="118"/>
                  <a:pt x="73" y="118"/>
                </a:cubicBezTo>
                <a:cubicBezTo>
                  <a:pt x="59" y="118"/>
                  <a:pt x="29" y="88"/>
                  <a:pt x="29" y="73"/>
                </a:cubicBezTo>
                <a:close/>
                <a:moveTo>
                  <a:pt x="73" y="589"/>
                </a:moveTo>
                <a:lnTo>
                  <a:pt x="73" y="589"/>
                </a:lnTo>
                <a:cubicBezTo>
                  <a:pt x="59" y="589"/>
                  <a:pt x="29" y="559"/>
                  <a:pt x="29" y="545"/>
                </a:cubicBezTo>
                <a:cubicBezTo>
                  <a:pt x="29" y="530"/>
                  <a:pt x="59" y="500"/>
                  <a:pt x="73" y="500"/>
                </a:cubicBezTo>
                <a:cubicBezTo>
                  <a:pt x="88" y="500"/>
                  <a:pt x="118" y="530"/>
                  <a:pt x="118" y="545"/>
                </a:cubicBezTo>
                <a:cubicBezTo>
                  <a:pt x="118" y="559"/>
                  <a:pt x="88" y="589"/>
                  <a:pt x="73" y="589"/>
                </a:cubicBezTo>
                <a:close/>
                <a:moveTo>
                  <a:pt x="471" y="530"/>
                </a:moveTo>
                <a:lnTo>
                  <a:pt x="471" y="530"/>
                </a:lnTo>
                <a:cubicBezTo>
                  <a:pt x="147" y="530"/>
                  <a:pt x="147" y="530"/>
                  <a:pt x="147" y="530"/>
                </a:cubicBezTo>
                <a:cubicBezTo>
                  <a:pt x="147" y="500"/>
                  <a:pt x="118" y="471"/>
                  <a:pt x="88" y="471"/>
                </a:cubicBezTo>
                <a:cubicBezTo>
                  <a:pt x="88" y="147"/>
                  <a:pt x="88" y="147"/>
                  <a:pt x="88" y="147"/>
                </a:cubicBezTo>
                <a:cubicBezTo>
                  <a:pt x="118" y="147"/>
                  <a:pt x="147" y="118"/>
                  <a:pt x="147" y="88"/>
                </a:cubicBezTo>
                <a:cubicBezTo>
                  <a:pt x="471" y="88"/>
                  <a:pt x="471" y="88"/>
                  <a:pt x="471" y="88"/>
                </a:cubicBezTo>
                <a:cubicBezTo>
                  <a:pt x="471" y="118"/>
                  <a:pt x="500" y="147"/>
                  <a:pt x="530" y="147"/>
                </a:cubicBezTo>
                <a:cubicBezTo>
                  <a:pt x="530" y="471"/>
                  <a:pt x="530" y="471"/>
                  <a:pt x="530" y="471"/>
                </a:cubicBezTo>
                <a:cubicBezTo>
                  <a:pt x="500" y="471"/>
                  <a:pt x="471" y="500"/>
                  <a:pt x="471" y="530"/>
                </a:cubicBezTo>
                <a:close/>
                <a:moveTo>
                  <a:pt x="545" y="589"/>
                </a:moveTo>
                <a:lnTo>
                  <a:pt x="545" y="589"/>
                </a:lnTo>
                <a:cubicBezTo>
                  <a:pt x="530" y="589"/>
                  <a:pt x="500" y="559"/>
                  <a:pt x="500" y="545"/>
                </a:cubicBezTo>
                <a:cubicBezTo>
                  <a:pt x="500" y="530"/>
                  <a:pt x="530" y="500"/>
                  <a:pt x="545" y="500"/>
                </a:cubicBezTo>
                <a:cubicBezTo>
                  <a:pt x="559" y="500"/>
                  <a:pt x="589" y="530"/>
                  <a:pt x="589" y="545"/>
                </a:cubicBezTo>
                <a:cubicBezTo>
                  <a:pt x="589" y="559"/>
                  <a:pt x="559" y="589"/>
                  <a:pt x="545" y="589"/>
                </a:cubicBezTo>
                <a:close/>
              </a:path>
            </a:pathLst>
          </a:custGeom>
          <a:solidFill>
            <a:schemeClr val="tx1">
              <a:lumMod val="75000"/>
              <a:lumOff val="25000"/>
            </a:schemeClr>
          </a:solidFill>
          <a:ln>
            <a:noFill/>
          </a:ln>
          <a:effectLst/>
          <a:extLst/>
        </p:spPr>
        <p:txBody>
          <a:bodyPr wrap="none" anchor="ctr"/>
          <a:lstStyle/>
          <a:p>
            <a:endParaRPr lang="en-US" sz="5400"/>
          </a:p>
        </p:txBody>
      </p:sp>
      <p:sp>
        <p:nvSpPr>
          <p:cNvPr id="70" name="Freeform 69"/>
          <p:cNvSpPr>
            <a:spLocks noChangeArrowheads="1"/>
          </p:cNvSpPr>
          <p:nvPr/>
        </p:nvSpPr>
        <p:spPr bwMode="auto">
          <a:xfrm>
            <a:off x="14445264" y="4228846"/>
            <a:ext cx="373354" cy="331872"/>
          </a:xfrm>
          <a:custGeom>
            <a:avLst/>
            <a:gdLst>
              <a:gd name="T0" fmla="*/ 10730 w 399"/>
              <a:gd name="T1" fmla="*/ 15764 h 354"/>
              <a:gd name="T2" fmla="*/ 10730 w 399"/>
              <a:gd name="T3" fmla="*/ 15764 h 354"/>
              <a:gd name="T4" fmla="*/ 136985 w 399"/>
              <a:gd name="T5" fmla="*/ 15764 h 354"/>
              <a:gd name="T6" fmla="*/ 142350 w 399"/>
              <a:gd name="T7" fmla="*/ 10748 h 354"/>
              <a:gd name="T8" fmla="*/ 136985 w 399"/>
              <a:gd name="T9" fmla="*/ 0 h 354"/>
              <a:gd name="T10" fmla="*/ 10730 w 399"/>
              <a:gd name="T11" fmla="*/ 0 h 354"/>
              <a:gd name="T12" fmla="*/ 0 w 399"/>
              <a:gd name="T13" fmla="*/ 10748 h 354"/>
              <a:gd name="T14" fmla="*/ 10730 w 399"/>
              <a:gd name="T15" fmla="*/ 15764 h 354"/>
              <a:gd name="T16" fmla="*/ 136985 w 399"/>
              <a:gd name="T17" fmla="*/ 116078 h 354"/>
              <a:gd name="T18" fmla="*/ 136985 w 399"/>
              <a:gd name="T19" fmla="*/ 116078 h 354"/>
              <a:gd name="T20" fmla="*/ 10730 w 399"/>
              <a:gd name="T21" fmla="*/ 116078 h 354"/>
              <a:gd name="T22" fmla="*/ 0 w 399"/>
              <a:gd name="T23" fmla="*/ 121452 h 354"/>
              <a:gd name="T24" fmla="*/ 10730 w 399"/>
              <a:gd name="T25" fmla="*/ 126468 h 354"/>
              <a:gd name="T26" fmla="*/ 136985 w 399"/>
              <a:gd name="T27" fmla="*/ 126468 h 354"/>
              <a:gd name="T28" fmla="*/ 142350 w 399"/>
              <a:gd name="T29" fmla="*/ 121452 h 354"/>
              <a:gd name="T30" fmla="*/ 136985 w 399"/>
              <a:gd name="T31" fmla="*/ 116078 h 354"/>
              <a:gd name="T32" fmla="*/ 136985 w 399"/>
              <a:gd name="T33" fmla="*/ 58039 h 354"/>
              <a:gd name="T34" fmla="*/ 136985 w 399"/>
              <a:gd name="T35" fmla="*/ 58039 h 354"/>
              <a:gd name="T36" fmla="*/ 10730 w 399"/>
              <a:gd name="T37" fmla="*/ 58039 h 354"/>
              <a:gd name="T38" fmla="*/ 0 w 399"/>
              <a:gd name="T39" fmla="*/ 63413 h 354"/>
              <a:gd name="T40" fmla="*/ 10730 w 399"/>
              <a:gd name="T41" fmla="*/ 73803 h 354"/>
              <a:gd name="T42" fmla="*/ 136985 w 399"/>
              <a:gd name="T43" fmla="*/ 73803 h 354"/>
              <a:gd name="T44" fmla="*/ 142350 w 399"/>
              <a:gd name="T45" fmla="*/ 63413 h 354"/>
              <a:gd name="T46" fmla="*/ 136985 w 399"/>
              <a:gd name="T47" fmla="*/ 58039 h 354"/>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399" h="354">
                <a:moveTo>
                  <a:pt x="30" y="44"/>
                </a:moveTo>
                <a:lnTo>
                  <a:pt x="30" y="44"/>
                </a:lnTo>
                <a:cubicBezTo>
                  <a:pt x="383" y="44"/>
                  <a:pt x="383" y="44"/>
                  <a:pt x="383" y="44"/>
                </a:cubicBezTo>
                <a:lnTo>
                  <a:pt x="398" y="30"/>
                </a:lnTo>
                <a:cubicBezTo>
                  <a:pt x="398" y="15"/>
                  <a:pt x="383" y="0"/>
                  <a:pt x="383" y="0"/>
                </a:cubicBezTo>
                <a:cubicBezTo>
                  <a:pt x="30" y="0"/>
                  <a:pt x="30" y="0"/>
                  <a:pt x="30" y="0"/>
                </a:cubicBezTo>
                <a:cubicBezTo>
                  <a:pt x="15" y="0"/>
                  <a:pt x="0" y="15"/>
                  <a:pt x="0" y="30"/>
                </a:cubicBezTo>
                <a:cubicBezTo>
                  <a:pt x="0" y="30"/>
                  <a:pt x="15" y="44"/>
                  <a:pt x="30" y="44"/>
                </a:cubicBezTo>
                <a:close/>
                <a:moveTo>
                  <a:pt x="383" y="324"/>
                </a:moveTo>
                <a:lnTo>
                  <a:pt x="383" y="324"/>
                </a:lnTo>
                <a:cubicBezTo>
                  <a:pt x="30" y="324"/>
                  <a:pt x="30" y="324"/>
                  <a:pt x="30" y="324"/>
                </a:cubicBezTo>
                <a:cubicBezTo>
                  <a:pt x="15" y="324"/>
                  <a:pt x="0" y="324"/>
                  <a:pt x="0" y="339"/>
                </a:cubicBezTo>
                <a:cubicBezTo>
                  <a:pt x="0" y="353"/>
                  <a:pt x="15" y="353"/>
                  <a:pt x="30" y="353"/>
                </a:cubicBezTo>
                <a:cubicBezTo>
                  <a:pt x="383" y="353"/>
                  <a:pt x="383" y="353"/>
                  <a:pt x="383" y="353"/>
                </a:cubicBezTo>
                <a:cubicBezTo>
                  <a:pt x="383" y="353"/>
                  <a:pt x="398" y="353"/>
                  <a:pt x="398" y="339"/>
                </a:cubicBezTo>
                <a:cubicBezTo>
                  <a:pt x="398" y="324"/>
                  <a:pt x="383" y="324"/>
                  <a:pt x="383" y="324"/>
                </a:cubicBezTo>
                <a:close/>
                <a:moveTo>
                  <a:pt x="383" y="162"/>
                </a:moveTo>
                <a:lnTo>
                  <a:pt x="383" y="162"/>
                </a:lnTo>
                <a:cubicBezTo>
                  <a:pt x="30" y="162"/>
                  <a:pt x="30" y="162"/>
                  <a:pt x="30" y="162"/>
                </a:cubicBezTo>
                <a:cubicBezTo>
                  <a:pt x="15" y="162"/>
                  <a:pt x="0" y="177"/>
                  <a:pt x="0" y="177"/>
                </a:cubicBezTo>
                <a:cubicBezTo>
                  <a:pt x="0" y="192"/>
                  <a:pt x="15" y="206"/>
                  <a:pt x="30" y="206"/>
                </a:cubicBezTo>
                <a:cubicBezTo>
                  <a:pt x="383" y="206"/>
                  <a:pt x="383" y="206"/>
                  <a:pt x="383" y="206"/>
                </a:cubicBezTo>
                <a:cubicBezTo>
                  <a:pt x="383" y="206"/>
                  <a:pt x="398" y="192"/>
                  <a:pt x="398" y="177"/>
                </a:cubicBezTo>
                <a:lnTo>
                  <a:pt x="383" y="162"/>
                </a:lnTo>
                <a:close/>
              </a:path>
            </a:pathLst>
          </a:custGeom>
          <a:solidFill>
            <a:schemeClr val="tx1">
              <a:lumMod val="75000"/>
              <a:lumOff val="25000"/>
            </a:schemeClr>
          </a:solidFill>
          <a:ln>
            <a:noFill/>
          </a:ln>
          <a:effectLst/>
          <a:extLst/>
        </p:spPr>
        <p:txBody>
          <a:bodyPr wrap="none" anchor="ctr"/>
          <a:lstStyle/>
          <a:p>
            <a:endParaRPr lang="en-US" sz="5400"/>
          </a:p>
        </p:txBody>
      </p:sp>
      <p:sp>
        <p:nvSpPr>
          <p:cNvPr id="71" name="Freeform 70"/>
          <p:cNvSpPr>
            <a:spLocks noChangeArrowheads="1"/>
          </p:cNvSpPr>
          <p:nvPr/>
        </p:nvSpPr>
        <p:spPr bwMode="auto">
          <a:xfrm>
            <a:off x="13380515" y="4090567"/>
            <a:ext cx="598056" cy="584230"/>
          </a:xfrm>
          <a:custGeom>
            <a:avLst/>
            <a:gdLst>
              <a:gd name="T0" fmla="*/ 228236 w 634"/>
              <a:gd name="T1" fmla="*/ 84762 h 619"/>
              <a:gd name="T2" fmla="*/ 148552 w 634"/>
              <a:gd name="T3" fmla="*/ 74302 h 619"/>
              <a:gd name="T4" fmla="*/ 111414 w 634"/>
              <a:gd name="T5" fmla="*/ 0 h 619"/>
              <a:gd name="T6" fmla="*/ 79324 w 634"/>
              <a:gd name="T7" fmla="*/ 74302 h 619"/>
              <a:gd name="T8" fmla="*/ 0 w 634"/>
              <a:gd name="T9" fmla="*/ 84762 h 619"/>
              <a:gd name="T10" fmla="*/ 58411 w 634"/>
              <a:gd name="T11" fmla="*/ 143554 h 619"/>
              <a:gd name="T12" fmla="*/ 42186 w 634"/>
              <a:gd name="T13" fmla="*/ 222905 h 619"/>
              <a:gd name="T14" fmla="*/ 111414 w 634"/>
              <a:gd name="T15" fmla="*/ 185754 h 619"/>
              <a:gd name="T16" fmla="*/ 185690 w 634"/>
              <a:gd name="T17" fmla="*/ 222905 h 619"/>
              <a:gd name="T18" fmla="*/ 169825 w 634"/>
              <a:gd name="T19" fmla="*/ 143554 h 619"/>
              <a:gd name="T20" fmla="*/ 228236 w 634"/>
              <a:gd name="T21" fmla="*/ 84762 h 619"/>
              <a:gd name="T22" fmla="*/ 111414 w 634"/>
              <a:gd name="T23" fmla="*/ 169884 h 619"/>
              <a:gd name="T24" fmla="*/ 58411 w 634"/>
              <a:gd name="T25" fmla="*/ 196575 h 619"/>
              <a:gd name="T26" fmla="*/ 68868 w 634"/>
              <a:gd name="T27" fmla="*/ 137783 h 619"/>
              <a:gd name="T28" fmla="*/ 26321 w 634"/>
              <a:gd name="T29" fmla="*/ 95582 h 619"/>
              <a:gd name="T30" fmla="*/ 84732 w 634"/>
              <a:gd name="T31" fmla="*/ 84762 h 619"/>
              <a:gd name="T32" fmla="*/ 111414 w 634"/>
              <a:gd name="T33" fmla="*/ 26330 h 619"/>
              <a:gd name="T34" fmla="*/ 138096 w 634"/>
              <a:gd name="T35" fmla="*/ 84762 h 619"/>
              <a:gd name="T36" fmla="*/ 201555 w 634"/>
              <a:gd name="T37" fmla="*/ 95582 h 619"/>
              <a:gd name="T38" fmla="*/ 153600 w 634"/>
              <a:gd name="T39" fmla="*/ 137783 h 619"/>
              <a:gd name="T40" fmla="*/ 164417 w 634"/>
              <a:gd name="T41" fmla="*/ 201625 h 619"/>
              <a:gd name="T42" fmla="*/ 111414 w 634"/>
              <a:gd name="T43" fmla="*/ 169884 h 619"/>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634" h="619">
                <a:moveTo>
                  <a:pt x="633" y="235"/>
                </a:moveTo>
                <a:lnTo>
                  <a:pt x="412" y="206"/>
                </a:lnTo>
                <a:lnTo>
                  <a:pt x="309" y="0"/>
                </a:lnTo>
                <a:lnTo>
                  <a:pt x="220" y="206"/>
                </a:lnTo>
                <a:lnTo>
                  <a:pt x="0" y="235"/>
                </a:lnTo>
                <a:lnTo>
                  <a:pt x="162" y="398"/>
                </a:lnTo>
                <a:lnTo>
                  <a:pt x="117" y="618"/>
                </a:lnTo>
                <a:lnTo>
                  <a:pt x="309" y="515"/>
                </a:lnTo>
                <a:lnTo>
                  <a:pt x="515" y="618"/>
                </a:lnTo>
                <a:lnTo>
                  <a:pt x="471" y="398"/>
                </a:lnTo>
                <a:lnTo>
                  <a:pt x="633" y="235"/>
                </a:lnTo>
                <a:close/>
                <a:moveTo>
                  <a:pt x="309" y="471"/>
                </a:moveTo>
                <a:lnTo>
                  <a:pt x="162" y="545"/>
                </a:lnTo>
                <a:lnTo>
                  <a:pt x="191" y="382"/>
                </a:lnTo>
                <a:lnTo>
                  <a:pt x="73" y="265"/>
                </a:lnTo>
                <a:lnTo>
                  <a:pt x="235" y="235"/>
                </a:lnTo>
                <a:lnTo>
                  <a:pt x="309" y="73"/>
                </a:lnTo>
                <a:lnTo>
                  <a:pt x="383" y="235"/>
                </a:lnTo>
                <a:lnTo>
                  <a:pt x="559" y="265"/>
                </a:lnTo>
                <a:lnTo>
                  <a:pt x="426" y="382"/>
                </a:lnTo>
                <a:lnTo>
                  <a:pt x="456" y="559"/>
                </a:lnTo>
                <a:lnTo>
                  <a:pt x="309" y="471"/>
                </a:lnTo>
                <a:close/>
              </a:path>
            </a:pathLst>
          </a:custGeom>
          <a:solidFill>
            <a:schemeClr val="tx1">
              <a:lumMod val="75000"/>
              <a:lumOff val="25000"/>
            </a:schemeClr>
          </a:solidFill>
          <a:ln>
            <a:noFill/>
          </a:ln>
          <a:effectLst/>
          <a:extLst/>
        </p:spPr>
        <p:txBody>
          <a:bodyPr wrap="none" anchor="ctr"/>
          <a:lstStyle/>
          <a:p>
            <a:endParaRPr lang="en-US" sz="5400"/>
          </a:p>
        </p:txBody>
      </p:sp>
      <p:sp>
        <p:nvSpPr>
          <p:cNvPr id="72" name="Freeform 71"/>
          <p:cNvSpPr>
            <a:spLocks noChangeArrowheads="1"/>
          </p:cNvSpPr>
          <p:nvPr/>
        </p:nvSpPr>
        <p:spPr bwMode="auto">
          <a:xfrm>
            <a:off x="12419477" y="4104397"/>
            <a:ext cx="580772" cy="570402"/>
          </a:xfrm>
          <a:custGeom>
            <a:avLst/>
            <a:gdLst>
              <a:gd name="T0" fmla="*/ 168914 w 619"/>
              <a:gd name="T1" fmla="*/ 0 h 604"/>
              <a:gd name="T2" fmla="*/ 168914 w 619"/>
              <a:gd name="T3" fmla="*/ 0 h 604"/>
              <a:gd name="T4" fmla="*/ 110816 w 619"/>
              <a:gd name="T5" fmla="*/ 26346 h 604"/>
              <a:gd name="T6" fmla="*/ 52718 w 619"/>
              <a:gd name="T7" fmla="*/ 0 h 604"/>
              <a:gd name="T8" fmla="*/ 0 w 619"/>
              <a:gd name="T9" fmla="*/ 58465 h 604"/>
              <a:gd name="T10" fmla="*/ 10400 w 619"/>
              <a:gd name="T11" fmla="*/ 100690 h 604"/>
              <a:gd name="T12" fmla="*/ 100416 w 619"/>
              <a:gd name="T13" fmla="*/ 207155 h 604"/>
              <a:gd name="T14" fmla="*/ 121575 w 619"/>
              <a:gd name="T15" fmla="*/ 207155 h 604"/>
              <a:gd name="T16" fmla="*/ 211232 w 619"/>
              <a:gd name="T17" fmla="*/ 100690 h 604"/>
              <a:gd name="T18" fmla="*/ 221632 w 619"/>
              <a:gd name="T19" fmla="*/ 58465 h 604"/>
              <a:gd name="T20" fmla="*/ 168914 w 619"/>
              <a:gd name="T21" fmla="*/ 0 h 604"/>
              <a:gd name="T22" fmla="*/ 195094 w 619"/>
              <a:gd name="T23" fmla="*/ 95638 h 604"/>
              <a:gd name="T24" fmla="*/ 195094 w 619"/>
              <a:gd name="T25" fmla="*/ 95638 h 604"/>
              <a:gd name="T26" fmla="*/ 110816 w 619"/>
              <a:gd name="T27" fmla="*/ 196328 h 604"/>
              <a:gd name="T28" fmla="*/ 26180 w 619"/>
              <a:gd name="T29" fmla="*/ 95638 h 604"/>
              <a:gd name="T30" fmla="*/ 10400 w 619"/>
              <a:gd name="T31" fmla="*/ 58465 h 604"/>
              <a:gd name="T32" fmla="*/ 52718 w 619"/>
              <a:gd name="T33" fmla="*/ 10466 h 604"/>
              <a:gd name="T34" fmla="*/ 110816 w 619"/>
              <a:gd name="T35" fmla="*/ 47638 h 604"/>
              <a:gd name="T36" fmla="*/ 168914 w 619"/>
              <a:gd name="T37" fmla="*/ 10466 h 604"/>
              <a:gd name="T38" fmla="*/ 211232 w 619"/>
              <a:gd name="T39" fmla="*/ 58465 h 604"/>
              <a:gd name="T40" fmla="*/ 195094 w 619"/>
              <a:gd name="T41" fmla="*/ 95638 h 60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619" h="604">
                <a:moveTo>
                  <a:pt x="471" y="0"/>
                </a:moveTo>
                <a:lnTo>
                  <a:pt x="471" y="0"/>
                </a:lnTo>
                <a:cubicBezTo>
                  <a:pt x="397" y="0"/>
                  <a:pt x="353" y="44"/>
                  <a:pt x="309" y="73"/>
                </a:cubicBezTo>
                <a:cubicBezTo>
                  <a:pt x="265" y="29"/>
                  <a:pt x="221" y="0"/>
                  <a:pt x="147" y="0"/>
                </a:cubicBezTo>
                <a:cubicBezTo>
                  <a:pt x="59" y="0"/>
                  <a:pt x="0" y="73"/>
                  <a:pt x="0" y="162"/>
                </a:cubicBezTo>
                <a:cubicBezTo>
                  <a:pt x="0" y="206"/>
                  <a:pt x="15" y="250"/>
                  <a:pt x="29" y="279"/>
                </a:cubicBezTo>
                <a:cubicBezTo>
                  <a:pt x="280" y="574"/>
                  <a:pt x="280" y="574"/>
                  <a:pt x="280" y="574"/>
                </a:cubicBezTo>
                <a:cubicBezTo>
                  <a:pt x="309" y="603"/>
                  <a:pt x="309" y="603"/>
                  <a:pt x="339" y="574"/>
                </a:cubicBezTo>
                <a:cubicBezTo>
                  <a:pt x="589" y="279"/>
                  <a:pt x="589" y="279"/>
                  <a:pt x="589" y="279"/>
                </a:cubicBezTo>
                <a:cubicBezTo>
                  <a:pt x="603" y="250"/>
                  <a:pt x="618" y="206"/>
                  <a:pt x="618" y="162"/>
                </a:cubicBezTo>
                <a:cubicBezTo>
                  <a:pt x="618" y="73"/>
                  <a:pt x="559" y="0"/>
                  <a:pt x="471" y="0"/>
                </a:cubicBezTo>
                <a:close/>
                <a:moveTo>
                  <a:pt x="544" y="265"/>
                </a:moveTo>
                <a:lnTo>
                  <a:pt x="544" y="265"/>
                </a:lnTo>
                <a:cubicBezTo>
                  <a:pt x="309" y="544"/>
                  <a:pt x="309" y="544"/>
                  <a:pt x="309" y="544"/>
                </a:cubicBezTo>
                <a:cubicBezTo>
                  <a:pt x="73" y="265"/>
                  <a:pt x="73" y="265"/>
                  <a:pt x="73" y="265"/>
                </a:cubicBezTo>
                <a:cubicBezTo>
                  <a:pt x="44" y="235"/>
                  <a:pt x="29" y="206"/>
                  <a:pt x="29" y="162"/>
                </a:cubicBezTo>
                <a:cubicBezTo>
                  <a:pt x="29" y="103"/>
                  <a:pt x="88" y="44"/>
                  <a:pt x="147" y="29"/>
                </a:cubicBezTo>
                <a:cubicBezTo>
                  <a:pt x="206" y="29"/>
                  <a:pt x="280" y="88"/>
                  <a:pt x="309" y="132"/>
                </a:cubicBezTo>
                <a:cubicBezTo>
                  <a:pt x="339" y="103"/>
                  <a:pt x="412" y="29"/>
                  <a:pt x="471" y="29"/>
                </a:cubicBezTo>
                <a:cubicBezTo>
                  <a:pt x="530" y="29"/>
                  <a:pt x="589" y="103"/>
                  <a:pt x="589" y="162"/>
                </a:cubicBezTo>
                <a:cubicBezTo>
                  <a:pt x="589" y="206"/>
                  <a:pt x="574" y="235"/>
                  <a:pt x="544" y="265"/>
                </a:cubicBezTo>
                <a:close/>
              </a:path>
            </a:pathLst>
          </a:custGeom>
          <a:solidFill>
            <a:schemeClr val="tx1">
              <a:lumMod val="75000"/>
              <a:lumOff val="25000"/>
            </a:schemeClr>
          </a:solidFill>
          <a:ln>
            <a:noFill/>
          </a:ln>
          <a:effectLst/>
          <a:extLst/>
        </p:spPr>
        <p:txBody>
          <a:bodyPr wrap="none" anchor="ctr"/>
          <a:lstStyle/>
          <a:p>
            <a:endParaRPr lang="en-US" sz="5400"/>
          </a:p>
        </p:txBody>
      </p:sp>
      <p:sp>
        <p:nvSpPr>
          <p:cNvPr id="73" name="Freeform 72"/>
          <p:cNvSpPr>
            <a:spLocks noChangeArrowheads="1"/>
          </p:cNvSpPr>
          <p:nvPr/>
        </p:nvSpPr>
        <p:spPr bwMode="auto">
          <a:xfrm>
            <a:off x="21155242" y="3119160"/>
            <a:ext cx="414838" cy="598056"/>
          </a:xfrm>
          <a:custGeom>
            <a:avLst/>
            <a:gdLst>
              <a:gd name="T0" fmla="*/ 79104 w 443"/>
              <a:gd name="T1" fmla="*/ 116798 h 634"/>
              <a:gd name="T2" fmla="*/ 79104 w 443"/>
              <a:gd name="T3" fmla="*/ 116798 h 634"/>
              <a:gd name="T4" fmla="*/ 158207 w 443"/>
              <a:gd name="T5" fmla="*/ 10815 h 634"/>
              <a:gd name="T6" fmla="*/ 115971 w 443"/>
              <a:gd name="T7" fmla="*/ 0 h 634"/>
              <a:gd name="T8" fmla="*/ 0 w 443"/>
              <a:gd name="T9" fmla="*/ 116798 h 634"/>
              <a:gd name="T10" fmla="*/ 115971 w 443"/>
              <a:gd name="T11" fmla="*/ 228190 h 634"/>
              <a:gd name="T12" fmla="*/ 158207 w 443"/>
              <a:gd name="T13" fmla="*/ 223143 h 634"/>
              <a:gd name="T14" fmla="*/ 79104 w 443"/>
              <a:gd name="T15" fmla="*/ 116798 h 634"/>
              <a:gd name="T16" fmla="*/ 100222 w 443"/>
              <a:gd name="T17" fmla="*/ 212328 h 634"/>
              <a:gd name="T18" fmla="*/ 100222 w 443"/>
              <a:gd name="T19" fmla="*/ 212328 h 634"/>
              <a:gd name="T20" fmla="*/ 15749 w 443"/>
              <a:gd name="T21" fmla="*/ 116798 h 634"/>
              <a:gd name="T22" fmla="*/ 100222 w 443"/>
              <a:gd name="T23" fmla="*/ 15862 h 634"/>
              <a:gd name="T24" fmla="*/ 115971 w 443"/>
              <a:gd name="T25" fmla="*/ 15862 h 634"/>
              <a:gd name="T26" fmla="*/ 68723 w 443"/>
              <a:gd name="T27" fmla="*/ 116798 h 634"/>
              <a:gd name="T28" fmla="*/ 115971 w 443"/>
              <a:gd name="T29" fmla="*/ 212328 h 634"/>
              <a:gd name="T30" fmla="*/ 100222 w 443"/>
              <a:gd name="T31" fmla="*/ 212328 h 63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443" h="634">
                <a:moveTo>
                  <a:pt x="221" y="324"/>
                </a:moveTo>
                <a:lnTo>
                  <a:pt x="221" y="324"/>
                </a:lnTo>
                <a:cubicBezTo>
                  <a:pt x="221" y="177"/>
                  <a:pt x="310" y="74"/>
                  <a:pt x="442" y="30"/>
                </a:cubicBezTo>
                <a:cubicBezTo>
                  <a:pt x="398" y="15"/>
                  <a:pt x="369" y="0"/>
                  <a:pt x="324" y="0"/>
                </a:cubicBezTo>
                <a:cubicBezTo>
                  <a:pt x="148" y="0"/>
                  <a:pt x="0" y="148"/>
                  <a:pt x="0" y="324"/>
                </a:cubicBezTo>
                <a:cubicBezTo>
                  <a:pt x="0" y="486"/>
                  <a:pt x="148" y="633"/>
                  <a:pt x="324" y="633"/>
                </a:cubicBezTo>
                <a:cubicBezTo>
                  <a:pt x="369" y="633"/>
                  <a:pt x="398" y="633"/>
                  <a:pt x="442" y="619"/>
                </a:cubicBezTo>
                <a:cubicBezTo>
                  <a:pt x="310" y="574"/>
                  <a:pt x="221" y="457"/>
                  <a:pt x="221" y="324"/>
                </a:cubicBezTo>
                <a:close/>
                <a:moveTo>
                  <a:pt x="280" y="589"/>
                </a:moveTo>
                <a:lnTo>
                  <a:pt x="280" y="589"/>
                </a:lnTo>
                <a:cubicBezTo>
                  <a:pt x="192" y="589"/>
                  <a:pt x="44" y="471"/>
                  <a:pt x="44" y="324"/>
                </a:cubicBezTo>
                <a:cubicBezTo>
                  <a:pt x="44" y="162"/>
                  <a:pt x="192" y="59"/>
                  <a:pt x="280" y="44"/>
                </a:cubicBezTo>
                <a:cubicBezTo>
                  <a:pt x="310" y="44"/>
                  <a:pt x="295" y="44"/>
                  <a:pt x="324" y="44"/>
                </a:cubicBezTo>
                <a:cubicBezTo>
                  <a:pt x="265" y="89"/>
                  <a:pt x="192" y="206"/>
                  <a:pt x="192" y="324"/>
                </a:cubicBezTo>
                <a:cubicBezTo>
                  <a:pt x="192" y="442"/>
                  <a:pt x="236" y="545"/>
                  <a:pt x="324" y="589"/>
                </a:cubicBezTo>
                <a:cubicBezTo>
                  <a:pt x="295" y="589"/>
                  <a:pt x="310" y="589"/>
                  <a:pt x="280" y="589"/>
                </a:cubicBezTo>
                <a:close/>
              </a:path>
            </a:pathLst>
          </a:custGeom>
          <a:solidFill>
            <a:schemeClr val="tx1">
              <a:lumMod val="75000"/>
              <a:lumOff val="25000"/>
            </a:schemeClr>
          </a:solidFill>
          <a:ln>
            <a:noFill/>
          </a:ln>
          <a:effectLst/>
          <a:extLst/>
        </p:spPr>
        <p:txBody>
          <a:bodyPr wrap="none" anchor="ctr"/>
          <a:lstStyle/>
          <a:p>
            <a:endParaRPr lang="en-US" sz="5400"/>
          </a:p>
        </p:txBody>
      </p:sp>
      <p:sp>
        <p:nvSpPr>
          <p:cNvPr id="74" name="Freeform 73"/>
          <p:cNvSpPr>
            <a:spLocks noChangeArrowheads="1"/>
          </p:cNvSpPr>
          <p:nvPr/>
        </p:nvSpPr>
        <p:spPr bwMode="auto">
          <a:xfrm>
            <a:off x="20104328" y="3146817"/>
            <a:ext cx="598058" cy="556574"/>
          </a:xfrm>
          <a:custGeom>
            <a:avLst/>
            <a:gdLst>
              <a:gd name="T0" fmla="*/ 122231 w 634"/>
              <a:gd name="T1" fmla="*/ 196114 h 590"/>
              <a:gd name="T2" fmla="*/ 122231 w 634"/>
              <a:gd name="T3" fmla="*/ 196114 h 590"/>
              <a:gd name="T4" fmla="*/ 53364 w 634"/>
              <a:gd name="T5" fmla="*/ 196114 h 590"/>
              <a:gd name="T6" fmla="*/ 42547 w 634"/>
              <a:gd name="T7" fmla="*/ 201521 h 590"/>
              <a:gd name="T8" fmla="*/ 53364 w 634"/>
              <a:gd name="T9" fmla="*/ 212336 h 590"/>
              <a:gd name="T10" fmla="*/ 122231 w 634"/>
              <a:gd name="T11" fmla="*/ 212336 h 590"/>
              <a:gd name="T12" fmla="*/ 127640 w 634"/>
              <a:gd name="T13" fmla="*/ 201521 h 590"/>
              <a:gd name="T14" fmla="*/ 122231 w 634"/>
              <a:gd name="T15" fmla="*/ 196114 h 590"/>
              <a:gd name="T16" fmla="*/ 138096 w 634"/>
              <a:gd name="T17" fmla="*/ 169797 h 590"/>
              <a:gd name="T18" fmla="*/ 138096 w 634"/>
              <a:gd name="T19" fmla="*/ 169797 h 590"/>
              <a:gd name="T20" fmla="*/ 37138 w 634"/>
              <a:gd name="T21" fmla="*/ 169797 h 590"/>
              <a:gd name="T22" fmla="*/ 32090 w 634"/>
              <a:gd name="T23" fmla="*/ 175205 h 590"/>
              <a:gd name="T24" fmla="*/ 37138 w 634"/>
              <a:gd name="T25" fmla="*/ 180252 h 590"/>
              <a:gd name="T26" fmla="*/ 138096 w 634"/>
              <a:gd name="T27" fmla="*/ 180252 h 590"/>
              <a:gd name="T28" fmla="*/ 143505 w 634"/>
              <a:gd name="T29" fmla="*/ 175205 h 590"/>
              <a:gd name="T30" fmla="*/ 138096 w 634"/>
              <a:gd name="T31" fmla="*/ 169797 h 590"/>
              <a:gd name="T32" fmla="*/ 223190 w 634"/>
              <a:gd name="T33" fmla="*/ 137712 h 590"/>
              <a:gd name="T34" fmla="*/ 223190 w 634"/>
              <a:gd name="T35" fmla="*/ 137712 h 590"/>
              <a:gd name="T36" fmla="*/ 116823 w 634"/>
              <a:gd name="T37" fmla="*/ 137712 h 590"/>
              <a:gd name="T38" fmla="*/ 116823 w 634"/>
              <a:gd name="T39" fmla="*/ 116443 h 590"/>
              <a:gd name="T40" fmla="*/ 191099 w 634"/>
              <a:gd name="T41" fmla="*/ 10455 h 590"/>
              <a:gd name="T42" fmla="*/ 138096 w 634"/>
              <a:gd name="T43" fmla="*/ 0 h 590"/>
              <a:gd name="T44" fmla="*/ 32090 w 634"/>
              <a:gd name="T45" fmla="*/ 105988 h 590"/>
              <a:gd name="T46" fmla="*/ 37138 w 634"/>
              <a:gd name="T47" fmla="*/ 137712 h 590"/>
              <a:gd name="T48" fmla="*/ 10817 w 634"/>
              <a:gd name="T49" fmla="*/ 137712 h 590"/>
              <a:gd name="T50" fmla="*/ 0 w 634"/>
              <a:gd name="T51" fmla="*/ 148527 h 590"/>
              <a:gd name="T52" fmla="*/ 10817 w 634"/>
              <a:gd name="T53" fmla="*/ 153935 h 590"/>
              <a:gd name="T54" fmla="*/ 223190 w 634"/>
              <a:gd name="T55" fmla="*/ 153935 h 590"/>
              <a:gd name="T56" fmla="*/ 228237 w 634"/>
              <a:gd name="T57" fmla="*/ 148527 h 590"/>
              <a:gd name="T58" fmla="*/ 223190 w 634"/>
              <a:gd name="T59" fmla="*/ 137712 h 590"/>
              <a:gd name="T60" fmla="*/ 53364 w 634"/>
              <a:gd name="T61" fmla="*/ 137712 h 590"/>
              <a:gd name="T62" fmla="*/ 53364 w 634"/>
              <a:gd name="T63" fmla="*/ 137712 h 590"/>
              <a:gd name="T64" fmla="*/ 42547 w 634"/>
              <a:gd name="T65" fmla="*/ 111396 h 590"/>
              <a:gd name="T66" fmla="*/ 100958 w 634"/>
              <a:gd name="T67" fmla="*/ 21270 h 590"/>
              <a:gd name="T68" fmla="*/ 159370 w 634"/>
              <a:gd name="T69" fmla="*/ 10455 h 590"/>
              <a:gd name="T70" fmla="*/ 100958 w 634"/>
              <a:gd name="T71" fmla="*/ 116443 h 590"/>
              <a:gd name="T72" fmla="*/ 100958 w 634"/>
              <a:gd name="T73" fmla="*/ 137712 h 590"/>
              <a:gd name="T74" fmla="*/ 53364 w 634"/>
              <a:gd name="T75" fmla="*/ 137712 h 59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634" h="590">
                <a:moveTo>
                  <a:pt x="339" y="544"/>
                </a:moveTo>
                <a:lnTo>
                  <a:pt x="339" y="544"/>
                </a:lnTo>
                <a:cubicBezTo>
                  <a:pt x="148" y="544"/>
                  <a:pt x="148" y="544"/>
                  <a:pt x="148" y="544"/>
                </a:cubicBezTo>
                <a:cubicBezTo>
                  <a:pt x="133" y="544"/>
                  <a:pt x="118" y="559"/>
                  <a:pt x="118" y="559"/>
                </a:cubicBezTo>
                <a:cubicBezTo>
                  <a:pt x="118" y="574"/>
                  <a:pt x="133" y="589"/>
                  <a:pt x="148" y="589"/>
                </a:cubicBezTo>
                <a:cubicBezTo>
                  <a:pt x="339" y="589"/>
                  <a:pt x="339" y="589"/>
                  <a:pt x="339" y="589"/>
                </a:cubicBezTo>
                <a:cubicBezTo>
                  <a:pt x="354" y="589"/>
                  <a:pt x="354" y="574"/>
                  <a:pt x="354" y="559"/>
                </a:cubicBezTo>
                <a:cubicBezTo>
                  <a:pt x="354" y="559"/>
                  <a:pt x="354" y="544"/>
                  <a:pt x="339" y="544"/>
                </a:cubicBezTo>
                <a:close/>
                <a:moveTo>
                  <a:pt x="383" y="471"/>
                </a:moveTo>
                <a:lnTo>
                  <a:pt x="383" y="471"/>
                </a:lnTo>
                <a:cubicBezTo>
                  <a:pt x="103" y="471"/>
                  <a:pt x="103" y="471"/>
                  <a:pt x="103" y="471"/>
                </a:cubicBezTo>
                <a:cubicBezTo>
                  <a:pt x="89" y="471"/>
                  <a:pt x="89" y="471"/>
                  <a:pt x="89" y="486"/>
                </a:cubicBezTo>
                <a:cubicBezTo>
                  <a:pt x="89" y="500"/>
                  <a:pt x="89" y="500"/>
                  <a:pt x="103" y="500"/>
                </a:cubicBezTo>
                <a:cubicBezTo>
                  <a:pt x="383" y="500"/>
                  <a:pt x="383" y="500"/>
                  <a:pt x="383" y="500"/>
                </a:cubicBezTo>
                <a:cubicBezTo>
                  <a:pt x="383" y="500"/>
                  <a:pt x="398" y="500"/>
                  <a:pt x="398" y="486"/>
                </a:cubicBezTo>
                <a:cubicBezTo>
                  <a:pt x="398" y="471"/>
                  <a:pt x="383" y="471"/>
                  <a:pt x="383" y="471"/>
                </a:cubicBezTo>
                <a:close/>
                <a:moveTo>
                  <a:pt x="619" y="382"/>
                </a:moveTo>
                <a:lnTo>
                  <a:pt x="619" y="382"/>
                </a:lnTo>
                <a:cubicBezTo>
                  <a:pt x="324" y="382"/>
                  <a:pt x="324" y="382"/>
                  <a:pt x="324" y="382"/>
                </a:cubicBezTo>
                <a:cubicBezTo>
                  <a:pt x="324" y="368"/>
                  <a:pt x="324" y="339"/>
                  <a:pt x="324" y="323"/>
                </a:cubicBezTo>
                <a:cubicBezTo>
                  <a:pt x="324" y="176"/>
                  <a:pt x="412" y="73"/>
                  <a:pt x="530" y="29"/>
                </a:cubicBezTo>
                <a:cubicBezTo>
                  <a:pt x="486" y="14"/>
                  <a:pt x="442" y="0"/>
                  <a:pt x="383" y="0"/>
                </a:cubicBezTo>
                <a:cubicBezTo>
                  <a:pt x="221" y="0"/>
                  <a:pt x="89" y="132"/>
                  <a:pt x="89" y="294"/>
                </a:cubicBezTo>
                <a:cubicBezTo>
                  <a:pt x="89" y="323"/>
                  <a:pt x="89" y="353"/>
                  <a:pt x="103" y="382"/>
                </a:cubicBezTo>
                <a:cubicBezTo>
                  <a:pt x="30" y="382"/>
                  <a:pt x="30" y="382"/>
                  <a:pt x="30" y="382"/>
                </a:cubicBezTo>
                <a:cubicBezTo>
                  <a:pt x="15" y="382"/>
                  <a:pt x="0" y="397"/>
                  <a:pt x="0" y="412"/>
                </a:cubicBezTo>
                <a:cubicBezTo>
                  <a:pt x="0" y="412"/>
                  <a:pt x="15" y="427"/>
                  <a:pt x="30" y="427"/>
                </a:cubicBezTo>
                <a:cubicBezTo>
                  <a:pt x="619" y="427"/>
                  <a:pt x="619" y="427"/>
                  <a:pt x="619" y="427"/>
                </a:cubicBezTo>
                <a:lnTo>
                  <a:pt x="633" y="412"/>
                </a:lnTo>
                <a:cubicBezTo>
                  <a:pt x="633" y="397"/>
                  <a:pt x="619" y="382"/>
                  <a:pt x="619" y="382"/>
                </a:cubicBezTo>
                <a:close/>
                <a:moveTo>
                  <a:pt x="148" y="382"/>
                </a:moveTo>
                <a:lnTo>
                  <a:pt x="148" y="382"/>
                </a:lnTo>
                <a:cubicBezTo>
                  <a:pt x="133" y="353"/>
                  <a:pt x="118" y="339"/>
                  <a:pt x="118" y="309"/>
                </a:cubicBezTo>
                <a:cubicBezTo>
                  <a:pt x="118" y="147"/>
                  <a:pt x="207" y="88"/>
                  <a:pt x="280" y="59"/>
                </a:cubicBezTo>
                <a:cubicBezTo>
                  <a:pt x="339" y="29"/>
                  <a:pt x="398" y="29"/>
                  <a:pt x="442" y="29"/>
                </a:cubicBezTo>
                <a:cubicBezTo>
                  <a:pt x="354" y="73"/>
                  <a:pt x="280" y="191"/>
                  <a:pt x="280" y="323"/>
                </a:cubicBezTo>
                <a:cubicBezTo>
                  <a:pt x="280" y="339"/>
                  <a:pt x="280" y="368"/>
                  <a:pt x="280" y="382"/>
                </a:cubicBezTo>
                <a:lnTo>
                  <a:pt x="148" y="382"/>
                </a:lnTo>
                <a:close/>
              </a:path>
            </a:pathLst>
          </a:custGeom>
          <a:solidFill>
            <a:schemeClr val="tx1">
              <a:lumMod val="75000"/>
              <a:lumOff val="25000"/>
            </a:schemeClr>
          </a:solidFill>
          <a:ln>
            <a:noFill/>
          </a:ln>
          <a:effectLst/>
          <a:extLst/>
        </p:spPr>
        <p:txBody>
          <a:bodyPr wrap="none" anchor="ctr"/>
          <a:lstStyle/>
          <a:p>
            <a:endParaRPr lang="en-US" sz="5400"/>
          </a:p>
        </p:txBody>
      </p:sp>
      <p:sp>
        <p:nvSpPr>
          <p:cNvPr id="75" name="Freeform 74"/>
          <p:cNvSpPr>
            <a:spLocks noChangeArrowheads="1"/>
          </p:cNvSpPr>
          <p:nvPr/>
        </p:nvSpPr>
        <p:spPr bwMode="auto">
          <a:xfrm>
            <a:off x="19184770" y="3174473"/>
            <a:ext cx="515090" cy="483978"/>
          </a:xfrm>
          <a:custGeom>
            <a:avLst/>
            <a:gdLst>
              <a:gd name="T0" fmla="*/ 26372 w 545"/>
              <a:gd name="T1" fmla="*/ 84591 h 516"/>
              <a:gd name="T2" fmla="*/ 26372 w 545"/>
              <a:gd name="T3" fmla="*/ 84591 h 516"/>
              <a:gd name="T4" fmla="*/ 154257 w 545"/>
              <a:gd name="T5" fmla="*/ 84591 h 516"/>
              <a:gd name="T6" fmla="*/ 196524 w 545"/>
              <a:gd name="T7" fmla="*/ 42296 h 516"/>
              <a:gd name="T8" fmla="*/ 154257 w 545"/>
              <a:gd name="T9" fmla="*/ 0 h 516"/>
              <a:gd name="T10" fmla="*/ 154257 w 545"/>
              <a:gd name="T11" fmla="*/ 15771 h 516"/>
              <a:gd name="T12" fmla="*/ 180628 w 545"/>
              <a:gd name="T13" fmla="*/ 42296 h 516"/>
              <a:gd name="T14" fmla="*/ 143780 w 545"/>
              <a:gd name="T15" fmla="*/ 73838 h 516"/>
              <a:gd name="T16" fmla="*/ 26372 w 545"/>
              <a:gd name="T17" fmla="*/ 73838 h 516"/>
              <a:gd name="T18" fmla="*/ 21314 w 545"/>
              <a:gd name="T19" fmla="*/ 79215 h 516"/>
              <a:gd name="T20" fmla="*/ 26372 w 545"/>
              <a:gd name="T21" fmla="*/ 84591 h 516"/>
              <a:gd name="T22" fmla="*/ 63942 w 545"/>
              <a:gd name="T23" fmla="*/ 58067 h 516"/>
              <a:gd name="T24" fmla="*/ 63942 w 545"/>
              <a:gd name="T25" fmla="*/ 58067 h 516"/>
              <a:gd name="T26" fmla="*/ 148838 w 545"/>
              <a:gd name="T27" fmla="*/ 58067 h 516"/>
              <a:gd name="T28" fmla="*/ 154257 w 545"/>
              <a:gd name="T29" fmla="*/ 52690 h 516"/>
              <a:gd name="T30" fmla="*/ 148838 w 545"/>
              <a:gd name="T31" fmla="*/ 42296 h 516"/>
              <a:gd name="T32" fmla="*/ 63942 w 545"/>
              <a:gd name="T33" fmla="*/ 42296 h 516"/>
              <a:gd name="T34" fmla="*/ 53105 w 545"/>
              <a:gd name="T35" fmla="*/ 52690 h 516"/>
              <a:gd name="T36" fmla="*/ 63942 w 545"/>
              <a:gd name="T37" fmla="*/ 58067 h 516"/>
              <a:gd name="T38" fmla="*/ 95733 w 545"/>
              <a:gd name="T39" fmla="*/ 126529 h 516"/>
              <a:gd name="T40" fmla="*/ 95733 w 545"/>
              <a:gd name="T41" fmla="*/ 126529 h 516"/>
              <a:gd name="T42" fmla="*/ 95733 w 545"/>
              <a:gd name="T43" fmla="*/ 126529 h 516"/>
              <a:gd name="T44" fmla="*/ 42628 w 545"/>
              <a:gd name="T45" fmla="*/ 126529 h 516"/>
              <a:gd name="T46" fmla="*/ 31791 w 545"/>
              <a:gd name="T47" fmla="*/ 137282 h 516"/>
              <a:gd name="T48" fmla="*/ 42628 w 545"/>
              <a:gd name="T49" fmla="*/ 142658 h 516"/>
              <a:gd name="T50" fmla="*/ 95733 w 545"/>
              <a:gd name="T51" fmla="*/ 142658 h 516"/>
              <a:gd name="T52" fmla="*/ 111628 w 545"/>
              <a:gd name="T53" fmla="*/ 158430 h 516"/>
              <a:gd name="T54" fmla="*/ 95733 w 545"/>
              <a:gd name="T55" fmla="*/ 168824 h 516"/>
              <a:gd name="T56" fmla="*/ 95733 w 545"/>
              <a:gd name="T57" fmla="*/ 184596 h 516"/>
              <a:gd name="T58" fmla="*/ 127524 w 545"/>
              <a:gd name="T59" fmla="*/ 158430 h 516"/>
              <a:gd name="T60" fmla="*/ 95733 w 545"/>
              <a:gd name="T61" fmla="*/ 126529 h 516"/>
              <a:gd name="T62" fmla="*/ 154257 w 545"/>
              <a:gd name="T63" fmla="*/ 100363 h 516"/>
              <a:gd name="T64" fmla="*/ 154257 w 545"/>
              <a:gd name="T65" fmla="*/ 100363 h 516"/>
              <a:gd name="T66" fmla="*/ 5419 w 545"/>
              <a:gd name="T67" fmla="*/ 100363 h 516"/>
              <a:gd name="T68" fmla="*/ 0 w 545"/>
              <a:gd name="T69" fmla="*/ 105381 h 516"/>
              <a:gd name="T70" fmla="*/ 5419 w 545"/>
              <a:gd name="T71" fmla="*/ 116134 h 516"/>
              <a:gd name="T72" fmla="*/ 143780 w 545"/>
              <a:gd name="T73" fmla="*/ 116134 h 516"/>
              <a:gd name="T74" fmla="*/ 180628 w 545"/>
              <a:gd name="T75" fmla="*/ 142658 h 516"/>
              <a:gd name="T76" fmla="*/ 138000 w 545"/>
              <a:gd name="T77" fmla="*/ 168824 h 516"/>
              <a:gd name="T78" fmla="*/ 138000 w 545"/>
              <a:gd name="T79" fmla="*/ 184596 h 516"/>
              <a:gd name="T80" fmla="*/ 154257 w 545"/>
              <a:gd name="T81" fmla="*/ 184596 h 516"/>
              <a:gd name="T82" fmla="*/ 196524 w 545"/>
              <a:gd name="T83" fmla="*/ 142658 h 516"/>
              <a:gd name="T84" fmla="*/ 154257 w 545"/>
              <a:gd name="T85" fmla="*/ 100363 h 51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545" h="516">
                <a:moveTo>
                  <a:pt x="73" y="236"/>
                </a:moveTo>
                <a:lnTo>
                  <a:pt x="73" y="236"/>
                </a:lnTo>
                <a:cubicBezTo>
                  <a:pt x="427" y="236"/>
                  <a:pt x="427" y="236"/>
                  <a:pt x="427" y="236"/>
                </a:cubicBezTo>
                <a:cubicBezTo>
                  <a:pt x="486" y="236"/>
                  <a:pt x="544" y="192"/>
                  <a:pt x="544" y="118"/>
                </a:cubicBezTo>
                <a:cubicBezTo>
                  <a:pt x="544" y="59"/>
                  <a:pt x="486" y="0"/>
                  <a:pt x="427" y="0"/>
                </a:cubicBezTo>
                <a:cubicBezTo>
                  <a:pt x="427" y="44"/>
                  <a:pt x="427" y="44"/>
                  <a:pt x="427" y="44"/>
                </a:cubicBezTo>
                <a:cubicBezTo>
                  <a:pt x="486" y="59"/>
                  <a:pt x="500" y="74"/>
                  <a:pt x="500" y="118"/>
                </a:cubicBezTo>
                <a:cubicBezTo>
                  <a:pt x="500" y="162"/>
                  <a:pt x="456" y="206"/>
                  <a:pt x="398" y="206"/>
                </a:cubicBezTo>
                <a:cubicBezTo>
                  <a:pt x="73" y="206"/>
                  <a:pt x="73" y="206"/>
                  <a:pt x="73" y="206"/>
                </a:cubicBezTo>
                <a:cubicBezTo>
                  <a:pt x="59" y="206"/>
                  <a:pt x="59" y="206"/>
                  <a:pt x="59" y="221"/>
                </a:cubicBezTo>
                <a:cubicBezTo>
                  <a:pt x="59" y="236"/>
                  <a:pt x="59" y="236"/>
                  <a:pt x="73" y="236"/>
                </a:cubicBezTo>
                <a:close/>
                <a:moveTo>
                  <a:pt x="177" y="162"/>
                </a:moveTo>
                <a:lnTo>
                  <a:pt x="177" y="162"/>
                </a:lnTo>
                <a:cubicBezTo>
                  <a:pt x="412" y="162"/>
                  <a:pt x="412" y="162"/>
                  <a:pt x="412" y="162"/>
                </a:cubicBezTo>
                <a:lnTo>
                  <a:pt x="427" y="147"/>
                </a:lnTo>
                <a:cubicBezTo>
                  <a:pt x="427" y="133"/>
                  <a:pt x="412" y="118"/>
                  <a:pt x="412" y="118"/>
                </a:cubicBezTo>
                <a:cubicBezTo>
                  <a:pt x="177" y="118"/>
                  <a:pt x="177" y="118"/>
                  <a:pt x="177" y="118"/>
                </a:cubicBezTo>
                <a:cubicBezTo>
                  <a:pt x="162" y="118"/>
                  <a:pt x="147" y="133"/>
                  <a:pt x="147" y="147"/>
                </a:cubicBezTo>
                <a:cubicBezTo>
                  <a:pt x="147" y="147"/>
                  <a:pt x="162" y="162"/>
                  <a:pt x="177" y="162"/>
                </a:cubicBezTo>
                <a:close/>
                <a:moveTo>
                  <a:pt x="265" y="353"/>
                </a:moveTo>
                <a:lnTo>
                  <a:pt x="265" y="353"/>
                </a:lnTo>
                <a:cubicBezTo>
                  <a:pt x="118" y="353"/>
                  <a:pt x="118" y="353"/>
                  <a:pt x="118" y="353"/>
                </a:cubicBezTo>
                <a:cubicBezTo>
                  <a:pt x="103" y="353"/>
                  <a:pt x="88" y="368"/>
                  <a:pt x="88" y="383"/>
                </a:cubicBezTo>
                <a:cubicBezTo>
                  <a:pt x="88" y="383"/>
                  <a:pt x="103" y="398"/>
                  <a:pt x="118" y="398"/>
                </a:cubicBezTo>
                <a:cubicBezTo>
                  <a:pt x="265" y="398"/>
                  <a:pt x="265" y="398"/>
                  <a:pt x="265" y="398"/>
                </a:cubicBezTo>
                <a:cubicBezTo>
                  <a:pt x="294" y="398"/>
                  <a:pt x="309" y="412"/>
                  <a:pt x="309" y="442"/>
                </a:cubicBezTo>
                <a:cubicBezTo>
                  <a:pt x="309" y="457"/>
                  <a:pt x="294" y="471"/>
                  <a:pt x="265" y="471"/>
                </a:cubicBezTo>
                <a:cubicBezTo>
                  <a:pt x="265" y="515"/>
                  <a:pt x="265" y="515"/>
                  <a:pt x="265" y="515"/>
                </a:cubicBezTo>
                <a:cubicBezTo>
                  <a:pt x="309" y="515"/>
                  <a:pt x="353" y="486"/>
                  <a:pt x="353" y="442"/>
                </a:cubicBezTo>
                <a:cubicBezTo>
                  <a:pt x="353" y="398"/>
                  <a:pt x="309" y="353"/>
                  <a:pt x="265" y="353"/>
                </a:cubicBezTo>
                <a:close/>
                <a:moveTo>
                  <a:pt x="427" y="280"/>
                </a:moveTo>
                <a:lnTo>
                  <a:pt x="427" y="280"/>
                </a:lnTo>
                <a:cubicBezTo>
                  <a:pt x="15" y="280"/>
                  <a:pt x="15" y="280"/>
                  <a:pt x="15" y="280"/>
                </a:cubicBezTo>
                <a:cubicBezTo>
                  <a:pt x="0" y="280"/>
                  <a:pt x="0" y="294"/>
                  <a:pt x="0" y="294"/>
                </a:cubicBezTo>
                <a:cubicBezTo>
                  <a:pt x="0" y="310"/>
                  <a:pt x="0" y="324"/>
                  <a:pt x="15" y="324"/>
                </a:cubicBezTo>
                <a:cubicBezTo>
                  <a:pt x="398" y="324"/>
                  <a:pt x="398" y="324"/>
                  <a:pt x="398" y="324"/>
                </a:cubicBezTo>
                <a:cubicBezTo>
                  <a:pt x="456" y="324"/>
                  <a:pt x="500" y="353"/>
                  <a:pt x="500" y="398"/>
                </a:cubicBezTo>
                <a:cubicBezTo>
                  <a:pt x="500" y="442"/>
                  <a:pt x="471" y="471"/>
                  <a:pt x="382" y="471"/>
                </a:cubicBezTo>
                <a:cubicBezTo>
                  <a:pt x="382" y="471"/>
                  <a:pt x="382" y="486"/>
                  <a:pt x="382" y="515"/>
                </a:cubicBezTo>
                <a:cubicBezTo>
                  <a:pt x="427" y="515"/>
                  <a:pt x="427" y="515"/>
                  <a:pt x="427" y="515"/>
                </a:cubicBezTo>
                <a:cubicBezTo>
                  <a:pt x="486" y="515"/>
                  <a:pt x="544" y="457"/>
                  <a:pt x="544" y="398"/>
                </a:cubicBezTo>
                <a:cubicBezTo>
                  <a:pt x="544" y="339"/>
                  <a:pt x="486" y="280"/>
                  <a:pt x="427" y="280"/>
                </a:cubicBezTo>
                <a:close/>
              </a:path>
            </a:pathLst>
          </a:custGeom>
          <a:solidFill>
            <a:schemeClr val="tx1">
              <a:lumMod val="75000"/>
              <a:lumOff val="25000"/>
            </a:schemeClr>
          </a:solidFill>
          <a:ln>
            <a:noFill/>
          </a:ln>
          <a:effectLst/>
          <a:extLst/>
        </p:spPr>
        <p:txBody>
          <a:bodyPr wrap="none" anchor="ctr"/>
          <a:lstStyle/>
          <a:p>
            <a:endParaRPr lang="en-US" sz="5400"/>
          </a:p>
        </p:txBody>
      </p:sp>
      <p:sp>
        <p:nvSpPr>
          <p:cNvPr id="76" name="Freeform 75"/>
          <p:cNvSpPr>
            <a:spLocks noChangeArrowheads="1"/>
          </p:cNvSpPr>
          <p:nvPr/>
        </p:nvSpPr>
        <p:spPr bwMode="auto">
          <a:xfrm>
            <a:off x="18189157" y="3119160"/>
            <a:ext cx="580772" cy="598056"/>
          </a:xfrm>
          <a:custGeom>
            <a:avLst/>
            <a:gdLst>
              <a:gd name="T0" fmla="*/ 26180 w 619"/>
              <a:gd name="T1" fmla="*/ 106344 h 634"/>
              <a:gd name="T2" fmla="*/ 0 w 619"/>
              <a:gd name="T3" fmla="*/ 116798 h 634"/>
              <a:gd name="T4" fmla="*/ 26180 w 619"/>
              <a:gd name="T5" fmla="*/ 122206 h 634"/>
              <a:gd name="T6" fmla="*/ 26180 w 619"/>
              <a:gd name="T7" fmla="*/ 106344 h 634"/>
              <a:gd name="T8" fmla="*/ 179314 w 619"/>
              <a:gd name="T9" fmla="*/ 58399 h 634"/>
              <a:gd name="T10" fmla="*/ 195452 w 619"/>
              <a:gd name="T11" fmla="*/ 32084 h 634"/>
              <a:gd name="T12" fmla="*/ 168914 w 619"/>
              <a:gd name="T13" fmla="*/ 47945 h 634"/>
              <a:gd name="T14" fmla="*/ 179314 w 619"/>
              <a:gd name="T15" fmla="*/ 58399 h 634"/>
              <a:gd name="T16" fmla="*/ 47339 w 619"/>
              <a:gd name="T17" fmla="*/ 58399 h 634"/>
              <a:gd name="T18" fmla="*/ 58098 w 619"/>
              <a:gd name="T19" fmla="*/ 47945 h 634"/>
              <a:gd name="T20" fmla="*/ 31559 w 619"/>
              <a:gd name="T21" fmla="*/ 37130 h 634"/>
              <a:gd name="T22" fmla="*/ 47339 w 619"/>
              <a:gd name="T23" fmla="*/ 58399 h 634"/>
              <a:gd name="T24" fmla="*/ 110816 w 619"/>
              <a:gd name="T25" fmla="*/ 37130 h 634"/>
              <a:gd name="T26" fmla="*/ 116196 w 619"/>
              <a:gd name="T27" fmla="*/ 10815 h 634"/>
              <a:gd name="T28" fmla="*/ 105437 w 619"/>
              <a:gd name="T29" fmla="*/ 10815 h 634"/>
              <a:gd name="T30" fmla="*/ 110816 w 619"/>
              <a:gd name="T31" fmla="*/ 37130 h 634"/>
              <a:gd name="T32" fmla="*/ 110816 w 619"/>
              <a:gd name="T33" fmla="*/ 191059 h 634"/>
              <a:gd name="T34" fmla="*/ 105437 w 619"/>
              <a:gd name="T35" fmla="*/ 223143 h 634"/>
              <a:gd name="T36" fmla="*/ 116196 w 619"/>
              <a:gd name="T37" fmla="*/ 223143 h 634"/>
              <a:gd name="T38" fmla="*/ 110816 w 619"/>
              <a:gd name="T39" fmla="*/ 191059 h 634"/>
              <a:gd name="T40" fmla="*/ 174293 w 619"/>
              <a:gd name="T41" fmla="*/ 169790 h 634"/>
              <a:gd name="T42" fmla="*/ 163535 w 619"/>
              <a:gd name="T43" fmla="*/ 180605 h 634"/>
              <a:gd name="T44" fmla="*/ 190073 w 619"/>
              <a:gd name="T45" fmla="*/ 196466 h 634"/>
              <a:gd name="T46" fmla="*/ 174293 w 619"/>
              <a:gd name="T47" fmla="*/ 169790 h 634"/>
              <a:gd name="T48" fmla="*/ 216253 w 619"/>
              <a:gd name="T49" fmla="*/ 106344 h 634"/>
              <a:gd name="T50" fmla="*/ 190073 w 619"/>
              <a:gd name="T51" fmla="*/ 116798 h 634"/>
              <a:gd name="T52" fmla="*/ 216253 w 619"/>
              <a:gd name="T53" fmla="*/ 122206 h 634"/>
              <a:gd name="T54" fmla="*/ 216253 w 619"/>
              <a:gd name="T55" fmla="*/ 106344 h 634"/>
              <a:gd name="T56" fmla="*/ 52718 w 619"/>
              <a:gd name="T57" fmla="*/ 164743 h 634"/>
              <a:gd name="T58" fmla="*/ 36939 w 619"/>
              <a:gd name="T59" fmla="*/ 191059 h 634"/>
              <a:gd name="T60" fmla="*/ 58098 w 619"/>
              <a:gd name="T61" fmla="*/ 175198 h 634"/>
              <a:gd name="T62" fmla="*/ 52718 w 619"/>
              <a:gd name="T63" fmla="*/ 164743 h 634"/>
              <a:gd name="T64" fmla="*/ 110816 w 619"/>
              <a:gd name="T65" fmla="*/ 53352 h 634"/>
              <a:gd name="T66" fmla="*/ 110816 w 619"/>
              <a:gd name="T67" fmla="*/ 180605 h 634"/>
              <a:gd name="T68" fmla="*/ 110816 w 619"/>
              <a:gd name="T69" fmla="*/ 53352 h 634"/>
              <a:gd name="T70" fmla="*/ 110816 w 619"/>
              <a:gd name="T71" fmla="*/ 164743 h 634"/>
              <a:gd name="T72" fmla="*/ 110816 w 619"/>
              <a:gd name="T73" fmla="*/ 63807 h 634"/>
              <a:gd name="T74" fmla="*/ 110816 w 619"/>
              <a:gd name="T75" fmla="*/ 164743 h 63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619" h="634">
                <a:moveTo>
                  <a:pt x="73" y="295"/>
                </a:moveTo>
                <a:lnTo>
                  <a:pt x="73" y="295"/>
                </a:lnTo>
                <a:cubicBezTo>
                  <a:pt x="15" y="295"/>
                  <a:pt x="15" y="295"/>
                  <a:pt x="15" y="295"/>
                </a:cubicBezTo>
                <a:cubicBezTo>
                  <a:pt x="0" y="295"/>
                  <a:pt x="0" y="310"/>
                  <a:pt x="0" y="324"/>
                </a:cubicBezTo>
                <a:cubicBezTo>
                  <a:pt x="0" y="324"/>
                  <a:pt x="0" y="339"/>
                  <a:pt x="15" y="339"/>
                </a:cubicBezTo>
                <a:cubicBezTo>
                  <a:pt x="73" y="339"/>
                  <a:pt x="73" y="339"/>
                  <a:pt x="73" y="339"/>
                </a:cubicBezTo>
                <a:cubicBezTo>
                  <a:pt x="88" y="339"/>
                  <a:pt x="88" y="324"/>
                  <a:pt x="88" y="324"/>
                </a:cubicBezTo>
                <a:cubicBezTo>
                  <a:pt x="88" y="310"/>
                  <a:pt x="88" y="295"/>
                  <a:pt x="73" y="295"/>
                </a:cubicBezTo>
                <a:close/>
                <a:moveTo>
                  <a:pt x="500" y="162"/>
                </a:moveTo>
                <a:lnTo>
                  <a:pt x="500" y="162"/>
                </a:lnTo>
                <a:cubicBezTo>
                  <a:pt x="545" y="118"/>
                  <a:pt x="545" y="118"/>
                  <a:pt x="545" y="118"/>
                </a:cubicBezTo>
                <a:cubicBezTo>
                  <a:pt x="545" y="103"/>
                  <a:pt x="545" y="103"/>
                  <a:pt x="545" y="89"/>
                </a:cubicBezTo>
                <a:cubicBezTo>
                  <a:pt x="530" y="89"/>
                  <a:pt x="515" y="89"/>
                  <a:pt x="515" y="89"/>
                </a:cubicBezTo>
                <a:cubicBezTo>
                  <a:pt x="471" y="133"/>
                  <a:pt x="471" y="133"/>
                  <a:pt x="471" y="133"/>
                </a:cubicBezTo>
                <a:cubicBezTo>
                  <a:pt x="456" y="133"/>
                  <a:pt x="456" y="148"/>
                  <a:pt x="471" y="162"/>
                </a:cubicBezTo>
                <a:cubicBezTo>
                  <a:pt x="471" y="162"/>
                  <a:pt x="486" y="162"/>
                  <a:pt x="500" y="162"/>
                </a:cubicBezTo>
                <a:close/>
                <a:moveTo>
                  <a:pt x="132" y="162"/>
                </a:moveTo>
                <a:lnTo>
                  <a:pt x="132" y="162"/>
                </a:lnTo>
                <a:cubicBezTo>
                  <a:pt x="132" y="177"/>
                  <a:pt x="147" y="177"/>
                  <a:pt x="162" y="162"/>
                </a:cubicBezTo>
                <a:cubicBezTo>
                  <a:pt x="162" y="162"/>
                  <a:pt x="162" y="148"/>
                  <a:pt x="162" y="133"/>
                </a:cubicBezTo>
                <a:cubicBezTo>
                  <a:pt x="118" y="103"/>
                  <a:pt x="118" y="103"/>
                  <a:pt x="118" y="103"/>
                </a:cubicBezTo>
                <a:cubicBezTo>
                  <a:pt x="103" y="89"/>
                  <a:pt x="88" y="89"/>
                  <a:pt x="88" y="103"/>
                </a:cubicBezTo>
                <a:cubicBezTo>
                  <a:pt x="73" y="103"/>
                  <a:pt x="73" y="118"/>
                  <a:pt x="88" y="118"/>
                </a:cubicBezTo>
                <a:lnTo>
                  <a:pt x="132" y="162"/>
                </a:lnTo>
                <a:close/>
                <a:moveTo>
                  <a:pt x="309" y="103"/>
                </a:moveTo>
                <a:lnTo>
                  <a:pt x="309" y="103"/>
                </a:lnTo>
                <a:cubicBezTo>
                  <a:pt x="324" y="103"/>
                  <a:pt x="324" y="89"/>
                  <a:pt x="324" y="89"/>
                </a:cubicBezTo>
                <a:cubicBezTo>
                  <a:pt x="324" y="30"/>
                  <a:pt x="324" y="30"/>
                  <a:pt x="324" y="30"/>
                </a:cubicBezTo>
                <a:cubicBezTo>
                  <a:pt x="324" y="15"/>
                  <a:pt x="324" y="0"/>
                  <a:pt x="309" y="0"/>
                </a:cubicBezTo>
                <a:cubicBezTo>
                  <a:pt x="294" y="0"/>
                  <a:pt x="294" y="15"/>
                  <a:pt x="294" y="30"/>
                </a:cubicBezTo>
                <a:cubicBezTo>
                  <a:pt x="294" y="89"/>
                  <a:pt x="294" y="89"/>
                  <a:pt x="294" y="89"/>
                </a:cubicBezTo>
                <a:cubicBezTo>
                  <a:pt x="294" y="89"/>
                  <a:pt x="294" y="103"/>
                  <a:pt x="309" y="103"/>
                </a:cubicBezTo>
                <a:close/>
                <a:moveTo>
                  <a:pt x="309" y="530"/>
                </a:moveTo>
                <a:lnTo>
                  <a:pt x="309" y="530"/>
                </a:lnTo>
                <a:cubicBezTo>
                  <a:pt x="294" y="530"/>
                  <a:pt x="294" y="545"/>
                  <a:pt x="294" y="560"/>
                </a:cubicBezTo>
                <a:cubicBezTo>
                  <a:pt x="294" y="619"/>
                  <a:pt x="294" y="619"/>
                  <a:pt x="294" y="619"/>
                </a:cubicBezTo>
                <a:cubicBezTo>
                  <a:pt x="294" y="619"/>
                  <a:pt x="294" y="633"/>
                  <a:pt x="309" y="633"/>
                </a:cubicBezTo>
                <a:cubicBezTo>
                  <a:pt x="324" y="633"/>
                  <a:pt x="324" y="619"/>
                  <a:pt x="324" y="619"/>
                </a:cubicBezTo>
                <a:cubicBezTo>
                  <a:pt x="324" y="560"/>
                  <a:pt x="324" y="560"/>
                  <a:pt x="324" y="560"/>
                </a:cubicBezTo>
                <a:cubicBezTo>
                  <a:pt x="324" y="545"/>
                  <a:pt x="324" y="530"/>
                  <a:pt x="309" y="530"/>
                </a:cubicBezTo>
                <a:close/>
                <a:moveTo>
                  <a:pt x="486" y="471"/>
                </a:moveTo>
                <a:lnTo>
                  <a:pt x="486" y="471"/>
                </a:lnTo>
                <a:cubicBezTo>
                  <a:pt x="486" y="471"/>
                  <a:pt x="471" y="471"/>
                  <a:pt x="456" y="471"/>
                </a:cubicBezTo>
                <a:cubicBezTo>
                  <a:pt x="456" y="486"/>
                  <a:pt x="456" y="486"/>
                  <a:pt x="456" y="501"/>
                </a:cubicBezTo>
                <a:cubicBezTo>
                  <a:pt x="500" y="545"/>
                  <a:pt x="500" y="545"/>
                  <a:pt x="500" y="545"/>
                </a:cubicBezTo>
                <a:cubicBezTo>
                  <a:pt x="515" y="545"/>
                  <a:pt x="530" y="545"/>
                  <a:pt x="530" y="545"/>
                </a:cubicBezTo>
                <a:cubicBezTo>
                  <a:pt x="545" y="530"/>
                  <a:pt x="545" y="516"/>
                  <a:pt x="530" y="516"/>
                </a:cubicBezTo>
                <a:lnTo>
                  <a:pt x="486" y="471"/>
                </a:lnTo>
                <a:close/>
                <a:moveTo>
                  <a:pt x="603" y="295"/>
                </a:moveTo>
                <a:lnTo>
                  <a:pt x="603" y="295"/>
                </a:lnTo>
                <a:cubicBezTo>
                  <a:pt x="545" y="295"/>
                  <a:pt x="545" y="295"/>
                  <a:pt x="545" y="295"/>
                </a:cubicBezTo>
                <a:cubicBezTo>
                  <a:pt x="530" y="295"/>
                  <a:pt x="530" y="310"/>
                  <a:pt x="530" y="324"/>
                </a:cubicBezTo>
                <a:cubicBezTo>
                  <a:pt x="530" y="324"/>
                  <a:pt x="530" y="339"/>
                  <a:pt x="545" y="339"/>
                </a:cubicBezTo>
                <a:cubicBezTo>
                  <a:pt x="603" y="339"/>
                  <a:pt x="603" y="339"/>
                  <a:pt x="603" y="339"/>
                </a:cubicBezTo>
                <a:cubicBezTo>
                  <a:pt x="618" y="339"/>
                  <a:pt x="618" y="324"/>
                  <a:pt x="618" y="324"/>
                </a:cubicBezTo>
                <a:cubicBezTo>
                  <a:pt x="618" y="310"/>
                  <a:pt x="618" y="295"/>
                  <a:pt x="603" y="295"/>
                </a:cubicBezTo>
                <a:close/>
                <a:moveTo>
                  <a:pt x="147" y="457"/>
                </a:moveTo>
                <a:lnTo>
                  <a:pt x="147" y="457"/>
                </a:lnTo>
                <a:cubicBezTo>
                  <a:pt x="103" y="501"/>
                  <a:pt x="103" y="501"/>
                  <a:pt x="103" y="501"/>
                </a:cubicBezTo>
                <a:cubicBezTo>
                  <a:pt x="88" y="516"/>
                  <a:pt x="88" y="516"/>
                  <a:pt x="103" y="530"/>
                </a:cubicBezTo>
                <a:cubicBezTo>
                  <a:pt x="103" y="530"/>
                  <a:pt x="118" y="530"/>
                  <a:pt x="132" y="530"/>
                </a:cubicBezTo>
                <a:cubicBezTo>
                  <a:pt x="162" y="486"/>
                  <a:pt x="162" y="486"/>
                  <a:pt x="162" y="486"/>
                </a:cubicBezTo>
                <a:cubicBezTo>
                  <a:pt x="177" y="486"/>
                  <a:pt x="177" y="471"/>
                  <a:pt x="162" y="457"/>
                </a:cubicBezTo>
                <a:lnTo>
                  <a:pt x="147" y="457"/>
                </a:lnTo>
                <a:close/>
                <a:moveTo>
                  <a:pt x="309" y="148"/>
                </a:moveTo>
                <a:lnTo>
                  <a:pt x="309" y="148"/>
                </a:lnTo>
                <a:cubicBezTo>
                  <a:pt x="206" y="148"/>
                  <a:pt x="132" y="221"/>
                  <a:pt x="132" y="324"/>
                </a:cubicBezTo>
                <a:cubicBezTo>
                  <a:pt x="132" y="412"/>
                  <a:pt x="206" y="501"/>
                  <a:pt x="309" y="501"/>
                </a:cubicBezTo>
                <a:cubicBezTo>
                  <a:pt x="412" y="501"/>
                  <a:pt x="486" y="412"/>
                  <a:pt x="486" y="324"/>
                </a:cubicBezTo>
                <a:cubicBezTo>
                  <a:pt x="486" y="221"/>
                  <a:pt x="412" y="148"/>
                  <a:pt x="309" y="148"/>
                </a:cubicBezTo>
                <a:close/>
                <a:moveTo>
                  <a:pt x="309" y="457"/>
                </a:moveTo>
                <a:lnTo>
                  <a:pt x="309" y="457"/>
                </a:lnTo>
                <a:cubicBezTo>
                  <a:pt x="236" y="457"/>
                  <a:pt x="177" y="398"/>
                  <a:pt x="177" y="324"/>
                </a:cubicBezTo>
                <a:cubicBezTo>
                  <a:pt x="177" y="251"/>
                  <a:pt x="236" y="177"/>
                  <a:pt x="309" y="177"/>
                </a:cubicBezTo>
                <a:cubicBezTo>
                  <a:pt x="383" y="177"/>
                  <a:pt x="441" y="251"/>
                  <a:pt x="441" y="324"/>
                </a:cubicBezTo>
                <a:cubicBezTo>
                  <a:pt x="441" y="398"/>
                  <a:pt x="383" y="457"/>
                  <a:pt x="309" y="457"/>
                </a:cubicBezTo>
                <a:close/>
              </a:path>
            </a:pathLst>
          </a:custGeom>
          <a:solidFill>
            <a:schemeClr val="tx1">
              <a:lumMod val="75000"/>
              <a:lumOff val="25000"/>
            </a:schemeClr>
          </a:solidFill>
          <a:ln>
            <a:noFill/>
          </a:ln>
          <a:effectLst/>
          <a:extLst/>
        </p:spPr>
        <p:txBody>
          <a:bodyPr wrap="none" anchor="ctr"/>
          <a:lstStyle/>
          <a:p>
            <a:endParaRPr lang="en-US" sz="5400"/>
          </a:p>
        </p:txBody>
      </p:sp>
      <p:sp>
        <p:nvSpPr>
          <p:cNvPr id="77" name="Freeform 76"/>
          <p:cNvSpPr>
            <a:spLocks noChangeArrowheads="1"/>
          </p:cNvSpPr>
          <p:nvPr/>
        </p:nvSpPr>
        <p:spPr bwMode="auto">
          <a:xfrm>
            <a:off x="17217753" y="3119160"/>
            <a:ext cx="598056" cy="598056"/>
          </a:xfrm>
          <a:custGeom>
            <a:avLst/>
            <a:gdLst>
              <a:gd name="T0" fmla="*/ 21273 w 634"/>
              <a:gd name="T1" fmla="*/ 143475 h 634"/>
              <a:gd name="T2" fmla="*/ 21273 w 634"/>
              <a:gd name="T3" fmla="*/ 143475 h 634"/>
              <a:gd name="T4" fmla="*/ 16225 w 634"/>
              <a:gd name="T5" fmla="*/ 116798 h 634"/>
              <a:gd name="T6" fmla="*/ 116822 w 634"/>
              <a:gd name="T7" fmla="*/ 15862 h 634"/>
              <a:gd name="T8" fmla="*/ 212372 w 634"/>
              <a:gd name="T9" fmla="*/ 116798 h 634"/>
              <a:gd name="T10" fmla="*/ 212372 w 634"/>
              <a:gd name="T11" fmla="*/ 143475 h 634"/>
              <a:gd name="T12" fmla="*/ 223189 w 634"/>
              <a:gd name="T13" fmla="*/ 143475 h 634"/>
              <a:gd name="T14" fmla="*/ 228236 w 634"/>
              <a:gd name="T15" fmla="*/ 116798 h 634"/>
              <a:gd name="T16" fmla="*/ 116822 w 634"/>
              <a:gd name="T17" fmla="*/ 0 h 634"/>
              <a:gd name="T18" fmla="*/ 0 w 634"/>
              <a:gd name="T19" fmla="*/ 116798 h 634"/>
              <a:gd name="T20" fmla="*/ 5408 w 634"/>
              <a:gd name="T21" fmla="*/ 143475 h 634"/>
              <a:gd name="T22" fmla="*/ 21273 w 634"/>
              <a:gd name="T23" fmla="*/ 143475 h 634"/>
              <a:gd name="T24" fmla="*/ 148552 w 634"/>
              <a:gd name="T25" fmla="*/ 212328 h 634"/>
              <a:gd name="T26" fmla="*/ 148552 w 634"/>
              <a:gd name="T27" fmla="*/ 212328 h 634"/>
              <a:gd name="T28" fmla="*/ 79684 w 634"/>
              <a:gd name="T29" fmla="*/ 212328 h 634"/>
              <a:gd name="T30" fmla="*/ 74637 w 634"/>
              <a:gd name="T31" fmla="*/ 223143 h 634"/>
              <a:gd name="T32" fmla="*/ 79684 w 634"/>
              <a:gd name="T33" fmla="*/ 228190 h 634"/>
              <a:gd name="T34" fmla="*/ 116822 w 634"/>
              <a:gd name="T35" fmla="*/ 228190 h 634"/>
              <a:gd name="T36" fmla="*/ 116822 w 634"/>
              <a:gd name="T37" fmla="*/ 228190 h 634"/>
              <a:gd name="T38" fmla="*/ 116822 w 634"/>
              <a:gd name="T39" fmla="*/ 228190 h 634"/>
              <a:gd name="T40" fmla="*/ 148552 w 634"/>
              <a:gd name="T41" fmla="*/ 228190 h 634"/>
              <a:gd name="T42" fmla="*/ 159369 w 634"/>
              <a:gd name="T43" fmla="*/ 223143 h 634"/>
              <a:gd name="T44" fmla="*/ 148552 w 634"/>
              <a:gd name="T45" fmla="*/ 212328 h 634"/>
              <a:gd name="T46" fmla="*/ 223189 w 634"/>
              <a:gd name="T47" fmla="*/ 159336 h 634"/>
              <a:gd name="T48" fmla="*/ 223189 w 634"/>
              <a:gd name="T49" fmla="*/ 159336 h 634"/>
              <a:gd name="T50" fmla="*/ 10817 w 634"/>
              <a:gd name="T51" fmla="*/ 159336 h 634"/>
              <a:gd name="T52" fmla="*/ 0 w 634"/>
              <a:gd name="T53" fmla="*/ 164743 h 634"/>
              <a:gd name="T54" fmla="*/ 10817 w 634"/>
              <a:gd name="T55" fmla="*/ 169790 h 634"/>
              <a:gd name="T56" fmla="*/ 223189 w 634"/>
              <a:gd name="T57" fmla="*/ 169790 h 634"/>
              <a:gd name="T58" fmla="*/ 228236 w 634"/>
              <a:gd name="T59" fmla="*/ 164743 h 634"/>
              <a:gd name="T60" fmla="*/ 223189 w 634"/>
              <a:gd name="T61" fmla="*/ 159336 h 634"/>
              <a:gd name="T62" fmla="*/ 201915 w 634"/>
              <a:gd name="T63" fmla="*/ 186012 h 634"/>
              <a:gd name="T64" fmla="*/ 201915 w 634"/>
              <a:gd name="T65" fmla="*/ 186012 h 634"/>
              <a:gd name="T66" fmla="*/ 32090 w 634"/>
              <a:gd name="T67" fmla="*/ 186012 h 634"/>
              <a:gd name="T68" fmla="*/ 21273 w 634"/>
              <a:gd name="T69" fmla="*/ 191059 h 634"/>
              <a:gd name="T70" fmla="*/ 32090 w 634"/>
              <a:gd name="T71" fmla="*/ 201874 h 634"/>
              <a:gd name="T72" fmla="*/ 201915 w 634"/>
              <a:gd name="T73" fmla="*/ 201874 h 634"/>
              <a:gd name="T74" fmla="*/ 207324 w 634"/>
              <a:gd name="T75" fmla="*/ 191059 h 634"/>
              <a:gd name="T76" fmla="*/ 201915 w 634"/>
              <a:gd name="T77" fmla="*/ 186012 h 634"/>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634" h="634">
                <a:moveTo>
                  <a:pt x="59" y="398"/>
                </a:moveTo>
                <a:lnTo>
                  <a:pt x="59" y="398"/>
                </a:lnTo>
                <a:cubicBezTo>
                  <a:pt x="45" y="369"/>
                  <a:pt x="45" y="353"/>
                  <a:pt x="45" y="324"/>
                </a:cubicBezTo>
                <a:cubicBezTo>
                  <a:pt x="45" y="162"/>
                  <a:pt x="162" y="44"/>
                  <a:pt x="324" y="44"/>
                </a:cubicBezTo>
                <a:cubicBezTo>
                  <a:pt x="471" y="44"/>
                  <a:pt x="589" y="162"/>
                  <a:pt x="589" y="324"/>
                </a:cubicBezTo>
                <a:cubicBezTo>
                  <a:pt x="589" y="353"/>
                  <a:pt x="589" y="369"/>
                  <a:pt x="589" y="398"/>
                </a:cubicBezTo>
                <a:cubicBezTo>
                  <a:pt x="619" y="398"/>
                  <a:pt x="619" y="398"/>
                  <a:pt x="619" y="398"/>
                </a:cubicBezTo>
                <a:cubicBezTo>
                  <a:pt x="633" y="369"/>
                  <a:pt x="633" y="353"/>
                  <a:pt x="633" y="324"/>
                </a:cubicBezTo>
                <a:cubicBezTo>
                  <a:pt x="633" y="148"/>
                  <a:pt x="486" y="0"/>
                  <a:pt x="324" y="0"/>
                </a:cubicBezTo>
                <a:cubicBezTo>
                  <a:pt x="148" y="0"/>
                  <a:pt x="0" y="148"/>
                  <a:pt x="0" y="324"/>
                </a:cubicBezTo>
                <a:cubicBezTo>
                  <a:pt x="0" y="353"/>
                  <a:pt x="15" y="369"/>
                  <a:pt x="15" y="398"/>
                </a:cubicBezTo>
                <a:lnTo>
                  <a:pt x="59" y="398"/>
                </a:lnTo>
                <a:close/>
                <a:moveTo>
                  <a:pt x="412" y="589"/>
                </a:moveTo>
                <a:lnTo>
                  <a:pt x="412" y="589"/>
                </a:lnTo>
                <a:cubicBezTo>
                  <a:pt x="221" y="589"/>
                  <a:pt x="221" y="589"/>
                  <a:pt x="221" y="589"/>
                </a:cubicBezTo>
                <a:cubicBezTo>
                  <a:pt x="207" y="589"/>
                  <a:pt x="207" y="604"/>
                  <a:pt x="207" y="619"/>
                </a:cubicBezTo>
                <a:cubicBezTo>
                  <a:pt x="207" y="619"/>
                  <a:pt x="207" y="633"/>
                  <a:pt x="221" y="633"/>
                </a:cubicBezTo>
                <a:cubicBezTo>
                  <a:pt x="324" y="633"/>
                  <a:pt x="324" y="633"/>
                  <a:pt x="324" y="633"/>
                </a:cubicBezTo>
                <a:cubicBezTo>
                  <a:pt x="412" y="633"/>
                  <a:pt x="412" y="633"/>
                  <a:pt x="412" y="633"/>
                </a:cubicBezTo>
                <a:cubicBezTo>
                  <a:pt x="428" y="633"/>
                  <a:pt x="442" y="619"/>
                  <a:pt x="442" y="619"/>
                </a:cubicBezTo>
                <a:cubicBezTo>
                  <a:pt x="442" y="604"/>
                  <a:pt x="428" y="589"/>
                  <a:pt x="412" y="589"/>
                </a:cubicBezTo>
                <a:close/>
                <a:moveTo>
                  <a:pt x="619" y="442"/>
                </a:moveTo>
                <a:lnTo>
                  <a:pt x="619" y="442"/>
                </a:lnTo>
                <a:cubicBezTo>
                  <a:pt x="30" y="442"/>
                  <a:pt x="30" y="442"/>
                  <a:pt x="30" y="442"/>
                </a:cubicBezTo>
                <a:cubicBezTo>
                  <a:pt x="15" y="442"/>
                  <a:pt x="0" y="442"/>
                  <a:pt x="0" y="457"/>
                </a:cubicBezTo>
                <a:cubicBezTo>
                  <a:pt x="0" y="471"/>
                  <a:pt x="15" y="471"/>
                  <a:pt x="30" y="471"/>
                </a:cubicBezTo>
                <a:cubicBezTo>
                  <a:pt x="619" y="471"/>
                  <a:pt x="619" y="471"/>
                  <a:pt x="619" y="471"/>
                </a:cubicBezTo>
                <a:cubicBezTo>
                  <a:pt x="619" y="471"/>
                  <a:pt x="633" y="471"/>
                  <a:pt x="633" y="457"/>
                </a:cubicBezTo>
                <a:cubicBezTo>
                  <a:pt x="633" y="442"/>
                  <a:pt x="619" y="442"/>
                  <a:pt x="619" y="442"/>
                </a:cubicBezTo>
                <a:close/>
                <a:moveTo>
                  <a:pt x="560" y="516"/>
                </a:moveTo>
                <a:lnTo>
                  <a:pt x="560" y="516"/>
                </a:lnTo>
                <a:cubicBezTo>
                  <a:pt x="89" y="516"/>
                  <a:pt x="89" y="516"/>
                  <a:pt x="89" y="516"/>
                </a:cubicBezTo>
                <a:cubicBezTo>
                  <a:pt x="74" y="516"/>
                  <a:pt x="59" y="530"/>
                  <a:pt x="59" y="530"/>
                </a:cubicBezTo>
                <a:cubicBezTo>
                  <a:pt x="59" y="545"/>
                  <a:pt x="74" y="560"/>
                  <a:pt x="89" y="560"/>
                </a:cubicBezTo>
                <a:cubicBezTo>
                  <a:pt x="560" y="560"/>
                  <a:pt x="560" y="560"/>
                  <a:pt x="560" y="560"/>
                </a:cubicBezTo>
                <a:cubicBezTo>
                  <a:pt x="560" y="560"/>
                  <a:pt x="575" y="545"/>
                  <a:pt x="575" y="530"/>
                </a:cubicBezTo>
                <a:lnTo>
                  <a:pt x="560" y="516"/>
                </a:lnTo>
                <a:close/>
              </a:path>
            </a:pathLst>
          </a:custGeom>
          <a:solidFill>
            <a:schemeClr val="tx1">
              <a:lumMod val="75000"/>
              <a:lumOff val="25000"/>
            </a:schemeClr>
          </a:solidFill>
          <a:ln>
            <a:noFill/>
          </a:ln>
          <a:effectLst/>
          <a:extLst/>
        </p:spPr>
        <p:txBody>
          <a:bodyPr wrap="none" anchor="ctr"/>
          <a:lstStyle/>
          <a:p>
            <a:endParaRPr lang="en-US" sz="5400"/>
          </a:p>
        </p:txBody>
      </p:sp>
      <p:sp>
        <p:nvSpPr>
          <p:cNvPr id="78" name="Freeform 77"/>
          <p:cNvSpPr>
            <a:spLocks noChangeArrowheads="1"/>
          </p:cNvSpPr>
          <p:nvPr/>
        </p:nvSpPr>
        <p:spPr bwMode="auto">
          <a:xfrm>
            <a:off x="16374252" y="3119160"/>
            <a:ext cx="373354" cy="598056"/>
          </a:xfrm>
          <a:custGeom>
            <a:avLst/>
            <a:gdLst>
              <a:gd name="T0" fmla="*/ 68672 w 399"/>
              <a:gd name="T1" fmla="*/ 0 h 634"/>
              <a:gd name="T2" fmla="*/ 68672 w 399"/>
              <a:gd name="T3" fmla="*/ 0 h 634"/>
              <a:gd name="T4" fmla="*/ 0 w 399"/>
              <a:gd name="T5" fmla="*/ 159336 h 634"/>
              <a:gd name="T6" fmla="*/ 68672 w 399"/>
              <a:gd name="T7" fmla="*/ 228190 h 634"/>
              <a:gd name="T8" fmla="*/ 142350 w 399"/>
              <a:gd name="T9" fmla="*/ 159336 h 634"/>
              <a:gd name="T10" fmla="*/ 68672 w 399"/>
              <a:gd name="T11" fmla="*/ 0 h 634"/>
              <a:gd name="T12" fmla="*/ 68672 w 399"/>
              <a:gd name="T13" fmla="*/ 212328 h 634"/>
              <a:gd name="T14" fmla="*/ 68672 w 399"/>
              <a:gd name="T15" fmla="*/ 212328 h 634"/>
              <a:gd name="T16" fmla="*/ 16095 w 399"/>
              <a:gd name="T17" fmla="*/ 159336 h 634"/>
              <a:gd name="T18" fmla="*/ 68672 w 399"/>
              <a:gd name="T19" fmla="*/ 32084 h 634"/>
              <a:gd name="T20" fmla="*/ 126613 w 399"/>
              <a:gd name="T21" fmla="*/ 159336 h 634"/>
              <a:gd name="T22" fmla="*/ 68672 w 399"/>
              <a:gd name="T23" fmla="*/ 212328 h 63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399" h="634">
                <a:moveTo>
                  <a:pt x="192" y="0"/>
                </a:moveTo>
                <a:lnTo>
                  <a:pt x="192" y="0"/>
                </a:lnTo>
                <a:cubicBezTo>
                  <a:pt x="133" y="74"/>
                  <a:pt x="0" y="324"/>
                  <a:pt x="0" y="442"/>
                </a:cubicBezTo>
                <a:cubicBezTo>
                  <a:pt x="0" y="545"/>
                  <a:pt x="89" y="633"/>
                  <a:pt x="192" y="633"/>
                </a:cubicBezTo>
                <a:cubicBezTo>
                  <a:pt x="309" y="633"/>
                  <a:pt x="398" y="545"/>
                  <a:pt x="398" y="442"/>
                </a:cubicBezTo>
                <a:cubicBezTo>
                  <a:pt x="398" y="324"/>
                  <a:pt x="251" y="74"/>
                  <a:pt x="192" y="0"/>
                </a:cubicBezTo>
                <a:close/>
                <a:moveTo>
                  <a:pt x="192" y="589"/>
                </a:moveTo>
                <a:lnTo>
                  <a:pt x="192" y="589"/>
                </a:lnTo>
                <a:cubicBezTo>
                  <a:pt x="104" y="589"/>
                  <a:pt x="45" y="530"/>
                  <a:pt x="45" y="442"/>
                </a:cubicBezTo>
                <a:cubicBezTo>
                  <a:pt x="45" y="353"/>
                  <a:pt x="148" y="148"/>
                  <a:pt x="192" y="89"/>
                </a:cubicBezTo>
                <a:cubicBezTo>
                  <a:pt x="251" y="133"/>
                  <a:pt x="354" y="353"/>
                  <a:pt x="354" y="442"/>
                </a:cubicBezTo>
                <a:cubicBezTo>
                  <a:pt x="354" y="530"/>
                  <a:pt x="280" y="589"/>
                  <a:pt x="192" y="589"/>
                </a:cubicBezTo>
                <a:close/>
              </a:path>
            </a:pathLst>
          </a:custGeom>
          <a:solidFill>
            <a:schemeClr val="tx1">
              <a:lumMod val="75000"/>
              <a:lumOff val="25000"/>
            </a:schemeClr>
          </a:solidFill>
          <a:ln>
            <a:noFill/>
          </a:ln>
          <a:effectLst/>
          <a:extLst/>
        </p:spPr>
        <p:txBody>
          <a:bodyPr wrap="none" anchor="ctr"/>
          <a:lstStyle/>
          <a:p>
            <a:endParaRPr lang="en-US" sz="5400"/>
          </a:p>
        </p:txBody>
      </p:sp>
      <p:sp>
        <p:nvSpPr>
          <p:cNvPr id="79" name="Freeform 78"/>
          <p:cNvSpPr>
            <a:spLocks noChangeArrowheads="1"/>
          </p:cNvSpPr>
          <p:nvPr/>
        </p:nvSpPr>
        <p:spPr bwMode="auto">
          <a:xfrm>
            <a:off x="15319876" y="3160643"/>
            <a:ext cx="556574" cy="515090"/>
          </a:xfrm>
          <a:custGeom>
            <a:avLst/>
            <a:gdLst>
              <a:gd name="T0" fmla="*/ 37203 w 589"/>
              <a:gd name="T1" fmla="*/ 111400 h 546"/>
              <a:gd name="T2" fmla="*/ 37203 w 589"/>
              <a:gd name="T3" fmla="*/ 111400 h 546"/>
              <a:gd name="T4" fmla="*/ 106190 w 589"/>
              <a:gd name="T5" fmla="*/ 58404 h 546"/>
              <a:gd name="T6" fmla="*/ 175178 w 589"/>
              <a:gd name="T7" fmla="*/ 111400 h 546"/>
              <a:gd name="T8" fmla="*/ 191432 w 589"/>
              <a:gd name="T9" fmla="*/ 111400 h 546"/>
              <a:gd name="T10" fmla="*/ 106190 w 589"/>
              <a:gd name="T11" fmla="*/ 42541 h 546"/>
              <a:gd name="T12" fmla="*/ 20949 w 589"/>
              <a:gd name="T13" fmla="*/ 111400 h 546"/>
              <a:gd name="T14" fmla="*/ 37203 w 589"/>
              <a:gd name="T15" fmla="*/ 111400 h 546"/>
              <a:gd name="T16" fmla="*/ 191432 w 589"/>
              <a:gd name="T17" fmla="*/ 58404 h 546"/>
              <a:gd name="T18" fmla="*/ 191432 w 589"/>
              <a:gd name="T19" fmla="*/ 58404 h 546"/>
              <a:gd name="T20" fmla="*/ 201906 w 589"/>
              <a:gd name="T21" fmla="*/ 47949 h 546"/>
              <a:gd name="T22" fmla="*/ 201906 w 589"/>
              <a:gd name="T23" fmla="*/ 37494 h 546"/>
              <a:gd name="T24" fmla="*/ 191432 w 589"/>
              <a:gd name="T25" fmla="*/ 37494 h 546"/>
              <a:gd name="T26" fmla="*/ 180596 w 589"/>
              <a:gd name="T27" fmla="*/ 47949 h 546"/>
              <a:gd name="T28" fmla="*/ 180596 w 589"/>
              <a:gd name="T29" fmla="*/ 58404 h 546"/>
              <a:gd name="T30" fmla="*/ 191432 w 589"/>
              <a:gd name="T31" fmla="*/ 58404 h 546"/>
              <a:gd name="T32" fmla="*/ 106190 w 589"/>
              <a:gd name="T33" fmla="*/ 26678 h 546"/>
              <a:gd name="T34" fmla="*/ 106190 w 589"/>
              <a:gd name="T35" fmla="*/ 26678 h 546"/>
              <a:gd name="T36" fmla="*/ 111608 w 589"/>
              <a:gd name="T37" fmla="*/ 21271 h 546"/>
              <a:gd name="T38" fmla="*/ 111608 w 589"/>
              <a:gd name="T39" fmla="*/ 5408 h 546"/>
              <a:gd name="T40" fmla="*/ 106190 w 589"/>
              <a:gd name="T41" fmla="*/ 0 h 546"/>
              <a:gd name="T42" fmla="*/ 100773 w 589"/>
              <a:gd name="T43" fmla="*/ 5408 h 546"/>
              <a:gd name="T44" fmla="*/ 100773 w 589"/>
              <a:gd name="T45" fmla="*/ 21271 h 546"/>
              <a:gd name="T46" fmla="*/ 106190 w 589"/>
              <a:gd name="T47" fmla="*/ 26678 h 546"/>
              <a:gd name="T48" fmla="*/ 175178 w 589"/>
              <a:gd name="T49" fmla="*/ 186027 h 546"/>
              <a:gd name="T50" fmla="*/ 175178 w 589"/>
              <a:gd name="T51" fmla="*/ 186027 h 546"/>
              <a:gd name="T52" fmla="*/ 37203 w 589"/>
              <a:gd name="T53" fmla="*/ 186027 h 546"/>
              <a:gd name="T54" fmla="*/ 26367 w 589"/>
              <a:gd name="T55" fmla="*/ 191075 h 546"/>
              <a:gd name="T56" fmla="*/ 37203 w 589"/>
              <a:gd name="T57" fmla="*/ 196482 h 546"/>
              <a:gd name="T58" fmla="*/ 175178 w 589"/>
              <a:gd name="T59" fmla="*/ 196482 h 546"/>
              <a:gd name="T60" fmla="*/ 186014 w 589"/>
              <a:gd name="T61" fmla="*/ 191075 h 546"/>
              <a:gd name="T62" fmla="*/ 175178 w 589"/>
              <a:gd name="T63" fmla="*/ 186027 h 546"/>
              <a:gd name="T64" fmla="*/ 207324 w 589"/>
              <a:gd name="T65" fmla="*/ 127623 h 546"/>
              <a:gd name="T66" fmla="*/ 207324 w 589"/>
              <a:gd name="T67" fmla="*/ 127623 h 546"/>
              <a:gd name="T68" fmla="*/ 5057 w 589"/>
              <a:gd name="T69" fmla="*/ 127623 h 546"/>
              <a:gd name="T70" fmla="*/ 0 w 589"/>
              <a:gd name="T71" fmla="*/ 132671 h 546"/>
              <a:gd name="T72" fmla="*/ 5057 w 589"/>
              <a:gd name="T73" fmla="*/ 143486 h 546"/>
              <a:gd name="T74" fmla="*/ 207324 w 589"/>
              <a:gd name="T75" fmla="*/ 143486 h 546"/>
              <a:gd name="T76" fmla="*/ 212381 w 589"/>
              <a:gd name="T77" fmla="*/ 132671 h 546"/>
              <a:gd name="T78" fmla="*/ 207324 w 589"/>
              <a:gd name="T79" fmla="*/ 127623 h 546"/>
              <a:gd name="T80" fmla="*/ 20949 w 589"/>
              <a:gd name="T81" fmla="*/ 58404 h 546"/>
              <a:gd name="T82" fmla="*/ 20949 w 589"/>
              <a:gd name="T83" fmla="*/ 58404 h 546"/>
              <a:gd name="T84" fmla="*/ 31785 w 589"/>
              <a:gd name="T85" fmla="*/ 58404 h 546"/>
              <a:gd name="T86" fmla="*/ 31785 w 589"/>
              <a:gd name="T87" fmla="*/ 47949 h 546"/>
              <a:gd name="T88" fmla="*/ 20949 w 589"/>
              <a:gd name="T89" fmla="*/ 37494 h 546"/>
              <a:gd name="T90" fmla="*/ 10475 w 589"/>
              <a:gd name="T91" fmla="*/ 37494 h 546"/>
              <a:gd name="T92" fmla="*/ 10475 w 589"/>
              <a:gd name="T93" fmla="*/ 47949 h 546"/>
              <a:gd name="T94" fmla="*/ 20949 w 589"/>
              <a:gd name="T95" fmla="*/ 58404 h 546"/>
              <a:gd name="T96" fmla="*/ 196488 w 589"/>
              <a:gd name="T97" fmla="*/ 153941 h 546"/>
              <a:gd name="T98" fmla="*/ 196488 w 589"/>
              <a:gd name="T99" fmla="*/ 153941 h 546"/>
              <a:gd name="T100" fmla="*/ 15892 w 589"/>
              <a:gd name="T101" fmla="*/ 153941 h 546"/>
              <a:gd name="T102" fmla="*/ 5057 w 589"/>
              <a:gd name="T103" fmla="*/ 164757 h 546"/>
              <a:gd name="T104" fmla="*/ 15892 w 589"/>
              <a:gd name="T105" fmla="*/ 170165 h 546"/>
              <a:gd name="T106" fmla="*/ 196488 w 589"/>
              <a:gd name="T107" fmla="*/ 170165 h 546"/>
              <a:gd name="T108" fmla="*/ 207324 w 589"/>
              <a:gd name="T109" fmla="*/ 164757 h 546"/>
              <a:gd name="T110" fmla="*/ 196488 w 589"/>
              <a:gd name="T111" fmla="*/ 153941 h 54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589" h="546">
                <a:moveTo>
                  <a:pt x="103" y="309"/>
                </a:moveTo>
                <a:lnTo>
                  <a:pt x="103" y="309"/>
                </a:lnTo>
                <a:cubicBezTo>
                  <a:pt x="117" y="221"/>
                  <a:pt x="206" y="162"/>
                  <a:pt x="294" y="162"/>
                </a:cubicBezTo>
                <a:cubicBezTo>
                  <a:pt x="383" y="162"/>
                  <a:pt x="471" y="221"/>
                  <a:pt x="485" y="309"/>
                </a:cubicBezTo>
                <a:cubicBezTo>
                  <a:pt x="530" y="309"/>
                  <a:pt x="530" y="309"/>
                  <a:pt x="530" y="309"/>
                </a:cubicBezTo>
                <a:cubicBezTo>
                  <a:pt x="515" y="207"/>
                  <a:pt x="412" y="118"/>
                  <a:pt x="294" y="118"/>
                </a:cubicBezTo>
                <a:cubicBezTo>
                  <a:pt x="176" y="118"/>
                  <a:pt x="73" y="207"/>
                  <a:pt x="58" y="309"/>
                </a:cubicBezTo>
                <a:lnTo>
                  <a:pt x="103" y="309"/>
                </a:lnTo>
                <a:close/>
                <a:moveTo>
                  <a:pt x="530" y="162"/>
                </a:moveTo>
                <a:lnTo>
                  <a:pt x="530" y="162"/>
                </a:lnTo>
                <a:cubicBezTo>
                  <a:pt x="559" y="133"/>
                  <a:pt x="559" y="133"/>
                  <a:pt x="559" y="133"/>
                </a:cubicBezTo>
                <a:cubicBezTo>
                  <a:pt x="559" y="133"/>
                  <a:pt x="559" y="118"/>
                  <a:pt x="559" y="104"/>
                </a:cubicBezTo>
                <a:cubicBezTo>
                  <a:pt x="544" y="104"/>
                  <a:pt x="544" y="104"/>
                  <a:pt x="530" y="104"/>
                </a:cubicBezTo>
                <a:cubicBezTo>
                  <a:pt x="500" y="133"/>
                  <a:pt x="500" y="133"/>
                  <a:pt x="500" y="133"/>
                </a:cubicBezTo>
                <a:cubicBezTo>
                  <a:pt x="500" y="148"/>
                  <a:pt x="500" y="162"/>
                  <a:pt x="500" y="162"/>
                </a:cubicBezTo>
                <a:cubicBezTo>
                  <a:pt x="515" y="177"/>
                  <a:pt x="515" y="177"/>
                  <a:pt x="530" y="162"/>
                </a:cubicBezTo>
                <a:close/>
                <a:moveTo>
                  <a:pt x="294" y="74"/>
                </a:moveTo>
                <a:lnTo>
                  <a:pt x="294" y="74"/>
                </a:lnTo>
                <a:cubicBezTo>
                  <a:pt x="309" y="74"/>
                  <a:pt x="309" y="74"/>
                  <a:pt x="309" y="59"/>
                </a:cubicBezTo>
                <a:cubicBezTo>
                  <a:pt x="309" y="15"/>
                  <a:pt x="309" y="15"/>
                  <a:pt x="309" y="15"/>
                </a:cubicBezTo>
                <a:cubicBezTo>
                  <a:pt x="309" y="15"/>
                  <a:pt x="309" y="0"/>
                  <a:pt x="294" y="0"/>
                </a:cubicBezTo>
                <a:cubicBezTo>
                  <a:pt x="279" y="0"/>
                  <a:pt x="279" y="15"/>
                  <a:pt x="279" y="15"/>
                </a:cubicBezTo>
                <a:cubicBezTo>
                  <a:pt x="279" y="59"/>
                  <a:pt x="279" y="59"/>
                  <a:pt x="279" y="59"/>
                </a:cubicBezTo>
                <a:cubicBezTo>
                  <a:pt x="279" y="74"/>
                  <a:pt x="279" y="74"/>
                  <a:pt x="294" y="74"/>
                </a:cubicBezTo>
                <a:close/>
                <a:moveTo>
                  <a:pt x="485" y="516"/>
                </a:moveTo>
                <a:lnTo>
                  <a:pt x="485" y="516"/>
                </a:lnTo>
                <a:cubicBezTo>
                  <a:pt x="103" y="516"/>
                  <a:pt x="103" y="516"/>
                  <a:pt x="103" y="516"/>
                </a:cubicBezTo>
                <a:cubicBezTo>
                  <a:pt x="88" y="516"/>
                  <a:pt x="73" y="516"/>
                  <a:pt x="73" y="530"/>
                </a:cubicBezTo>
                <a:cubicBezTo>
                  <a:pt x="73" y="545"/>
                  <a:pt x="88" y="545"/>
                  <a:pt x="103" y="545"/>
                </a:cubicBezTo>
                <a:cubicBezTo>
                  <a:pt x="485" y="545"/>
                  <a:pt x="485" y="545"/>
                  <a:pt x="485" y="545"/>
                </a:cubicBezTo>
                <a:cubicBezTo>
                  <a:pt x="500" y="545"/>
                  <a:pt x="515" y="545"/>
                  <a:pt x="515" y="530"/>
                </a:cubicBezTo>
                <a:cubicBezTo>
                  <a:pt x="515" y="516"/>
                  <a:pt x="500" y="516"/>
                  <a:pt x="485" y="516"/>
                </a:cubicBezTo>
                <a:close/>
                <a:moveTo>
                  <a:pt x="574" y="354"/>
                </a:moveTo>
                <a:lnTo>
                  <a:pt x="574" y="354"/>
                </a:lnTo>
                <a:cubicBezTo>
                  <a:pt x="14" y="354"/>
                  <a:pt x="14" y="354"/>
                  <a:pt x="14" y="354"/>
                </a:cubicBezTo>
                <a:lnTo>
                  <a:pt x="0" y="368"/>
                </a:lnTo>
                <a:cubicBezTo>
                  <a:pt x="0" y="383"/>
                  <a:pt x="14" y="398"/>
                  <a:pt x="14" y="398"/>
                </a:cubicBezTo>
                <a:cubicBezTo>
                  <a:pt x="574" y="398"/>
                  <a:pt x="574" y="398"/>
                  <a:pt x="574" y="398"/>
                </a:cubicBezTo>
                <a:cubicBezTo>
                  <a:pt x="574" y="398"/>
                  <a:pt x="588" y="383"/>
                  <a:pt x="588" y="368"/>
                </a:cubicBezTo>
                <a:lnTo>
                  <a:pt x="574" y="354"/>
                </a:lnTo>
                <a:close/>
                <a:moveTo>
                  <a:pt x="58" y="162"/>
                </a:moveTo>
                <a:lnTo>
                  <a:pt x="58" y="162"/>
                </a:lnTo>
                <a:cubicBezTo>
                  <a:pt x="73" y="177"/>
                  <a:pt x="73" y="177"/>
                  <a:pt x="88" y="162"/>
                </a:cubicBezTo>
                <a:cubicBezTo>
                  <a:pt x="88" y="162"/>
                  <a:pt x="88" y="148"/>
                  <a:pt x="88" y="133"/>
                </a:cubicBezTo>
                <a:cubicBezTo>
                  <a:pt x="58" y="104"/>
                  <a:pt x="58" y="104"/>
                  <a:pt x="58" y="104"/>
                </a:cubicBezTo>
                <a:cubicBezTo>
                  <a:pt x="44" y="104"/>
                  <a:pt x="44" y="104"/>
                  <a:pt x="29" y="104"/>
                </a:cubicBezTo>
                <a:cubicBezTo>
                  <a:pt x="29" y="118"/>
                  <a:pt x="29" y="133"/>
                  <a:pt x="29" y="133"/>
                </a:cubicBezTo>
                <a:lnTo>
                  <a:pt x="58" y="162"/>
                </a:lnTo>
                <a:close/>
                <a:moveTo>
                  <a:pt x="544" y="427"/>
                </a:moveTo>
                <a:lnTo>
                  <a:pt x="544" y="427"/>
                </a:lnTo>
                <a:cubicBezTo>
                  <a:pt x="44" y="427"/>
                  <a:pt x="44" y="427"/>
                  <a:pt x="44" y="427"/>
                </a:cubicBezTo>
                <a:cubicBezTo>
                  <a:pt x="29" y="427"/>
                  <a:pt x="14" y="442"/>
                  <a:pt x="14" y="457"/>
                </a:cubicBezTo>
                <a:cubicBezTo>
                  <a:pt x="14" y="457"/>
                  <a:pt x="29" y="472"/>
                  <a:pt x="44" y="472"/>
                </a:cubicBezTo>
                <a:cubicBezTo>
                  <a:pt x="544" y="472"/>
                  <a:pt x="544" y="472"/>
                  <a:pt x="544" y="472"/>
                </a:cubicBezTo>
                <a:cubicBezTo>
                  <a:pt x="559" y="472"/>
                  <a:pt x="574" y="457"/>
                  <a:pt x="574" y="457"/>
                </a:cubicBezTo>
                <a:cubicBezTo>
                  <a:pt x="574" y="442"/>
                  <a:pt x="559" y="427"/>
                  <a:pt x="544" y="427"/>
                </a:cubicBezTo>
                <a:close/>
              </a:path>
            </a:pathLst>
          </a:custGeom>
          <a:solidFill>
            <a:schemeClr val="tx1">
              <a:lumMod val="75000"/>
              <a:lumOff val="25000"/>
            </a:schemeClr>
          </a:solidFill>
          <a:ln>
            <a:noFill/>
          </a:ln>
          <a:effectLst/>
          <a:extLst/>
        </p:spPr>
        <p:txBody>
          <a:bodyPr wrap="none" anchor="ctr"/>
          <a:lstStyle/>
          <a:p>
            <a:endParaRPr lang="en-US" sz="5400"/>
          </a:p>
        </p:txBody>
      </p:sp>
      <p:sp>
        <p:nvSpPr>
          <p:cNvPr id="80" name="Freeform 79"/>
          <p:cNvSpPr>
            <a:spLocks noChangeArrowheads="1"/>
          </p:cNvSpPr>
          <p:nvPr/>
        </p:nvSpPr>
        <p:spPr bwMode="auto">
          <a:xfrm>
            <a:off x="14376125" y="3202129"/>
            <a:ext cx="556572" cy="362982"/>
          </a:xfrm>
          <a:custGeom>
            <a:avLst/>
            <a:gdLst>
              <a:gd name="T0" fmla="*/ 106371 w 590"/>
              <a:gd name="T1" fmla="*/ 26439 h 383"/>
              <a:gd name="T2" fmla="*/ 106371 w 590"/>
              <a:gd name="T3" fmla="*/ 26439 h 383"/>
              <a:gd name="T4" fmla="*/ 111779 w 590"/>
              <a:gd name="T5" fmla="*/ 21369 h 383"/>
              <a:gd name="T6" fmla="*/ 111779 w 590"/>
              <a:gd name="T7" fmla="*/ 5071 h 383"/>
              <a:gd name="T8" fmla="*/ 106371 w 590"/>
              <a:gd name="T9" fmla="*/ 0 h 383"/>
              <a:gd name="T10" fmla="*/ 100962 w 590"/>
              <a:gd name="T11" fmla="*/ 5071 h 383"/>
              <a:gd name="T12" fmla="*/ 100962 w 590"/>
              <a:gd name="T13" fmla="*/ 21369 h 383"/>
              <a:gd name="T14" fmla="*/ 106371 w 590"/>
              <a:gd name="T15" fmla="*/ 26439 h 383"/>
              <a:gd name="T16" fmla="*/ 191106 w 590"/>
              <a:gd name="T17" fmla="*/ 58673 h 383"/>
              <a:gd name="T18" fmla="*/ 191106 w 590"/>
              <a:gd name="T19" fmla="*/ 58673 h 383"/>
              <a:gd name="T20" fmla="*/ 201924 w 590"/>
              <a:gd name="T21" fmla="*/ 47808 h 383"/>
              <a:gd name="T22" fmla="*/ 201924 w 590"/>
              <a:gd name="T23" fmla="*/ 37305 h 383"/>
              <a:gd name="T24" fmla="*/ 191106 w 590"/>
              <a:gd name="T25" fmla="*/ 37305 h 383"/>
              <a:gd name="T26" fmla="*/ 180650 w 590"/>
              <a:gd name="T27" fmla="*/ 47808 h 383"/>
              <a:gd name="T28" fmla="*/ 180650 w 590"/>
              <a:gd name="T29" fmla="*/ 58673 h 383"/>
              <a:gd name="T30" fmla="*/ 191106 w 590"/>
              <a:gd name="T31" fmla="*/ 58673 h 383"/>
              <a:gd name="T32" fmla="*/ 21274 w 590"/>
              <a:gd name="T33" fmla="*/ 58673 h 383"/>
              <a:gd name="T34" fmla="*/ 21274 w 590"/>
              <a:gd name="T35" fmla="*/ 58673 h 383"/>
              <a:gd name="T36" fmla="*/ 32091 w 590"/>
              <a:gd name="T37" fmla="*/ 58673 h 383"/>
              <a:gd name="T38" fmla="*/ 32091 w 590"/>
              <a:gd name="T39" fmla="*/ 47808 h 383"/>
              <a:gd name="T40" fmla="*/ 21274 w 590"/>
              <a:gd name="T41" fmla="*/ 37305 h 383"/>
              <a:gd name="T42" fmla="*/ 10817 w 590"/>
              <a:gd name="T43" fmla="*/ 37305 h 383"/>
              <a:gd name="T44" fmla="*/ 10817 w 590"/>
              <a:gd name="T45" fmla="*/ 47808 h 383"/>
              <a:gd name="T46" fmla="*/ 21274 w 590"/>
              <a:gd name="T47" fmla="*/ 58673 h 383"/>
              <a:gd name="T48" fmla="*/ 207332 w 590"/>
              <a:gd name="T49" fmla="*/ 127850 h 383"/>
              <a:gd name="T50" fmla="*/ 207332 w 590"/>
              <a:gd name="T51" fmla="*/ 127850 h 383"/>
              <a:gd name="T52" fmla="*/ 5409 w 590"/>
              <a:gd name="T53" fmla="*/ 127850 h 383"/>
              <a:gd name="T54" fmla="*/ 0 w 590"/>
              <a:gd name="T55" fmla="*/ 133282 h 383"/>
              <a:gd name="T56" fmla="*/ 5409 w 590"/>
              <a:gd name="T57" fmla="*/ 138353 h 383"/>
              <a:gd name="T58" fmla="*/ 207332 w 590"/>
              <a:gd name="T59" fmla="*/ 138353 h 383"/>
              <a:gd name="T60" fmla="*/ 212380 w 590"/>
              <a:gd name="T61" fmla="*/ 133282 h 383"/>
              <a:gd name="T62" fmla="*/ 207332 w 590"/>
              <a:gd name="T63" fmla="*/ 127850 h 383"/>
              <a:gd name="T64" fmla="*/ 37500 w 590"/>
              <a:gd name="T65" fmla="*/ 111914 h 383"/>
              <a:gd name="T66" fmla="*/ 37500 w 590"/>
              <a:gd name="T67" fmla="*/ 111914 h 383"/>
              <a:gd name="T68" fmla="*/ 106371 w 590"/>
              <a:gd name="T69" fmla="*/ 53240 h 383"/>
              <a:gd name="T70" fmla="*/ 175241 w 590"/>
              <a:gd name="T71" fmla="*/ 111914 h 383"/>
              <a:gd name="T72" fmla="*/ 191106 w 590"/>
              <a:gd name="T73" fmla="*/ 111914 h 383"/>
              <a:gd name="T74" fmla="*/ 106371 w 590"/>
              <a:gd name="T75" fmla="*/ 42375 h 383"/>
              <a:gd name="T76" fmla="*/ 21274 w 590"/>
              <a:gd name="T77" fmla="*/ 111914 h 383"/>
              <a:gd name="T78" fmla="*/ 37500 w 590"/>
              <a:gd name="T79" fmla="*/ 111914 h 383"/>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90" h="383">
                <a:moveTo>
                  <a:pt x="295" y="73"/>
                </a:moveTo>
                <a:lnTo>
                  <a:pt x="295" y="73"/>
                </a:lnTo>
                <a:cubicBezTo>
                  <a:pt x="310" y="73"/>
                  <a:pt x="310" y="59"/>
                  <a:pt x="310" y="59"/>
                </a:cubicBezTo>
                <a:cubicBezTo>
                  <a:pt x="310" y="14"/>
                  <a:pt x="310" y="14"/>
                  <a:pt x="310" y="14"/>
                </a:cubicBezTo>
                <a:cubicBezTo>
                  <a:pt x="310" y="0"/>
                  <a:pt x="310" y="0"/>
                  <a:pt x="295" y="0"/>
                </a:cubicBezTo>
                <a:cubicBezTo>
                  <a:pt x="280" y="0"/>
                  <a:pt x="280" y="0"/>
                  <a:pt x="280" y="14"/>
                </a:cubicBezTo>
                <a:cubicBezTo>
                  <a:pt x="280" y="59"/>
                  <a:pt x="280" y="59"/>
                  <a:pt x="280" y="59"/>
                </a:cubicBezTo>
                <a:cubicBezTo>
                  <a:pt x="280" y="59"/>
                  <a:pt x="280" y="73"/>
                  <a:pt x="295" y="73"/>
                </a:cubicBezTo>
                <a:close/>
                <a:moveTo>
                  <a:pt x="530" y="162"/>
                </a:moveTo>
                <a:lnTo>
                  <a:pt x="530" y="162"/>
                </a:lnTo>
                <a:cubicBezTo>
                  <a:pt x="560" y="132"/>
                  <a:pt x="560" y="132"/>
                  <a:pt x="560" y="132"/>
                </a:cubicBezTo>
                <a:cubicBezTo>
                  <a:pt x="560" y="117"/>
                  <a:pt x="560" y="117"/>
                  <a:pt x="560" y="103"/>
                </a:cubicBezTo>
                <a:cubicBezTo>
                  <a:pt x="545" y="103"/>
                  <a:pt x="545" y="103"/>
                  <a:pt x="530" y="103"/>
                </a:cubicBezTo>
                <a:cubicBezTo>
                  <a:pt x="501" y="132"/>
                  <a:pt x="501" y="132"/>
                  <a:pt x="501" y="132"/>
                </a:cubicBezTo>
                <a:cubicBezTo>
                  <a:pt x="501" y="147"/>
                  <a:pt x="501" y="147"/>
                  <a:pt x="501" y="162"/>
                </a:cubicBezTo>
                <a:cubicBezTo>
                  <a:pt x="516" y="162"/>
                  <a:pt x="516" y="162"/>
                  <a:pt x="530" y="162"/>
                </a:cubicBezTo>
                <a:close/>
                <a:moveTo>
                  <a:pt x="59" y="162"/>
                </a:moveTo>
                <a:lnTo>
                  <a:pt x="59" y="162"/>
                </a:lnTo>
                <a:cubicBezTo>
                  <a:pt x="74" y="162"/>
                  <a:pt x="74" y="162"/>
                  <a:pt x="89" y="162"/>
                </a:cubicBezTo>
                <a:cubicBezTo>
                  <a:pt x="89" y="147"/>
                  <a:pt x="89" y="147"/>
                  <a:pt x="89" y="132"/>
                </a:cubicBezTo>
                <a:cubicBezTo>
                  <a:pt x="59" y="103"/>
                  <a:pt x="59" y="103"/>
                  <a:pt x="59" y="103"/>
                </a:cubicBezTo>
                <a:cubicBezTo>
                  <a:pt x="45" y="103"/>
                  <a:pt x="45" y="103"/>
                  <a:pt x="30" y="103"/>
                </a:cubicBezTo>
                <a:cubicBezTo>
                  <a:pt x="30" y="117"/>
                  <a:pt x="30" y="117"/>
                  <a:pt x="30" y="132"/>
                </a:cubicBezTo>
                <a:lnTo>
                  <a:pt x="59" y="162"/>
                </a:lnTo>
                <a:close/>
                <a:moveTo>
                  <a:pt x="575" y="353"/>
                </a:moveTo>
                <a:lnTo>
                  <a:pt x="575" y="353"/>
                </a:lnTo>
                <a:cubicBezTo>
                  <a:pt x="15" y="353"/>
                  <a:pt x="15" y="353"/>
                  <a:pt x="15" y="353"/>
                </a:cubicBezTo>
                <a:cubicBezTo>
                  <a:pt x="15" y="353"/>
                  <a:pt x="0" y="353"/>
                  <a:pt x="0" y="368"/>
                </a:cubicBezTo>
                <a:cubicBezTo>
                  <a:pt x="0" y="382"/>
                  <a:pt x="15" y="382"/>
                  <a:pt x="15" y="382"/>
                </a:cubicBezTo>
                <a:cubicBezTo>
                  <a:pt x="575" y="382"/>
                  <a:pt x="575" y="382"/>
                  <a:pt x="575" y="382"/>
                </a:cubicBezTo>
                <a:cubicBezTo>
                  <a:pt x="575" y="382"/>
                  <a:pt x="589" y="382"/>
                  <a:pt x="589" y="368"/>
                </a:cubicBezTo>
                <a:cubicBezTo>
                  <a:pt x="589" y="353"/>
                  <a:pt x="575" y="353"/>
                  <a:pt x="575" y="353"/>
                </a:cubicBezTo>
                <a:close/>
                <a:moveTo>
                  <a:pt x="104" y="309"/>
                </a:moveTo>
                <a:lnTo>
                  <a:pt x="104" y="309"/>
                </a:lnTo>
                <a:cubicBezTo>
                  <a:pt x="118" y="221"/>
                  <a:pt x="207" y="147"/>
                  <a:pt x="295" y="147"/>
                </a:cubicBezTo>
                <a:cubicBezTo>
                  <a:pt x="383" y="147"/>
                  <a:pt x="472" y="221"/>
                  <a:pt x="486" y="309"/>
                </a:cubicBezTo>
                <a:cubicBezTo>
                  <a:pt x="530" y="309"/>
                  <a:pt x="530" y="309"/>
                  <a:pt x="530" y="309"/>
                </a:cubicBezTo>
                <a:cubicBezTo>
                  <a:pt x="516" y="191"/>
                  <a:pt x="413" y="117"/>
                  <a:pt x="295" y="117"/>
                </a:cubicBezTo>
                <a:cubicBezTo>
                  <a:pt x="177" y="117"/>
                  <a:pt x="74" y="191"/>
                  <a:pt x="59" y="309"/>
                </a:cubicBezTo>
                <a:lnTo>
                  <a:pt x="104" y="309"/>
                </a:lnTo>
                <a:close/>
              </a:path>
            </a:pathLst>
          </a:custGeom>
          <a:solidFill>
            <a:schemeClr val="tx1">
              <a:lumMod val="75000"/>
              <a:lumOff val="25000"/>
            </a:schemeClr>
          </a:solidFill>
          <a:ln>
            <a:noFill/>
          </a:ln>
          <a:effectLst/>
          <a:extLst/>
        </p:spPr>
        <p:txBody>
          <a:bodyPr wrap="none" anchor="ctr"/>
          <a:lstStyle/>
          <a:p>
            <a:endParaRPr lang="en-US" sz="5400"/>
          </a:p>
        </p:txBody>
      </p:sp>
      <p:sp>
        <p:nvSpPr>
          <p:cNvPr id="81" name="Freeform 80"/>
          <p:cNvSpPr>
            <a:spLocks noChangeArrowheads="1"/>
          </p:cNvSpPr>
          <p:nvPr/>
        </p:nvSpPr>
        <p:spPr bwMode="auto">
          <a:xfrm>
            <a:off x="13390888" y="3119160"/>
            <a:ext cx="598058" cy="598056"/>
          </a:xfrm>
          <a:custGeom>
            <a:avLst/>
            <a:gdLst>
              <a:gd name="T0" fmla="*/ 95550 w 634"/>
              <a:gd name="T1" fmla="*/ 191059 h 634"/>
              <a:gd name="T2" fmla="*/ 95550 w 634"/>
              <a:gd name="T3" fmla="*/ 191059 h 634"/>
              <a:gd name="T4" fmla="*/ 85093 w 634"/>
              <a:gd name="T5" fmla="*/ 201874 h 634"/>
              <a:gd name="T6" fmla="*/ 85093 w 634"/>
              <a:gd name="T7" fmla="*/ 223143 h 634"/>
              <a:gd name="T8" fmla="*/ 95550 w 634"/>
              <a:gd name="T9" fmla="*/ 228190 h 634"/>
              <a:gd name="T10" fmla="*/ 100958 w 634"/>
              <a:gd name="T11" fmla="*/ 223143 h 634"/>
              <a:gd name="T12" fmla="*/ 100958 w 634"/>
              <a:gd name="T13" fmla="*/ 201874 h 634"/>
              <a:gd name="T14" fmla="*/ 95550 w 634"/>
              <a:gd name="T15" fmla="*/ 191059 h 634"/>
              <a:gd name="T16" fmla="*/ 53364 w 634"/>
              <a:gd name="T17" fmla="*/ 191059 h 634"/>
              <a:gd name="T18" fmla="*/ 53364 w 634"/>
              <a:gd name="T19" fmla="*/ 191059 h 634"/>
              <a:gd name="T20" fmla="*/ 42547 w 634"/>
              <a:gd name="T21" fmla="*/ 201874 h 634"/>
              <a:gd name="T22" fmla="*/ 42547 w 634"/>
              <a:gd name="T23" fmla="*/ 223143 h 634"/>
              <a:gd name="T24" fmla="*/ 53364 w 634"/>
              <a:gd name="T25" fmla="*/ 228190 h 634"/>
              <a:gd name="T26" fmla="*/ 58411 w 634"/>
              <a:gd name="T27" fmla="*/ 223143 h 634"/>
              <a:gd name="T28" fmla="*/ 58411 w 634"/>
              <a:gd name="T29" fmla="*/ 201874 h 634"/>
              <a:gd name="T30" fmla="*/ 53364 w 634"/>
              <a:gd name="T31" fmla="*/ 191059 h 634"/>
              <a:gd name="T32" fmla="*/ 138096 w 634"/>
              <a:gd name="T33" fmla="*/ 191059 h 634"/>
              <a:gd name="T34" fmla="*/ 138096 w 634"/>
              <a:gd name="T35" fmla="*/ 191059 h 634"/>
              <a:gd name="T36" fmla="*/ 127279 w 634"/>
              <a:gd name="T37" fmla="*/ 201874 h 634"/>
              <a:gd name="T38" fmla="*/ 127279 w 634"/>
              <a:gd name="T39" fmla="*/ 223143 h 634"/>
              <a:gd name="T40" fmla="*/ 138096 w 634"/>
              <a:gd name="T41" fmla="*/ 228190 h 634"/>
              <a:gd name="T42" fmla="*/ 143505 w 634"/>
              <a:gd name="T43" fmla="*/ 223143 h 634"/>
              <a:gd name="T44" fmla="*/ 143505 w 634"/>
              <a:gd name="T45" fmla="*/ 201874 h 634"/>
              <a:gd name="T46" fmla="*/ 138096 w 634"/>
              <a:gd name="T47" fmla="*/ 191059 h 634"/>
              <a:gd name="T48" fmla="*/ 180643 w 634"/>
              <a:gd name="T49" fmla="*/ 191059 h 634"/>
              <a:gd name="T50" fmla="*/ 180643 w 634"/>
              <a:gd name="T51" fmla="*/ 191059 h 634"/>
              <a:gd name="T52" fmla="*/ 169826 w 634"/>
              <a:gd name="T53" fmla="*/ 201874 h 634"/>
              <a:gd name="T54" fmla="*/ 169826 w 634"/>
              <a:gd name="T55" fmla="*/ 223143 h 634"/>
              <a:gd name="T56" fmla="*/ 180643 w 634"/>
              <a:gd name="T57" fmla="*/ 228190 h 634"/>
              <a:gd name="T58" fmla="*/ 186051 w 634"/>
              <a:gd name="T59" fmla="*/ 223143 h 634"/>
              <a:gd name="T60" fmla="*/ 186051 w 634"/>
              <a:gd name="T61" fmla="*/ 201874 h 634"/>
              <a:gd name="T62" fmla="*/ 180643 w 634"/>
              <a:gd name="T63" fmla="*/ 191059 h 634"/>
              <a:gd name="T64" fmla="*/ 164778 w 634"/>
              <a:gd name="T65" fmla="*/ 37130 h 634"/>
              <a:gd name="T66" fmla="*/ 164778 w 634"/>
              <a:gd name="T67" fmla="*/ 37130 h 634"/>
              <a:gd name="T68" fmla="*/ 106367 w 634"/>
              <a:gd name="T69" fmla="*/ 0 h 634"/>
              <a:gd name="T70" fmla="*/ 42547 w 634"/>
              <a:gd name="T71" fmla="*/ 58399 h 634"/>
              <a:gd name="T72" fmla="*/ 0 w 634"/>
              <a:gd name="T73" fmla="*/ 116798 h 634"/>
              <a:gd name="T74" fmla="*/ 58411 w 634"/>
              <a:gd name="T75" fmla="*/ 169790 h 634"/>
              <a:gd name="T76" fmla="*/ 159370 w 634"/>
              <a:gd name="T77" fmla="*/ 169790 h 634"/>
              <a:gd name="T78" fmla="*/ 228237 w 634"/>
              <a:gd name="T79" fmla="*/ 106344 h 634"/>
              <a:gd name="T80" fmla="*/ 164778 w 634"/>
              <a:gd name="T81" fmla="*/ 37130 h 634"/>
              <a:gd name="T82" fmla="*/ 159370 w 634"/>
              <a:gd name="T83" fmla="*/ 159336 h 634"/>
              <a:gd name="T84" fmla="*/ 159370 w 634"/>
              <a:gd name="T85" fmla="*/ 159336 h 634"/>
              <a:gd name="T86" fmla="*/ 58411 w 634"/>
              <a:gd name="T87" fmla="*/ 159336 h 634"/>
              <a:gd name="T88" fmla="*/ 15865 w 634"/>
              <a:gd name="T89" fmla="*/ 116798 h 634"/>
              <a:gd name="T90" fmla="*/ 58411 w 634"/>
              <a:gd name="T91" fmla="*/ 74261 h 634"/>
              <a:gd name="T92" fmla="*/ 106367 w 634"/>
              <a:gd name="T93" fmla="*/ 15862 h 634"/>
              <a:gd name="T94" fmla="*/ 153961 w 634"/>
              <a:gd name="T95" fmla="*/ 53352 h 634"/>
              <a:gd name="T96" fmla="*/ 212373 w 634"/>
              <a:gd name="T97" fmla="*/ 100937 h 634"/>
              <a:gd name="T98" fmla="*/ 159370 w 634"/>
              <a:gd name="T99" fmla="*/ 159336 h 634"/>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634" h="634">
                <a:moveTo>
                  <a:pt x="265" y="530"/>
                </a:moveTo>
                <a:lnTo>
                  <a:pt x="265" y="530"/>
                </a:lnTo>
                <a:cubicBezTo>
                  <a:pt x="251" y="530"/>
                  <a:pt x="236" y="545"/>
                  <a:pt x="236" y="560"/>
                </a:cubicBezTo>
                <a:cubicBezTo>
                  <a:pt x="236" y="619"/>
                  <a:pt x="236" y="619"/>
                  <a:pt x="236" y="619"/>
                </a:cubicBezTo>
                <a:cubicBezTo>
                  <a:pt x="236" y="619"/>
                  <a:pt x="251" y="633"/>
                  <a:pt x="265" y="633"/>
                </a:cubicBezTo>
                <a:lnTo>
                  <a:pt x="280" y="619"/>
                </a:lnTo>
                <a:cubicBezTo>
                  <a:pt x="280" y="560"/>
                  <a:pt x="280" y="560"/>
                  <a:pt x="280" y="560"/>
                </a:cubicBezTo>
                <a:cubicBezTo>
                  <a:pt x="280" y="545"/>
                  <a:pt x="265" y="530"/>
                  <a:pt x="265" y="530"/>
                </a:cubicBezTo>
                <a:close/>
                <a:moveTo>
                  <a:pt x="148" y="530"/>
                </a:moveTo>
                <a:lnTo>
                  <a:pt x="148" y="530"/>
                </a:lnTo>
                <a:cubicBezTo>
                  <a:pt x="133" y="530"/>
                  <a:pt x="118" y="545"/>
                  <a:pt x="118" y="560"/>
                </a:cubicBezTo>
                <a:cubicBezTo>
                  <a:pt x="118" y="619"/>
                  <a:pt x="118" y="619"/>
                  <a:pt x="118" y="619"/>
                </a:cubicBezTo>
                <a:cubicBezTo>
                  <a:pt x="118" y="619"/>
                  <a:pt x="133" y="633"/>
                  <a:pt x="148" y="633"/>
                </a:cubicBezTo>
                <a:lnTo>
                  <a:pt x="162" y="619"/>
                </a:lnTo>
                <a:cubicBezTo>
                  <a:pt x="162" y="560"/>
                  <a:pt x="162" y="560"/>
                  <a:pt x="162" y="560"/>
                </a:cubicBezTo>
                <a:cubicBezTo>
                  <a:pt x="162" y="545"/>
                  <a:pt x="148" y="530"/>
                  <a:pt x="148" y="530"/>
                </a:cubicBezTo>
                <a:close/>
                <a:moveTo>
                  <a:pt x="383" y="530"/>
                </a:moveTo>
                <a:lnTo>
                  <a:pt x="383" y="530"/>
                </a:lnTo>
                <a:cubicBezTo>
                  <a:pt x="369" y="530"/>
                  <a:pt x="353" y="545"/>
                  <a:pt x="353" y="560"/>
                </a:cubicBezTo>
                <a:cubicBezTo>
                  <a:pt x="353" y="619"/>
                  <a:pt x="353" y="619"/>
                  <a:pt x="353" y="619"/>
                </a:cubicBezTo>
                <a:cubicBezTo>
                  <a:pt x="353" y="619"/>
                  <a:pt x="369" y="633"/>
                  <a:pt x="383" y="633"/>
                </a:cubicBezTo>
                <a:lnTo>
                  <a:pt x="398" y="619"/>
                </a:lnTo>
                <a:cubicBezTo>
                  <a:pt x="398" y="560"/>
                  <a:pt x="398" y="560"/>
                  <a:pt x="398" y="560"/>
                </a:cubicBezTo>
                <a:cubicBezTo>
                  <a:pt x="398" y="545"/>
                  <a:pt x="383" y="530"/>
                  <a:pt x="383" y="530"/>
                </a:cubicBezTo>
                <a:close/>
                <a:moveTo>
                  <a:pt x="501" y="530"/>
                </a:moveTo>
                <a:lnTo>
                  <a:pt x="501" y="530"/>
                </a:lnTo>
                <a:cubicBezTo>
                  <a:pt x="486" y="530"/>
                  <a:pt x="471" y="545"/>
                  <a:pt x="471" y="560"/>
                </a:cubicBezTo>
                <a:cubicBezTo>
                  <a:pt x="471" y="619"/>
                  <a:pt x="471" y="619"/>
                  <a:pt x="471" y="619"/>
                </a:cubicBezTo>
                <a:cubicBezTo>
                  <a:pt x="471" y="619"/>
                  <a:pt x="486" y="633"/>
                  <a:pt x="501" y="633"/>
                </a:cubicBezTo>
                <a:lnTo>
                  <a:pt x="516" y="619"/>
                </a:lnTo>
                <a:cubicBezTo>
                  <a:pt x="516" y="560"/>
                  <a:pt x="516" y="560"/>
                  <a:pt x="516" y="560"/>
                </a:cubicBezTo>
                <a:cubicBezTo>
                  <a:pt x="516" y="545"/>
                  <a:pt x="501" y="530"/>
                  <a:pt x="501" y="530"/>
                </a:cubicBezTo>
                <a:close/>
                <a:moveTo>
                  <a:pt x="457" y="103"/>
                </a:moveTo>
                <a:lnTo>
                  <a:pt x="457" y="103"/>
                </a:lnTo>
                <a:cubicBezTo>
                  <a:pt x="427" y="44"/>
                  <a:pt x="369" y="0"/>
                  <a:pt x="295" y="0"/>
                </a:cubicBezTo>
                <a:cubicBezTo>
                  <a:pt x="206" y="0"/>
                  <a:pt x="133" y="74"/>
                  <a:pt x="118" y="162"/>
                </a:cubicBezTo>
                <a:cubicBezTo>
                  <a:pt x="59" y="192"/>
                  <a:pt x="0" y="251"/>
                  <a:pt x="0" y="324"/>
                </a:cubicBezTo>
                <a:cubicBezTo>
                  <a:pt x="0" y="398"/>
                  <a:pt x="74" y="471"/>
                  <a:pt x="162" y="471"/>
                </a:cubicBezTo>
                <a:cubicBezTo>
                  <a:pt x="162" y="471"/>
                  <a:pt x="427" y="471"/>
                  <a:pt x="442" y="471"/>
                </a:cubicBezTo>
                <a:cubicBezTo>
                  <a:pt x="545" y="471"/>
                  <a:pt x="633" y="398"/>
                  <a:pt x="633" y="295"/>
                </a:cubicBezTo>
                <a:cubicBezTo>
                  <a:pt x="633" y="192"/>
                  <a:pt x="560" y="103"/>
                  <a:pt x="457" y="103"/>
                </a:cubicBezTo>
                <a:close/>
                <a:moveTo>
                  <a:pt x="442" y="442"/>
                </a:moveTo>
                <a:lnTo>
                  <a:pt x="442" y="442"/>
                </a:lnTo>
                <a:cubicBezTo>
                  <a:pt x="427" y="442"/>
                  <a:pt x="162" y="442"/>
                  <a:pt x="162" y="442"/>
                </a:cubicBezTo>
                <a:cubicBezTo>
                  <a:pt x="162" y="442"/>
                  <a:pt x="44" y="427"/>
                  <a:pt x="44" y="324"/>
                </a:cubicBezTo>
                <a:cubicBezTo>
                  <a:pt x="44" y="265"/>
                  <a:pt x="103" y="206"/>
                  <a:pt x="162" y="206"/>
                </a:cubicBezTo>
                <a:cubicBezTo>
                  <a:pt x="162" y="118"/>
                  <a:pt x="221" y="44"/>
                  <a:pt x="295" y="44"/>
                </a:cubicBezTo>
                <a:cubicBezTo>
                  <a:pt x="369" y="44"/>
                  <a:pt x="412" y="89"/>
                  <a:pt x="427" y="148"/>
                </a:cubicBezTo>
                <a:cubicBezTo>
                  <a:pt x="530" y="133"/>
                  <a:pt x="589" y="221"/>
                  <a:pt x="589" y="280"/>
                </a:cubicBezTo>
                <a:cubicBezTo>
                  <a:pt x="604" y="369"/>
                  <a:pt x="501" y="442"/>
                  <a:pt x="442" y="442"/>
                </a:cubicBezTo>
                <a:close/>
              </a:path>
            </a:pathLst>
          </a:custGeom>
          <a:solidFill>
            <a:schemeClr val="tx1">
              <a:lumMod val="75000"/>
              <a:lumOff val="25000"/>
            </a:schemeClr>
          </a:solidFill>
          <a:ln>
            <a:noFill/>
          </a:ln>
          <a:effectLst/>
          <a:extLst/>
        </p:spPr>
        <p:txBody>
          <a:bodyPr wrap="none" anchor="ctr"/>
          <a:lstStyle/>
          <a:p>
            <a:endParaRPr lang="en-US" sz="5400"/>
          </a:p>
        </p:txBody>
      </p:sp>
      <p:sp>
        <p:nvSpPr>
          <p:cNvPr id="82" name="Freeform 81"/>
          <p:cNvSpPr>
            <a:spLocks noChangeArrowheads="1"/>
          </p:cNvSpPr>
          <p:nvPr/>
        </p:nvSpPr>
        <p:spPr bwMode="auto">
          <a:xfrm>
            <a:off x="12419477" y="3119161"/>
            <a:ext cx="580772" cy="445950"/>
          </a:xfrm>
          <a:custGeom>
            <a:avLst/>
            <a:gdLst>
              <a:gd name="T0" fmla="*/ 131975 w 619"/>
              <a:gd name="T1" fmla="*/ 79795 h 472"/>
              <a:gd name="T2" fmla="*/ 131975 w 619"/>
              <a:gd name="T3" fmla="*/ 79795 h 472"/>
              <a:gd name="T4" fmla="*/ 105437 w 619"/>
              <a:gd name="T5" fmla="*/ 79795 h 472"/>
              <a:gd name="T6" fmla="*/ 116196 w 619"/>
              <a:gd name="T7" fmla="*/ 48021 h 472"/>
              <a:gd name="T8" fmla="*/ 110816 w 619"/>
              <a:gd name="T9" fmla="*/ 42605 h 472"/>
              <a:gd name="T10" fmla="*/ 100416 w 619"/>
              <a:gd name="T11" fmla="*/ 42605 h 472"/>
              <a:gd name="T12" fmla="*/ 84278 w 619"/>
              <a:gd name="T13" fmla="*/ 85211 h 472"/>
              <a:gd name="T14" fmla="*/ 84278 w 619"/>
              <a:gd name="T15" fmla="*/ 90626 h 472"/>
              <a:gd name="T16" fmla="*/ 89657 w 619"/>
              <a:gd name="T17" fmla="*/ 95681 h 472"/>
              <a:gd name="T18" fmla="*/ 121575 w 619"/>
              <a:gd name="T19" fmla="*/ 95681 h 472"/>
              <a:gd name="T20" fmla="*/ 105437 w 619"/>
              <a:gd name="T21" fmla="*/ 127455 h 472"/>
              <a:gd name="T22" fmla="*/ 105437 w 619"/>
              <a:gd name="T23" fmla="*/ 138287 h 472"/>
              <a:gd name="T24" fmla="*/ 116196 w 619"/>
              <a:gd name="T25" fmla="*/ 133232 h 472"/>
              <a:gd name="T26" fmla="*/ 136996 w 619"/>
              <a:gd name="T27" fmla="*/ 85211 h 472"/>
              <a:gd name="T28" fmla="*/ 131975 w 619"/>
              <a:gd name="T29" fmla="*/ 79795 h 472"/>
              <a:gd name="T30" fmla="*/ 158155 w 619"/>
              <a:gd name="T31" fmla="*/ 37189 h 472"/>
              <a:gd name="T32" fmla="*/ 158155 w 619"/>
              <a:gd name="T33" fmla="*/ 37189 h 472"/>
              <a:gd name="T34" fmla="*/ 105437 w 619"/>
              <a:gd name="T35" fmla="*/ 0 h 472"/>
              <a:gd name="T36" fmla="*/ 42318 w 619"/>
              <a:gd name="T37" fmla="*/ 58492 h 472"/>
              <a:gd name="T38" fmla="*/ 0 w 619"/>
              <a:gd name="T39" fmla="*/ 116984 h 472"/>
              <a:gd name="T40" fmla="*/ 52718 w 619"/>
              <a:gd name="T41" fmla="*/ 170060 h 472"/>
              <a:gd name="T42" fmla="*/ 153134 w 619"/>
              <a:gd name="T43" fmla="*/ 170060 h 472"/>
              <a:gd name="T44" fmla="*/ 221632 w 619"/>
              <a:gd name="T45" fmla="*/ 106513 h 472"/>
              <a:gd name="T46" fmla="*/ 158155 w 619"/>
              <a:gd name="T47" fmla="*/ 37189 h 472"/>
              <a:gd name="T48" fmla="*/ 153134 w 619"/>
              <a:gd name="T49" fmla="*/ 159589 h 472"/>
              <a:gd name="T50" fmla="*/ 153134 w 619"/>
              <a:gd name="T51" fmla="*/ 159589 h 472"/>
              <a:gd name="T52" fmla="*/ 52718 w 619"/>
              <a:gd name="T53" fmla="*/ 159589 h 472"/>
              <a:gd name="T54" fmla="*/ 10400 w 619"/>
              <a:gd name="T55" fmla="*/ 116984 h 472"/>
              <a:gd name="T56" fmla="*/ 52718 w 619"/>
              <a:gd name="T57" fmla="*/ 74379 h 472"/>
              <a:gd name="T58" fmla="*/ 105437 w 619"/>
              <a:gd name="T59" fmla="*/ 15887 h 472"/>
              <a:gd name="T60" fmla="*/ 147755 w 619"/>
              <a:gd name="T61" fmla="*/ 53437 h 472"/>
              <a:gd name="T62" fmla="*/ 211232 w 619"/>
              <a:gd name="T63" fmla="*/ 101097 h 472"/>
              <a:gd name="T64" fmla="*/ 153134 w 619"/>
              <a:gd name="T65" fmla="*/ 159589 h 47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619" h="472">
                <a:moveTo>
                  <a:pt x="368" y="221"/>
                </a:moveTo>
                <a:lnTo>
                  <a:pt x="368" y="221"/>
                </a:lnTo>
                <a:cubicBezTo>
                  <a:pt x="294" y="221"/>
                  <a:pt x="294" y="221"/>
                  <a:pt x="294" y="221"/>
                </a:cubicBezTo>
                <a:cubicBezTo>
                  <a:pt x="324" y="133"/>
                  <a:pt x="324" y="133"/>
                  <a:pt x="324" y="133"/>
                </a:cubicBezTo>
                <a:cubicBezTo>
                  <a:pt x="324" y="133"/>
                  <a:pt x="324" y="118"/>
                  <a:pt x="309" y="118"/>
                </a:cubicBezTo>
                <a:cubicBezTo>
                  <a:pt x="294" y="103"/>
                  <a:pt x="294" y="118"/>
                  <a:pt x="280" y="118"/>
                </a:cubicBezTo>
                <a:cubicBezTo>
                  <a:pt x="235" y="236"/>
                  <a:pt x="235" y="236"/>
                  <a:pt x="235" y="236"/>
                </a:cubicBezTo>
                <a:lnTo>
                  <a:pt x="235" y="251"/>
                </a:lnTo>
                <a:lnTo>
                  <a:pt x="250" y="265"/>
                </a:lnTo>
                <a:cubicBezTo>
                  <a:pt x="339" y="265"/>
                  <a:pt x="339" y="265"/>
                  <a:pt x="339" y="265"/>
                </a:cubicBezTo>
                <a:cubicBezTo>
                  <a:pt x="294" y="353"/>
                  <a:pt x="294" y="353"/>
                  <a:pt x="294" y="353"/>
                </a:cubicBezTo>
                <a:cubicBezTo>
                  <a:pt x="280" y="353"/>
                  <a:pt x="294" y="369"/>
                  <a:pt x="294" y="383"/>
                </a:cubicBezTo>
                <a:cubicBezTo>
                  <a:pt x="309" y="383"/>
                  <a:pt x="324" y="383"/>
                  <a:pt x="324" y="369"/>
                </a:cubicBezTo>
                <a:cubicBezTo>
                  <a:pt x="324" y="369"/>
                  <a:pt x="382" y="251"/>
                  <a:pt x="382" y="236"/>
                </a:cubicBezTo>
                <a:cubicBezTo>
                  <a:pt x="382" y="236"/>
                  <a:pt x="382" y="221"/>
                  <a:pt x="368" y="221"/>
                </a:cubicBezTo>
                <a:close/>
                <a:moveTo>
                  <a:pt x="441" y="103"/>
                </a:moveTo>
                <a:lnTo>
                  <a:pt x="441" y="103"/>
                </a:lnTo>
                <a:cubicBezTo>
                  <a:pt x="412" y="44"/>
                  <a:pt x="353" y="0"/>
                  <a:pt x="294" y="0"/>
                </a:cubicBezTo>
                <a:cubicBezTo>
                  <a:pt x="191" y="0"/>
                  <a:pt x="118" y="74"/>
                  <a:pt x="118" y="162"/>
                </a:cubicBezTo>
                <a:cubicBezTo>
                  <a:pt x="44" y="192"/>
                  <a:pt x="0" y="251"/>
                  <a:pt x="0" y="324"/>
                </a:cubicBezTo>
                <a:cubicBezTo>
                  <a:pt x="0" y="398"/>
                  <a:pt x="59" y="471"/>
                  <a:pt x="147" y="471"/>
                </a:cubicBezTo>
                <a:lnTo>
                  <a:pt x="427" y="471"/>
                </a:lnTo>
                <a:cubicBezTo>
                  <a:pt x="530" y="471"/>
                  <a:pt x="618" y="398"/>
                  <a:pt x="618" y="295"/>
                </a:cubicBezTo>
                <a:cubicBezTo>
                  <a:pt x="618" y="192"/>
                  <a:pt x="544" y="103"/>
                  <a:pt x="441" y="103"/>
                </a:cubicBezTo>
                <a:close/>
                <a:moveTo>
                  <a:pt x="427" y="442"/>
                </a:moveTo>
                <a:lnTo>
                  <a:pt x="427" y="442"/>
                </a:lnTo>
                <a:lnTo>
                  <a:pt x="147" y="442"/>
                </a:lnTo>
                <a:cubicBezTo>
                  <a:pt x="147" y="442"/>
                  <a:pt x="29" y="427"/>
                  <a:pt x="29" y="324"/>
                </a:cubicBezTo>
                <a:cubicBezTo>
                  <a:pt x="29" y="265"/>
                  <a:pt x="88" y="206"/>
                  <a:pt x="147" y="206"/>
                </a:cubicBezTo>
                <a:cubicBezTo>
                  <a:pt x="147" y="118"/>
                  <a:pt x="206" y="44"/>
                  <a:pt x="294" y="44"/>
                </a:cubicBezTo>
                <a:cubicBezTo>
                  <a:pt x="353" y="44"/>
                  <a:pt x="397" y="89"/>
                  <a:pt x="412" y="148"/>
                </a:cubicBezTo>
                <a:cubicBezTo>
                  <a:pt x="515" y="133"/>
                  <a:pt x="574" y="221"/>
                  <a:pt x="589" y="280"/>
                </a:cubicBezTo>
                <a:cubicBezTo>
                  <a:pt x="589" y="369"/>
                  <a:pt x="500" y="442"/>
                  <a:pt x="427" y="442"/>
                </a:cubicBezTo>
                <a:close/>
              </a:path>
            </a:pathLst>
          </a:custGeom>
          <a:solidFill>
            <a:schemeClr val="tx1">
              <a:lumMod val="75000"/>
              <a:lumOff val="25000"/>
            </a:schemeClr>
          </a:solidFill>
          <a:ln>
            <a:noFill/>
          </a:ln>
          <a:effectLst/>
          <a:extLst/>
        </p:spPr>
        <p:txBody>
          <a:bodyPr wrap="none" anchor="ctr"/>
          <a:lstStyle/>
          <a:p>
            <a:endParaRPr lang="en-US" sz="5400"/>
          </a:p>
        </p:txBody>
      </p:sp>
      <p:sp>
        <p:nvSpPr>
          <p:cNvPr id="83" name="Freeform 82"/>
          <p:cNvSpPr>
            <a:spLocks noChangeArrowheads="1"/>
          </p:cNvSpPr>
          <p:nvPr/>
        </p:nvSpPr>
        <p:spPr bwMode="auto">
          <a:xfrm>
            <a:off x="11344359" y="9846426"/>
            <a:ext cx="580772" cy="598056"/>
          </a:xfrm>
          <a:custGeom>
            <a:avLst/>
            <a:gdLst>
              <a:gd name="T0" fmla="*/ 116196 w 619"/>
              <a:gd name="T1" fmla="*/ 185719 h 635"/>
              <a:gd name="T2" fmla="*/ 116196 w 619"/>
              <a:gd name="T3" fmla="*/ 185719 h 635"/>
              <a:gd name="T4" fmla="*/ 110816 w 619"/>
              <a:gd name="T5" fmla="*/ 190758 h 635"/>
              <a:gd name="T6" fmla="*/ 116196 w 619"/>
              <a:gd name="T7" fmla="*/ 196157 h 635"/>
              <a:gd name="T8" fmla="*/ 126596 w 619"/>
              <a:gd name="T9" fmla="*/ 190758 h 635"/>
              <a:gd name="T10" fmla="*/ 116196 w 619"/>
              <a:gd name="T11" fmla="*/ 185719 h 635"/>
              <a:gd name="T12" fmla="*/ 73877 w 619"/>
              <a:gd name="T13" fmla="*/ 185719 h 635"/>
              <a:gd name="T14" fmla="*/ 73877 w 619"/>
              <a:gd name="T15" fmla="*/ 185719 h 635"/>
              <a:gd name="T16" fmla="*/ 68498 w 619"/>
              <a:gd name="T17" fmla="*/ 190758 h 635"/>
              <a:gd name="T18" fmla="*/ 73877 w 619"/>
              <a:gd name="T19" fmla="*/ 196157 h 635"/>
              <a:gd name="T20" fmla="*/ 84636 w 619"/>
              <a:gd name="T21" fmla="*/ 190758 h 635"/>
              <a:gd name="T22" fmla="*/ 73877 w 619"/>
              <a:gd name="T23" fmla="*/ 185719 h 635"/>
              <a:gd name="T24" fmla="*/ 89657 w 619"/>
              <a:gd name="T25" fmla="*/ 211994 h 635"/>
              <a:gd name="T26" fmla="*/ 89657 w 619"/>
              <a:gd name="T27" fmla="*/ 211994 h 635"/>
              <a:gd name="T28" fmla="*/ 84636 w 619"/>
              <a:gd name="T29" fmla="*/ 217392 h 635"/>
              <a:gd name="T30" fmla="*/ 89657 w 619"/>
              <a:gd name="T31" fmla="*/ 228190 h 635"/>
              <a:gd name="T32" fmla="*/ 95037 w 619"/>
              <a:gd name="T33" fmla="*/ 217392 h 635"/>
              <a:gd name="T34" fmla="*/ 89657 w 619"/>
              <a:gd name="T35" fmla="*/ 211994 h 635"/>
              <a:gd name="T36" fmla="*/ 131975 w 619"/>
              <a:gd name="T37" fmla="*/ 211994 h 635"/>
              <a:gd name="T38" fmla="*/ 131975 w 619"/>
              <a:gd name="T39" fmla="*/ 211994 h 635"/>
              <a:gd name="T40" fmla="*/ 126596 w 619"/>
              <a:gd name="T41" fmla="*/ 217392 h 635"/>
              <a:gd name="T42" fmla="*/ 131975 w 619"/>
              <a:gd name="T43" fmla="*/ 228190 h 635"/>
              <a:gd name="T44" fmla="*/ 137355 w 619"/>
              <a:gd name="T45" fmla="*/ 217392 h 635"/>
              <a:gd name="T46" fmla="*/ 131975 w 619"/>
              <a:gd name="T47" fmla="*/ 211994 h 635"/>
              <a:gd name="T48" fmla="*/ 158155 w 619"/>
              <a:gd name="T49" fmla="*/ 185719 h 635"/>
              <a:gd name="T50" fmla="*/ 158155 w 619"/>
              <a:gd name="T51" fmla="*/ 185719 h 635"/>
              <a:gd name="T52" fmla="*/ 153134 w 619"/>
              <a:gd name="T53" fmla="*/ 190758 h 635"/>
              <a:gd name="T54" fmla="*/ 158155 w 619"/>
              <a:gd name="T55" fmla="*/ 196157 h 635"/>
              <a:gd name="T56" fmla="*/ 168914 w 619"/>
              <a:gd name="T57" fmla="*/ 190758 h 635"/>
              <a:gd name="T58" fmla="*/ 158155 w 619"/>
              <a:gd name="T59" fmla="*/ 185719 h 635"/>
              <a:gd name="T60" fmla="*/ 158155 w 619"/>
              <a:gd name="T61" fmla="*/ 37432 h 635"/>
              <a:gd name="T62" fmla="*/ 158155 w 619"/>
              <a:gd name="T63" fmla="*/ 37432 h 635"/>
              <a:gd name="T64" fmla="*/ 105437 w 619"/>
              <a:gd name="T65" fmla="*/ 0 h 635"/>
              <a:gd name="T66" fmla="*/ 42318 w 619"/>
              <a:gd name="T67" fmla="*/ 58667 h 635"/>
              <a:gd name="T68" fmla="*/ 0 w 619"/>
              <a:gd name="T69" fmla="*/ 111576 h 635"/>
              <a:gd name="T70" fmla="*/ 52718 w 619"/>
              <a:gd name="T71" fmla="*/ 169883 h 635"/>
              <a:gd name="T72" fmla="*/ 158155 w 619"/>
              <a:gd name="T73" fmla="*/ 169883 h 635"/>
              <a:gd name="T74" fmla="*/ 221632 w 619"/>
              <a:gd name="T75" fmla="*/ 100778 h 635"/>
              <a:gd name="T76" fmla="*/ 158155 w 619"/>
              <a:gd name="T77" fmla="*/ 37432 h 635"/>
              <a:gd name="T78" fmla="*/ 153134 w 619"/>
              <a:gd name="T79" fmla="*/ 153686 h 635"/>
              <a:gd name="T80" fmla="*/ 153134 w 619"/>
              <a:gd name="T81" fmla="*/ 153686 h 635"/>
              <a:gd name="T82" fmla="*/ 63477 w 619"/>
              <a:gd name="T83" fmla="*/ 153686 h 635"/>
              <a:gd name="T84" fmla="*/ 10400 w 619"/>
              <a:gd name="T85" fmla="*/ 111576 h 635"/>
              <a:gd name="T86" fmla="*/ 52718 w 619"/>
              <a:gd name="T87" fmla="*/ 69105 h 635"/>
              <a:gd name="T88" fmla="*/ 105437 w 619"/>
              <a:gd name="T89" fmla="*/ 16196 h 635"/>
              <a:gd name="T90" fmla="*/ 147755 w 619"/>
              <a:gd name="T91" fmla="*/ 47870 h 635"/>
              <a:gd name="T92" fmla="*/ 211232 w 619"/>
              <a:gd name="T93" fmla="*/ 100778 h 635"/>
              <a:gd name="T94" fmla="*/ 153134 w 619"/>
              <a:gd name="T95" fmla="*/ 153686 h 635"/>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619" h="635">
                <a:moveTo>
                  <a:pt x="324" y="516"/>
                </a:moveTo>
                <a:lnTo>
                  <a:pt x="324" y="516"/>
                </a:lnTo>
                <a:cubicBezTo>
                  <a:pt x="324" y="516"/>
                  <a:pt x="309" y="516"/>
                  <a:pt x="309" y="530"/>
                </a:cubicBezTo>
                <a:cubicBezTo>
                  <a:pt x="309" y="545"/>
                  <a:pt x="324" y="545"/>
                  <a:pt x="324" y="545"/>
                </a:cubicBezTo>
                <a:cubicBezTo>
                  <a:pt x="339" y="545"/>
                  <a:pt x="353" y="545"/>
                  <a:pt x="353" y="530"/>
                </a:cubicBezTo>
                <a:cubicBezTo>
                  <a:pt x="353" y="516"/>
                  <a:pt x="339" y="516"/>
                  <a:pt x="324" y="516"/>
                </a:cubicBezTo>
                <a:close/>
                <a:moveTo>
                  <a:pt x="206" y="516"/>
                </a:moveTo>
                <a:lnTo>
                  <a:pt x="206" y="516"/>
                </a:lnTo>
                <a:cubicBezTo>
                  <a:pt x="206" y="516"/>
                  <a:pt x="191" y="516"/>
                  <a:pt x="191" y="530"/>
                </a:cubicBezTo>
                <a:cubicBezTo>
                  <a:pt x="191" y="545"/>
                  <a:pt x="206" y="545"/>
                  <a:pt x="206" y="545"/>
                </a:cubicBezTo>
                <a:cubicBezTo>
                  <a:pt x="221" y="545"/>
                  <a:pt x="236" y="545"/>
                  <a:pt x="236" y="530"/>
                </a:cubicBezTo>
                <a:cubicBezTo>
                  <a:pt x="236" y="516"/>
                  <a:pt x="221" y="516"/>
                  <a:pt x="206" y="516"/>
                </a:cubicBezTo>
                <a:close/>
                <a:moveTo>
                  <a:pt x="250" y="589"/>
                </a:moveTo>
                <a:lnTo>
                  <a:pt x="250" y="589"/>
                </a:lnTo>
                <a:cubicBezTo>
                  <a:pt x="236" y="589"/>
                  <a:pt x="236" y="604"/>
                  <a:pt x="236" y="604"/>
                </a:cubicBezTo>
                <a:cubicBezTo>
                  <a:pt x="236" y="619"/>
                  <a:pt x="236" y="634"/>
                  <a:pt x="250" y="634"/>
                </a:cubicBezTo>
                <a:cubicBezTo>
                  <a:pt x="265" y="634"/>
                  <a:pt x="265" y="619"/>
                  <a:pt x="265" y="604"/>
                </a:cubicBezTo>
                <a:cubicBezTo>
                  <a:pt x="265" y="604"/>
                  <a:pt x="265" y="589"/>
                  <a:pt x="250" y="589"/>
                </a:cubicBezTo>
                <a:close/>
                <a:moveTo>
                  <a:pt x="368" y="589"/>
                </a:moveTo>
                <a:lnTo>
                  <a:pt x="368" y="589"/>
                </a:lnTo>
                <a:cubicBezTo>
                  <a:pt x="353" y="589"/>
                  <a:pt x="353" y="604"/>
                  <a:pt x="353" y="604"/>
                </a:cubicBezTo>
                <a:cubicBezTo>
                  <a:pt x="353" y="619"/>
                  <a:pt x="353" y="634"/>
                  <a:pt x="368" y="634"/>
                </a:cubicBezTo>
                <a:cubicBezTo>
                  <a:pt x="383" y="634"/>
                  <a:pt x="383" y="619"/>
                  <a:pt x="383" y="604"/>
                </a:cubicBezTo>
                <a:cubicBezTo>
                  <a:pt x="383" y="604"/>
                  <a:pt x="383" y="589"/>
                  <a:pt x="368" y="589"/>
                </a:cubicBezTo>
                <a:close/>
                <a:moveTo>
                  <a:pt x="441" y="516"/>
                </a:moveTo>
                <a:lnTo>
                  <a:pt x="441" y="516"/>
                </a:lnTo>
                <a:cubicBezTo>
                  <a:pt x="441" y="516"/>
                  <a:pt x="427" y="516"/>
                  <a:pt x="427" y="530"/>
                </a:cubicBezTo>
                <a:cubicBezTo>
                  <a:pt x="427" y="545"/>
                  <a:pt x="441" y="545"/>
                  <a:pt x="441" y="545"/>
                </a:cubicBezTo>
                <a:cubicBezTo>
                  <a:pt x="457" y="545"/>
                  <a:pt x="471" y="545"/>
                  <a:pt x="471" y="530"/>
                </a:cubicBezTo>
                <a:cubicBezTo>
                  <a:pt x="471" y="516"/>
                  <a:pt x="457" y="516"/>
                  <a:pt x="441" y="516"/>
                </a:cubicBezTo>
                <a:close/>
                <a:moveTo>
                  <a:pt x="441" y="104"/>
                </a:moveTo>
                <a:lnTo>
                  <a:pt x="441" y="104"/>
                </a:lnTo>
                <a:cubicBezTo>
                  <a:pt x="412" y="45"/>
                  <a:pt x="353" y="0"/>
                  <a:pt x="294" y="0"/>
                </a:cubicBezTo>
                <a:cubicBezTo>
                  <a:pt x="191" y="0"/>
                  <a:pt x="118" y="74"/>
                  <a:pt x="118" y="163"/>
                </a:cubicBezTo>
                <a:cubicBezTo>
                  <a:pt x="44" y="177"/>
                  <a:pt x="0" y="251"/>
                  <a:pt x="0" y="310"/>
                </a:cubicBezTo>
                <a:cubicBezTo>
                  <a:pt x="0" y="398"/>
                  <a:pt x="59" y="472"/>
                  <a:pt x="147" y="472"/>
                </a:cubicBezTo>
                <a:lnTo>
                  <a:pt x="441" y="472"/>
                </a:lnTo>
                <a:cubicBezTo>
                  <a:pt x="545" y="472"/>
                  <a:pt x="618" y="383"/>
                  <a:pt x="618" y="280"/>
                </a:cubicBezTo>
                <a:cubicBezTo>
                  <a:pt x="618" y="177"/>
                  <a:pt x="545" y="104"/>
                  <a:pt x="441" y="104"/>
                </a:cubicBezTo>
                <a:close/>
                <a:moveTo>
                  <a:pt x="427" y="427"/>
                </a:moveTo>
                <a:lnTo>
                  <a:pt x="427" y="427"/>
                </a:lnTo>
                <a:lnTo>
                  <a:pt x="177" y="427"/>
                </a:lnTo>
                <a:cubicBezTo>
                  <a:pt x="74" y="427"/>
                  <a:pt x="29" y="354"/>
                  <a:pt x="29" y="310"/>
                </a:cubicBezTo>
                <a:cubicBezTo>
                  <a:pt x="29" y="266"/>
                  <a:pt x="88" y="207"/>
                  <a:pt x="147" y="192"/>
                </a:cubicBezTo>
                <a:cubicBezTo>
                  <a:pt x="147" y="118"/>
                  <a:pt x="206" y="45"/>
                  <a:pt x="294" y="45"/>
                </a:cubicBezTo>
                <a:cubicBezTo>
                  <a:pt x="353" y="45"/>
                  <a:pt x="398" y="74"/>
                  <a:pt x="412" y="133"/>
                </a:cubicBezTo>
                <a:cubicBezTo>
                  <a:pt x="515" y="133"/>
                  <a:pt x="589" y="192"/>
                  <a:pt x="589" y="280"/>
                </a:cubicBezTo>
                <a:cubicBezTo>
                  <a:pt x="589" y="354"/>
                  <a:pt x="530" y="427"/>
                  <a:pt x="427" y="427"/>
                </a:cubicBezTo>
                <a:close/>
              </a:path>
            </a:pathLst>
          </a:custGeom>
          <a:solidFill>
            <a:schemeClr val="tx1">
              <a:lumMod val="75000"/>
              <a:lumOff val="25000"/>
            </a:schemeClr>
          </a:solidFill>
          <a:ln>
            <a:noFill/>
          </a:ln>
          <a:effectLst/>
          <a:extLst/>
        </p:spPr>
        <p:txBody>
          <a:bodyPr wrap="none" anchor="ctr"/>
          <a:lstStyle/>
          <a:p>
            <a:endParaRPr lang="en-US" sz="5400"/>
          </a:p>
        </p:txBody>
      </p:sp>
      <p:sp>
        <p:nvSpPr>
          <p:cNvPr id="84" name="Freeform 83"/>
          <p:cNvSpPr>
            <a:spLocks noChangeArrowheads="1"/>
          </p:cNvSpPr>
          <p:nvPr/>
        </p:nvSpPr>
        <p:spPr bwMode="auto">
          <a:xfrm>
            <a:off x="10400605" y="9912108"/>
            <a:ext cx="580772" cy="445952"/>
          </a:xfrm>
          <a:custGeom>
            <a:avLst/>
            <a:gdLst>
              <a:gd name="T0" fmla="*/ 158155 w 619"/>
              <a:gd name="T1" fmla="*/ 37190 h 472"/>
              <a:gd name="T2" fmla="*/ 158155 w 619"/>
              <a:gd name="T3" fmla="*/ 37190 h 472"/>
              <a:gd name="T4" fmla="*/ 105437 w 619"/>
              <a:gd name="T5" fmla="*/ 0 h 472"/>
              <a:gd name="T6" fmla="*/ 42318 w 619"/>
              <a:gd name="T7" fmla="*/ 58492 h 472"/>
              <a:gd name="T8" fmla="*/ 0 w 619"/>
              <a:gd name="T9" fmla="*/ 116985 h 472"/>
              <a:gd name="T10" fmla="*/ 52718 w 619"/>
              <a:gd name="T11" fmla="*/ 170061 h 472"/>
              <a:gd name="T12" fmla="*/ 153134 w 619"/>
              <a:gd name="T13" fmla="*/ 170061 h 472"/>
              <a:gd name="T14" fmla="*/ 221632 w 619"/>
              <a:gd name="T15" fmla="*/ 106153 h 472"/>
              <a:gd name="T16" fmla="*/ 158155 w 619"/>
              <a:gd name="T17" fmla="*/ 37190 h 472"/>
              <a:gd name="T18" fmla="*/ 153134 w 619"/>
              <a:gd name="T19" fmla="*/ 159590 h 472"/>
              <a:gd name="T20" fmla="*/ 153134 w 619"/>
              <a:gd name="T21" fmla="*/ 159590 h 472"/>
              <a:gd name="T22" fmla="*/ 52718 w 619"/>
              <a:gd name="T23" fmla="*/ 159590 h 472"/>
              <a:gd name="T24" fmla="*/ 10400 w 619"/>
              <a:gd name="T25" fmla="*/ 116985 h 472"/>
              <a:gd name="T26" fmla="*/ 52718 w 619"/>
              <a:gd name="T27" fmla="*/ 74379 h 472"/>
              <a:gd name="T28" fmla="*/ 105437 w 619"/>
              <a:gd name="T29" fmla="*/ 15887 h 472"/>
              <a:gd name="T30" fmla="*/ 147755 w 619"/>
              <a:gd name="T31" fmla="*/ 53076 h 472"/>
              <a:gd name="T32" fmla="*/ 211232 w 619"/>
              <a:gd name="T33" fmla="*/ 101098 h 472"/>
              <a:gd name="T34" fmla="*/ 153134 w 619"/>
              <a:gd name="T35" fmla="*/ 159590 h 47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619" h="472">
                <a:moveTo>
                  <a:pt x="441" y="103"/>
                </a:moveTo>
                <a:lnTo>
                  <a:pt x="441" y="103"/>
                </a:lnTo>
                <a:cubicBezTo>
                  <a:pt x="412" y="44"/>
                  <a:pt x="353" y="0"/>
                  <a:pt x="294" y="0"/>
                </a:cubicBezTo>
                <a:cubicBezTo>
                  <a:pt x="191" y="0"/>
                  <a:pt x="118" y="74"/>
                  <a:pt x="118" y="162"/>
                </a:cubicBezTo>
                <a:cubicBezTo>
                  <a:pt x="44" y="192"/>
                  <a:pt x="0" y="251"/>
                  <a:pt x="0" y="324"/>
                </a:cubicBezTo>
                <a:cubicBezTo>
                  <a:pt x="0" y="398"/>
                  <a:pt x="59" y="471"/>
                  <a:pt x="147" y="471"/>
                </a:cubicBezTo>
                <a:lnTo>
                  <a:pt x="427" y="471"/>
                </a:lnTo>
                <a:cubicBezTo>
                  <a:pt x="530" y="471"/>
                  <a:pt x="618" y="398"/>
                  <a:pt x="618" y="294"/>
                </a:cubicBezTo>
                <a:cubicBezTo>
                  <a:pt x="618" y="192"/>
                  <a:pt x="545" y="103"/>
                  <a:pt x="441" y="103"/>
                </a:cubicBezTo>
                <a:close/>
                <a:moveTo>
                  <a:pt x="427" y="442"/>
                </a:moveTo>
                <a:lnTo>
                  <a:pt x="427" y="442"/>
                </a:lnTo>
                <a:lnTo>
                  <a:pt x="147" y="442"/>
                </a:lnTo>
                <a:cubicBezTo>
                  <a:pt x="147" y="442"/>
                  <a:pt x="29" y="427"/>
                  <a:pt x="29" y="324"/>
                </a:cubicBezTo>
                <a:cubicBezTo>
                  <a:pt x="29" y="265"/>
                  <a:pt x="88" y="206"/>
                  <a:pt x="147" y="206"/>
                </a:cubicBezTo>
                <a:cubicBezTo>
                  <a:pt x="147" y="118"/>
                  <a:pt x="206" y="44"/>
                  <a:pt x="294" y="44"/>
                </a:cubicBezTo>
                <a:cubicBezTo>
                  <a:pt x="353" y="44"/>
                  <a:pt x="398" y="89"/>
                  <a:pt x="412" y="147"/>
                </a:cubicBezTo>
                <a:cubicBezTo>
                  <a:pt x="515" y="133"/>
                  <a:pt x="574" y="221"/>
                  <a:pt x="589" y="280"/>
                </a:cubicBezTo>
                <a:cubicBezTo>
                  <a:pt x="589" y="368"/>
                  <a:pt x="500" y="442"/>
                  <a:pt x="427" y="442"/>
                </a:cubicBezTo>
                <a:close/>
              </a:path>
            </a:pathLst>
          </a:custGeom>
          <a:solidFill>
            <a:schemeClr val="tx1">
              <a:lumMod val="75000"/>
              <a:lumOff val="25000"/>
            </a:schemeClr>
          </a:solidFill>
          <a:ln>
            <a:noFill/>
          </a:ln>
          <a:effectLst/>
          <a:extLst/>
        </p:spPr>
        <p:txBody>
          <a:bodyPr wrap="none" anchor="ctr"/>
          <a:lstStyle/>
          <a:p>
            <a:endParaRPr lang="en-US" sz="5400"/>
          </a:p>
        </p:txBody>
      </p:sp>
      <p:sp>
        <p:nvSpPr>
          <p:cNvPr id="85" name="Freeform 84"/>
          <p:cNvSpPr>
            <a:spLocks noChangeArrowheads="1"/>
          </p:cNvSpPr>
          <p:nvPr/>
        </p:nvSpPr>
        <p:spPr bwMode="auto">
          <a:xfrm>
            <a:off x="9432653" y="9860255"/>
            <a:ext cx="556572" cy="556574"/>
          </a:xfrm>
          <a:custGeom>
            <a:avLst/>
            <a:gdLst>
              <a:gd name="T0" fmla="*/ 10817 w 590"/>
              <a:gd name="T1" fmla="*/ 0 h 590"/>
              <a:gd name="T2" fmla="*/ 10817 w 590"/>
              <a:gd name="T3" fmla="*/ 0 h 590"/>
              <a:gd name="T4" fmla="*/ 0 w 590"/>
              <a:gd name="T5" fmla="*/ 10815 h 590"/>
              <a:gd name="T6" fmla="*/ 0 w 590"/>
              <a:gd name="T7" fmla="*/ 206929 h 590"/>
              <a:gd name="T8" fmla="*/ 10817 w 590"/>
              <a:gd name="T9" fmla="*/ 212336 h 590"/>
              <a:gd name="T10" fmla="*/ 16226 w 590"/>
              <a:gd name="T11" fmla="*/ 206929 h 590"/>
              <a:gd name="T12" fmla="*/ 16226 w 590"/>
              <a:gd name="T13" fmla="*/ 10815 h 590"/>
              <a:gd name="T14" fmla="*/ 10817 w 590"/>
              <a:gd name="T15" fmla="*/ 0 h 590"/>
              <a:gd name="T16" fmla="*/ 201924 w 590"/>
              <a:gd name="T17" fmla="*/ 15862 h 590"/>
              <a:gd name="T18" fmla="*/ 201924 w 590"/>
              <a:gd name="T19" fmla="*/ 15862 h 590"/>
              <a:gd name="T20" fmla="*/ 42548 w 590"/>
              <a:gd name="T21" fmla="*/ 0 h 590"/>
              <a:gd name="T22" fmla="*/ 32091 w 590"/>
              <a:gd name="T23" fmla="*/ 15862 h 590"/>
              <a:gd name="T24" fmla="*/ 32091 w 590"/>
              <a:gd name="T25" fmla="*/ 95533 h 590"/>
              <a:gd name="T26" fmla="*/ 42548 w 590"/>
              <a:gd name="T27" fmla="*/ 106349 h 590"/>
              <a:gd name="T28" fmla="*/ 201924 w 590"/>
              <a:gd name="T29" fmla="*/ 95533 h 590"/>
              <a:gd name="T30" fmla="*/ 212380 w 590"/>
              <a:gd name="T31" fmla="*/ 79671 h 590"/>
              <a:gd name="T32" fmla="*/ 212380 w 590"/>
              <a:gd name="T33" fmla="*/ 32085 h 590"/>
              <a:gd name="T34" fmla="*/ 201924 w 590"/>
              <a:gd name="T35" fmla="*/ 15862 h 590"/>
              <a:gd name="T36" fmla="*/ 100962 w 590"/>
              <a:gd name="T37" fmla="*/ 90486 h 590"/>
              <a:gd name="T38" fmla="*/ 100962 w 590"/>
              <a:gd name="T39" fmla="*/ 90486 h 590"/>
              <a:gd name="T40" fmla="*/ 53366 w 590"/>
              <a:gd name="T41" fmla="*/ 95533 h 590"/>
              <a:gd name="T42" fmla="*/ 42548 w 590"/>
              <a:gd name="T43" fmla="*/ 85079 h 590"/>
              <a:gd name="T44" fmla="*/ 42548 w 590"/>
              <a:gd name="T45" fmla="*/ 21270 h 590"/>
              <a:gd name="T46" fmla="*/ 53366 w 590"/>
              <a:gd name="T47" fmla="*/ 15862 h 590"/>
              <a:gd name="T48" fmla="*/ 100962 w 590"/>
              <a:gd name="T49" fmla="*/ 21270 h 590"/>
              <a:gd name="T50" fmla="*/ 100962 w 590"/>
              <a:gd name="T51" fmla="*/ 90486 h 590"/>
              <a:gd name="T52" fmla="*/ 159375 w 590"/>
              <a:gd name="T53" fmla="*/ 85079 h 590"/>
              <a:gd name="T54" fmla="*/ 159375 w 590"/>
              <a:gd name="T55" fmla="*/ 85079 h 590"/>
              <a:gd name="T56" fmla="*/ 116827 w 590"/>
              <a:gd name="T57" fmla="*/ 85079 h 590"/>
              <a:gd name="T58" fmla="*/ 116827 w 590"/>
              <a:gd name="T59" fmla="*/ 21270 h 590"/>
              <a:gd name="T60" fmla="*/ 159375 w 590"/>
              <a:gd name="T61" fmla="*/ 26677 h 590"/>
              <a:gd name="T62" fmla="*/ 159375 w 590"/>
              <a:gd name="T63" fmla="*/ 85079 h 590"/>
              <a:gd name="T64" fmla="*/ 201924 w 590"/>
              <a:gd name="T65" fmla="*/ 74264 h 590"/>
              <a:gd name="T66" fmla="*/ 201924 w 590"/>
              <a:gd name="T67" fmla="*/ 74264 h 590"/>
              <a:gd name="T68" fmla="*/ 191106 w 590"/>
              <a:gd name="T69" fmla="*/ 79671 h 590"/>
              <a:gd name="T70" fmla="*/ 169832 w 590"/>
              <a:gd name="T71" fmla="*/ 79671 h 590"/>
              <a:gd name="T72" fmla="*/ 169832 w 590"/>
              <a:gd name="T73" fmla="*/ 26677 h 590"/>
              <a:gd name="T74" fmla="*/ 191106 w 590"/>
              <a:gd name="T75" fmla="*/ 32085 h 590"/>
              <a:gd name="T76" fmla="*/ 201924 w 590"/>
              <a:gd name="T77" fmla="*/ 37132 h 590"/>
              <a:gd name="T78" fmla="*/ 201924 w 590"/>
              <a:gd name="T79" fmla="*/ 74264 h 590"/>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90" h="590">
                <a:moveTo>
                  <a:pt x="30" y="0"/>
                </a:moveTo>
                <a:lnTo>
                  <a:pt x="30" y="0"/>
                </a:lnTo>
                <a:cubicBezTo>
                  <a:pt x="15" y="0"/>
                  <a:pt x="0" y="15"/>
                  <a:pt x="0" y="30"/>
                </a:cubicBezTo>
                <a:cubicBezTo>
                  <a:pt x="0" y="574"/>
                  <a:pt x="0" y="574"/>
                  <a:pt x="0" y="574"/>
                </a:cubicBezTo>
                <a:cubicBezTo>
                  <a:pt x="0" y="589"/>
                  <a:pt x="15" y="589"/>
                  <a:pt x="30" y="589"/>
                </a:cubicBezTo>
                <a:cubicBezTo>
                  <a:pt x="30" y="589"/>
                  <a:pt x="45" y="589"/>
                  <a:pt x="45" y="574"/>
                </a:cubicBezTo>
                <a:cubicBezTo>
                  <a:pt x="45" y="30"/>
                  <a:pt x="45" y="30"/>
                  <a:pt x="45" y="30"/>
                </a:cubicBezTo>
                <a:cubicBezTo>
                  <a:pt x="45" y="15"/>
                  <a:pt x="30" y="0"/>
                  <a:pt x="30" y="0"/>
                </a:cubicBezTo>
                <a:close/>
                <a:moveTo>
                  <a:pt x="560" y="44"/>
                </a:moveTo>
                <a:lnTo>
                  <a:pt x="560" y="44"/>
                </a:lnTo>
                <a:cubicBezTo>
                  <a:pt x="118" y="0"/>
                  <a:pt x="118" y="0"/>
                  <a:pt x="118" y="0"/>
                </a:cubicBezTo>
                <a:cubicBezTo>
                  <a:pt x="103" y="0"/>
                  <a:pt x="89" y="30"/>
                  <a:pt x="89" y="44"/>
                </a:cubicBezTo>
                <a:cubicBezTo>
                  <a:pt x="89" y="265"/>
                  <a:pt x="89" y="265"/>
                  <a:pt x="89" y="265"/>
                </a:cubicBezTo>
                <a:cubicBezTo>
                  <a:pt x="89" y="280"/>
                  <a:pt x="103" y="295"/>
                  <a:pt x="118" y="295"/>
                </a:cubicBezTo>
                <a:cubicBezTo>
                  <a:pt x="560" y="265"/>
                  <a:pt x="560" y="265"/>
                  <a:pt x="560" y="265"/>
                </a:cubicBezTo>
                <a:cubicBezTo>
                  <a:pt x="574" y="265"/>
                  <a:pt x="589" y="236"/>
                  <a:pt x="589" y="221"/>
                </a:cubicBezTo>
                <a:cubicBezTo>
                  <a:pt x="589" y="89"/>
                  <a:pt x="589" y="89"/>
                  <a:pt x="589" y="89"/>
                </a:cubicBezTo>
                <a:cubicBezTo>
                  <a:pt x="589" y="59"/>
                  <a:pt x="574" y="44"/>
                  <a:pt x="560" y="44"/>
                </a:cubicBezTo>
                <a:close/>
                <a:moveTo>
                  <a:pt x="280" y="251"/>
                </a:moveTo>
                <a:lnTo>
                  <a:pt x="280" y="251"/>
                </a:lnTo>
                <a:cubicBezTo>
                  <a:pt x="148" y="265"/>
                  <a:pt x="148" y="265"/>
                  <a:pt x="148" y="265"/>
                </a:cubicBezTo>
                <a:cubicBezTo>
                  <a:pt x="118" y="265"/>
                  <a:pt x="118" y="251"/>
                  <a:pt x="118" y="236"/>
                </a:cubicBezTo>
                <a:cubicBezTo>
                  <a:pt x="118" y="59"/>
                  <a:pt x="118" y="59"/>
                  <a:pt x="118" y="59"/>
                </a:cubicBezTo>
                <a:cubicBezTo>
                  <a:pt x="118" y="44"/>
                  <a:pt x="118" y="44"/>
                  <a:pt x="148" y="44"/>
                </a:cubicBezTo>
                <a:cubicBezTo>
                  <a:pt x="280" y="59"/>
                  <a:pt x="280" y="59"/>
                  <a:pt x="280" y="59"/>
                </a:cubicBezTo>
                <a:lnTo>
                  <a:pt x="280" y="251"/>
                </a:lnTo>
                <a:close/>
                <a:moveTo>
                  <a:pt x="442" y="236"/>
                </a:moveTo>
                <a:lnTo>
                  <a:pt x="442" y="236"/>
                </a:lnTo>
                <a:cubicBezTo>
                  <a:pt x="324" y="236"/>
                  <a:pt x="324" y="236"/>
                  <a:pt x="324" y="236"/>
                </a:cubicBezTo>
                <a:cubicBezTo>
                  <a:pt x="324" y="59"/>
                  <a:pt x="324" y="59"/>
                  <a:pt x="324" y="59"/>
                </a:cubicBezTo>
                <a:cubicBezTo>
                  <a:pt x="442" y="74"/>
                  <a:pt x="442" y="74"/>
                  <a:pt x="442" y="74"/>
                </a:cubicBezTo>
                <a:lnTo>
                  <a:pt x="442" y="236"/>
                </a:lnTo>
                <a:close/>
                <a:moveTo>
                  <a:pt x="560" y="206"/>
                </a:moveTo>
                <a:lnTo>
                  <a:pt x="560" y="206"/>
                </a:lnTo>
                <a:cubicBezTo>
                  <a:pt x="560" y="221"/>
                  <a:pt x="560" y="221"/>
                  <a:pt x="530" y="221"/>
                </a:cubicBezTo>
                <a:cubicBezTo>
                  <a:pt x="471" y="221"/>
                  <a:pt x="471" y="221"/>
                  <a:pt x="471" y="221"/>
                </a:cubicBezTo>
                <a:cubicBezTo>
                  <a:pt x="471" y="74"/>
                  <a:pt x="471" y="74"/>
                  <a:pt x="471" y="74"/>
                </a:cubicBezTo>
                <a:cubicBezTo>
                  <a:pt x="530" y="89"/>
                  <a:pt x="530" y="89"/>
                  <a:pt x="530" y="89"/>
                </a:cubicBezTo>
                <a:cubicBezTo>
                  <a:pt x="560" y="89"/>
                  <a:pt x="560" y="89"/>
                  <a:pt x="560" y="103"/>
                </a:cubicBezTo>
                <a:lnTo>
                  <a:pt x="560" y="206"/>
                </a:lnTo>
                <a:close/>
              </a:path>
            </a:pathLst>
          </a:custGeom>
          <a:solidFill>
            <a:schemeClr val="tx1">
              <a:lumMod val="75000"/>
              <a:lumOff val="25000"/>
            </a:schemeClr>
          </a:solidFill>
          <a:ln>
            <a:noFill/>
          </a:ln>
          <a:effectLst/>
          <a:extLst/>
        </p:spPr>
        <p:txBody>
          <a:bodyPr wrap="none" anchor="ctr"/>
          <a:lstStyle/>
          <a:p>
            <a:endParaRPr lang="en-US" sz="5400"/>
          </a:p>
        </p:txBody>
      </p:sp>
      <p:sp>
        <p:nvSpPr>
          <p:cNvPr id="86" name="Freeform 85"/>
          <p:cNvSpPr>
            <a:spLocks noChangeArrowheads="1"/>
          </p:cNvSpPr>
          <p:nvPr/>
        </p:nvSpPr>
        <p:spPr bwMode="auto">
          <a:xfrm>
            <a:off x="8492358" y="9846426"/>
            <a:ext cx="525462" cy="598056"/>
          </a:xfrm>
          <a:custGeom>
            <a:avLst/>
            <a:gdLst>
              <a:gd name="T0" fmla="*/ 168627 w 561"/>
              <a:gd name="T1" fmla="*/ 0 h 635"/>
              <a:gd name="T2" fmla="*/ 168627 w 561"/>
              <a:gd name="T3" fmla="*/ 0 h 635"/>
              <a:gd name="T4" fmla="*/ 31864 w 561"/>
              <a:gd name="T5" fmla="*/ 0 h 635"/>
              <a:gd name="T6" fmla="*/ 0 w 561"/>
              <a:gd name="T7" fmla="*/ 26634 h 635"/>
              <a:gd name="T8" fmla="*/ 0 w 561"/>
              <a:gd name="T9" fmla="*/ 228190 h 635"/>
              <a:gd name="T10" fmla="*/ 15753 w 561"/>
              <a:gd name="T11" fmla="*/ 228190 h 635"/>
              <a:gd name="T12" fmla="*/ 42246 w 561"/>
              <a:gd name="T13" fmla="*/ 206955 h 635"/>
              <a:gd name="T14" fmla="*/ 74110 w 561"/>
              <a:gd name="T15" fmla="*/ 228190 h 635"/>
              <a:gd name="T16" fmla="*/ 100245 w 561"/>
              <a:gd name="T17" fmla="*/ 206955 h 635"/>
              <a:gd name="T18" fmla="*/ 126739 w 561"/>
              <a:gd name="T19" fmla="*/ 228190 h 635"/>
              <a:gd name="T20" fmla="*/ 158245 w 561"/>
              <a:gd name="T21" fmla="*/ 206955 h 635"/>
              <a:gd name="T22" fmla="*/ 184738 w 561"/>
              <a:gd name="T23" fmla="*/ 228190 h 635"/>
              <a:gd name="T24" fmla="*/ 200491 w 561"/>
              <a:gd name="T25" fmla="*/ 228190 h 635"/>
              <a:gd name="T26" fmla="*/ 200491 w 561"/>
              <a:gd name="T27" fmla="*/ 26634 h 635"/>
              <a:gd name="T28" fmla="*/ 168627 w 561"/>
              <a:gd name="T29" fmla="*/ 0 h 635"/>
              <a:gd name="T30" fmla="*/ 184738 w 561"/>
              <a:gd name="T31" fmla="*/ 211994 h 635"/>
              <a:gd name="T32" fmla="*/ 184738 w 561"/>
              <a:gd name="T33" fmla="*/ 211994 h 635"/>
              <a:gd name="T34" fmla="*/ 158245 w 561"/>
              <a:gd name="T35" fmla="*/ 190758 h 635"/>
              <a:gd name="T36" fmla="*/ 126739 w 561"/>
              <a:gd name="T37" fmla="*/ 211994 h 635"/>
              <a:gd name="T38" fmla="*/ 100245 w 561"/>
              <a:gd name="T39" fmla="*/ 190758 h 635"/>
              <a:gd name="T40" fmla="*/ 74110 w 561"/>
              <a:gd name="T41" fmla="*/ 211994 h 635"/>
              <a:gd name="T42" fmla="*/ 42246 w 561"/>
              <a:gd name="T43" fmla="*/ 190758 h 635"/>
              <a:gd name="T44" fmla="*/ 15753 w 561"/>
              <a:gd name="T45" fmla="*/ 211994 h 635"/>
              <a:gd name="T46" fmla="*/ 15753 w 561"/>
              <a:gd name="T47" fmla="*/ 26634 h 635"/>
              <a:gd name="T48" fmla="*/ 31864 w 561"/>
              <a:gd name="T49" fmla="*/ 16196 h 635"/>
              <a:gd name="T50" fmla="*/ 168627 w 561"/>
              <a:gd name="T51" fmla="*/ 16196 h 635"/>
              <a:gd name="T52" fmla="*/ 184738 w 561"/>
              <a:gd name="T53" fmla="*/ 26634 h 635"/>
              <a:gd name="T54" fmla="*/ 184738 w 561"/>
              <a:gd name="T55" fmla="*/ 211994 h 635"/>
              <a:gd name="T56" fmla="*/ 147504 w 561"/>
              <a:gd name="T57" fmla="*/ 127412 h 635"/>
              <a:gd name="T58" fmla="*/ 147504 w 561"/>
              <a:gd name="T59" fmla="*/ 127412 h 635"/>
              <a:gd name="T60" fmla="*/ 52987 w 561"/>
              <a:gd name="T61" fmla="*/ 127412 h 635"/>
              <a:gd name="T62" fmla="*/ 42246 w 561"/>
              <a:gd name="T63" fmla="*/ 132451 h 635"/>
              <a:gd name="T64" fmla="*/ 52987 w 561"/>
              <a:gd name="T65" fmla="*/ 143249 h 635"/>
              <a:gd name="T66" fmla="*/ 147504 w 561"/>
              <a:gd name="T67" fmla="*/ 143249 h 635"/>
              <a:gd name="T68" fmla="*/ 158245 w 561"/>
              <a:gd name="T69" fmla="*/ 132451 h 635"/>
              <a:gd name="T70" fmla="*/ 147504 w 561"/>
              <a:gd name="T71" fmla="*/ 127412 h 635"/>
              <a:gd name="T72" fmla="*/ 147504 w 561"/>
              <a:gd name="T73" fmla="*/ 84941 h 635"/>
              <a:gd name="T74" fmla="*/ 147504 w 561"/>
              <a:gd name="T75" fmla="*/ 84941 h 635"/>
              <a:gd name="T76" fmla="*/ 52987 w 561"/>
              <a:gd name="T77" fmla="*/ 84941 h 635"/>
              <a:gd name="T78" fmla="*/ 42246 w 561"/>
              <a:gd name="T79" fmla="*/ 90340 h 635"/>
              <a:gd name="T80" fmla="*/ 52987 w 561"/>
              <a:gd name="T81" fmla="*/ 100778 h 635"/>
              <a:gd name="T82" fmla="*/ 147504 w 561"/>
              <a:gd name="T83" fmla="*/ 100778 h 635"/>
              <a:gd name="T84" fmla="*/ 158245 w 561"/>
              <a:gd name="T85" fmla="*/ 90340 h 635"/>
              <a:gd name="T86" fmla="*/ 147504 w 561"/>
              <a:gd name="T87" fmla="*/ 84941 h 635"/>
              <a:gd name="T88" fmla="*/ 147504 w 561"/>
              <a:gd name="T89" fmla="*/ 42471 h 635"/>
              <a:gd name="T90" fmla="*/ 147504 w 561"/>
              <a:gd name="T91" fmla="*/ 42471 h 635"/>
              <a:gd name="T92" fmla="*/ 52987 w 561"/>
              <a:gd name="T93" fmla="*/ 42471 h 635"/>
              <a:gd name="T94" fmla="*/ 42246 w 561"/>
              <a:gd name="T95" fmla="*/ 47870 h 635"/>
              <a:gd name="T96" fmla="*/ 52987 w 561"/>
              <a:gd name="T97" fmla="*/ 58667 h 635"/>
              <a:gd name="T98" fmla="*/ 147504 w 561"/>
              <a:gd name="T99" fmla="*/ 58667 h 635"/>
              <a:gd name="T100" fmla="*/ 158245 w 561"/>
              <a:gd name="T101" fmla="*/ 47870 h 635"/>
              <a:gd name="T102" fmla="*/ 147504 w 561"/>
              <a:gd name="T103" fmla="*/ 42471 h 635"/>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561" h="635">
                <a:moveTo>
                  <a:pt x="471" y="0"/>
                </a:moveTo>
                <a:lnTo>
                  <a:pt x="471" y="0"/>
                </a:lnTo>
                <a:cubicBezTo>
                  <a:pt x="89" y="0"/>
                  <a:pt x="89" y="0"/>
                  <a:pt x="89" y="0"/>
                </a:cubicBezTo>
                <a:cubicBezTo>
                  <a:pt x="44" y="0"/>
                  <a:pt x="0" y="30"/>
                  <a:pt x="0" y="74"/>
                </a:cubicBezTo>
                <a:cubicBezTo>
                  <a:pt x="0" y="634"/>
                  <a:pt x="0" y="634"/>
                  <a:pt x="0" y="634"/>
                </a:cubicBezTo>
                <a:cubicBezTo>
                  <a:pt x="44" y="634"/>
                  <a:pt x="44" y="634"/>
                  <a:pt x="44" y="634"/>
                </a:cubicBezTo>
                <a:cubicBezTo>
                  <a:pt x="118" y="575"/>
                  <a:pt x="118" y="575"/>
                  <a:pt x="118" y="575"/>
                </a:cubicBezTo>
                <a:cubicBezTo>
                  <a:pt x="207" y="634"/>
                  <a:pt x="207" y="634"/>
                  <a:pt x="207" y="634"/>
                </a:cubicBezTo>
                <a:cubicBezTo>
                  <a:pt x="280" y="575"/>
                  <a:pt x="280" y="575"/>
                  <a:pt x="280" y="575"/>
                </a:cubicBezTo>
                <a:cubicBezTo>
                  <a:pt x="354" y="634"/>
                  <a:pt x="354" y="634"/>
                  <a:pt x="354" y="634"/>
                </a:cubicBezTo>
                <a:cubicBezTo>
                  <a:pt x="442" y="575"/>
                  <a:pt x="442" y="575"/>
                  <a:pt x="442" y="575"/>
                </a:cubicBezTo>
                <a:cubicBezTo>
                  <a:pt x="516" y="634"/>
                  <a:pt x="516" y="634"/>
                  <a:pt x="516" y="634"/>
                </a:cubicBezTo>
                <a:cubicBezTo>
                  <a:pt x="560" y="634"/>
                  <a:pt x="560" y="634"/>
                  <a:pt x="560" y="634"/>
                </a:cubicBezTo>
                <a:cubicBezTo>
                  <a:pt x="560" y="74"/>
                  <a:pt x="560" y="74"/>
                  <a:pt x="560" y="74"/>
                </a:cubicBezTo>
                <a:cubicBezTo>
                  <a:pt x="560" y="30"/>
                  <a:pt x="516" y="0"/>
                  <a:pt x="471" y="0"/>
                </a:cubicBezTo>
                <a:close/>
                <a:moveTo>
                  <a:pt x="516" y="589"/>
                </a:moveTo>
                <a:lnTo>
                  <a:pt x="516" y="589"/>
                </a:lnTo>
                <a:cubicBezTo>
                  <a:pt x="442" y="530"/>
                  <a:pt x="442" y="530"/>
                  <a:pt x="442" y="530"/>
                </a:cubicBezTo>
                <a:cubicBezTo>
                  <a:pt x="354" y="589"/>
                  <a:pt x="354" y="589"/>
                  <a:pt x="354" y="589"/>
                </a:cubicBezTo>
                <a:cubicBezTo>
                  <a:pt x="280" y="530"/>
                  <a:pt x="280" y="530"/>
                  <a:pt x="280" y="530"/>
                </a:cubicBezTo>
                <a:cubicBezTo>
                  <a:pt x="207" y="589"/>
                  <a:pt x="207" y="589"/>
                  <a:pt x="207" y="589"/>
                </a:cubicBezTo>
                <a:cubicBezTo>
                  <a:pt x="118" y="530"/>
                  <a:pt x="118" y="530"/>
                  <a:pt x="118" y="530"/>
                </a:cubicBezTo>
                <a:cubicBezTo>
                  <a:pt x="44" y="589"/>
                  <a:pt x="44" y="589"/>
                  <a:pt x="44" y="589"/>
                </a:cubicBezTo>
                <a:cubicBezTo>
                  <a:pt x="44" y="74"/>
                  <a:pt x="44" y="74"/>
                  <a:pt x="44" y="74"/>
                </a:cubicBezTo>
                <a:cubicBezTo>
                  <a:pt x="44" y="59"/>
                  <a:pt x="59" y="45"/>
                  <a:pt x="89" y="45"/>
                </a:cubicBezTo>
                <a:cubicBezTo>
                  <a:pt x="471" y="45"/>
                  <a:pt x="471" y="45"/>
                  <a:pt x="471" y="45"/>
                </a:cubicBezTo>
                <a:cubicBezTo>
                  <a:pt x="501" y="45"/>
                  <a:pt x="516" y="59"/>
                  <a:pt x="516" y="74"/>
                </a:cubicBezTo>
                <a:lnTo>
                  <a:pt x="516" y="589"/>
                </a:lnTo>
                <a:close/>
                <a:moveTo>
                  <a:pt x="412" y="354"/>
                </a:moveTo>
                <a:lnTo>
                  <a:pt x="412" y="354"/>
                </a:lnTo>
                <a:cubicBezTo>
                  <a:pt x="148" y="354"/>
                  <a:pt x="148" y="354"/>
                  <a:pt x="148" y="354"/>
                </a:cubicBezTo>
                <a:cubicBezTo>
                  <a:pt x="133" y="354"/>
                  <a:pt x="118" y="368"/>
                  <a:pt x="118" y="368"/>
                </a:cubicBezTo>
                <a:cubicBezTo>
                  <a:pt x="118" y="383"/>
                  <a:pt x="133" y="398"/>
                  <a:pt x="148" y="398"/>
                </a:cubicBezTo>
                <a:cubicBezTo>
                  <a:pt x="412" y="398"/>
                  <a:pt x="412" y="398"/>
                  <a:pt x="412" y="398"/>
                </a:cubicBezTo>
                <a:cubicBezTo>
                  <a:pt x="427" y="398"/>
                  <a:pt x="442" y="383"/>
                  <a:pt x="442" y="368"/>
                </a:cubicBezTo>
                <a:cubicBezTo>
                  <a:pt x="442" y="368"/>
                  <a:pt x="427" y="354"/>
                  <a:pt x="412" y="354"/>
                </a:cubicBezTo>
                <a:close/>
                <a:moveTo>
                  <a:pt x="412" y="236"/>
                </a:moveTo>
                <a:lnTo>
                  <a:pt x="412" y="236"/>
                </a:lnTo>
                <a:cubicBezTo>
                  <a:pt x="148" y="236"/>
                  <a:pt x="148" y="236"/>
                  <a:pt x="148" y="236"/>
                </a:cubicBezTo>
                <a:cubicBezTo>
                  <a:pt x="133" y="236"/>
                  <a:pt x="118" y="251"/>
                  <a:pt x="118" y="251"/>
                </a:cubicBezTo>
                <a:cubicBezTo>
                  <a:pt x="118" y="266"/>
                  <a:pt x="133" y="280"/>
                  <a:pt x="148" y="280"/>
                </a:cubicBezTo>
                <a:cubicBezTo>
                  <a:pt x="412" y="280"/>
                  <a:pt x="412" y="280"/>
                  <a:pt x="412" y="280"/>
                </a:cubicBezTo>
                <a:cubicBezTo>
                  <a:pt x="427" y="280"/>
                  <a:pt x="442" y="266"/>
                  <a:pt x="442" y="251"/>
                </a:cubicBezTo>
                <a:cubicBezTo>
                  <a:pt x="442" y="251"/>
                  <a:pt x="427" y="236"/>
                  <a:pt x="412" y="236"/>
                </a:cubicBezTo>
                <a:close/>
                <a:moveTo>
                  <a:pt x="412" y="118"/>
                </a:moveTo>
                <a:lnTo>
                  <a:pt x="412" y="118"/>
                </a:lnTo>
                <a:cubicBezTo>
                  <a:pt x="148" y="118"/>
                  <a:pt x="148" y="118"/>
                  <a:pt x="148" y="118"/>
                </a:cubicBezTo>
                <a:cubicBezTo>
                  <a:pt x="133" y="118"/>
                  <a:pt x="118" y="133"/>
                  <a:pt x="118" y="133"/>
                </a:cubicBezTo>
                <a:cubicBezTo>
                  <a:pt x="118" y="148"/>
                  <a:pt x="133" y="163"/>
                  <a:pt x="148" y="163"/>
                </a:cubicBezTo>
                <a:cubicBezTo>
                  <a:pt x="412" y="163"/>
                  <a:pt x="412" y="163"/>
                  <a:pt x="412" y="163"/>
                </a:cubicBezTo>
                <a:cubicBezTo>
                  <a:pt x="427" y="163"/>
                  <a:pt x="442" y="148"/>
                  <a:pt x="442" y="133"/>
                </a:cubicBezTo>
                <a:cubicBezTo>
                  <a:pt x="442" y="133"/>
                  <a:pt x="427" y="118"/>
                  <a:pt x="412" y="118"/>
                </a:cubicBezTo>
                <a:close/>
              </a:path>
            </a:pathLst>
          </a:custGeom>
          <a:solidFill>
            <a:schemeClr val="tx1">
              <a:lumMod val="75000"/>
              <a:lumOff val="25000"/>
            </a:schemeClr>
          </a:solidFill>
          <a:ln>
            <a:noFill/>
          </a:ln>
          <a:effectLst/>
          <a:extLst/>
        </p:spPr>
        <p:txBody>
          <a:bodyPr wrap="none" anchor="ctr"/>
          <a:lstStyle/>
          <a:p>
            <a:endParaRPr lang="en-US" sz="5400"/>
          </a:p>
        </p:txBody>
      </p:sp>
      <p:sp>
        <p:nvSpPr>
          <p:cNvPr id="87" name="Freeform 86"/>
          <p:cNvSpPr>
            <a:spLocks noChangeArrowheads="1"/>
          </p:cNvSpPr>
          <p:nvPr/>
        </p:nvSpPr>
        <p:spPr bwMode="auto">
          <a:xfrm>
            <a:off x="7489833" y="9846426"/>
            <a:ext cx="598056" cy="598056"/>
          </a:xfrm>
          <a:custGeom>
            <a:avLst/>
            <a:gdLst>
              <a:gd name="T0" fmla="*/ 138096 w 634"/>
              <a:gd name="T1" fmla="*/ 47870 h 635"/>
              <a:gd name="T2" fmla="*/ 138096 w 634"/>
              <a:gd name="T3" fmla="*/ 47870 h 635"/>
              <a:gd name="T4" fmla="*/ 138096 w 634"/>
              <a:gd name="T5" fmla="*/ 90340 h 635"/>
              <a:gd name="T6" fmla="*/ 180642 w 634"/>
              <a:gd name="T7" fmla="*/ 90340 h 635"/>
              <a:gd name="T8" fmla="*/ 180642 w 634"/>
              <a:gd name="T9" fmla="*/ 47870 h 635"/>
              <a:gd name="T10" fmla="*/ 138096 w 634"/>
              <a:gd name="T11" fmla="*/ 47870 h 635"/>
              <a:gd name="T12" fmla="*/ 169825 w 634"/>
              <a:gd name="T13" fmla="*/ 79543 h 635"/>
              <a:gd name="T14" fmla="*/ 169825 w 634"/>
              <a:gd name="T15" fmla="*/ 79543 h 635"/>
              <a:gd name="T16" fmla="*/ 148552 w 634"/>
              <a:gd name="T17" fmla="*/ 79543 h 635"/>
              <a:gd name="T18" fmla="*/ 148552 w 634"/>
              <a:gd name="T19" fmla="*/ 58667 h 635"/>
              <a:gd name="T20" fmla="*/ 169825 w 634"/>
              <a:gd name="T21" fmla="*/ 58667 h 635"/>
              <a:gd name="T22" fmla="*/ 169825 w 634"/>
              <a:gd name="T23" fmla="*/ 79543 h 635"/>
              <a:gd name="T24" fmla="*/ 212372 w 634"/>
              <a:gd name="T25" fmla="*/ 0 h 635"/>
              <a:gd name="T26" fmla="*/ 212372 w 634"/>
              <a:gd name="T27" fmla="*/ 0 h 635"/>
              <a:gd name="T28" fmla="*/ 122231 w 634"/>
              <a:gd name="T29" fmla="*/ 0 h 635"/>
              <a:gd name="T30" fmla="*/ 106366 w 634"/>
              <a:gd name="T31" fmla="*/ 10798 h 635"/>
              <a:gd name="T32" fmla="*/ 10817 w 634"/>
              <a:gd name="T33" fmla="*/ 106177 h 635"/>
              <a:gd name="T34" fmla="*/ 10817 w 634"/>
              <a:gd name="T35" fmla="*/ 143249 h 635"/>
              <a:gd name="T36" fmla="*/ 85093 w 634"/>
              <a:gd name="T37" fmla="*/ 217392 h 635"/>
              <a:gd name="T38" fmla="*/ 122231 w 634"/>
              <a:gd name="T39" fmla="*/ 217392 h 635"/>
              <a:gd name="T40" fmla="*/ 217780 w 634"/>
              <a:gd name="T41" fmla="*/ 122013 h 635"/>
              <a:gd name="T42" fmla="*/ 228236 w 634"/>
              <a:gd name="T43" fmla="*/ 106177 h 635"/>
              <a:gd name="T44" fmla="*/ 228236 w 634"/>
              <a:gd name="T45" fmla="*/ 16196 h 635"/>
              <a:gd name="T46" fmla="*/ 212372 w 634"/>
              <a:gd name="T47" fmla="*/ 0 h 635"/>
              <a:gd name="T48" fmla="*/ 116822 w 634"/>
              <a:gd name="T49" fmla="*/ 206955 h 635"/>
              <a:gd name="T50" fmla="*/ 116822 w 634"/>
              <a:gd name="T51" fmla="*/ 206955 h 635"/>
              <a:gd name="T52" fmla="*/ 95549 w 634"/>
              <a:gd name="T53" fmla="*/ 206955 h 635"/>
              <a:gd name="T54" fmla="*/ 21273 w 634"/>
              <a:gd name="T55" fmla="*/ 132451 h 635"/>
              <a:gd name="T56" fmla="*/ 21273 w 634"/>
              <a:gd name="T57" fmla="*/ 116974 h 635"/>
              <a:gd name="T58" fmla="*/ 32090 w 634"/>
              <a:gd name="T59" fmla="*/ 106177 h 635"/>
              <a:gd name="T60" fmla="*/ 122231 w 634"/>
              <a:gd name="T61" fmla="*/ 196157 h 635"/>
              <a:gd name="T62" fmla="*/ 116822 w 634"/>
              <a:gd name="T63" fmla="*/ 206955 h 635"/>
              <a:gd name="T64" fmla="*/ 212372 w 634"/>
              <a:gd name="T65" fmla="*/ 100778 h 635"/>
              <a:gd name="T66" fmla="*/ 212372 w 634"/>
              <a:gd name="T67" fmla="*/ 100778 h 635"/>
              <a:gd name="T68" fmla="*/ 207324 w 634"/>
              <a:gd name="T69" fmla="*/ 116974 h 635"/>
              <a:gd name="T70" fmla="*/ 133048 w 634"/>
              <a:gd name="T71" fmla="*/ 185719 h 635"/>
              <a:gd name="T72" fmla="*/ 42546 w 634"/>
              <a:gd name="T73" fmla="*/ 95739 h 635"/>
              <a:gd name="T74" fmla="*/ 116822 w 634"/>
              <a:gd name="T75" fmla="*/ 21235 h 635"/>
              <a:gd name="T76" fmla="*/ 127639 w 634"/>
              <a:gd name="T77" fmla="*/ 16196 h 635"/>
              <a:gd name="T78" fmla="*/ 207324 w 634"/>
              <a:gd name="T79" fmla="*/ 16196 h 635"/>
              <a:gd name="T80" fmla="*/ 212372 w 634"/>
              <a:gd name="T81" fmla="*/ 21235 h 635"/>
              <a:gd name="T82" fmla="*/ 212372 w 634"/>
              <a:gd name="T83" fmla="*/ 100778 h 63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634" h="635">
                <a:moveTo>
                  <a:pt x="383" y="133"/>
                </a:moveTo>
                <a:lnTo>
                  <a:pt x="383" y="133"/>
                </a:lnTo>
                <a:cubicBezTo>
                  <a:pt x="354" y="163"/>
                  <a:pt x="354" y="207"/>
                  <a:pt x="383" y="251"/>
                </a:cubicBezTo>
                <a:cubicBezTo>
                  <a:pt x="428" y="280"/>
                  <a:pt x="471" y="280"/>
                  <a:pt x="501" y="251"/>
                </a:cubicBezTo>
                <a:cubicBezTo>
                  <a:pt x="530" y="207"/>
                  <a:pt x="530" y="163"/>
                  <a:pt x="501" y="133"/>
                </a:cubicBezTo>
                <a:cubicBezTo>
                  <a:pt x="471" y="104"/>
                  <a:pt x="428" y="104"/>
                  <a:pt x="383" y="133"/>
                </a:cubicBezTo>
                <a:close/>
                <a:moveTo>
                  <a:pt x="471" y="221"/>
                </a:moveTo>
                <a:lnTo>
                  <a:pt x="471" y="221"/>
                </a:lnTo>
                <a:cubicBezTo>
                  <a:pt x="457" y="236"/>
                  <a:pt x="428" y="236"/>
                  <a:pt x="412" y="221"/>
                </a:cubicBezTo>
                <a:cubicBezTo>
                  <a:pt x="398" y="207"/>
                  <a:pt x="398" y="177"/>
                  <a:pt x="412" y="163"/>
                </a:cubicBezTo>
                <a:cubicBezTo>
                  <a:pt x="428" y="148"/>
                  <a:pt x="457" y="148"/>
                  <a:pt x="471" y="163"/>
                </a:cubicBezTo>
                <a:cubicBezTo>
                  <a:pt x="486" y="177"/>
                  <a:pt x="486" y="207"/>
                  <a:pt x="471" y="221"/>
                </a:cubicBezTo>
                <a:close/>
                <a:moveTo>
                  <a:pt x="589" y="0"/>
                </a:moveTo>
                <a:lnTo>
                  <a:pt x="589" y="0"/>
                </a:lnTo>
                <a:cubicBezTo>
                  <a:pt x="339" y="0"/>
                  <a:pt x="339" y="0"/>
                  <a:pt x="339" y="0"/>
                </a:cubicBezTo>
                <a:cubicBezTo>
                  <a:pt x="310" y="0"/>
                  <a:pt x="310" y="15"/>
                  <a:pt x="295" y="30"/>
                </a:cubicBezTo>
                <a:cubicBezTo>
                  <a:pt x="30" y="295"/>
                  <a:pt x="30" y="295"/>
                  <a:pt x="30" y="295"/>
                </a:cubicBezTo>
                <a:cubicBezTo>
                  <a:pt x="0" y="325"/>
                  <a:pt x="0" y="368"/>
                  <a:pt x="30" y="398"/>
                </a:cubicBezTo>
                <a:cubicBezTo>
                  <a:pt x="236" y="604"/>
                  <a:pt x="236" y="604"/>
                  <a:pt x="236" y="604"/>
                </a:cubicBezTo>
                <a:cubicBezTo>
                  <a:pt x="265" y="634"/>
                  <a:pt x="310" y="634"/>
                  <a:pt x="339" y="604"/>
                </a:cubicBezTo>
                <a:cubicBezTo>
                  <a:pt x="604" y="339"/>
                  <a:pt x="604" y="339"/>
                  <a:pt x="604" y="339"/>
                </a:cubicBezTo>
                <a:cubicBezTo>
                  <a:pt x="619" y="325"/>
                  <a:pt x="633" y="325"/>
                  <a:pt x="633" y="295"/>
                </a:cubicBezTo>
                <a:cubicBezTo>
                  <a:pt x="633" y="45"/>
                  <a:pt x="633" y="45"/>
                  <a:pt x="633" y="45"/>
                </a:cubicBezTo>
                <a:cubicBezTo>
                  <a:pt x="633" y="15"/>
                  <a:pt x="619" y="0"/>
                  <a:pt x="589" y="0"/>
                </a:cubicBezTo>
                <a:close/>
                <a:moveTo>
                  <a:pt x="324" y="575"/>
                </a:moveTo>
                <a:lnTo>
                  <a:pt x="324" y="575"/>
                </a:lnTo>
                <a:cubicBezTo>
                  <a:pt x="295" y="589"/>
                  <a:pt x="280" y="589"/>
                  <a:pt x="265" y="575"/>
                </a:cubicBezTo>
                <a:cubicBezTo>
                  <a:pt x="59" y="368"/>
                  <a:pt x="59" y="368"/>
                  <a:pt x="59" y="368"/>
                </a:cubicBezTo>
                <a:cubicBezTo>
                  <a:pt x="45" y="354"/>
                  <a:pt x="45" y="339"/>
                  <a:pt x="59" y="325"/>
                </a:cubicBezTo>
                <a:cubicBezTo>
                  <a:pt x="89" y="295"/>
                  <a:pt x="89" y="295"/>
                  <a:pt x="89" y="295"/>
                </a:cubicBezTo>
                <a:cubicBezTo>
                  <a:pt x="339" y="545"/>
                  <a:pt x="339" y="545"/>
                  <a:pt x="339" y="545"/>
                </a:cubicBezTo>
                <a:lnTo>
                  <a:pt x="324" y="575"/>
                </a:lnTo>
                <a:close/>
                <a:moveTo>
                  <a:pt x="589" y="280"/>
                </a:moveTo>
                <a:lnTo>
                  <a:pt x="589" y="280"/>
                </a:lnTo>
                <a:cubicBezTo>
                  <a:pt x="589" y="295"/>
                  <a:pt x="589" y="310"/>
                  <a:pt x="575" y="325"/>
                </a:cubicBezTo>
                <a:cubicBezTo>
                  <a:pt x="369" y="516"/>
                  <a:pt x="369" y="516"/>
                  <a:pt x="369" y="516"/>
                </a:cubicBezTo>
                <a:cubicBezTo>
                  <a:pt x="118" y="266"/>
                  <a:pt x="118" y="266"/>
                  <a:pt x="118" y="266"/>
                </a:cubicBezTo>
                <a:cubicBezTo>
                  <a:pt x="324" y="59"/>
                  <a:pt x="324" y="59"/>
                  <a:pt x="324" y="59"/>
                </a:cubicBezTo>
                <a:cubicBezTo>
                  <a:pt x="324" y="45"/>
                  <a:pt x="339" y="45"/>
                  <a:pt x="354" y="45"/>
                </a:cubicBezTo>
                <a:cubicBezTo>
                  <a:pt x="575" y="45"/>
                  <a:pt x="575" y="45"/>
                  <a:pt x="575" y="45"/>
                </a:cubicBezTo>
                <a:cubicBezTo>
                  <a:pt x="589" y="45"/>
                  <a:pt x="589" y="45"/>
                  <a:pt x="589" y="59"/>
                </a:cubicBezTo>
                <a:lnTo>
                  <a:pt x="589" y="280"/>
                </a:lnTo>
                <a:close/>
              </a:path>
            </a:pathLst>
          </a:custGeom>
          <a:solidFill>
            <a:schemeClr val="tx1">
              <a:lumMod val="75000"/>
              <a:lumOff val="25000"/>
            </a:schemeClr>
          </a:solidFill>
          <a:ln>
            <a:noFill/>
          </a:ln>
          <a:effectLst/>
          <a:extLst/>
        </p:spPr>
        <p:txBody>
          <a:bodyPr wrap="none" anchor="ctr"/>
          <a:lstStyle/>
          <a:p>
            <a:endParaRPr lang="en-US" sz="5400"/>
          </a:p>
        </p:txBody>
      </p:sp>
      <p:sp>
        <p:nvSpPr>
          <p:cNvPr id="88" name="Freeform 87"/>
          <p:cNvSpPr>
            <a:spLocks noChangeArrowheads="1"/>
          </p:cNvSpPr>
          <p:nvPr/>
        </p:nvSpPr>
        <p:spPr bwMode="auto">
          <a:xfrm>
            <a:off x="6635964" y="9846426"/>
            <a:ext cx="401010" cy="598056"/>
          </a:xfrm>
          <a:custGeom>
            <a:avLst/>
            <a:gdLst>
              <a:gd name="T0" fmla="*/ 147549 w 428"/>
              <a:gd name="T1" fmla="*/ 69105 h 635"/>
              <a:gd name="T2" fmla="*/ 147549 w 428"/>
              <a:gd name="T3" fmla="*/ 69105 h 635"/>
              <a:gd name="T4" fmla="*/ 84160 w 428"/>
              <a:gd name="T5" fmla="*/ 5399 h 635"/>
              <a:gd name="T6" fmla="*/ 63031 w 428"/>
              <a:gd name="T7" fmla="*/ 5399 h 635"/>
              <a:gd name="T8" fmla="*/ 0 w 428"/>
              <a:gd name="T9" fmla="*/ 69105 h 635"/>
              <a:gd name="T10" fmla="*/ 0 w 428"/>
              <a:gd name="T11" fmla="*/ 79543 h 635"/>
              <a:gd name="T12" fmla="*/ 0 w 428"/>
              <a:gd name="T13" fmla="*/ 79543 h 635"/>
              <a:gd name="T14" fmla="*/ 0 w 428"/>
              <a:gd name="T15" fmla="*/ 196157 h 635"/>
              <a:gd name="T16" fmla="*/ 26143 w 428"/>
              <a:gd name="T17" fmla="*/ 228190 h 635"/>
              <a:gd name="T18" fmla="*/ 126419 w 428"/>
              <a:gd name="T19" fmla="*/ 228190 h 635"/>
              <a:gd name="T20" fmla="*/ 152921 w 428"/>
              <a:gd name="T21" fmla="*/ 196157 h 635"/>
              <a:gd name="T22" fmla="*/ 152921 w 428"/>
              <a:gd name="T23" fmla="*/ 90340 h 635"/>
              <a:gd name="T24" fmla="*/ 147549 w 428"/>
              <a:gd name="T25" fmla="*/ 69105 h 635"/>
              <a:gd name="T26" fmla="*/ 136805 w 428"/>
              <a:gd name="T27" fmla="*/ 196157 h 635"/>
              <a:gd name="T28" fmla="*/ 136805 w 428"/>
              <a:gd name="T29" fmla="*/ 196157 h 635"/>
              <a:gd name="T30" fmla="*/ 126419 w 428"/>
              <a:gd name="T31" fmla="*/ 211994 h 635"/>
              <a:gd name="T32" fmla="*/ 26143 w 428"/>
              <a:gd name="T33" fmla="*/ 211994 h 635"/>
              <a:gd name="T34" fmla="*/ 10386 w 428"/>
              <a:gd name="T35" fmla="*/ 196157 h 635"/>
              <a:gd name="T36" fmla="*/ 10386 w 428"/>
              <a:gd name="T37" fmla="*/ 84941 h 635"/>
              <a:gd name="T38" fmla="*/ 15758 w 428"/>
              <a:gd name="T39" fmla="*/ 74504 h 635"/>
              <a:gd name="T40" fmla="*/ 68403 w 428"/>
              <a:gd name="T41" fmla="*/ 16196 h 635"/>
              <a:gd name="T42" fmla="*/ 79146 w 428"/>
              <a:gd name="T43" fmla="*/ 16196 h 635"/>
              <a:gd name="T44" fmla="*/ 131791 w 428"/>
              <a:gd name="T45" fmla="*/ 74504 h 635"/>
              <a:gd name="T46" fmla="*/ 136805 w 428"/>
              <a:gd name="T47" fmla="*/ 84941 h 635"/>
              <a:gd name="T48" fmla="*/ 136805 w 428"/>
              <a:gd name="T49" fmla="*/ 196157 h 635"/>
              <a:gd name="T50" fmla="*/ 73774 w 428"/>
              <a:gd name="T51" fmla="*/ 58667 h 635"/>
              <a:gd name="T52" fmla="*/ 73774 w 428"/>
              <a:gd name="T53" fmla="*/ 58667 h 635"/>
              <a:gd name="T54" fmla="*/ 47273 w 428"/>
              <a:gd name="T55" fmla="*/ 90340 h 635"/>
              <a:gd name="T56" fmla="*/ 73774 w 428"/>
              <a:gd name="T57" fmla="*/ 116974 h 635"/>
              <a:gd name="T58" fmla="*/ 105290 w 428"/>
              <a:gd name="T59" fmla="*/ 90340 h 635"/>
              <a:gd name="T60" fmla="*/ 73774 w 428"/>
              <a:gd name="T61" fmla="*/ 58667 h 635"/>
              <a:gd name="T62" fmla="*/ 73774 w 428"/>
              <a:gd name="T63" fmla="*/ 100778 h 635"/>
              <a:gd name="T64" fmla="*/ 73774 w 428"/>
              <a:gd name="T65" fmla="*/ 100778 h 635"/>
              <a:gd name="T66" fmla="*/ 63031 w 428"/>
              <a:gd name="T67" fmla="*/ 90340 h 635"/>
              <a:gd name="T68" fmla="*/ 73774 w 428"/>
              <a:gd name="T69" fmla="*/ 74504 h 635"/>
              <a:gd name="T70" fmla="*/ 89532 w 428"/>
              <a:gd name="T71" fmla="*/ 90340 h 635"/>
              <a:gd name="T72" fmla="*/ 73774 w 428"/>
              <a:gd name="T73" fmla="*/ 100778 h 635"/>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428" h="635">
                <a:moveTo>
                  <a:pt x="412" y="192"/>
                </a:moveTo>
                <a:lnTo>
                  <a:pt x="412" y="192"/>
                </a:lnTo>
                <a:cubicBezTo>
                  <a:pt x="235" y="15"/>
                  <a:pt x="235" y="15"/>
                  <a:pt x="235" y="15"/>
                </a:cubicBezTo>
                <a:cubicBezTo>
                  <a:pt x="221" y="0"/>
                  <a:pt x="191" y="0"/>
                  <a:pt x="176" y="15"/>
                </a:cubicBezTo>
                <a:cubicBezTo>
                  <a:pt x="0" y="192"/>
                  <a:pt x="0" y="192"/>
                  <a:pt x="0" y="192"/>
                </a:cubicBezTo>
                <a:cubicBezTo>
                  <a:pt x="0" y="207"/>
                  <a:pt x="0" y="207"/>
                  <a:pt x="0" y="221"/>
                </a:cubicBezTo>
                <a:cubicBezTo>
                  <a:pt x="0" y="545"/>
                  <a:pt x="0" y="545"/>
                  <a:pt x="0" y="545"/>
                </a:cubicBezTo>
                <a:cubicBezTo>
                  <a:pt x="0" y="589"/>
                  <a:pt x="29" y="634"/>
                  <a:pt x="73" y="634"/>
                </a:cubicBezTo>
                <a:cubicBezTo>
                  <a:pt x="353" y="634"/>
                  <a:pt x="353" y="634"/>
                  <a:pt x="353" y="634"/>
                </a:cubicBezTo>
                <a:cubicBezTo>
                  <a:pt x="382" y="634"/>
                  <a:pt x="427" y="589"/>
                  <a:pt x="427" y="545"/>
                </a:cubicBezTo>
                <a:cubicBezTo>
                  <a:pt x="427" y="251"/>
                  <a:pt x="427" y="251"/>
                  <a:pt x="427" y="251"/>
                </a:cubicBezTo>
                <a:cubicBezTo>
                  <a:pt x="427" y="221"/>
                  <a:pt x="427" y="207"/>
                  <a:pt x="412" y="192"/>
                </a:cubicBezTo>
                <a:close/>
                <a:moveTo>
                  <a:pt x="382" y="545"/>
                </a:moveTo>
                <a:lnTo>
                  <a:pt x="382" y="545"/>
                </a:lnTo>
                <a:cubicBezTo>
                  <a:pt x="382" y="575"/>
                  <a:pt x="368" y="589"/>
                  <a:pt x="353" y="589"/>
                </a:cubicBezTo>
                <a:cubicBezTo>
                  <a:pt x="73" y="589"/>
                  <a:pt x="73" y="589"/>
                  <a:pt x="73" y="589"/>
                </a:cubicBezTo>
                <a:cubicBezTo>
                  <a:pt x="59" y="589"/>
                  <a:pt x="29" y="575"/>
                  <a:pt x="29" y="545"/>
                </a:cubicBezTo>
                <a:cubicBezTo>
                  <a:pt x="29" y="236"/>
                  <a:pt x="29" y="236"/>
                  <a:pt x="29" y="236"/>
                </a:cubicBezTo>
                <a:cubicBezTo>
                  <a:pt x="29" y="221"/>
                  <a:pt x="29" y="221"/>
                  <a:pt x="44" y="207"/>
                </a:cubicBezTo>
                <a:cubicBezTo>
                  <a:pt x="191" y="45"/>
                  <a:pt x="191" y="45"/>
                  <a:pt x="191" y="45"/>
                </a:cubicBezTo>
                <a:cubicBezTo>
                  <a:pt x="206" y="45"/>
                  <a:pt x="221" y="45"/>
                  <a:pt x="221" y="45"/>
                </a:cubicBezTo>
                <a:cubicBezTo>
                  <a:pt x="368" y="207"/>
                  <a:pt x="368" y="207"/>
                  <a:pt x="368" y="207"/>
                </a:cubicBezTo>
                <a:cubicBezTo>
                  <a:pt x="382" y="221"/>
                  <a:pt x="382" y="221"/>
                  <a:pt x="382" y="236"/>
                </a:cubicBezTo>
                <a:lnTo>
                  <a:pt x="382" y="545"/>
                </a:lnTo>
                <a:close/>
                <a:moveTo>
                  <a:pt x="206" y="163"/>
                </a:moveTo>
                <a:lnTo>
                  <a:pt x="206" y="163"/>
                </a:lnTo>
                <a:cubicBezTo>
                  <a:pt x="162" y="163"/>
                  <a:pt x="132" y="207"/>
                  <a:pt x="132" y="251"/>
                </a:cubicBezTo>
                <a:cubicBezTo>
                  <a:pt x="132" y="295"/>
                  <a:pt x="162" y="325"/>
                  <a:pt x="206" y="325"/>
                </a:cubicBezTo>
                <a:cubicBezTo>
                  <a:pt x="250" y="325"/>
                  <a:pt x="294" y="295"/>
                  <a:pt x="294" y="251"/>
                </a:cubicBezTo>
                <a:cubicBezTo>
                  <a:pt x="294" y="207"/>
                  <a:pt x="250" y="163"/>
                  <a:pt x="206" y="163"/>
                </a:cubicBezTo>
                <a:close/>
                <a:moveTo>
                  <a:pt x="206" y="280"/>
                </a:moveTo>
                <a:lnTo>
                  <a:pt x="206" y="280"/>
                </a:lnTo>
                <a:cubicBezTo>
                  <a:pt x="191" y="280"/>
                  <a:pt x="176" y="266"/>
                  <a:pt x="176" y="251"/>
                </a:cubicBezTo>
                <a:cubicBezTo>
                  <a:pt x="176" y="221"/>
                  <a:pt x="191" y="207"/>
                  <a:pt x="206" y="207"/>
                </a:cubicBezTo>
                <a:cubicBezTo>
                  <a:pt x="235" y="207"/>
                  <a:pt x="250" y="221"/>
                  <a:pt x="250" y="251"/>
                </a:cubicBezTo>
                <a:cubicBezTo>
                  <a:pt x="250" y="266"/>
                  <a:pt x="235" y="280"/>
                  <a:pt x="206" y="280"/>
                </a:cubicBezTo>
                <a:close/>
              </a:path>
            </a:pathLst>
          </a:custGeom>
          <a:solidFill>
            <a:schemeClr val="tx1">
              <a:lumMod val="75000"/>
              <a:lumOff val="25000"/>
            </a:schemeClr>
          </a:solidFill>
          <a:ln>
            <a:noFill/>
          </a:ln>
          <a:effectLst/>
          <a:extLst/>
        </p:spPr>
        <p:txBody>
          <a:bodyPr wrap="none" anchor="ctr"/>
          <a:lstStyle/>
          <a:p>
            <a:endParaRPr lang="en-US" sz="5400"/>
          </a:p>
        </p:txBody>
      </p:sp>
      <p:sp>
        <p:nvSpPr>
          <p:cNvPr id="89" name="Freeform 88"/>
          <p:cNvSpPr>
            <a:spLocks noChangeArrowheads="1"/>
          </p:cNvSpPr>
          <p:nvPr/>
        </p:nvSpPr>
        <p:spPr bwMode="auto">
          <a:xfrm>
            <a:off x="5591958" y="9846426"/>
            <a:ext cx="556574" cy="598056"/>
          </a:xfrm>
          <a:custGeom>
            <a:avLst/>
            <a:gdLst>
              <a:gd name="T0" fmla="*/ 196488 w 589"/>
              <a:gd name="T1" fmla="*/ 58667 h 635"/>
              <a:gd name="T2" fmla="*/ 196488 w 589"/>
              <a:gd name="T3" fmla="*/ 58667 h 635"/>
              <a:gd name="T4" fmla="*/ 196488 w 589"/>
              <a:gd name="T5" fmla="*/ 5399 h 635"/>
              <a:gd name="T6" fmla="*/ 191432 w 589"/>
              <a:gd name="T7" fmla="*/ 0 h 635"/>
              <a:gd name="T8" fmla="*/ 186014 w 589"/>
              <a:gd name="T9" fmla="*/ 0 h 635"/>
              <a:gd name="T10" fmla="*/ 0 w 589"/>
              <a:gd name="T11" fmla="*/ 58667 h 635"/>
              <a:gd name="T12" fmla="*/ 0 w 589"/>
              <a:gd name="T13" fmla="*/ 69105 h 635"/>
              <a:gd name="T14" fmla="*/ 0 w 589"/>
              <a:gd name="T15" fmla="*/ 211994 h 635"/>
              <a:gd name="T16" fmla="*/ 15892 w 589"/>
              <a:gd name="T17" fmla="*/ 228190 h 635"/>
              <a:gd name="T18" fmla="*/ 196488 w 589"/>
              <a:gd name="T19" fmla="*/ 228190 h 635"/>
              <a:gd name="T20" fmla="*/ 212381 w 589"/>
              <a:gd name="T21" fmla="*/ 211994 h 635"/>
              <a:gd name="T22" fmla="*/ 212381 w 589"/>
              <a:gd name="T23" fmla="*/ 69105 h 635"/>
              <a:gd name="T24" fmla="*/ 196488 w 589"/>
              <a:gd name="T25" fmla="*/ 58667 h 635"/>
              <a:gd name="T26" fmla="*/ 186014 w 589"/>
              <a:gd name="T27" fmla="*/ 16196 h 635"/>
              <a:gd name="T28" fmla="*/ 186014 w 589"/>
              <a:gd name="T29" fmla="*/ 16196 h 635"/>
              <a:gd name="T30" fmla="*/ 186014 w 589"/>
              <a:gd name="T31" fmla="*/ 58667 h 635"/>
              <a:gd name="T32" fmla="*/ 47677 w 589"/>
              <a:gd name="T33" fmla="*/ 58667 h 635"/>
              <a:gd name="T34" fmla="*/ 186014 w 589"/>
              <a:gd name="T35" fmla="*/ 16196 h 635"/>
              <a:gd name="T36" fmla="*/ 196488 w 589"/>
              <a:gd name="T37" fmla="*/ 148647 h 635"/>
              <a:gd name="T38" fmla="*/ 196488 w 589"/>
              <a:gd name="T39" fmla="*/ 148647 h 635"/>
              <a:gd name="T40" fmla="*/ 196488 w 589"/>
              <a:gd name="T41" fmla="*/ 153686 h 635"/>
              <a:gd name="T42" fmla="*/ 170121 w 589"/>
              <a:gd name="T43" fmla="*/ 153686 h 635"/>
              <a:gd name="T44" fmla="*/ 170121 w 589"/>
              <a:gd name="T45" fmla="*/ 148647 h 635"/>
              <a:gd name="T46" fmla="*/ 170121 w 589"/>
              <a:gd name="T47" fmla="*/ 143249 h 635"/>
              <a:gd name="T48" fmla="*/ 196488 w 589"/>
              <a:gd name="T49" fmla="*/ 143249 h 635"/>
              <a:gd name="T50" fmla="*/ 196488 w 589"/>
              <a:gd name="T51" fmla="*/ 148647 h 635"/>
              <a:gd name="T52" fmla="*/ 196488 w 589"/>
              <a:gd name="T53" fmla="*/ 127412 h 635"/>
              <a:gd name="T54" fmla="*/ 196488 w 589"/>
              <a:gd name="T55" fmla="*/ 127412 h 635"/>
              <a:gd name="T56" fmla="*/ 164703 w 589"/>
              <a:gd name="T57" fmla="*/ 127412 h 635"/>
              <a:gd name="T58" fmla="*/ 153868 w 589"/>
              <a:gd name="T59" fmla="*/ 132451 h 635"/>
              <a:gd name="T60" fmla="*/ 153868 w 589"/>
              <a:gd name="T61" fmla="*/ 164484 h 635"/>
              <a:gd name="T62" fmla="*/ 164703 w 589"/>
              <a:gd name="T63" fmla="*/ 169883 h 635"/>
              <a:gd name="T64" fmla="*/ 196488 w 589"/>
              <a:gd name="T65" fmla="*/ 169883 h 635"/>
              <a:gd name="T66" fmla="*/ 196488 w 589"/>
              <a:gd name="T67" fmla="*/ 206955 h 635"/>
              <a:gd name="T68" fmla="*/ 191432 w 589"/>
              <a:gd name="T69" fmla="*/ 211994 h 635"/>
              <a:gd name="T70" fmla="*/ 20949 w 589"/>
              <a:gd name="T71" fmla="*/ 211994 h 635"/>
              <a:gd name="T72" fmla="*/ 15892 w 589"/>
              <a:gd name="T73" fmla="*/ 206955 h 635"/>
              <a:gd name="T74" fmla="*/ 15892 w 589"/>
              <a:gd name="T75" fmla="*/ 69105 h 635"/>
              <a:gd name="T76" fmla="*/ 191432 w 589"/>
              <a:gd name="T77" fmla="*/ 69105 h 635"/>
              <a:gd name="T78" fmla="*/ 196488 w 589"/>
              <a:gd name="T79" fmla="*/ 79543 h 635"/>
              <a:gd name="T80" fmla="*/ 196488 w 589"/>
              <a:gd name="T81" fmla="*/ 127412 h 635"/>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589" h="635">
                <a:moveTo>
                  <a:pt x="544" y="163"/>
                </a:moveTo>
                <a:lnTo>
                  <a:pt x="544" y="163"/>
                </a:lnTo>
                <a:cubicBezTo>
                  <a:pt x="544" y="15"/>
                  <a:pt x="544" y="15"/>
                  <a:pt x="544" y="15"/>
                </a:cubicBezTo>
                <a:cubicBezTo>
                  <a:pt x="544" y="15"/>
                  <a:pt x="544" y="0"/>
                  <a:pt x="530" y="0"/>
                </a:cubicBezTo>
                <a:lnTo>
                  <a:pt x="515" y="0"/>
                </a:lnTo>
                <a:cubicBezTo>
                  <a:pt x="0" y="163"/>
                  <a:pt x="0" y="163"/>
                  <a:pt x="0" y="163"/>
                </a:cubicBezTo>
                <a:cubicBezTo>
                  <a:pt x="0" y="192"/>
                  <a:pt x="0" y="192"/>
                  <a:pt x="0" y="192"/>
                </a:cubicBezTo>
                <a:cubicBezTo>
                  <a:pt x="0" y="589"/>
                  <a:pt x="0" y="589"/>
                  <a:pt x="0" y="589"/>
                </a:cubicBezTo>
                <a:cubicBezTo>
                  <a:pt x="0" y="604"/>
                  <a:pt x="14" y="634"/>
                  <a:pt x="44" y="634"/>
                </a:cubicBezTo>
                <a:cubicBezTo>
                  <a:pt x="544" y="634"/>
                  <a:pt x="544" y="634"/>
                  <a:pt x="544" y="634"/>
                </a:cubicBezTo>
                <a:cubicBezTo>
                  <a:pt x="574" y="634"/>
                  <a:pt x="588" y="604"/>
                  <a:pt x="588" y="589"/>
                </a:cubicBezTo>
                <a:cubicBezTo>
                  <a:pt x="588" y="192"/>
                  <a:pt x="588" y="192"/>
                  <a:pt x="588" y="192"/>
                </a:cubicBezTo>
                <a:cubicBezTo>
                  <a:pt x="588" y="177"/>
                  <a:pt x="574" y="163"/>
                  <a:pt x="544" y="163"/>
                </a:cubicBezTo>
                <a:close/>
                <a:moveTo>
                  <a:pt x="515" y="45"/>
                </a:moveTo>
                <a:lnTo>
                  <a:pt x="515" y="45"/>
                </a:lnTo>
                <a:cubicBezTo>
                  <a:pt x="515" y="163"/>
                  <a:pt x="515" y="163"/>
                  <a:pt x="515" y="163"/>
                </a:cubicBezTo>
                <a:cubicBezTo>
                  <a:pt x="132" y="163"/>
                  <a:pt x="132" y="163"/>
                  <a:pt x="132" y="163"/>
                </a:cubicBezTo>
                <a:lnTo>
                  <a:pt x="515" y="45"/>
                </a:lnTo>
                <a:close/>
                <a:moveTo>
                  <a:pt x="544" y="413"/>
                </a:moveTo>
                <a:lnTo>
                  <a:pt x="544" y="413"/>
                </a:lnTo>
                <a:cubicBezTo>
                  <a:pt x="544" y="427"/>
                  <a:pt x="544" y="413"/>
                  <a:pt x="544" y="427"/>
                </a:cubicBezTo>
                <a:cubicBezTo>
                  <a:pt x="471" y="427"/>
                  <a:pt x="471" y="427"/>
                  <a:pt x="471" y="427"/>
                </a:cubicBezTo>
                <a:cubicBezTo>
                  <a:pt x="471" y="413"/>
                  <a:pt x="471" y="427"/>
                  <a:pt x="471" y="413"/>
                </a:cubicBezTo>
                <a:cubicBezTo>
                  <a:pt x="471" y="398"/>
                  <a:pt x="471" y="398"/>
                  <a:pt x="471" y="398"/>
                </a:cubicBezTo>
                <a:cubicBezTo>
                  <a:pt x="544" y="398"/>
                  <a:pt x="544" y="398"/>
                  <a:pt x="544" y="398"/>
                </a:cubicBezTo>
                <a:cubicBezTo>
                  <a:pt x="544" y="413"/>
                  <a:pt x="544" y="398"/>
                  <a:pt x="544" y="413"/>
                </a:cubicBezTo>
                <a:close/>
                <a:moveTo>
                  <a:pt x="544" y="354"/>
                </a:moveTo>
                <a:lnTo>
                  <a:pt x="544" y="354"/>
                </a:lnTo>
                <a:cubicBezTo>
                  <a:pt x="456" y="354"/>
                  <a:pt x="456" y="354"/>
                  <a:pt x="456" y="354"/>
                </a:cubicBezTo>
                <a:cubicBezTo>
                  <a:pt x="441" y="354"/>
                  <a:pt x="426" y="368"/>
                  <a:pt x="426" y="368"/>
                </a:cubicBezTo>
                <a:cubicBezTo>
                  <a:pt x="426" y="457"/>
                  <a:pt x="426" y="457"/>
                  <a:pt x="426" y="457"/>
                </a:cubicBezTo>
                <a:cubicBezTo>
                  <a:pt x="426" y="457"/>
                  <a:pt x="441" y="472"/>
                  <a:pt x="456" y="472"/>
                </a:cubicBezTo>
                <a:cubicBezTo>
                  <a:pt x="544" y="472"/>
                  <a:pt x="544" y="472"/>
                  <a:pt x="544" y="472"/>
                </a:cubicBezTo>
                <a:cubicBezTo>
                  <a:pt x="544" y="575"/>
                  <a:pt x="544" y="575"/>
                  <a:pt x="544" y="575"/>
                </a:cubicBezTo>
                <a:cubicBezTo>
                  <a:pt x="544" y="575"/>
                  <a:pt x="544" y="589"/>
                  <a:pt x="530" y="589"/>
                </a:cubicBezTo>
                <a:cubicBezTo>
                  <a:pt x="58" y="589"/>
                  <a:pt x="58" y="589"/>
                  <a:pt x="58" y="589"/>
                </a:cubicBezTo>
                <a:cubicBezTo>
                  <a:pt x="44" y="589"/>
                  <a:pt x="44" y="575"/>
                  <a:pt x="44" y="575"/>
                </a:cubicBezTo>
                <a:cubicBezTo>
                  <a:pt x="44" y="575"/>
                  <a:pt x="44" y="207"/>
                  <a:pt x="44" y="192"/>
                </a:cubicBezTo>
                <a:cubicBezTo>
                  <a:pt x="530" y="192"/>
                  <a:pt x="530" y="192"/>
                  <a:pt x="530" y="192"/>
                </a:cubicBezTo>
                <a:cubicBezTo>
                  <a:pt x="544" y="192"/>
                  <a:pt x="544" y="207"/>
                  <a:pt x="544" y="221"/>
                </a:cubicBezTo>
                <a:lnTo>
                  <a:pt x="544" y="354"/>
                </a:lnTo>
                <a:close/>
              </a:path>
            </a:pathLst>
          </a:custGeom>
          <a:solidFill>
            <a:schemeClr val="tx1">
              <a:lumMod val="75000"/>
              <a:lumOff val="25000"/>
            </a:schemeClr>
          </a:solidFill>
          <a:ln>
            <a:noFill/>
          </a:ln>
          <a:effectLst/>
          <a:extLst/>
        </p:spPr>
        <p:txBody>
          <a:bodyPr wrap="none" anchor="ctr"/>
          <a:lstStyle/>
          <a:p>
            <a:endParaRPr lang="en-US" sz="5400"/>
          </a:p>
        </p:txBody>
      </p:sp>
      <p:sp>
        <p:nvSpPr>
          <p:cNvPr id="90" name="Freeform 89"/>
          <p:cNvSpPr>
            <a:spLocks noChangeArrowheads="1"/>
          </p:cNvSpPr>
          <p:nvPr/>
        </p:nvSpPr>
        <p:spPr bwMode="auto">
          <a:xfrm>
            <a:off x="4606723" y="9846426"/>
            <a:ext cx="598056" cy="598056"/>
          </a:xfrm>
          <a:custGeom>
            <a:avLst/>
            <a:gdLst>
              <a:gd name="T0" fmla="*/ 122231 w 634"/>
              <a:gd name="T1" fmla="*/ 58667 h 635"/>
              <a:gd name="T2" fmla="*/ 122231 w 634"/>
              <a:gd name="T3" fmla="*/ 58667 h 635"/>
              <a:gd name="T4" fmla="*/ 116822 w 634"/>
              <a:gd name="T5" fmla="*/ 58667 h 635"/>
              <a:gd name="T6" fmla="*/ 111775 w 634"/>
              <a:gd name="T7" fmla="*/ 58667 h 635"/>
              <a:gd name="T8" fmla="*/ 74637 w 634"/>
              <a:gd name="T9" fmla="*/ 100778 h 635"/>
              <a:gd name="T10" fmla="*/ 74637 w 634"/>
              <a:gd name="T11" fmla="*/ 111576 h 635"/>
              <a:gd name="T12" fmla="*/ 85093 w 634"/>
              <a:gd name="T13" fmla="*/ 111576 h 635"/>
              <a:gd name="T14" fmla="*/ 106366 w 634"/>
              <a:gd name="T15" fmla="*/ 84941 h 635"/>
              <a:gd name="T16" fmla="*/ 106366 w 634"/>
              <a:gd name="T17" fmla="*/ 190758 h 635"/>
              <a:gd name="T18" fmla="*/ 116822 w 634"/>
              <a:gd name="T19" fmla="*/ 196157 h 635"/>
              <a:gd name="T20" fmla="*/ 122231 w 634"/>
              <a:gd name="T21" fmla="*/ 190758 h 635"/>
              <a:gd name="T22" fmla="*/ 122231 w 634"/>
              <a:gd name="T23" fmla="*/ 84941 h 635"/>
              <a:gd name="T24" fmla="*/ 143504 w 634"/>
              <a:gd name="T25" fmla="*/ 111576 h 635"/>
              <a:gd name="T26" fmla="*/ 153960 w 634"/>
              <a:gd name="T27" fmla="*/ 111576 h 635"/>
              <a:gd name="T28" fmla="*/ 153960 w 634"/>
              <a:gd name="T29" fmla="*/ 100778 h 635"/>
              <a:gd name="T30" fmla="*/ 122231 w 634"/>
              <a:gd name="T31" fmla="*/ 58667 h 635"/>
              <a:gd name="T32" fmla="*/ 201915 w 634"/>
              <a:gd name="T33" fmla="*/ 0 h 635"/>
              <a:gd name="T34" fmla="*/ 201915 w 634"/>
              <a:gd name="T35" fmla="*/ 0 h 635"/>
              <a:gd name="T36" fmla="*/ 32090 w 634"/>
              <a:gd name="T37" fmla="*/ 0 h 635"/>
              <a:gd name="T38" fmla="*/ 0 w 634"/>
              <a:gd name="T39" fmla="*/ 26634 h 635"/>
              <a:gd name="T40" fmla="*/ 0 w 634"/>
              <a:gd name="T41" fmla="*/ 196157 h 635"/>
              <a:gd name="T42" fmla="*/ 32090 w 634"/>
              <a:gd name="T43" fmla="*/ 228190 h 635"/>
              <a:gd name="T44" fmla="*/ 201915 w 634"/>
              <a:gd name="T45" fmla="*/ 228190 h 635"/>
              <a:gd name="T46" fmla="*/ 228236 w 634"/>
              <a:gd name="T47" fmla="*/ 196157 h 635"/>
              <a:gd name="T48" fmla="*/ 228236 w 634"/>
              <a:gd name="T49" fmla="*/ 26634 h 635"/>
              <a:gd name="T50" fmla="*/ 201915 w 634"/>
              <a:gd name="T51" fmla="*/ 0 h 635"/>
              <a:gd name="T52" fmla="*/ 212372 w 634"/>
              <a:gd name="T53" fmla="*/ 196157 h 635"/>
              <a:gd name="T54" fmla="*/ 212372 w 634"/>
              <a:gd name="T55" fmla="*/ 196157 h 635"/>
              <a:gd name="T56" fmla="*/ 201915 w 634"/>
              <a:gd name="T57" fmla="*/ 211994 h 635"/>
              <a:gd name="T58" fmla="*/ 32090 w 634"/>
              <a:gd name="T59" fmla="*/ 211994 h 635"/>
              <a:gd name="T60" fmla="*/ 15865 w 634"/>
              <a:gd name="T61" fmla="*/ 196157 h 635"/>
              <a:gd name="T62" fmla="*/ 15865 w 634"/>
              <a:gd name="T63" fmla="*/ 26634 h 635"/>
              <a:gd name="T64" fmla="*/ 32090 w 634"/>
              <a:gd name="T65" fmla="*/ 16196 h 635"/>
              <a:gd name="T66" fmla="*/ 201915 w 634"/>
              <a:gd name="T67" fmla="*/ 16196 h 635"/>
              <a:gd name="T68" fmla="*/ 212372 w 634"/>
              <a:gd name="T69" fmla="*/ 26634 h 635"/>
              <a:gd name="T70" fmla="*/ 212372 w 634"/>
              <a:gd name="T71" fmla="*/ 196157 h 635"/>
              <a:gd name="T72" fmla="*/ 180642 w 634"/>
              <a:gd name="T73" fmla="*/ 26634 h 635"/>
              <a:gd name="T74" fmla="*/ 180642 w 634"/>
              <a:gd name="T75" fmla="*/ 26634 h 635"/>
              <a:gd name="T76" fmla="*/ 53363 w 634"/>
              <a:gd name="T77" fmla="*/ 26634 h 635"/>
              <a:gd name="T78" fmla="*/ 42546 w 634"/>
              <a:gd name="T79" fmla="*/ 37432 h 635"/>
              <a:gd name="T80" fmla="*/ 53363 w 634"/>
              <a:gd name="T81" fmla="*/ 42471 h 635"/>
              <a:gd name="T82" fmla="*/ 180642 w 634"/>
              <a:gd name="T83" fmla="*/ 42471 h 635"/>
              <a:gd name="T84" fmla="*/ 186051 w 634"/>
              <a:gd name="T85" fmla="*/ 37432 h 635"/>
              <a:gd name="T86" fmla="*/ 180642 w 634"/>
              <a:gd name="T87" fmla="*/ 26634 h 635"/>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634" h="635">
                <a:moveTo>
                  <a:pt x="339" y="163"/>
                </a:moveTo>
                <a:lnTo>
                  <a:pt x="339" y="163"/>
                </a:lnTo>
                <a:cubicBezTo>
                  <a:pt x="324" y="163"/>
                  <a:pt x="324" y="163"/>
                  <a:pt x="324" y="163"/>
                </a:cubicBezTo>
                <a:cubicBezTo>
                  <a:pt x="310" y="163"/>
                  <a:pt x="310" y="163"/>
                  <a:pt x="310" y="163"/>
                </a:cubicBezTo>
                <a:cubicBezTo>
                  <a:pt x="207" y="280"/>
                  <a:pt x="207" y="280"/>
                  <a:pt x="207" y="280"/>
                </a:cubicBezTo>
                <a:cubicBezTo>
                  <a:pt x="207" y="295"/>
                  <a:pt x="207" y="295"/>
                  <a:pt x="207" y="310"/>
                </a:cubicBezTo>
                <a:cubicBezTo>
                  <a:pt x="221" y="310"/>
                  <a:pt x="221" y="310"/>
                  <a:pt x="236" y="310"/>
                </a:cubicBezTo>
                <a:cubicBezTo>
                  <a:pt x="295" y="236"/>
                  <a:pt x="295" y="236"/>
                  <a:pt x="295" y="236"/>
                </a:cubicBezTo>
                <a:cubicBezTo>
                  <a:pt x="295" y="530"/>
                  <a:pt x="295" y="530"/>
                  <a:pt x="295" y="530"/>
                </a:cubicBezTo>
                <a:cubicBezTo>
                  <a:pt x="295" y="545"/>
                  <a:pt x="310" y="545"/>
                  <a:pt x="324" y="545"/>
                </a:cubicBezTo>
                <a:cubicBezTo>
                  <a:pt x="324" y="545"/>
                  <a:pt x="339" y="545"/>
                  <a:pt x="339" y="530"/>
                </a:cubicBezTo>
                <a:cubicBezTo>
                  <a:pt x="339" y="236"/>
                  <a:pt x="339" y="236"/>
                  <a:pt x="339" y="236"/>
                </a:cubicBezTo>
                <a:cubicBezTo>
                  <a:pt x="398" y="310"/>
                  <a:pt x="398" y="310"/>
                  <a:pt x="398" y="310"/>
                </a:cubicBezTo>
                <a:cubicBezTo>
                  <a:pt x="412" y="310"/>
                  <a:pt x="427" y="310"/>
                  <a:pt x="427" y="310"/>
                </a:cubicBezTo>
                <a:cubicBezTo>
                  <a:pt x="442" y="295"/>
                  <a:pt x="442" y="295"/>
                  <a:pt x="427" y="280"/>
                </a:cubicBezTo>
                <a:lnTo>
                  <a:pt x="339" y="163"/>
                </a:lnTo>
                <a:close/>
                <a:moveTo>
                  <a:pt x="560" y="0"/>
                </a:moveTo>
                <a:lnTo>
                  <a:pt x="560" y="0"/>
                </a:lnTo>
                <a:cubicBezTo>
                  <a:pt x="89" y="0"/>
                  <a:pt x="89" y="0"/>
                  <a:pt x="89" y="0"/>
                </a:cubicBezTo>
                <a:cubicBezTo>
                  <a:pt x="44" y="0"/>
                  <a:pt x="0" y="30"/>
                  <a:pt x="0" y="74"/>
                </a:cubicBezTo>
                <a:cubicBezTo>
                  <a:pt x="0" y="545"/>
                  <a:pt x="0" y="545"/>
                  <a:pt x="0" y="545"/>
                </a:cubicBezTo>
                <a:cubicBezTo>
                  <a:pt x="0" y="589"/>
                  <a:pt x="44" y="634"/>
                  <a:pt x="89" y="634"/>
                </a:cubicBezTo>
                <a:cubicBezTo>
                  <a:pt x="560" y="634"/>
                  <a:pt x="560" y="634"/>
                  <a:pt x="560" y="634"/>
                </a:cubicBezTo>
                <a:cubicBezTo>
                  <a:pt x="604" y="634"/>
                  <a:pt x="633" y="589"/>
                  <a:pt x="633" y="545"/>
                </a:cubicBezTo>
                <a:cubicBezTo>
                  <a:pt x="633" y="74"/>
                  <a:pt x="633" y="74"/>
                  <a:pt x="633" y="74"/>
                </a:cubicBezTo>
                <a:cubicBezTo>
                  <a:pt x="633" y="30"/>
                  <a:pt x="604" y="0"/>
                  <a:pt x="560" y="0"/>
                </a:cubicBezTo>
                <a:close/>
                <a:moveTo>
                  <a:pt x="589" y="545"/>
                </a:moveTo>
                <a:lnTo>
                  <a:pt x="589" y="545"/>
                </a:lnTo>
                <a:cubicBezTo>
                  <a:pt x="589" y="575"/>
                  <a:pt x="574" y="589"/>
                  <a:pt x="560" y="589"/>
                </a:cubicBezTo>
                <a:cubicBezTo>
                  <a:pt x="89" y="589"/>
                  <a:pt x="89" y="589"/>
                  <a:pt x="89" y="589"/>
                </a:cubicBezTo>
                <a:cubicBezTo>
                  <a:pt x="59" y="589"/>
                  <a:pt x="44" y="575"/>
                  <a:pt x="44" y="545"/>
                </a:cubicBezTo>
                <a:cubicBezTo>
                  <a:pt x="44" y="74"/>
                  <a:pt x="44" y="74"/>
                  <a:pt x="44" y="74"/>
                </a:cubicBezTo>
                <a:cubicBezTo>
                  <a:pt x="44" y="59"/>
                  <a:pt x="59" y="45"/>
                  <a:pt x="89" y="45"/>
                </a:cubicBezTo>
                <a:cubicBezTo>
                  <a:pt x="560" y="45"/>
                  <a:pt x="560" y="45"/>
                  <a:pt x="560" y="45"/>
                </a:cubicBezTo>
                <a:cubicBezTo>
                  <a:pt x="574" y="45"/>
                  <a:pt x="589" y="59"/>
                  <a:pt x="589" y="74"/>
                </a:cubicBezTo>
                <a:lnTo>
                  <a:pt x="589" y="545"/>
                </a:lnTo>
                <a:close/>
                <a:moveTo>
                  <a:pt x="501" y="74"/>
                </a:moveTo>
                <a:lnTo>
                  <a:pt x="501" y="74"/>
                </a:lnTo>
                <a:cubicBezTo>
                  <a:pt x="148" y="74"/>
                  <a:pt x="148" y="74"/>
                  <a:pt x="148" y="74"/>
                </a:cubicBezTo>
                <a:cubicBezTo>
                  <a:pt x="133" y="74"/>
                  <a:pt x="118" y="89"/>
                  <a:pt x="118" y="104"/>
                </a:cubicBezTo>
                <a:cubicBezTo>
                  <a:pt x="118" y="104"/>
                  <a:pt x="133" y="118"/>
                  <a:pt x="148" y="118"/>
                </a:cubicBezTo>
                <a:cubicBezTo>
                  <a:pt x="501" y="118"/>
                  <a:pt x="501" y="118"/>
                  <a:pt x="501" y="118"/>
                </a:cubicBezTo>
                <a:lnTo>
                  <a:pt x="516" y="104"/>
                </a:lnTo>
                <a:cubicBezTo>
                  <a:pt x="516" y="89"/>
                  <a:pt x="501" y="74"/>
                  <a:pt x="501" y="74"/>
                </a:cubicBezTo>
                <a:close/>
              </a:path>
            </a:pathLst>
          </a:custGeom>
          <a:solidFill>
            <a:schemeClr val="tx1">
              <a:lumMod val="75000"/>
              <a:lumOff val="25000"/>
            </a:schemeClr>
          </a:solidFill>
          <a:ln>
            <a:noFill/>
          </a:ln>
          <a:effectLst/>
          <a:extLst/>
        </p:spPr>
        <p:txBody>
          <a:bodyPr wrap="none" anchor="ctr"/>
          <a:lstStyle/>
          <a:p>
            <a:endParaRPr lang="en-US" sz="5400"/>
          </a:p>
        </p:txBody>
      </p:sp>
      <p:sp>
        <p:nvSpPr>
          <p:cNvPr id="91" name="Freeform 90"/>
          <p:cNvSpPr>
            <a:spLocks noChangeArrowheads="1"/>
          </p:cNvSpPr>
          <p:nvPr/>
        </p:nvSpPr>
        <p:spPr bwMode="auto">
          <a:xfrm>
            <a:off x="3652597" y="9846426"/>
            <a:ext cx="598056" cy="598056"/>
          </a:xfrm>
          <a:custGeom>
            <a:avLst/>
            <a:gdLst>
              <a:gd name="T0" fmla="*/ 106006 w 634"/>
              <a:gd name="T1" fmla="*/ 169883 h 635"/>
              <a:gd name="T2" fmla="*/ 106006 w 634"/>
              <a:gd name="T3" fmla="*/ 169883 h 635"/>
              <a:gd name="T4" fmla="*/ 111414 w 634"/>
              <a:gd name="T5" fmla="*/ 169883 h 635"/>
              <a:gd name="T6" fmla="*/ 116822 w 634"/>
              <a:gd name="T7" fmla="*/ 169883 h 635"/>
              <a:gd name="T8" fmla="*/ 153600 w 634"/>
              <a:gd name="T9" fmla="*/ 127412 h 635"/>
              <a:gd name="T10" fmla="*/ 153600 w 634"/>
              <a:gd name="T11" fmla="*/ 116974 h 635"/>
              <a:gd name="T12" fmla="*/ 143144 w 634"/>
              <a:gd name="T13" fmla="*/ 116974 h 635"/>
              <a:gd name="T14" fmla="*/ 121870 w 634"/>
              <a:gd name="T15" fmla="*/ 143249 h 635"/>
              <a:gd name="T16" fmla="*/ 121870 w 634"/>
              <a:gd name="T17" fmla="*/ 37432 h 635"/>
              <a:gd name="T18" fmla="*/ 111414 w 634"/>
              <a:gd name="T19" fmla="*/ 26634 h 635"/>
              <a:gd name="T20" fmla="*/ 106006 w 634"/>
              <a:gd name="T21" fmla="*/ 37432 h 635"/>
              <a:gd name="T22" fmla="*/ 106006 w 634"/>
              <a:gd name="T23" fmla="*/ 143249 h 635"/>
              <a:gd name="T24" fmla="*/ 84732 w 634"/>
              <a:gd name="T25" fmla="*/ 116974 h 635"/>
              <a:gd name="T26" fmla="*/ 74276 w 634"/>
              <a:gd name="T27" fmla="*/ 116974 h 635"/>
              <a:gd name="T28" fmla="*/ 74276 w 634"/>
              <a:gd name="T29" fmla="*/ 127412 h 635"/>
              <a:gd name="T30" fmla="*/ 106006 w 634"/>
              <a:gd name="T31" fmla="*/ 169883 h 635"/>
              <a:gd name="T32" fmla="*/ 174873 w 634"/>
              <a:gd name="T33" fmla="*/ 185719 h 635"/>
              <a:gd name="T34" fmla="*/ 174873 w 634"/>
              <a:gd name="T35" fmla="*/ 185719 h 635"/>
              <a:gd name="T36" fmla="*/ 47594 w 634"/>
              <a:gd name="T37" fmla="*/ 185719 h 635"/>
              <a:gd name="T38" fmla="*/ 42186 w 634"/>
              <a:gd name="T39" fmla="*/ 190758 h 635"/>
              <a:gd name="T40" fmla="*/ 47594 w 634"/>
              <a:gd name="T41" fmla="*/ 196157 h 635"/>
              <a:gd name="T42" fmla="*/ 174873 w 634"/>
              <a:gd name="T43" fmla="*/ 196157 h 635"/>
              <a:gd name="T44" fmla="*/ 185690 w 634"/>
              <a:gd name="T45" fmla="*/ 190758 h 635"/>
              <a:gd name="T46" fmla="*/ 174873 w 634"/>
              <a:gd name="T47" fmla="*/ 185719 h 635"/>
              <a:gd name="T48" fmla="*/ 196146 w 634"/>
              <a:gd name="T49" fmla="*/ 0 h 635"/>
              <a:gd name="T50" fmla="*/ 196146 w 634"/>
              <a:gd name="T51" fmla="*/ 0 h 635"/>
              <a:gd name="T52" fmla="*/ 26321 w 634"/>
              <a:gd name="T53" fmla="*/ 0 h 635"/>
              <a:gd name="T54" fmla="*/ 0 w 634"/>
              <a:gd name="T55" fmla="*/ 26634 h 635"/>
              <a:gd name="T56" fmla="*/ 0 w 634"/>
              <a:gd name="T57" fmla="*/ 196157 h 635"/>
              <a:gd name="T58" fmla="*/ 26321 w 634"/>
              <a:gd name="T59" fmla="*/ 228190 h 635"/>
              <a:gd name="T60" fmla="*/ 196146 w 634"/>
              <a:gd name="T61" fmla="*/ 228190 h 635"/>
              <a:gd name="T62" fmla="*/ 228236 w 634"/>
              <a:gd name="T63" fmla="*/ 196157 h 635"/>
              <a:gd name="T64" fmla="*/ 228236 w 634"/>
              <a:gd name="T65" fmla="*/ 26634 h 635"/>
              <a:gd name="T66" fmla="*/ 196146 w 634"/>
              <a:gd name="T67" fmla="*/ 0 h 635"/>
              <a:gd name="T68" fmla="*/ 212011 w 634"/>
              <a:gd name="T69" fmla="*/ 196157 h 635"/>
              <a:gd name="T70" fmla="*/ 212011 w 634"/>
              <a:gd name="T71" fmla="*/ 196157 h 635"/>
              <a:gd name="T72" fmla="*/ 196146 w 634"/>
              <a:gd name="T73" fmla="*/ 211994 h 635"/>
              <a:gd name="T74" fmla="*/ 26321 w 634"/>
              <a:gd name="T75" fmla="*/ 211994 h 635"/>
              <a:gd name="T76" fmla="*/ 15865 w 634"/>
              <a:gd name="T77" fmla="*/ 196157 h 635"/>
              <a:gd name="T78" fmla="*/ 15865 w 634"/>
              <a:gd name="T79" fmla="*/ 26634 h 635"/>
              <a:gd name="T80" fmla="*/ 26321 w 634"/>
              <a:gd name="T81" fmla="*/ 16196 h 635"/>
              <a:gd name="T82" fmla="*/ 196146 w 634"/>
              <a:gd name="T83" fmla="*/ 16196 h 635"/>
              <a:gd name="T84" fmla="*/ 212011 w 634"/>
              <a:gd name="T85" fmla="*/ 26634 h 635"/>
              <a:gd name="T86" fmla="*/ 212011 w 634"/>
              <a:gd name="T87" fmla="*/ 196157 h 635"/>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634" h="635">
                <a:moveTo>
                  <a:pt x="294" y="472"/>
                </a:moveTo>
                <a:lnTo>
                  <a:pt x="294" y="472"/>
                </a:lnTo>
                <a:cubicBezTo>
                  <a:pt x="309" y="472"/>
                  <a:pt x="309" y="472"/>
                  <a:pt x="309" y="472"/>
                </a:cubicBezTo>
                <a:cubicBezTo>
                  <a:pt x="324" y="472"/>
                  <a:pt x="324" y="472"/>
                  <a:pt x="324" y="472"/>
                </a:cubicBezTo>
                <a:cubicBezTo>
                  <a:pt x="426" y="354"/>
                  <a:pt x="426" y="354"/>
                  <a:pt x="426" y="354"/>
                </a:cubicBezTo>
                <a:cubicBezTo>
                  <a:pt x="426" y="339"/>
                  <a:pt x="426" y="325"/>
                  <a:pt x="426" y="325"/>
                </a:cubicBezTo>
                <a:cubicBezTo>
                  <a:pt x="412" y="310"/>
                  <a:pt x="412" y="310"/>
                  <a:pt x="397" y="325"/>
                </a:cubicBezTo>
                <a:cubicBezTo>
                  <a:pt x="338" y="398"/>
                  <a:pt x="338" y="398"/>
                  <a:pt x="338" y="398"/>
                </a:cubicBezTo>
                <a:cubicBezTo>
                  <a:pt x="338" y="104"/>
                  <a:pt x="338" y="104"/>
                  <a:pt x="338" y="104"/>
                </a:cubicBezTo>
                <a:cubicBezTo>
                  <a:pt x="338" y="89"/>
                  <a:pt x="324" y="74"/>
                  <a:pt x="309" y="74"/>
                </a:cubicBezTo>
                <a:cubicBezTo>
                  <a:pt x="309" y="74"/>
                  <a:pt x="294" y="89"/>
                  <a:pt x="294" y="104"/>
                </a:cubicBezTo>
                <a:cubicBezTo>
                  <a:pt x="294" y="398"/>
                  <a:pt x="294" y="398"/>
                  <a:pt x="294" y="398"/>
                </a:cubicBezTo>
                <a:cubicBezTo>
                  <a:pt x="235" y="325"/>
                  <a:pt x="235" y="325"/>
                  <a:pt x="235" y="325"/>
                </a:cubicBezTo>
                <a:cubicBezTo>
                  <a:pt x="220" y="310"/>
                  <a:pt x="206" y="310"/>
                  <a:pt x="206" y="325"/>
                </a:cubicBezTo>
                <a:cubicBezTo>
                  <a:pt x="191" y="325"/>
                  <a:pt x="191" y="339"/>
                  <a:pt x="206" y="354"/>
                </a:cubicBezTo>
                <a:lnTo>
                  <a:pt x="294" y="472"/>
                </a:lnTo>
                <a:close/>
                <a:moveTo>
                  <a:pt x="485" y="516"/>
                </a:moveTo>
                <a:lnTo>
                  <a:pt x="485" y="516"/>
                </a:lnTo>
                <a:cubicBezTo>
                  <a:pt x="132" y="516"/>
                  <a:pt x="132" y="516"/>
                  <a:pt x="132" y="516"/>
                </a:cubicBezTo>
                <a:cubicBezTo>
                  <a:pt x="132" y="516"/>
                  <a:pt x="117" y="516"/>
                  <a:pt x="117" y="530"/>
                </a:cubicBezTo>
                <a:cubicBezTo>
                  <a:pt x="117" y="545"/>
                  <a:pt x="132" y="545"/>
                  <a:pt x="132" y="545"/>
                </a:cubicBezTo>
                <a:cubicBezTo>
                  <a:pt x="485" y="545"/>
                  <a:pt x="485" y="545"/>
                  <a:pt x="485" y="545"/>
                </a:cubicBezTo>
                <a:cubicBezTo>
                  <a:pt x="500" y="545"/>
                  <a:pt x="515" y="545"/>
                  <a:pt x="515" y="530"/>
                </a:cubicBezTo>
                <a:cubicBezTo>
                  <a:pt x="515" y="516"/>
                  <a:pt x="500" y="516"/>
                  <a:pt x="485" y="516"/>
                </a:cubicBezTo>
                <a:close/>
                <a:moveTo>
                  <a:pt x="544" y="0"/>
                </a:moveTo>
                <a:lnTo>
                  <a:pt x="544" y="0"/>
                </a:lnTo>
                <a:cubicBezTo>
                  <a:pt x="73" y="0"/>
                  <a:pt x="73" y="0"/>
                  <a:pt x="73" y="0"/>
                </a:cubicBezTo>
                <a:cubicBezTo>
                  <a:pt x="29" y="0"/>
                  <a:pt x="0" y="30"/>
                  <a:pt x="0" y="74"/>
                </a:cubicBezTo>
                <a:cubicBezTo>
                  <a:pt x="0" y="545"/>
                  <a:pt x="0" y="545"/>
                  <a:pt x="0" y="545"/>
                </a:cubicBezTo>
                <a:cubicBezTo>
                  <a:pt x="0" y="589"/>
                  <a:pt x="29" y="634"/>
                  <a:pt x="73" y="634"/>
                </a:cubicBezTo>
                <a:cubicBezTo>
                  <a:pt x="544" y="634"/>
                  <a:pt x="544" y="634"/>
                  <a:pt x="544" y="634"/>
                </a:cubicBezTo>
                <a:cubicBezTo>
                  <a:pt x="588" y="634"/>
                  <a:pt x="633" y="589"/>
                  <a:pt x="633" y="545"/>
                </a:cubicBezTo>
                <a:cubicBezTo>
                  <a:pt x="633" y="74"/>
                  <a:pt x="633" y="74"/>
                  <a:pt x="633" y="74"/>
                </a:cubicBezTo>
                <a:cubicBezTo>
                  <a:pt x="633" y="30"/>
                  <a:pt x="588" y="0"/>
                  <a:pt x="544" y="0"/>
                </a:cubicBezTo>
                <a:close/>
                <a:moveTo>
                  <a:pt x="588" y="545"/>
                </a:moveTo>
                <a:lnTo>
                  <a:pt x="588" y="545"/>
                </a:lnTo>
                <a:cubicBezTo>
                  <a:pt x="588" y="575"/>
                  <a:pt x="574" y="589"/>
                  <a:pt x="544" y="589"/>
                </a:cubicBezTo>
                <a:cubicBezTo>
                  <a:pt x="73" y="589"/>
                  <a:pt x="73" y="589"/>
                  <a:pt x="73" y="589"/>
                </a:cubicBezTo>
                <a:cubicBezTo>
                  <a:pt x="58" y="589"/>
                  <a:pt x="44" y="575"/>
                  <a:pt x="44" y="545"/>
                </a:cubicBezTo>
                <a:cubicBezTo>
                  <a:pt x="44" y="74"/>
                  <a:pt x="44" y="74"/>
                  <a:pt x="44" y="74"/>
                </a:cubicBezTo>
                <a:cubicBezTo>
                  <a:pt x="44" y="59"/>
                  <a:pt x="58" y="45"/>
                  <a:pt x="73" y="45"/>
                </a:cubicBezTo>
                <a:cubicBezTo>
                  <a:pt x="544" y="45"/>
                  <a:pt x="544" y="45"/>
                  <a:pt x="544" y="45"/>
                </a:cubicBezTo>
                <a:cubicBezTo>
                  <a:pt x="574" y="45"/>
                  <a:pt x="588" y="59"/>
                  <a:pt x="588" y="74"/>
                </a:cubicBezTo>
                <a:lnTo>
                  <a:pt x="588" y="545"/>
                </a:lnTo>
                <a:close/>
              </a:path>
            </a:pathLst>
          </a:custGeom>
          <a:solidFill>
            <a:schemeClr val="tx1">
              <a:lumMod val="75000"/>
              <a:lumOff val="25000"/>
            </a:schemeClr>
          </a:solidFill>
          <a:ln>
            <a:noFill/>
          </a:ln>
          <a:effectLst/>
          <a:extLst/>
        </p:spPr>
        <p:txBody>
          <a:bodyPr wrap="none" anchor="ctr"/>
          <a:lstStyle/>
          <a:p>
            <a:endParaRPr lang="en-US" sz="5400"/>
          </a:p>
        </p:txBody>
      </p:sp>
      <p:sp>
        <p:nvSpPr>
          <p:cNvPr id="92" name="Freeform 91"/>
          <p:cNvSpPr>
            <a:spLocks noChangeArrowheads="1"/>
          </p:cNvSpPr>
          <p:nvPr/>
        </p:nvSpPr>
        <p:spPr bwMode="auto">
          <a:xfrm>
            <a:off x="2695015" y="9846426"/>
            <a:ext cx="580772" cy="598056"/>
          </a:xfrm>
          <a:custGeom>
            <a:avLst/>
            <a:gdLst>
              <a:gd name="T0" fmla="*/ 211232 w 619"/>
              <a:gd name="T1" fmla="*/ 42471 h 635"/>
              <a:gd name="T2" fmla="*/ 158155 w 619"/>
              <a:gd name="T3" fmla="*/ 26634 h 635"/>
              <a:gd name="T4" fmla="*/ 110816 w 619"/>
              <a:gd name="T5" fmla="*/ 10798 h 635"/>
              <a:gd name="T6" fmla="*/ 63477 w 619"/>
              <a:gd name="T7" fmla="*/ 26634 h 635"/>
              <a:gd name="T8" fmla="*/ 10400 w 619"/>
              <a:gd name="T9" fmla="*/ 42471 h 635"/>
              <a:gd name="T10" fmla="*/ 0 w 619"/>
              <a:gd name="T11" fmla="*/ 69105 h 635"/>
              <a:gd name="T12" fmla="*/ 10400 w 619"/>
              <a:gd name="T13" fmla="*/ 196157 h 635"/>
              <a:gd name="T14" fmla="*/ 179314 w 619"/>
              <a:gd name="T15" fmla="*/ 228190 h 635"/>
              <a:gd name="T16" fmla="*/ 211232 w 619"/>
              <a:gd name="T17" fmla="*/ 84941 h 635"/>
              <a:gd name="T18" fmla="*/ 221632 w 619"/>
              <a:gd name="T19" fmla="*/ 58667 h 635"/>
              <a:gd name="T20" fmla="*/ 131975 w 619"/>
              <a:gd name="T21" fmla="*/ 16196 h 635"/>
              <a:gd name="T22" fmla="*/ 147755 w 619"/>
              <a:gd name="T23" fmla="*/ 26634 h 635"/>
              <a:gd name="T24" fmla="*/ 116196 w 619"/>
              <a:gd name="T25" fmla="*/ 26634 h 635"/>
              <a:gd name="T26" fmla="*/ 89657 w 619"/>
              <a:gd name="T27" fmla="*/ 16196 h 635"/>
              <a:gd name="T28" fmla="*/ 105437 w 619"/>
              <a:gd name="T29" fmla="*/ 26634 h 635"/>
              <a:gd name="T30" fmla="*/ 73877 w 619"/>
              <a:gd name="T31" fmla="*/ 26634 h 635"/>
              <a:gd name="T32" fmla="*/ 105437 w 619"/>
              <a:gd name="T33" fmla="*/ 211994 h 635"/>
              <a:gd name="T34" fmla="*/ 42318 w 619"/>
              <a:gd name="T35" fmla="*/ 211994 h 635"/>
              <a:gd name="T36" fmla="*/ 26180 w 619"/>
              <a:gd name="T37" fmla="*/ 153686 h 635"/>
              <a:gd name="T38" fmla="*/ 105437 w 619"/>
              <a:gd name="T39" fmla="*/ 211994 h 635"/>
              <a:gd name="T40" fmla="*/ 105437 w 619"/>
              <a:gd name="T41" fmla="*/ 143249 h 635"/>
              <a:gd name="T42" fmla="*/ 26180 w 619"/>
              <a:gd name="T43" fmla="*/ 84941 h 635"/>
              <a:gd name="T44" fmla="*/ 105437 w 619"/>
              <a:gd name="T45" fmla="*/ 143249 h 635"/>
              <a:gd name="T46" fmla="*/ 195094 w 619"/>
              <a:gd name="T47" fmla="*/ 196157 h 635"/>
              <a:gd name="T48" fmla="*/ 116196 w 619"/>
              <a:gd name="T49" fmla="*/ 211994 h 635"/>
              <a:gd name="T50" fmla="*/ 195094 w 619"/>
              <a:gd name="T51" fmla="*/ 153686 h 635"/>
              <a:gd name="T52" fmla="*/ 195094 w 619"/>
              <a:gd name="T53" fmla="*/ 143249 h 635"/>
              <a:gd name="T54" fmla="*/ 116196 w 619"/>
              <a:gd name="T55" fmla="*/ 143249 h 635"/>
              <a:gd name="T56" fmla="*/ 195094 w 619"/>
              <a:gd name="T57" fmla="*/ 84941 h 635"/>
              <a:gd name="T58" fmla="*/ 200473 w 619"/>
              <a:gd name="T59" fmla="*/ 69105 h 635"/>
              <a:gd name="T60" fmla="*/ 21159 w 619"/>
              <a:gd name="T61" fmla="*/ 69105 h 635"/>
              <a:gd name="T62" fmla="*/ 21159 w 619"/>
              <a:gd name="T63" fmla="*/ 58667 h 635"/>
              <a:gd name="T64" fmla="*/ 211232 w 619"/>
              <a:gd name="T65" fmla="*/ 63706 h 63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619" h="635">
                <a:moveTo>
                  <a:pt x="589" y="118"/>
                </a:moveTo>
                <a:lnTo>
                  <a:pt x="589" y="118"/>
                </a:lnTo>
                <a:cubicBezTo>
                  <a:pt x="441" y="118"/>
                  <a:pt x="441" y="118"/>
                  <a:pt x="441" y="118"/>
                </a:cubicBezTo>
                <a:cubicBezTo>
                  <a:pt x="441" y="104"/>
                  <a:pt x="441" y="89"/>
                  <a:pt x="441" y="74"/>
                </a:cubicBezTo>
                <a:cubicBezTo>
                  <a:pt x="441" y="30"/>
                  <a:pt x="412" y="0"/>
                  <a:pt x="368" y="0"/>
                </a:cubicBezTo>
                <a:cubicBezTo>
                  <a:pt x="339" y="0"/>
                  <a:pt x="324" y="15"/>
                  <a:pt x="309" y="30"/>
                </a:cubicBezTo>
                <a:cubicBezTo>
                  <a:pt x="294" y="15"/>
                  <a:pt x="280" y="0"/>
                  <a:pt x="250" y="0"/>
                </a:cubicBezTo>
                <a:cubicBezTo>
                  <a:pt x="206" y="0"/>
                  <a:pt x="177" y="30"/>
                  <a:pt x="177" y="74"/>
                </a:cubicBezTo>
                <a:cubicBezTo>
                  <a:pt x="177" y="89"/>
                  <a:pt x="177" y="104"/>
                  <a:pt x="177" y="118"/>
                </a:cubicBezTo>
                <a:cubicBezTo>
                  <a:pt x="29" y="118"/>
                  <a:pt x="29" y="118"/>
                  <a:pt x="29" y="118"/>
                </a:cubicBezTo>
                <a:cubicBezTo>
                  <a:pt x="15" y="118"/>
                  <a:pt x="0" y="133"/>
                  <a:pt x="0" y="163"/>
                </a:cubicBezTo>
                <a:cubicBezTo>
                  <a:pt x="0" y="192"/>
                  <a:pt x="0" y="192"/>
                  <a:pt x="0" y="192"/>
                </a:cubicBezTo>
                <a:cubicBezTo>
                  <a:pt x="0" y="221"/>
                  <a:pt x="15" y="236"/>
                  <a:pt x="29" y="236"/>
                </a:cubicBezTo>
                <a:cubicBezTo>
                  <a:pt x="29" y="545"/>
                  <a:pt x="29" y="545"/>
                  <a:pt x="29" y="545"/>
                </a:cubicBezTo>
                <a:cubicBezTo>
                  <a:pt x="29" y="589"/>
                  <a:pt x="73" y="634"/>
                  <a:pt x="118" y="634"/>
                </a:cubicBezTo>
                <a:cubicBezTo>
                  <a:pt x="500" y="634"/>
                  <a:pt x="500" y="634"/>
                  <a:pt x="500" y="634"/>
                </a:cubicBezTo>
                <a:cubicBezTo>
                  <a:pt x="544" y="634"/>
                  <a:pt x="589" y="589"/>
                  <a:pt x="589" y="545"/>
                </a:cubicBezTo>
                <a:cubicBezTo>
                  <a:pt x="589" y="236"/>
                  <a:pt x="589" y="236"/>
                  <a:pt x="589" y="236"/>
                </a:cubicBezTo>
                <a:cubicBezTo>
                  <a:pt x="603" y="236"/>
                  <a:pt x="618" y="221"/>
                  <a:pt x="618" y="192"/>
                </a:cubicBezTo>
                <a:cubicBezTo>
                  <a:pt x="618" y="163"/>
                  <a:pt x="618" y="163"/>
                  <a:pt x="618" y="163"/>
                </a:cubicBezTo>
                <a:cubicBezTo>
                  <a:pt x="618" y="133"/>
                  <a:pt x="603" y="118"/>
                  <a:pt x="589" y="118"/>
                </a:cubicBezTo>
                <a:close/>
                <a:moveTo>
                  <a:pt x="368" y="45"/>
                </a:moveTo>
                <a:lnTo>
                  <a:pt x="368" y="45"/>
                </a:lnTo>
                <a:cubicBezTo>
                  <a:pt x="382" y="45"/>
                  <a:pt x="412" y="59"/>
                  <a:pt x="412" y="74"/>
                </a:cubicBezTo>
                <a:cubicBezTo>
                  <a:pt x="412" y="104"/>
                  <a:pt x="382" y="118"/>
                  <a:pt x="368" y="118"/>
                </a:cubicBezTo>
                <a:cubicBezTo>
                  <a:pt x="353" y="118"/>
                  <a:pt x="324" y="104"/>
                  <a:pt x="324" y="74"/>
                </a:cubicBezTo>
                <a:cubicBezTo>
                  <a:pt x="324" y="59"/>
                  <a:pt x="353" y="45"/>
                  <a:pt x="368" y="45"/>
                </a:cubicBezTo>
                <a:close/>
                <a:moveTo>
                  <a:pt x="250" y="45"/>
                </a:moveTo>
                <a:lnTo>
                  <a:pt x="250" y="45"/>
                </a:lnTo>
                <a:cubicBezTo>
                  <a:pt x="265" y="45"/>
                  <a:pt x="294" y="59"/>
                  <a:pt x="294" y="74"/>
                </a:cubicBezTo>
                <a:cubicBezTo>
                  <a:pt x="294" y="104"/>
                  <a:pt x="265" y="118"/>
                  <a:pt x="250" y="118"/>
                </a:cubicBezTo>
                <a:cubicBezTo>
                  <a:pt x="235" y="118"/>
                  <a:pt x="206" y="104"/>
                  <a:pt x="206" y="74"/>
                </a:cubicBezTo>
                <a:cubicBezTo>
                  <a:pt x="206" y="59"/>
                  <a:pt x="235" y="45"/>
                  <a:pt x="250" y="45"/>
                </a:cubicBezTo>
                <a:close/>
                <a:moveTo>
                  <a:pt x="294" y="589"/>
                </a:moveTo>
                <a:lnTo>
                  <a:pt x="294" y="589"/>
                </a:lnTo>
                <a:cubicBezTo>
                  <a:pt x="118" y="589"/>
                  <a:pt x="118" y="589"/>
                  <a:pt x="118" y="589"/>
                </a:cubicBezTo>
                <a:cubicBezTo>
                  <a:pt x="88" y="589"/>
                  <a:pt x="73" y="575"/>
                  <a:pt x="73" y="545"/>
                </a:cubicBezTo>
                <a:cubicBezTo>
                  <a:pt x="73" y="427"/>
                  <a:pt x="73" y="427"/>
                  <a:pt x="73" y="427"/>
                </a:cubicBezTo>
                <a:cubicBezTo>
                  <a:pt x="294" y="427"/>
                  <a:pt x="294" y="427"/>
                  <a:pt x="294" y="427"/>
                </a:cubicBezTo>
                <a:lnTo>
                  <a:pt x="294" y="589"/>
                </a:lnTo>
                <a:close/>
                <a:moveTo>
                  <a:pt x="294" y="398"/>
                </a:moveTo>
                <a:lnTo>
                  <a:pt x="294" y="398"/>
                </a:lnTo>
                <a:cubicBezTo>
                  <a:pt x="73" y="398"/>
                  <a:pt x="73" y="398"/>
                  <a:pt x="73" y="398"/>
                </a:cubicBezTo>
                <a:cubicBezTo>
                  <a:pt x="73" y="236"/>
                  <a:pt x="73" y="236"/>
                  <a:pt x="73" y="236"/>
                </a:cubicBezTo>
                <a:cubicBezTo>
                  <a:pt x="294" y="236"/>
                  <a:pt x="294" y="236"/>
                  <a:pt x="294" y="236"/>
                </a:cubicBezTo>
                <a:lnTo>
                  <a:pt x="294" y="398"/>
                </a:lnTo>
                <a:close/>
                <a:moveTo>
                  <a:pt x="544" y="545"/>
                </a:moveTo>
                <a:lnTo>
                  <a:pt x="544" y="545"/>
                </a:lnTo>
                <a:cubicBezTo>
                  <a:pt x="544" y="575"/>
                  <a:pt x="530" y="589"/>
                  <a:pt x="500" y="589"/>
                </a:cubicBezTo>
                <a:cubicBezTo>
                  <a:pt x="324" y="589"/>
                  <a:pt x="324" y="589"/>
                  <a:pt x="324" y="589"/>
                </a:cubicBezTo>
                <a:cubicBezTo>
                  <a:pt x="324" y="427"/>
                  <a:pt x="324" y="427"/>
                  <a:pt x="324" y="427"/>
                </a:cubicBezTo>
                <a:cubicBezTo>
                  <a:pt x="544" y="427"/>
                  <a:pt x="544" y="427"/>
                  <a:pt x="544" y="427"/>
                </a:cubicBezTo>
                <a:lnTo>
                  <a:pt x="544" y="545"/>
                </a:lnTo>
                <a:close/>
                <a:moveTo>
                  <a:pt x="544" y="398"/>
                </a:moveTo>
                <a:lnTo>
                  <a:pt x="544" y="398"/>
                </a:lnTo>
                <a:cubicBezTo>
                  <a:pt x="324" y="398"/>
                  <a:pt x="324" y="398"/>
                  <a:pt x="324" y="398"/>
                </a:cubicBezTo>
                <a:cubicBezTo>
                  <a:pt x="324" y="236"/>
                  <a:pt x="324" y="236"/>
                  <a:pt x="324" y="236"/>
                </a:cubicBezTo>
                <a:cubicBezTo>
                  <a:pt x="544" y="236"/>
                  <a:pt x="544" y="236"/>
                  <a:pt x="544" y="236"/>
                </a:cubicBezTo>
                <a:lnTo>
                  <a:pt x="544" y="398"/>
                </a:lnTo>
                <a:close/>
                <a:moveTo>
                  <a:pt x="559" y="192"/>
                </a:moveTo>
                <a:lnTo>
                  <a:pt x="559" y="192"/>
                </a:lnTo>
                <a:cubicBezTo>
                  <a:pt x="59" y="192"/>
                  <a:pt x="59" y="192"/>
                  <a:pt x="59" y="192"/>
                </a:cubicBezTo>
                <a:cubicBezTo>
                  <a:pt x="44" y="192"/>
                  <a:pt x="29" y="192"/>
                  <a:pt x="29" y="177"/>
                </a:cubicBezTo>
                <a:cubicBezTo>
                  <a:pt x="29" y="163"/>
                  <a:pt x="44" y="163"/>
                  <a:pt x="59" y="163"/>
                </a:cubicBezTo>
                <a:cubicBezTo>
                  <a:pt x="559" y="163"/>
                  <a:pt x="559" y="163"/>
                  <a:pt x="559" y="163"/>
                </a:cubicBezTo>
                <a:cubicBezTo>
                  <a:pt x="574" y="163"/>
                  <a:pt x="589" y="163"/>
                  <a:pt x="589" y="177"/>
                </a:cubicBezTo>
                <a:cubicBezTo>
                  <a:pt x="589" y="192"/>
                  <a:pt x="574" y="192"/>
                  <a:pt x="559" y="192"/>
                </a:cubicBezTo>
                <a:close/>
              </a:path>
            </a:pathLst>
          </a:custGeom>
          <a:solidFill>
            <a:schemeClr val="tx1">
              <a:lumMod val="75000"/>
              <a:lumOff val="25000"/>
            </a:schemeClr>
          </a:solidFill>
          <a:ln>
            <a:noFill/>
          </a:ln>
          <a:effectLst/>
          <a:extLst/>
        </p:spPr>
        <p:txBody>
          <a:bodyPr wrap="none" anchor="ctr"/>
          <a:lstStyle/>
          <a:p>
            <a:endParaRPr lang="en-US" sz="5400"/>
          </a:p>
        </p:txBody>
      </p:sp>
      <p:sp>
        <p:nvSpPr>
          <p:cNvPr id="93" name="Freeform 92"/>
          <p:cNvSpPr>
            <a:spLocks noChangeArrowheads="1"/>
          </p:cNvSpPr>
          <p:nvPr/>
        </p:nvSpPr>
        <p:spPr bwMode="auto">
          <a:xfrm>
            <a:off x="11413497" y="8885390"/>
            <a:ext cx="445952" cy="584228"/>
          </a:xfrm>
          <a:custGeom>
            <a:avLst/>
            <a:gdLst>
              <a:gd name="T0" fmla="*/ 143373 w 472"/>
              <a:gd name="T1" fmla="*/ 26330 h 619"/>
              <a:gd name="T2" fmla="*/ 143373 w 472"/>
              <a:gd name="T3" fmla="*/ 26330 h 619"/>
              <a:gd name="T4" fmla="*/ 127482 w 472"/>
              <a:gd name="T5" fmla="*/ 26330 h 619"/>
              <a:gd name="T6" fmla="*/ 84868 w 472"/>
              <a:gd name="T7" fmla="*/ 0 h 619"/>
              <a:gd name="T8" fmla="*/ 42253 w 472"/>
              <a:gd name="T9" fmla="*/ 26330 h 619"/>
              <a:gd name="T10" fmla="*/ 26363 w 472"/>
              <a:gd name="T11" fmla="*/ 26330 h 619"/>
              <a:gd name="T12" fmla="*/ 0 w 472"/>
              <a:gd name="T13" fmla="*/ 53021 h 619"/>
              <a:gd name="T14" fmla="*/ 0 w 472"/>
              <a:gd name="T15" fmla="*/ 196214 h 619"/>
              <a:gd name="T16" fmla="*/ 26363 w 472"/>
              <a:gd name="T17" fmla="*/ 222904 h 619"/>
              <a:gd name="T18" fmla="*/ 143373 w 472"/>
              <a:gd name="T19" fmla="*/ 222904 h 619"/>
              <a:gd name="T20" fmla="*/ 170097 w 472"/>
              <a:gd name="T21" fmla="*/ 196214 h 619"/>
              <a:gd name="T22" fmla="*/ 170097 w 472"/>
              <a:gd name="T23" fmla="*/ 53021 h 619"/>
              <a:gd name="T24" fmla="*/ 143373 w 472"/>
              <a:gd name="T25" fmla="*/ 26330 h 619"/>
              <a:gd name="T26" fmla="*/ 84868 w 472"/>
              <a:gd name="T27" fmla="*/ 10460 h 619"/>
              <a:gd name="T28" fmla="*/ 84868 w 472"/>
              <a:gd name="T29" fmla="*/ 10460 h 619"/>
              <a:gd name="T30" fmla="*/ 111592 w 472"/>
              <a:gd name="T31" fmla="*/ 26330 h 619"/>
              <a:gd name="T32" fmla="*/ 58505 w 472"/>
              <a:gd name="T33" fmla="*/ 26330 h 619"/>
              <a:gd name="T34" fmla="*/ 84868 w 472"/>
              <a:gd name="T35" fmla="*/ 10460 h 619"/>
              <a:gd name="T36" fmla="*/ 153846 w 472"/>
              <a:gd name="T37" fmla="*/ 196214 h 619"/>
              <a:gd name="T38" fmla="*/ 153846 w 472"/>
              <a:gd name="T39" fmla="*/ 196214 h 619"/>
              <a:gd name="T40" fmla="*/ 143373 w 472"/>
              <a:gd name="T41" fmla="*/ 212444 h 619"/>
              <a:gd name="T42" fmla="*/ 26363 w 472"/>
              <a:gd name="T43" fmla="*/ 212444 h 619"/>
              <a:gd name="T44" fmla="*/ 15890 w 472"/>
              <a:gd name="T45" fmla="*/ 196214 h 619"/>
              <a:gd name="T46" fmla="*/ 15890 w 472"/>
              <a:gd name="T47" fmla="*/ 180343 h 619"/>
              <a:gd name="T48" fmla="*/ 153846 w 472"/>
              <a:gd name="T49" fmla="*/ 180343 h 619"/>
              <a:gd name="T50" fmla="*/ 153846 w 472"/>
              <a:gd name="T51" fmla="*/ 196214 h 619"/>
              <a:gd name="T52" fmla="*/ 153846 w 472"/>
              <a:gd name="T53" fmla="*/ 169883 h 619"/>
              <a:gd name="T54" fmla="*/ 153846 w 472"/>
              <a:gd name="T55" fmla="*/ 169883 h 619"/>
              <a:gd name="T56" fmla="*/ 15890 w 472"/>
              <a:gd name="T57" fmla="*/ 169883 h 619"/>
              <a:gd name="T58" fmla="*/ 15890 w 472"/>
              <a:gd name="T59" fmla="*/ 53021 h 619"/>
              <a:gd name="T60" fmla="*/ 26363 w 472"/>
              <a:gd name="T61" fmla="*/ 42561 h 619"/>
              <a:gd name="T62" fmla="*/ 42253 w 472"/>
              <a:gd name="T63" fmla="*/ 42561 h 619"/>
              <a:gd name="T64" fmla="*/ 42253 w 472"/>
              <a:gd name="T65" fmla="*/ 84761 h 619"/>
              <a:gd name="T66" fmla="*/ 58505 w 472"/>
              <a:gd name="T67" fmla="*/ 84761 h 619"/>
              <a:gd name="T68" fmla="*/ 58505 w 472"/>
              <a:gd name="T69" fmla="*/ 42561 h 619"/>
              <a:gd name="T70" fmla="*/ 111592 w 472"/>
              <a:gd name="T71" fmla="*/ 42561 h 619"/>
              <a:gd name="T72" fmla="*/ 111592 w 472"/>
              <a:gd name="T73" fmla="*/ 84761 h 619"/>
              <a:gd name="T74" fmla="*/ 127482 w 472"/>
              <a:gd name="T75" fmla="*/ 84761 h 619"/>
              <a:gd name="T76" fmla="*/ 127482 w 472"/>
              <a:gd name="T77" fmla="*/ 42561 h 619"/>
              <a:gd name="T78" fmla="*/ 143373 w 472"/>
              <a:gd name="T79" fmla="*/ 42561 h 619"/>
              <a:gd name="T80" fmla="*/ 153846 w 472"/>
              <a:gd name="T81" fmla="*/ 53021 h 619"/>
              <a:gd name="T82" fmla="*/ 153846 w 472"/>
              <a:gd name="T83" fmla="*/ 169883 h 619"/>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472" h="619">
                <a:moveTo>
                  <a:pt x="397" y="73"/>
                </a:moveTo>
                <a:lnTo>
                  <a:pt x="397" y="73"/>
                </a:lnTo>
                <a:cubicBezTo>
                  <a:pt x="353" y="73"/>
                  <a:pt x="353" y="73"/>
                  <a:pt x="353" y="73"/>
                </a:cubicBezTo>
                <a:cubicBezTo>
                  <a:pt x="353" y="29"/>
                  <a:pt x="294" y="0"/>
                  <a:pt x="235" y="0"/>
                </a:cubicBezTo>
                <a:cubicBezTo>
                  <a:pt x="176" y="0"/>
                  <a:pt x="117" y="29"/>
                  <a:pt x="117" y="73"/>
                </a:cubicBezTo>
                <a:cubicBezTo>
                  <a:pt x="73" y="73"/>
                  <a:pt x="73" y="73"/>
                  <a:pt x="73" y="73"/>
                </a:cubicBezTo>
                <a:cubicBezTo>
                  <a:pt x="29" y="73"/>
                  <a:pt x="0" y="103"/>
                  <a:pt x="0" y="147"/>
                </a:cubicBezTo>
                <a:cubicBezTo>
                  <a:pt x="0" y="544"/>
                  <a:pt x="0" y="544"/>
                  <a:pt x="0" y="544"/>
                </a:cubicBezTo>
                <a:cubicBezTo>
                  <a:pt x="0" y="589"/>
                  <a:pt x="29" y="618"/>
                  <a:pt x="73" y="618"/>
                </a:cubicBezTo>
                <a:cubicBezTo>
                  <a:pt x="397" y="618"/>
                  <a:pt x="397" y="618"/>
                  <a:pt x="397" y="618"/>
                </a:cubicBezTo>
                <a:cubicBezTo>
                  <a:pt x="441" y="618"/>
                  <a:pt x="471" y="589"/>
                  <a:pt x="471" y="544"/>
                </a:cubicBezTo>
                <a:cubicBezTo>
                  <a:pt x="471" y="147"/>
                  <a:pt x="471" y="147"/>
                  <a:pt x="471" y="147"/>
                </a:cubicBezTo>
                <a:cubicBezTo>
                  <a:pt x="471" y="103"/>
                  <a:pt x="441" y="73"/>
                  <a:pt x="397" y="73"/>
                </a:cubicBezTo>
                <a:close/>
                <a:moveTo>
                  <a:pt x="235" y="29"/>
                </a:moveTo>
                <a:lnTo>
                  <a:pt x="235" y="29"/>
                </a:lnTo>
                <a:cubicBezTo>
                  <a:pt x="279" y="29"/>
                  <a:pt x="309" y="44"/>
                  <a:pt x="309" y="73"/>
                </a:cubicBezTo>
                <a:cubicBezTo>
                  <a:pt x="162" y="73"/>
                  <a:pt x="162" y="73"/>
                  <a:pt x="162" y="73"/>
                </a:cubicBezTo>
                <a:cubicBezTo>
                  <a:pt x="162" y="44"/>
                  <a:pt x="191" y="29"/>
                  <a:pt x="235" y="29"/>
                </a:cubicBezTo>
                <a:close/>
                <a:moveTo>
                  <a:pt x="426" y="544"/>
                </a:moveTo>
                <a:lnTo>
                  <a:pt x="426" y="544"/>
                </a:lnTo>
                <a:cubicBezTo>
                  <a:pt x="426" y="559"/>
                  <a:pt x="412" y="589"/>
                  <a:pt x="397" y="589"/>
                </a:cubicBezTo>
                <a:cubicBezTo>
                  <a:pt x="73" y="589"/>
                  <a:pt x="73" y="589"/>
                  <a:pt x="73" y="589"/>
                </a:cubicBezTo>
                <a:cubicBezTo>
                  <a:pt x="58" y="589"/>
                  <a:pt x="44" y="559"/>
                  <a:pt x="44" y="544"/>
                </a:cubicBezTo>
                <a:cubicBezTo>
                  <a:pt x="44" y="500"/>
                  <a:pt x="44" y="500"/>
                  <a:pt x="44" y="500"/>
                </a:cubicBezTo>
                <a:cubicBezTo>
                  <a:pt x="426" y="500"/>
                  <a:pt x="426" y="500"/>
                  <a:pt x="426" y="500"/>
                </a:cubicBezTo>
                <a:lnTo>
                  <a:pt x="426" y="544"/>
                </a:lnTo>
                <a:close/>
                <a:moveTo>
                  <a:pt x="426" y="471"/>
                </a:moveTo>
                <a:lnTo>
                  <a:pt x="426" y="471"/>
                </a:lnTo>
                <a:cubicBezTo>
                  <a:pt x="44" y="471"/>
                  <a:pt x="44" y="471"/>
                  <a:pt x="44" y="471"/>
                </a:cubicBezTo>
                <a:cubicBezTo>
                  <a:pt x="44" y="147"/>
                  <a:pt x="44" y="147"/>
                  <a:pt x="44" y="147"/>
                </a:cubicBezTo>
                <a:cubicBezTo>
                  <a:pt x="44" y="132"/>
                  <a:pt x="58" y="118"/>
                  <a:pt x="73" y="118"/>
                </a:cubicBezTo>
                <a:cubicBezTo>
                  <a:pt x="117" y="118"/>
                  <a:pt x="117" y="118"/>
                  <a:pt x="117" y="118"/>
                </a:cubicBezTo>
                <a:cubicBezTo>
                  <a:pt x="117" y="235"/>
                  <a:pt x="117" y="235"/>
                  <a:pt x="117" y="235"/>
                </a:cubicBezTo>
                <a:cubicBezTo>
                  <a:pt x="162" y="235"/>
                  <a:pt x="162" y="235"/>
                  <a:pt x="162" y="235"/>
                </a:cubicBezTo>
                <a:cubicBezTo>
                  <a:pt x="162" y="118"/>
                  <a:pt x="162" y="118"/>
                  <a:pt x="162" y="118"/>
                </a:cubicBezTo>
                <a:cubicBezTo>
                  <a:pt x="309" y="118"/>
                  <a:pt x="309" y="118"/>
                  <a:pt x="309" y="118"/>
                </a:cubicBezTo>
                <a:cubicBezTo>
                  <a:pt x="309" y="235"/>
                  <a:pt x="309" y="235"/>
                  <a:pt x="309" y="235"/>
                </a:cubicBezTo>
                <a:cubicBezTo>
                  <a:pt x="353" y="235"/>
                  <a:pt x="353" y="235"/>
                  <a:pt x="353" y="235"/>
                </a:cubicBezTo>
                <a:cubicBezTo>
                  <a:pt x="353" y="118"/>
                  <a:pt x="353" y="118"/>
                  <a:pt x="353" y="118"/>
                </a:cubicBezTo>
                <a:cubicBezTo>
                  <a:pt x="397" y="118"/>
                  <a:pt x="397" y="118"/>
                  <a:pt x="397" y="118"/>
                </a:cubicBezTo>
                <a:cubicBezTo>
                  <a:pt x="412" y="118"/>
                  <a:pt x="426" y="132"/>
                  <a:pt x="426" y="147"/>
                </a:cubicBezTo>
                <a:lnTo>
                  <a:pt x="426" y="471"/>
                </a:lnTo>
                <a:close/>
              </a:path>
            </a:pathLst>
          </a:custGeom>
          <a:solidFill>
            <a:schemeClr val="tx1">
              <a:lumMod val="75000"/>
              <a:lumOff val="25000"/>
            </a:schemeClr>
          </a:solidFill>
          <a:ln>
            <a:noFill/>
          </a:ln>
          <a:effectLst/>
          <a:extLst/>
        </p:spPr>
        <p:txBody>
          <a:bodyPr wrap="none" anchor="ctr"/>
          <a:lstStyle/>
          <a:p>
            <a:endParaRPr lang="en-US" sz="5400"/>
          </a:p>
        </p:txBody>
      </p:sp>
      <p:sp>
        <p:nvSpPr>
          <p:cNvPr id="94" name="Freeform 93"/>
          <p:cNvSpPr>
            <a:spLocks noChangeArrowheads="1"/>
          </p:cNvSpPr>
          <p:nvPr/>
        </p:nvSpPr>
        <p:spPr bwMode="auto">
          <a:xfrm>
            <a:off x="10376410" y="8885390"/>
            <a:ext cx="598058" cy="584228"/>
          </a:xfrm>
          <a:custGeom>
            <a:avLst/>
            <a:gdLst>
              <a:gd name="T0" fmla="*/ 42547 w 634"/>
              <a:gd name="T1" fmla="*/ 196214 h 619"/>
              <a:gd name="T2" fmla="*/ 42547 w 634"/>
              <a:gd name="T3" fmla="*/ 196214 h 619"/>
              <a:gd name="T4" fmla="*/ 74637 w 634"/>
              <a:gd name="T5" fmla="*/ 222904 h 619"/>
              <a:gd name="T6" fmla="*/ 100958 w 634"/>
              <a:gd name="T7" fmla="*/ 196214 h 619"/>
              <a:gd name="T8" fmla="*/ 74637 w 634"/>
              <a:gd name="T9" fmla="*/ 169883 h 619"/>
              <a:gd name="T10" fmla="*/ 42547 w 634"/>
              <a:gd name="T11" fmla="*/ 196214 h 619"/>
              <a:gd name="T12" fmla="*/ 74637 w 634"/>
              <a:gd name="T13" fmla="*/ 180343 h 619"/>
              <a:gd name="T14" fmla="*/ 74637 w 634"/>
              <a:gd name="T15" fmla="*/ 180343 h 619"/>
              <a:gd name="T16" fmla="*/ 85093 w 634"/>
              <a:gd name="T17" fmla="*/ 196214 h 619"/>
              <a:gd name="T18" fmla="*/ 74637 w 634"/>
              <a:gd name="T19" fmla="*/ 212444 h 619"/>
              <a:gd name="T20" fmla="*/ 58411 w 634"/>
              <a:gd name="T21" fmla="*/ 196214 h 619"/>
              <a:gd name="T22" fmla="*/ 74637 w 634"/>
              <a:gd name="T23" fmla="*/ 180343 h 619"/>
              <a:gd name="T24" fmla="*/ 58411 w 634"/>
              <a:gd name="T25" fmla="*/ 154013 h 619"/>
              <a:gd name="T26" fmla="*/ 58411 w 634"/>
              <a:gd name="T27" fmla="*/ 154013 h 619"/>
              <a:gd name="T28" fmla="*/ 42547 w 634"/>
              <a:gd name="T29" fmla="*/ 137782 h 619"/>
              <a:gd name="T30" fmla="*/ 207325 w 634"/>
              <a:gd name="T31" fmla="*/ 127322 h 619"/>
              <a:gd name="T32" fmla="*/ 228237 w 634"/>
              <a:gd name="T33" fmla="*/ 31740 h 619"/>
              <a:gd name="T34" fmla="*/ 223190 w 634"/>
              <a:gd name="T35" fmla="*/ 26330 h 619"/>
              <a:gd name="T36" fmla="*/ 42547 w 634"/>
              <a:gd name="T37" fmla="*/ 26330 h 619"/>
              <a:gd name="T38" fmla="*/ 42547 w 634"/>
              <a:gd name="T39" fmla="*/ 10460 h 619"/>
              <a:gd name="T40" fmla="*/ 53364 w 634"/>
              <a:gd name="T41" fmla="*/ 10460 h 619"/>
              <a:gd name="T42" fmla="*/ 58411 w 634"/>
              <a:gd name="T43" fmla="*/ 5050 h 619"/>
              <a:gd name="T44" fmla="*/ 53364 w 634"/>
              <a:gd name="T45" fmla="*/ 0 h 619"/>
              <a:gd name="T46" fmla="*/ 10817 w 634"/>
              <a:gd name="T47" fmla="*/ 0 h 619"/>
              <a:gd name="T48" fmla="*/ 0 w 634"/>
              <a:gd name="T49" fmla="*/ 5050 h 619"/>
              <a:gd name="T50" fmla="*/ 10817 w 634"/>
              <a:gd name="T51" fmla="*/ 10460 h 619"/>
              <a:gd name="T52" fmla="*/ 32090 w 634"/>
              <a:gd name="T53" fmla="*/ 10460 h 619"/>
              <a:gd name="T54" fmla="*/ 32090 w 634"/>
              <a:gd name="T55" fmla="*/ 137782 h 619"/>
              <a:gd name="T56" fmla="*/ 58411 w 634"/>
              <a:gd name="T57" fmla="*/ 169883 h 619"/>
              <a:gd name="T58" fmla="*/ 74637 w 634"/>
              <a:gd name="T59" fmla="*/ 169883 h 619"/>
              <a:gd name="T60" fmla="*/ 159370 w 634"/>
              <a:gd name="T61" fmla="*/ 169883 h 619"/>
              <a:gd name="T62" fmla="*/ 223190 w 634"/>
              <a:gd name="T63" fmla="*/ 169883 h 619"/>
              <a:gd name="T64" fmla="*/ 223190 w 634"/>
              <a:gd name="T65" fmla="*/ 154013 h 619"/>
              <a:gd name="T66" fmla="*/ 58411 w 634"/>
              <a:gd name="T67" fmla="*/ 154013 h 619"/>
              <a:gd name="T68" fmla="*/ 42547 w 634"/>
              <a:gd name="T69" fmla="*/ 42561 h 619"/>
              <a:gd name="T70" fmla="*/ 42547 w 634"/>
              <a:gd name="T71" fmla="*/ 42561 h 619"/>
              <a:gd name="T72" fmla="*/ 212373 w 634"/>
              <a:gd name="T73" fmla="*/ 42561 h 619"/>
              <a:gd name="T74" fmla="*/ 196508 w 634"/>
              <a:gd name="T75" fmla="*/ 111452 h 619"/>
              <a:gd name="T76" fmla="*/ 42547 w 634"/>
              <a:gd name="T77" fmla="*/ 127322 h 619"/>
              <a:gd name="T78" fmla="*/ 42547 w 634"/>
              <a:gd name="T79" fmla="*/ 42561 h 619"/>
              <a:gd name="T80" fmla="*/ 127640 w 634"/>
              <a:gd name="T81" fmla="*/ 196214 h 619"/>
              <a:gd name="T82" fmla="*/ 127640 w 634"/>
              <a:gd name="T83" fmla="*/ 196214 h 619"/>
              <a:gd name="T84" fmla="*/ 159370 w 634"/>
              <a:gd name="T85" fmla="*/ 222904 h 619"/>
              <a:gd name="T86" fmla="*/ 186051 w 634"/>
              <a:gd name="T87" fmla="*/ 196214 h 619"/>
              <a:gd name="T88" fmla="*/ 159370 w 634"/>
              <a:gd name="T89" fmla="*/ 169883 h 619"/>
              <a:gd name="T90" fmla="*/ 127640 w 634"/>
              <a:gd name="T91" fmla="*/ 196214 h 619"/>
              <a:gd name="T92" fmla="*/ 159370 w 634"/>
              <a:gd name="T93" fmla="*/ 180343 h 619"/>
              <a:gd name="T94" fmla="*/ 159370 w 634"/>
              <a:gd name="T95" fmla="*/ 180343 h 619"/>
              <a:gd name="T96" fmla="*/ 169826 w 634"/>
              <a:gd name="T97" fmla="*/ 196214 h 619"/>
              <a:gd name="T98" fmla="*/ 159370 w 634"/>
              <a:gd name="T99" fmla="*/ 212444 h 619"/>
              <a:gd name="T100" fmla="*/ 143505 w 634"/>
              <a:gd name="T101" fmla="*/ 196214 h 619"/>
              <a:gd name="T102" fmla="*/ 159370 w 634"/>
              <a:gd name="T103" fmla="*/ 180343 h 619"/>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634" h="619">
                <a:moveTo>
                  <a:pt x="118" y="544"/>
                </a:moveTo>
                <a:lnTo>
                  <a:pt x="118" y="544"/>
                </a:lnTo>
                <a:cubicBezTo>
                  <a:pt x="118" y="589"/>
                  <a:pt x="162" y="618"/>
                  <a:pt x="207" y="618"/>
                </a:cubicBezTo>
                <a:cubicBezTo>
                  <a:pt x="251" y="618"/>
                  <a:pt x="280" y="589"/>
                  <a:pt x="280" y="544"/>
                </a:cubicBezTo>
                <a:cubicBezTo>
                  <a:pt x="280" y="500"/>
                  <a:pt x="251" y="471"/>
                  <a:pt x="207" y="471"/>
                </a:cubicBezTo>
                <a:cubicBezTo>
                  <a:pt x="162" y="471"/>
                  <a:pt x="118" y="500"/>
                  <a:pt x="118" y="544"/>
                </a:cubicBezTo>
                <a:close/>
                <a:moveTo>
                  <a:pt x="207" y="500"/>
                </a:moveTo>
                <a:lnTo>
                  <a:pt x="207" y="500"/>
                </a:lnTo>
                <a:cubicBezTo>
                  <a:pt x="221" y="500"/>
                  <a:pt x="236" y="530"/>
                  <a:pt x="236" y="544"/>
                </a:cubicBezTo>
                <a:cubicBezTo>
                  <a:pt x="236" y="559"/>
                  <a:pt x="221" y="589"/>
                  <a:pt x="207" y="589"/>
                </a:cubicBezTo>
                <a:cubicBezTo>
                  <a:pt x="177" y="589"/>
                  <a:pt x="162" y="559"/>
                  <a:pt x="162" y="544"/>
                </a:cubicBezTo>
                <a:cubicBezTo>
                  <a:pt x="162" y="530"/>
                  <a:pt x="177" y="500"/>
                  <a:pt x="207" y="500"/>
                </a:cubicBezTo>
                <a:close/>
                <a:moveTo>
                  <a:pt x="162" y="427"/>
                </a:moveTo>
                <a:lnTo>
                  <a:pt x="162" y="427"/>
                </a:lnTo>
                <a:cubicBezTo>
                  <a:pt x="148" y="427"/>
                  <a:pt x="118" y="412"/>
                  <a:pt x="118" y="382"/>
                </a:cubicBezTo>
                <a:cubicBezTo>
                  <a:pt x="575" y="353"/>
                  <a:pt x="575" y="353"/>
                  <a:pt x="575" y="353"/>
                </a:cubicBezTo>
                <a:cubicBezTo>
                  <a:pt x="575" y="353"/>
                  <a:pt x="633" y="103"/>
                  <a:pt x="633" y="88"/>
                </a:cubicBezTo>
                <a:lnTo>
                  <a:pt x="619" y="73"/>
                </a:lnTo>
                <a:cubicBezTo>
                  <a:pt x="118" y="73"/>
                  <a:pt x="118" y="73"/>
                  <a:pt x="118" y="73"/>
                </a:cubicBezTo>
                <a:cubicBezTo>
                  <a:pt x="118" y="29"/>
                  <a:pt x="118" y="29"/>
                  <a:pt x="118" y="29"/>
                </a:cubicBezTo>
                <a:cubicBezTo>
                  <a:pt x="148" y="29"/>
                  <a:pt x="148" y="29"/>
                  <a:pt x="148" y="29"/>
                </a:cubicBezTo>
                <a:cubicBezTo>
                  <a:pt x="148" y="29"/>
                  <a:pt x="162" y="29"/>
                  <a:pt x="162" y="14"/>
                </a:cubicBezTo>
                <a:cubicBezTo>
                  <a:pt x="162" y="0"/>
                  <a:pt x="148" y="0"/>
                  <a:pt x="148" y="0"/>
                </a:cubicBezTo>
                <a:cubicBezTo>
                  <a:pt x="30" y="0"/>
                  <a:pt x="30" y="0"/>
                  <a:pt x="30" y="0"/>
                </a:cubicBezTo>
                <a:cubicBezTo>
                  <a:pt x="15" y="0"/>
                  <a:pt x="0" y="0"/>
                  <a:pt x="0" y="14"/>
                </a:cubicBezTo>
                <a:cubicBezTo>
                  <a:pt x="0" y="29"/>
                  <a:pt x="15" y="29"/>
                  <a:pt x="30" y="29"/>
                </a:cubicBezTo>
                <a:cubicBezTo>
                  <a:pt x="89" y="29"/>
                  <a:pt x="89" y="29"/>
                  <a:pt x="89" y="29"/>
                </a:cubicBezTo>
                <a:cubicBezTo>
                  <a:pt x="89" y="382"/>
                  <a:pt x="89" y="382"/>
                  <a:pt x="89" y="382"/>
                </a:cubicBezTo>
                <a:cubicBezTo>
                  <a:pt x="89" y="427"/>
                  <a:pt x="118" y="471"/>
                  <a:pt x="162" y="471"/>
                </a:cubicBezTo>
                <a:cubicBezTo>
                  <a:pt x="207" y="471"/>
                  <a:pt x="207" y="471"/>
                  <a:pt x="207" y="471"/>
                </a:cubicBezTo>
                <a:cubicBezTo>
                  <a:pt x="442" y="471"/>
                  <a:pt x="442" y="471"/>
                  <a:pt x="442" y="471"/>
                </a:cubicBezTo>
                <a:cubicBezTo>
                  <a:pt x="619" y="471"/>
                  <a:pt x="619" y="471"/>
                  <a:pt x="619" y="471"/>
                </a:cubicBezTo>
                <a:cubicBezTo>
                  <a:pt x="619" y="471"/>
                  <a:pt x="619" y="441"/>
                  <a:pt x="619" y="427"/>
                </a:cubicBezTo>
                <a:lnTo>
                  <a:pt x="162" y="427"/>
                </a:lnTo>
                <a:close/>
                <a:moveTo>
                  <a:pt x="118" y="118"/>
                </a:moveTo>
                <a:lnTo>
                  <a:pt x="118" y="118"/>
                </a:lnTo>
                <a:cubicBezTo>
                  <a:pt x="589" y="118"/>
                  <a:pt x="589" y="118"/>
                  <a:pt x="589" y="118"/>
                </a:cubicBezTo>
                <a:cubicBezTo>
                  <a:pt x="545" y="309"/>
                  <a:pt x="545" y="309"/>
                  <a:pt x="545" y="309"/>
                </a:cubicBezTo>
                <a:cubicBezTo>
                  <a:pt x="118" y="353"/>
                  <a:pt x="118" y="353"/>
                  <a:pt x="118" y="353"/>
                </a:cubicBezTo>
                <a:lnTo>
                  <a:pt x="118" y="118"/>
                </a:lnTo>
                <a:close/>
                <a:moveTo>
                  <a:pt x="354" y="544"/>
                </a:moveTo>
                <a:lnTo>
                  <a:pt x="354" y="544"/>
                </a:lnTo>
                <a:cubicBezTo>
                  <a:pt x="354" y="589"/>
                  <a:pt x="398" y="618"/>
                  <a:pt x="442" y="618"/>
                </a:cubicBezTo>
                <a:cubicBezTo>
                  <a:pt x="486" y="618"/>
                  <a:pt x="516" y="589"/>
                  <a:pt x="516" y="544"/>
                </a:cubicBezTo>
                <a:cubicBezTo>
                  <a:pt x="516" y="500"/>
                  <a:pt x="486" y="471"/>
                  <a:pt x="442" y="471"/>
                </a:cubicBezTo>
                <a:cubicBezTo>
                  <a:pt x="398" y="471"/>
                  <a:pt x="354" y="500"/>
                  <a:pt x="354" y="544"/>
                </a:cubicBezTo>
                <a:close/>
                <a:moveTo>
                  <a:pt x="442" y="500"/>
                </a:moveTo>
                <a:lnTo>
                  <a:pt x="442" y="500"/>
                </a:lnTo>
                <a:cubicBezTo>
                  <a:pt x="457" y="500"/>
                  <a:pt x="471" y="530"/>
                  <a:pt x="471" y="544"/>
                </a:cubicBezTo>
                <a:cubicBezTo>
                  <a:pt x="471" y="559"/>
                  <a:pt x="457" y="589"/>
                  <a:pt x="442" y="589"/>
                </a:cubicBezTo>
                <a:cubicBezTo>
                  <a:pt x="412" y="589"/>
                  <a:pt x="398" y="559"/>
                  <a:pt x="398" y="544"/>
                </a:cubicBezTo>
                <a:cubicBezTo>
                  <a:pt x="398" y="530"/>
                  <a:pt x="412" y="500"/>
                  <a:pt x="442" y="500"/>
                </a:cubicBezTo>
                <a:close/>
              </a:path>
            </a:pathLst>
          </a:custGeom>
          <a:solidFill>
            <a:schemeClr val="tx1">
              <a:lumMod val="75000"/>
              <a:lumOff val="25000"/>
            </a:schemeClr>
          </a:solidFill>
          <a:ln>
            <a:noFill/>
          </a:ln>
          <a:effectLst/>
          <a:extLst/>
        </p:spPr>
        <p:txBody>
          <a:bodyPr wrap="none" anchor="ctr"/>
          <a:lstStyle/>
          <a:p>
            <a:endParaRPr lang="en-US" sz="5400"/>
          </a:p>
        </p:txBody>
      </p:sp>
      <p:sp>
        <p:nvSpPr>
          <p:cNvPr id="95" name="Freeform 94"/>
          <p:cNvSpPr>
            <a:spLocks noChangeArrowheads="1"/>
          </p:cNvSpPr>
          <p:nvPr/>
        </p:nvSpPr>
        <p:spPr bwMode="auto">
          <a:xfrm>
            <a:off x="9418825" y="8902673"/>
            <a:ext cx="598056" cy="556574"/>
          </a:xfrm>
          <a:custGeom>
            <a:avLst/>
            <a:gdLst>
              <a:gd name="T0" fmla="*/ 68868 w 634"/>
              <a:gd name="T1" fmla="*/ 58402 h 590"/>
              <a:gd name="T2" fmla="*/ 68868 w 634"/>
              <a:gd name="T3" fmla="*/ 58402 h 590"/>
              <a:gd name="T4" fmla="*/ 53003 w 634"/>
              <a:gd name="T5" fmla="*/ 0 h 590"/>
              <a:gd name="T6" fmla="*/ 5048 w 634"/>
              <a:gd name="T7" fmla="*/ 0 h 590"/>
              <a:gd name="T8" fmla="*/ 0 w 634"/>
              <a:gd name="T9" fmla="*/ 5408 h 590"/>
              <a:gd name="T10" fmla="*/ 5048 w 634"/>
              <a:gd name="T11" fmla="*/ 16223 h 590"/>
              <a:gd name="T12" fmla="*/ 42186 w 634"/>
              <a:gd name="T13" fmla="*/ 16223 h 590"/>
              <a:gd name="T14" fmla="*/ 58411 w 634"/>
              <a:gd name="T15" fmla="*/ 58402 h 590"/>
              <a:gd name="T16" fmla="*/ 58411 w 634"/>
              <a:gd name="T17" fmla="*/ 58402 h 590"/>
              <a:gd name="T18" fmla="*/ 68868 w 634"/>
              <a:gd name="T19" fmla="*/ 143480 h 590"/>
              <a:gd name="T20" fmla="*/ 100597 w 634"/>
              <a:gd name="T21" fmla="*/ 169797 h 590"/>
              <a:gd name="T22" fmla="*/ 174873 w 634"/>
              <a:gd name="T23" fmla="*/ 169797 h 590"/>
              <a:gd name="T24" fmla="*/ 206963 w 634"/>
              <a:gd name="T25" fmla="*/ 143480 h 590"/>
              <a:gd name="T26" fmla="*/ 228236 w 634"/>
              <a:gd name="T27" fmla="*/ 58402 h 590"/>
              <a:gd name="T28" fmla="*/ 68868 w 634"/>
              <a:gd name="T29" fmla="*/ 58402 h 590"/>
              <a:gd name="T30" fmla="*/ 191098 w 634"/>
              <a:gd name="T31" fmla="*/ 143480 h 590"/>
              <a:gd name="T32" fmla="*/ 191098 w 634"/>
              <a:gd name="T33" fmla="*/ 143480 h 590"/>
              <a:gd name="T34" fmla="*/ 174873 w 634"/>
              <a:gd name="T35" fmla="*/ 153935 h 590"/>
              <a:gd name="T36" fmla="*/ 100597 w 634"/>
              <a:gd name="T37" fmla="*/ 153935 h 590"/>
              <a:gd name="T38" fmla="*/ 84732 w 634"/>
              <a:gd name="T39" fmla="*/ 143480 h 590"/>
              <a:gd name="T40" fmla="*/ 74276 w 634"/>
              <a:gd name="T41" fmla="*/ 69217 h 590"/>
              <a:gd name="T42" fmla="*/ 206963 w 634"/>
              <a:gd name="T43" fmla="*/ 69217 h 590"/>
              <a:gd name="T44" fmla="*/ 191098 w 634"/>
              <a:gd name="T45" fmla="*/ 143480 h 590"/>
              <a:gd name="T46" fmla="*/ 100597 w 634"/>
              <a:gd name="T47" fmla="*/ 186020 h 590"/>
              <a:gd name="T48" fmla="*/ 100597 w 634"/>
              <a:gd name="T49" fmla="*/ 186020 h 590"/>
              <a:gd name="T50" fmla="*/ 84732 w 634"/>
              <a:gd name="T51" fmla="*/ 196474 h 590"/>
              <a:gd name="T52" fmla="*/ 100597 w 634"/>
              <a:gd name="T53" fmla="*/ 212336 h 590"/>
              <a:gd name="T54" fmla="*/ 111414 w 634"/>
              <a:gd name="T55" fmla="*/ 196474 h 590"/>
              <a:gd name="T56" fmla="*/ 100597 w 634"/>
              <a:gd name="T57" fmla="*/ 186020 h 590"/>
              <a:gd name="T58" fmla="*/ 169825 w 634"/>
              <a:gd name="T59" fmla="*/ 186020 h 590"/>
              <a:gd name="T60" fmla="*/ 169825 w 634"/>
              <a:gd name="T61" fmla="*/ 186020 h 590"/>
              <a:gd name="T62" fmla="*/ 153600 w 634"/>
              <a:gd name="T63" fmla="*/ 196474 h 590"/>
              <a:gd name="T64" fmla="*/ 169825 w 634"/>
              <a:gd name="T65" fmla="*/ 212336 h 590"/>
              <a:gd name="T66" fmla="*/ 185690 w 634"/>
              <a:gd name="T67" fmla="*/ 196474 h 590"/>
              <a:gd name="T68" fmla="*/ 169825 w 634"/>
              <a:gd name="T69" fmla="*/ 186020 h 59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634" h="590">
                <a:moveTo>
                  <a:pt x="191" y="162"/>
                </a:moveTo>
                <a:lnTo>
                  <a:pt x="191" y="162"/>
                </a:lnTo>
                <a:cubicBezTo>
                  <a:pt x="147" y="0"/>
                  <a:pt x="147" y="0"/>
                  <a:pt x="147" y="0"/>
                </a:cubicBezTo>
                <a:cubicBezTo>
                  <a:pt x="14" y="0"/>
                  <a:pt x="14" y="0"/>
                  <a:pt x="14" y="0"/>
                </a:cubicBezTo>
                <a:lnTo>
                  <a:pt x="0" y="15"/>
                </a:lnTo>
                <a:cubicBezTo>
                  <a:pt x="0" y="30"/>
                  <a:pt x="14" y="45"/>
                  <a:pt x="14" y="45"/>
                </a:cubicBezTo>
                <a:cubicBezTo>
                  <a:pt x="117" y="45"/>
                  <a:pt x="117" y="45"/>
                  <a:pt x="117" y="45"/>
                </a:cubicBezTo>
                <a:cubicBezTo>
                  <a:pt x="162" y="162"/>
                  <a:pt x="162" y="162"/>
                  <a:pt x="162" y="162"/>
                </a:cubicBezTo>
                <a:cubicBezTo>
                  <a:pt x="191" y="398"/>
                  <a:pt x="191" y="398"/>
                  <a:pt x="191" y="398"/>
                </a:cubicBezTo>
                <a:cubicBezTo>
                  <a:pt x="191" y="442"/>
                  <a:pt x="235" y="471"/>
                  <a:pt x="279" y="471"/>
                </a:cubicBezTo>
                <a:cubicBezTo>
                  <a:pt x="485" y="471"/>
                  <a:pt x="485" y="471"/>
                  <a:pt x="485" y="471"/>
                </a:cubicBezTo>
                <a:cubicBezTo>
                  <a:pt x="530" y="471"/>
                  <a:pt x="574" y="442"/>
                  <a:pt x="574" y="398"/>
                </a:cubicBezTo>
                <a:cubicBezTo>
                  <a:pt x="633" y="162"/>
                  <a:pt x="633" y="162"/>
                  <a:pt x="633" y="162"/>
                </a:cubicBezTo>
                <a:lnTo>
                  <a:pt x="191" y="162"/>
                </a:lnTo>
                <a:close/>
                <a:moveTo>
                  <a:pt x="530" y="398"/>
                </a:moveTo>
                <a:lnTo>
                  <a:pt x="530" y="398"/>
                </a:lnTo>
                <a:cubicBezTo>
                  <a:pt x="530" y="413"/>
                  <a:pt x="515" y="427"/>
                  <a:pt x="485" y="427"/>
                </a:cubicBezTo>
                <a:cubicBezTo>
                  <a:pt x="279" y="427"/>
                  <a:pt x="279" y="427"/>
                  <a:pt x="279" y="427"/>
                </a:cubicBezTo>
                <a:cubicBezTo>
                  <a:pt x="250" y="427"/>
                  <a:pt x="235" y="413"/>
                  <a:pt x="235" y="398"/>
                </a:cubicBezTo>
                <a:cubicBezTo>
                  <a:pt x="206" y="192"/>
                  <a:pt x="206" y="192"/>
                  <a:pt x="206" y="192"/>
                </a:cubicBezTo>
                <a:cubicBezTo>
                  <a:pt x="574" y="192"/>
                  <a:pt x="574" y="192"/>
                  <a:pt x="574" y="192"/>
                </a:cubicBezTo>
                <a:lnTo>
                  <a:pt x="530" y="398"/>
                </a:lnTo>
                <a:close/>
                <a:moveTo>
                  <a:pt x="279" y="516"/>
                </a:moveTo>
                <a:lnTo>
                  <a:pt x="279" y="516"/>
                </a:lnTo>
                <a:cubicBezTo>
                  <a:pt x="250" y="516"/>
                  <a:pt x="235" y="530"/>
                  <a:pt x="235" y="545"/>
                </a:cubicBezTo>
                <a:cubicBezTo>
                  <a:pt x="235" y="575"/>
                  <a:pt x="250" y="589"/>
                  <a:pt x="279" y="589"/>
                </a:cubicBezTo>
                <a:cubicBezTo>
                  <a:pt x="294" y="589"/>
                  <a:pt x="309" y="575"/>
                  <a:pt x="309" y="545"/>
                </a:cubicBezTo>
                <a:cubicBezTo>
                  <a:pt x="309" y="530"/>
                  <a:pt x="294" y="516"/>
                  <a:pt x="279" y="516"/>
                </a:cubicBezTo>
                <a:close/>
                <a:moveTo>
                  <a:pt x="471" y="516"/>
                </a:moveTo>
                <a:lnTo>
                  <a:pt x="471" y="516"/>
                </a:lnTo>
                <a:cubicBezTo>
                  <a:pt x="456" y="516"/>
                  <a:pt x="426" y="530"/>
                  <a:pt x="426" y="545"/>
                </a:cubicBezTo>
                <a:cubicBezTo>
                  <a:pt x="426" y="575"/>
                  <a:pt x="456" y="589"/>
                  <a:pt x="471" y="589"/>
                </a:cubicBezTo>
                <a:cubicBezTo>
                  <a:pt x="485" y="589"/>
                  <a:pt x="515" y="575"/>
                  <a:pt x="515" y="545"/>
                </a:cubicBezTo>
                <a:cubicBezTo>
                  <a:pt x="515" y="530"/>
                  <a:pt x="485" y="516"/>
                  <a:pt x="471" y="516"/>
                </a:cubicBezTo>
                <a:close/>
              </a:path>
            </a:pathLst>
          </a:custGeom>
          <a:solidFill>
            <a:schemeClr val="tx1">
              <a:lumMod val="75000"/>
              <a:lumOff val="25000"/>
            </a:schemeClr>
          </a:solidFill>
          <a:ln>
            <a:noFill/>
          </a:ln>
          <a:effectLst/>
          <a:extLst/>
        </p:spPr>
        <p:txBody>
          <a:bodyPr wrap="none" anchor="ctr"/>
          <a:lstStyle/>
          <a:p>
            <a:endParaRPr lang="en-US" sz="5400"/>
          </a:p>
        </p:txBody>
      </p:sp>
      <p:sp>
        <p:nvSpPr>
          <p:cNvPr id="96" name="Freeform 95"/>
          <p:cNvSpPr>
            <a:spLocks noChangeArrowheads="1"/>
          </p:cNvSpPr>
          <p:nvPr/>
        </p:nvSpPr>
        <p:spPr bwMode="auto">
          <a:xfrm>
            <a:off x="8461245" y="8944154"/>
            <a:ext cx="580772" cy="473608"/>
          </a:xfrm>
          <a:custGeom>
            <a:avLst/>
            <a:gdLst>
              <a:gd name="T0" fmla="*/ 216253 w 619"/>
              <a:gd name="T1" fmla="*/ 42267 h 501"/>
              <a:gd name="T2" fmla="*/ 184694 w 619"/>
              <a:gd name="T3" fmla="*/ 10477 h 501"/>
              <a:gd name="T4" fmla="*/ 211232 w 619"/>
              <a:gd name="T5" fmla="*/ 5058 h 501"/>
              <a:gd name="T6" fmla="*/ 174293 w 619"/>
              <a:gd name="T7" fmla="*/ 0 h 501"/>
              <a:gd name="T8" fmla="*/ 68498 w 619"/>
              <a:gd name="T9" fmla="*/ 42267 h 501"/>
              <a:gd name="T10" fmla="*/ 21159 w 619"/>
              <a:gd name="T11" fmla="*/ 0 h 501"/>
              <a:gd name="T12" fmla="*/ 21159 w 619"/>
              <a:gd name="T13" fmla="*/ 10477 h 501"/>
              <a:gd name="T14" fmla="*/ 52718 w 619"/>
              <a:gd name="T15" fmla="*/ 42267 h 501"/>
              <a:gd name="T16" fmla="*/ 0 w 619"/>
              <a:gd name="T17" fmla="*/ 47686 h 501"/>
              <a:gd name="T18" fmla="*/ 10400 w 619"/>
              <a:gd name="T19" fmla="*/ 53105 h 501"/>
              <a:gd name="T20" fmla="*/ 47339 w 619"/>
              <a:gd name="T21" fmla="*/ 180630 h 501"/>
              <a:gd name="T22" fmla="*/ 195452 w 619"/>
              <a:gd name="T23" fmla="*/ 153897 h 501"/>
              <a:gd name="T24" fmla="*/ 216253 w 619"/>
              <a:gd name="T25" fmla="*/ 53105 h 501"/>
              <a:gd name="T26" fmla="*/ 216253 w 619"/>
              <a:gd name="T27" fmla="*/ 42267 h 501"/>
              <a:gd name="T28" fmla="*/ 68498 w 619"/>
              <a:gd name="T29" fmla="*/ 170153 h 501"/>
              <a:gd name="T30" fmla="*/ 31559 w 619"/>
              <a:gd name="T31" fmla="*/ 153897 h 501"/>
              <a:gd name="T32" fmla="*/ 68498 w 619"/>
              <a:gd name="T33" fmla="*/ 138001 h 501"/>
              <a:gd name="T34" fmla="*/ 68498 w 619"/>
              <a:gd name="T35" fmla="*/ 127525 h 501"/>
              <a:gd name="T36" fmla="*/ 31559 w 619"/>
              <a:gd name="T37" fmla="*/ 127525 h 501"/>
              <a:gd name="T38" fmla="*/ 68498 w 619"/>
              <a:gd name="T39" fmla="*/ 95373 h 501"/>
              <a:gd name="T40" fmla="*/ 68498 w 619"/>
              <a:gd name="T41" fmla="*/ 84896 h 501"/>
              <a:gd name="T42" fmla="*/ 26180 w 619"/>
              <a:gd name="T43" fmla="*/ 84896 h 501"/>
              <a:gd name="T44" fmla="*/ 68498 w 619"/>
              <a:gd name="T45" fmla="*/ 53105 h 501"/>
              <a:gd name="T46" fmla="*/ 137355 w 619"/>
              <a:gd name="T47" fmla="*/ 170153 h 501"/>
              <a:gd name="T48" fmla="*/ 84636 w 619"/>
              <a:gd name="T49" fmla="*/ 170153 h 501"/>
              <a:gd name="T50" fmla="*/ 137355 w 619"/>
              <a:gd name="T51" fmla="*/ 138001 h 501"/>
              <a:gd name="T52" fmla="*/ 137355 w 619"/>
              <a:gd name="T53" fmla="*/ 127525 h 501"/>
              <a:gd name="T54" fmla="*/ 84636 w 619"/>
              <a:gd name="T55" fmla="*/ 127525 h 501"/>
              <a:gd name="T56" fmla="*/ 137355 w 619"/>
              <a:gd name="T57" fmla="*/ 95373 h 501"/>
              <a:gd name="T58" fmla="*/ 137355 w 619"/>
              <a:gd name="T59" fmla="*/ 84896 h 501"/>
              <a:gd name="T60" fmla="*/ 84636 w 619"/>
              <a:gd name="T61" fmla="*/ 84896 h 501"/>
              <a:gd name="T62" fmla="*/ 137355 w 619"/>
              <a:gd name="T63" fmla="*/ 53105 h 501"/>
              <a:gd name="T64" fmla="*/ 179314 w 619"/>
              <a:gd name="T65" fmla="*/ 153897 h 501"/>
              <a:gd name="T66" fmla="*/ 168914 w 619"/>
              <a:gd name="T67" fmla="*/ 170153 h 501"/>
              <a:gd name="T68" fmla="*/ 153134 w 619"/>
              <a:gd name="T69" fmla="*/ 138001 h 501"/>
              <a:gd name="T70" fmla="*/ 179314 w 619"/>
              <a:gd name="T71" fmla="*/ 153897 h 501"/>
              <a:gd name="T72" fmla="*/ 184694 w 619"/>
              <a:gd name="T73" fmla="*/ 127525 h 501"/>
              <a:gd name="T74" fmla="*/ 153134 w 619"/>
              <a:gd name="T75" fmla="*/ 95373 h 501"/>
              <a:gd name="T76" fmla="*/ 184694 w 619"/>
              <a:gd name="T77" fmla="*/ 127525 h 501"/>
              <a:gd name="T78" fmla="*/ 190073 w 619"/>
              <a:gd name="T79" fmla="*/ 84896 h 501"/>
              <a:gd name="T80" fmla="*/ 153134 w 619"/>
              <a:gd name="T81" fmla="*/ 53105 h 501"/>
              <a:gd name="T82" fmla="*/ 190073 w 619"/>
              <a:gd name="T83" fmla="*/ 84896 h 50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619" h="501">
                <a:moveTo>
                  <a:pt x="603" y="117"/>
                </a:moveTo>
                <a:lnTo>
                  <a:pt x="603" y="117"/>
                </a:lnTo>
                <a:cubicBezTo>
                  <a:pt x="471" y="117"/>
                  <a:pt x="471" y="117"/>
                  <a:pt x="471" y="117"/>
                </a:cubicBezTo>
                <a:cubicBezTo>
                  <a:pt x="515" y="29"/>
                  <a:pt x="515" y="29"/>
                  <a:pt x="515" y="29"/>
                </a:cubicBezTo>
                <a:cubicBezTo>
                  <a:pt x="559" y="29"/>
                  <a:pt x="559" y="29"/>
                  <a:pt x="559" y="29"/>
                </a:cubicBezTo>
                <a:cubicBezTo>
                  <a:pt x="574" y="29"/>
                  <a:pt x="589" y="29"/>
                  <a:pt x="589" y="14"/>
                </a:cubicBezTo>
                <a:cubicBezTo>
                  <a:pt x="589" y="0"/>
                  <a:pt x="574" y="0"/>
                  <a:pt x="559" y="0"/>
                </a:cubicBezTo>
                <a:cubicBezTo>
                  <a:pt x="486" y="0"/>
                  <a:pt x="486" y="0"/>
                  <a:pt x="486" y="0"/>
                </a:cubicBezTo>
                <a:cubicBezTo>
                  <a:pt x="427" y="117"/>
                  <a:pt x="427" y="117"/>
                  <a:pt x="427" y="117"/>
                </a:cubicBezTo>
                <a:cubicBezTo>
                  <a:pt x="191" y="117"/>
                  <a:pt x="191" y="117"/>
                  <a:pt x="191" y="117"/>
                </a:cubicBezTo>
                <a:cubicBezTo>
                  <a:pt x="132" y="0"/>
                  <a:pt x="132" y="0"/>
                  <a:pt x="132" y="0"/>
                </a:cubicBezTo>
                <a:cubicBezTo>
                  <a:pt x="59" y="0"/>
                  <a:pt x="59" y="0"/>
                  <a:pt x="59" y="0"/>
                </a:cubicBezTo>
                <a:cubicBezTo>
                  <a:pt x="44" y="0"/>
                  <a:pt x="29" y="0"/>
                  <a:pt x="29" y="14"/>
                </a:cubicBezTo>
                <a:cubicBezTo>
                  <a:pt x="29" y="29"/>
                  <a:pt x="44" y="29"/>
                  <a:pt x="59" y="29"/>
                </a:cubicBezTo>
                <a:cubicBezTo>
                  <a:pt x="103" y="29"/>
                  <a:pt x="103" y="29"/>
                  <a:pt x="103" y="29"/>
                </a:cubicBezTo>
                <a:cubicBezTo>
                  <a:pt x="147" y="117"/>
                  <a:pt x="147" y="117"/>
                  <a:pt x="147" y="117"/>
                </a:cubicBezTo>
                <a:cubicBezTo>
                  <a:pt x="15" y="117"/>
                  <a:pt x="15" y="117"/>
                  <a:pt x="15" y="117"/>
                </a:cubicBezTo>
                <a:cubicBezTo>
                  <a:pt x="0" y="117"/>
                  <a:pt x="0" y="117"/>
                  <a:pt x="0" y="132"/>
                </a:cubicBezTo>
                <a:cubicBezTo>
                  <a:pt x="0" y="147"/>
                  <a:pt x="0" y="147"/>
                  <a:pt x="15" y="147"/>
                </a:cubicBezTo>
                <a:cubicBezTo>
                  <a:pt x="29" y="147"/>
                  <a:pt x="29" y="147"/>
                  <a:pt x="29" y="147"/>
                </a:cubicBezTo>
                <a:cubicBezTo>
                  <a:pt x="59" y="426"/>
                  <a:pt x="59" y="426"/>
                  <a:pt x="59" y="426"/>
                </a:cubicBezTo>
                <a:cubicBezTo>
                  <a:pt x="59" y="471"/>
                  <a:pt x="88" y="500"/>
                  <a:pt x="132" y="500"/>
                </a:cubicBezTo>
                <a:cubicBezTo>
                  <a:pt x="471" y="500"/>
                  <a:pt x="471" y="500"/>
                  <a:pt x="471" y="500"/>
                </a:cubicBezTo>
                <a:cubicBezTo>
                  <a:pt x="515" y="500"/>
                  <a:pt x="545" y="471"/>
                  <a:pt x="545" y="426"/>
                </a:cubicBezTo>
                <a:cubicBezTo>
                  <a:pt x="589" y="147"/>
                  <a:pt x="589" y="147"/>
                  <a:pt x="589" y="147"/>
                </a:cubicBezTo>
                <a:cubicBezTo>
                  <a:pt x="603" y="147"/>
                  <a:pt x="603" y="147"/>
                  <a:pt x="603" y="147"/>
                </a:cubicBezTo>
                <a:cubicBezTo>
                  <a:pt x="618" y="147"/>
                  <a:pt x="618" y="147"/>
                  <a:pt x="618" y="132"/>
                </a:cubicBezTo>
                <a:cubicBezTo>
                  <a:pt x="618" y="117"/>
                  <a:pt x="618" y="117"/>
                  <a:pt x="603" y="117"/>
                </a:cubicBezTo>
                <a:close/>
                <a:moveTo>
                  <a:pt x="191" y="471"/>
                </a:moveTo>
                <a:lnTo>
                  <a:pt x="191" y="471"/>
                </a:lnTo>
                <a:cubicBezTo>
                  <a:pt x="132" y="471"/>
                  <a:pt x="132" y="471"/>
                  <a:pt x="132" y="471"/>
                </a:cubicBezTo>
                <a:cubicBezTo>
                  <a:pt x="118" y="471"/>
                  <a:pt x="88" y="441"/>
                  <a:pt x="88" y="426"/>
                </a:cubicBezTo>
                <a:cubicBezTo>
                  <a:pt x="88" y="382"/>
                  <a:pt x="88" y="382"/>
                  <a:pt x="88" y="382"/>
                </a:cubicBezTo>
                <a:cubicBezTo>
                  <a:pt x="191" y="382"/>
                  <a:pt x="191" y="382"/>
                  <a:pt x="191" y="382"/>
                </a:cubicBezTo>
                <a:lnTo>
                  <a:pt x="191" y="471"/>
                </a:lnTo>
                <a:close/>
                <a:moveTo>
                  <a:pt x="191" y="353"/>
                </a:moveTo>
                <a:lnTo>
                  <a:pt x="191" y="353"/>
                </a:lnTo>
                <a:cubicBezTo>
                  <a:pt x="88" y="353"/>
                  <a:pt x="88" y="353"/>
                  <a:pt x="88" y="353"/>
                </a:cubicBezTo>
                <a:cubicBezTo>
                  <a:pt x="88" y="264"/>
                  <a:pt x="88" y="264"/>
                  <a:pt x="88" y="264"/>
                </a:cubicBezTo>
                <a:cubicBezTo>
                  <a:pt x="191" y="264"/>
                  <a:pt x="191" y="264"/>
                  <a:pt x="191" y="264"/>
                </a:cubicBezTo>
                <a:lnTo>
                  <a:pt x="191" y="353"/>
                </a:lnTo>
                <a:close/>
                <a:moveTo>
                  <a:pt x="191" y="235"/>
                </a:moveTo>
                <a:lnTo>
                  <a:pt x="191" y="235"/>
                </a:lnTo>
                <a:cubicBezTo>
                  <a:pt x="73" y="235"/>
                  <a:pt x="73" y="235"/>
                  <a:pt x="73" y="235"/>
                </a:cubicBezTo>
                <a:cubicBezTo>
                  <a:pt x="73" y="147"/>
                  <a:pt x="73" y="147"/>
                  <a:pt x="73" y="147"/>
                </a:cubicBezTo>
                <a:cubicBezTo>
                  <a:pt x="191" y="147"/>
                  <a:pt x="191" y="147"/>
                  <a:pt x="191" y="147"/>
                </a:cubicBezTo>
                <a:lnTo>
                  <a:pt x="191" y="235"/>
                </a:lnTo>
                <a:close/>
                <a:moveTo>
                  <a:pt x="383" y="471"/>
                </a:moveTo>
                <a:lnTo>
                  <a:pt x="383" y="471"/>
                </a:lnTo>
                <a:cubicBezTo>
                  <a:pt x="236" y="471"/>
                  <a:pt x="236" y="471"/>
                  <a:pt x="236" y="471"/>
                </a:cubicBezTo>
                <a:cubicBezTo>
                  <a:pt x="236" y="382"/>
                  <a:pt x="236" y="382"/>
                  <a:pt x="236" y="382"/>
                </a:cubicBezTo>
                <a:cubicBezTo>
                  <a:pt x="383" y="382"/>
                  <a:pt x="383" y="382"/>
                  <a:pt x="383" y="382"/>
                </a:cubicBezTo>
                <a:lnTo>
                  <a:pt x="383" y="471"/>
                </a:lnTo>
                <a:close/>
                <a:moveTo>
                  <a:pt x="383" y="353"/>
                </a:moveTo>
                <a:lnTo>
                  <a:pt x="383" y="353"/>
                </a:lnTo>
                <a:cubicBezTo>
                  <a:pt x="236" y="353"/>
                  <a:pt x="236" y="353"/>
                  <a:pt x="236" y="353"/>
                </a:cubicBezTo>
                <a:cubicBezTo>
                  <a:pt x="236" y="264"/>
                  <a:pt x="236" y="264"/>
                  <a:pt x="236" y="264"/>
                </a:cubicBezTo>
                <a:cubicBezTo>
                  <a:pt x="383" y="264"/>
                  <a:pt x="383" y="264"/>
                  <a:pt x="383" y="264"/>
                </a:cubicBezTo>
                <a:lnTo>
                  <a:pt x="383" y="353"/>
                </a:lnTo>
                <a:close/>
                <a:moveTo>
                  <a:pt x="383" y="235"/>
                </a:moveTo>
                <a:lnTo>
                  <a:pt x="383" y="235"/>
                </a:lnTo>
                <a:cubicBezTo>
                  <a:pt x="236" y="235"/>
                  <a:pt x="236" y="235"/>
                  <a:pt x="236" y="235"/>
                </a:cubicBezTo>
                <a:cubicBezTo>
                  <a:pt x="236" y="147"/>
                  <a:pt x="236" y="147"/>
                  <a:pt x="236" y="147"/>
                </a:cubicBezTo>
                <a:cubicBezTo>
                  <a:pt x="383" y="147"/>
                  <a:pt x="383" y="147"/>
                  <a:pt x="383" y="147"/>
                </a:cubicBezTo>
                <a:lnTo>
                  <a:pt x="383" y="235"/>
                </a:lnTo>
                <a:close/>
                <a:moveTo>
                  <a:pt x="500" y="426"/>
                </a:moveTo>
                <a:lnTo>
                  <a:pt x="500" y="426"/>
                </a:lnTo>
                <a:cubicBezTo>
                  <a:pt x="500" y="441"/>
                  <a:pt x="486" y="471"/>
                  <a:pt x="471" y="471"/>
                </a:cubicBezTo>
                <a:cubicBezTo>
                  <a:pt x="427" y="471"/>
                  <a:pt x="427" y="471"/>
                  <a:pt x="427" y="471"/>
                </a:cubicBezTo>
                <a:cubicBezTo>
                  <a:pt x="427" y="382"/>
                  <a:pt x="427" y="382"/>
                  <a:pt x="427" y="382"/>
                </a:cubicBezTo>
                <a:cubicBezTo>
                  <a:pt x="515" y="382"/>
                  <a:pt x="515" y="382"/>
                  <a:pt x="515" y="382"/>
                </a:cubicBezTo>
                <a:lnTo>
                  <a:pt x="500" y="426"/>
                </a:lnTo>
                <a:close/>
                <a:moveTo>
                  <a:pt x="515" y="353"/>
                </a:moveTo>
                <a:lnTo>
                  <a:pt x="515" y="353"/>
                </a:lnTo>
                <a:cubicBezTo>
                  <a:pt x="427" y="353"/>
                  <a:pt x="427" y="353"/>
                  <a:pt x="427" y="353"/>
                </a:cubicBezTo>
                <a:cubicBezTo>
                  <a:pt x="427" y="264"/>
                  <a:pt x="427" y="264"/>
                  <a:pt x="427" y="264"/>
                </a:cubicBezTo>
                <a:cubicBezTo>
                  <a:pt x="530" y="264"/>
                  <a:pt x="530" y="264"/>
                  <a:pt x="530" y="264"/>
                </a:cubicBezTo>
                <a:lnTo>
                  <a:pt x="515" y="353"/>
                </a:lnTo>
                <a:close/>
                <a:moveTo>
                  <a:pt x="530" y="235"/>
                </a:moveTo>
                <a:lnTo>
                  <a:pt x="530" y="235"/>
                </a:lnTo>
                <a:cubicBezTo>
                  <a:pt x="427" y="235"/>
                  <a:pt x="427" y="235"/>
                  <a:pt x="427" y="235"/>
                </a:cubicBezTo>
                <a:cubicBezTo>
                  <a:pt x="427" y="147"/>
                  <a:pt x="427" y="147"/>
                  <a:pt x="427" y="147"/>
                </a:cubicBezTo>
                <a:cubicBezTo>
                  <a:pt x="545" y="147"/>
                  <a:pt x="545" y="147"/>
                  <a:pt x="545" y="147"/>
                </a:cubicBezTo>
                <a:lnTo>
                  <a:pt x="530" y="235"/>
                </a:lnTo>
                <a:close/>
              </a:path>
            </a:pathLst>
          </a:custGeom>
          <a:solidFill>
            <a:schemeClr val="tx1">
              <a:lumMod val="75000"/>
              <a:lumOff val="25000"/>
            </a:schemeClr>
          </a:solidFill>
          <a:ln>
            <a:noFill/>
          </a:ln>
          <a:effectLst/>
          <a:extLst/>
        </p:spPr>
        <p:txBody>
          <a:bodyPr wrap="none" anchor="ctr"/>
          <a:lstStyle/>
          <a:p>
            <a:endParaRPr lang="en-US" sz="5400"/>
          </a:p>
        </p:txBody>
      </p:sp>
      <p:sp>
        <p:nvSpPr>
          <p:cNvPr id="97" name="Freeform 96"/>
          <p:cNvSpPr>
            <a:spLocks noChangeArrowheads="1"/>
          </p:cNvSpPr>
          <p:nvPr/>
        </p:nvSpPr>
        <p:spPr bwMode="auto">
          <a:xfrm>
            <a:off x="7489833" y="8885390"/>
            <a:ext cx="598056" cy="584228"/>
          </a:xfrm>
          <a:custGeom>
            <a:avLst/>
            <a:gdLst>
              <a:gd name="T0" fmla="*/ 186051 w 634"/>
              <a:gd name="T1" fmla="*/ 0 h 619"/>
              <a:gd name="T2" fmla="*/ 186051 w 634"/>
              <a:gd name="T3" fmla="*/ 0 h 619"/>
              <a:gd name="T4" fmla="*/ 42546 w 634"/>
              <a:gd name="T5" fmla="*/ 0 h 619"/>
              <a:gd name="T6" fmla="*/ 0 w 634"/>
              <a:gd name="T7" fmla="*/ 68891 h 619"/>
              <a:gd name="T8" fmla="*/ 0 w 634"/>
              <a:gd name="T9" fmla="*/ 95582 h 619"/>
              <a:gd name="T10" fmla="*/ 10817 w 634"/>
              <a:gd name="T11" fmla="*/ 116502 h 619"/>
              <a:gd name="T12" fmla="*/ 10817 w 634"/>
              <a:gd name="T13" fmla="*/ 196214 h 619"/>
              <a:gd name="T14" fmla="*/ 37138 w 634"/>
              <a:gd name="T15" fmla="*/ 222904 h 619"/>
              <a:gd name="T16" fmla="*/ 191098 w 634"/>
              <a:gd name="T17" fmla="*/ 222904 h 619"/>
              <a:gd name="T18" fmla="*/ 223189 w 634"/>
              <a:gd name="T19" fmla="*/ 196214 h 619"/>
              <a:gd name="T20" fmla="*/ 223189 w 634"/>
              <a:gd name="T21" fmla="*/ 116502 h 619"/>
              <a:gd name="T22" fmla="*/ 228236 w 634"/>
              <a:gd name="T23" fmla="*/ 95582 h 619"/>
              <a:gd name="T24" fmla="*/ 228236 w 634"/>
              <a:gd name="T25" fmla="*/ 68891 h 619"/>
              <a:gd name="T26" fmla="*/ 186051 w 634"/>
              <a:gd name="T27" fmla="*/ 0 h 619"/>
              <a:gd name="T28" fmla="*/ 207324 w 634"/>
              <a:gd name="T29" fmla="*/ 196214 h 619"/>
              <a:gd name="T30" fmla="*/ 207324 w 634"/>
              <a:gd name="T31" fmla="*/ 196214 h 619"/>
              <a:gd name="T32" fmla="*/ 191098 w 634"/>
              <a:gd name="T33" fmla="*/ 212444 h 619"/>
              <a:gd name="T34" fmla="*/ 37138 w 634"/>
              <a:gd name="T35" fmla="*/ 212444 h 619"/>
              <a:gd name="T36" fmla="*/ 21273 w 634"/>
              <a:gd name="T37" fmla="*/ 196214 h 619"/>
              <a:gd name="T38" fmla="*/ 21273 w 634"/>
              <a:gd name="T39" fmla="*/ 180343 h 619"/>
              <a:gd name="T40" fmla="*/ 207324 w 634"/>
              <a:gd name="T41" fmla="*/ 180343 h 619"/>
              <a:gd name="T42" fmla="*/ 207324 w 634"/>
              <a:gd name="T43" fmla="*/ 196214 h 619"/>
              <a:gd name="T44" fmla="*/ 207324 w 634"/>
              <a:gd name="T45" fmla="*/ 169883 h 619"/>
              <a:gd name="T46" fmla="*/ 207324 w 634"/>
              <a:gd name="T47" fmla="*/ 169883 h 619"/>
              <a:gd name="T48" fmla="*/ 21273 w 634"/>
              <a:gd name="T49" fmla="*/ 169883 h 619"/>
              <a:gd name="T50" fmla="*/ 21273 w 634"/>
              <a:gd name="T51" fmla="*/ 127322 h 619"/>
              <a:gd name="T52" fmla="*/ 37138 w 634"/>
              <a:gd name="T53" fmla="*/ 127322 h 619"/>
              <a:gd name="T54" fmla="*/ 63820 w 634"/>
              <a:gd name="T55" fmla="*/ 106042 h 619"/>
              <a:gd name="T56" fmla="*/ 90501 w 634"/>
              <a:gd name="T57" fmla="*/ 127322 h 619"/>
              <a:gd name="T58" fmla="*/ 116822 w 634"/>
              <a:gd name="T59" fmla="*/ 111452 h 619"/>
              <a:gd name="T60" fmla="*/ 143504 w 634"/>
              <a:gd name="T61" fmla="*/ 127322 h 619"/>
              <a:gd name="T62" fmla="*/ 169825 w 634"/>
              <a:gd name="T63" fmla="*/ 106042 h 619"/>
              <a:gd name="T64" fmla="*/ 191098 w 634"/>
              <a:gd name="T65" fmla="*/ 127322 h 619"/>
              <a:gd name="T66" fmla="*/ 207324 w 634"/>
              <a:gd name="T67" fmla="*/ 127322 h 619"/>
              <a:gd name="T68" fmla="*/ 207324 w 634"/>
              <a:gd name="T69" fmla="*/ 169883 h 619"/>
              <a:gd name="T70" fmla="*/ 212372 w 634"/>
              <a:gd name="T71" fmla="*/ 95582 h 619"/>
              <a:gd name="T72" fmla="*/ 212372 w 634"/>
              <a:gd name="T73" fmla="*/ 95582 h 619"/>
              <a:gd name="T74" fmla="*/ 191098 w 634"/>
              <a:gd name="T75" fmla="*/ 111452 h 619"/>
              <a:gd name="T76" fmla="*/ 169825 w 634"/>
              <a:gd name="T77" fmla="*/ 95582 h 619"/>
              <a:gd name="T78" fmla="*/ 164777 w 634"/>
              <a:gd name="T79" fmla="*/ 95582 h 619"/>
              <a:gd name="T80" fmla="*/ 143504 w 634"/>
              <a:gd name="T81" fmla="*/ 111452 h 619"/>
              <a:gd name="T82" fmla="*/ 116822 w 634"/>
              <a:gd name="T83" fmla="*/ 95582 h 619"/>
              <a:gd name="T84" fmla="*/ 111775 w 634"/>
              <a:gd name="T85" fmla="*/ 95582 h 619"/>
              <a:gd name="T86" fmla="*/ 90501 w 634"/>
              <a:gd name="T87" fmla="*/ 111452 h 619"/>
              <a:gd name="T88" fmla="*/ 63820 w 634"/>
              <a:gd name="T89" fmla="*/ 95582 h 619"/>
              <a:gd name="T90" fmla="*/ 58411 w 634"/>
              <a:gd name="T91" fmla="*/ 95582 h 619"/>
              <a:gd name="T92" fmla="*/ 37138 w 634"/>
              <a:gd name="T93" fmla="*/ 111452 h 619"/>
              <a:gd name="T94" fmla="*/ 16225 w 634"/>
              <a:gd name="T95" fmla="*/ 95582 h 619"/>
              <a:gd name="T96" fmla="*/ 16225 w 634"/>
              <a:gd name="T97" fmla="*/ 84761 h 619"/>
              <a:gd name="T98" fmla="*/ 212372 w 634"/>
              <a:gd name="T99" fmla="*/ 84761 h 619"/>
              <a:gd name="T100" fmla="*/ 212372 w 634"/>
              <a:gd name="T101" fmla="*/ 95582 h 619"/>
              <a:gd name="T102" fmla="*/ 16225 w 634"/>
              <a:gd name="T103" fmla="*/ 68891 h 619"/>
              <a:gd name="T104" fmla="*/ 16225 w 634"/>
              <a:gd name="T105" fmla="*/ 68891 h 619"/>
              <a:gd name="T106" fmla="*/ 47955 w 634"/>
              <a:gd name="T107" fmla="*/ 10460 h 619"/>
              <a:gd name="T108" fmla="*/ 180642 w 634"/>
              <a:gd name="T109" fmla="*/ 10460 h 619"/>
              <a:gd name="T110" fmla="*/ 212372 w 634"/>
              <a:gd name="T111" fmla="*/ 68891 h 619"/>
              <a:gd name="T112" fmla="*/ 16225 w 634"/>
              <a:gd name="T113" fmla="*/ 68891 h 619"/>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634" h="619">
                <a:moveTo>
                  <a:pt x="516" y="0"/>
                </a:moveTo>
                <a:lnTo>
                  <a:pt x="516" y="0"/>
                </a:lnTo>
                <a:cubicBezTo>
                  <a:pt x="118" y="0"/>
                  <a:pt x="118" y="0"/>
                  <a:pt x="118" y="0"/>
                </a:cubicBezTo>
                <a:cubicBezTo>
                  <a:pt x="0" y="191"/>
                  <a:pt x="0" y="191"/>
                  <a:pt x="0" y="191"/>
                </a:cubicBezTo>
                <a:lnTo>
                  <a:pt x="0" y="265"/>
                </a:lnTo>
                <a:cubicBezTo>
                  <a:pt x="0" y="294"/>
                  <a:pt x="15" y="309"/>
                  <a:pt x="30" y="323"/>
                </a:cubicBezTo>
                <a:cubicBezTo>
                  <a:pt x="30" y="544"/>
                  <a:pt x="30" y="544"/>
                  <a:pt x="30" y="544"/>
                </a:cubicBezTo>
                <a:cubicBezTo>
                  <a:pt x="30" y="589"/>
                  <a:pt x="59" y="618"/>
                  <a:pt x="103" y="618"/>
                </a:cubicBezTo>
                <a:cubicBezTo>
                  <a:pt x="530" y="618"/>
                  <a:pt x="530" y="618"/>
                  <a:pt x="530" y="618"/>
                </a:cubicBezTo>
                <a:cubicBezTo>
                  <a:pt x="575" y="618"/>
                  <a:pt x="619" y="589"/>
                  <a:pt x="619" y="544"/>
                </a:cubicBezTo>
                <a:cubicBezTo>
                  <a:pt x="619" y="323"/>
                  <a:pt x="619" y="323"/>
                  <a:pt x="619" y="323"/>
                </a:cubicBezTo>
                <a:cubicBezTo>
                  <a:pt x="633" y="309"/>
                  <a:pt x="633" y="294"/>
                  <a:pt x="633" y="265"/>
                </a:cubicBezTo>
                <a:cubicBezTo>
                  <a:pt x="633" y="250"/>
                  <a:pt x="633" y="191"/>
                  <a:pt x="633" y="191"/>
                </a:cubicBezTo>
                <a:lnTo>
                  <a:pt x="516" y="0"/>
                </a:lnTo>
                <a:close/>
                <a:moveTo>
                  <a:pt x="575" y="544"/>
                </a:moveTo>
                <a:lnTo>
                  <a:pt x="575" y="544"/>
                </a:lnTo>
                <a:cubicBezTo>
                  <a:pt x="575" y="559"/>
                  <a:pt x="560" y="589"/>
                  <a:pt x="530" y="589"/>
                </a:cubicBezTo>
                <a:cubicBezTo>
                  <a:pt x="103" y="589"/>
                  <a:pt x="103" y="589"/>
                  <a:pt x="103" y="589"/>
                </a:cubicBezTo>
                <a:cubicBezTo>
                  <a:pt x="89" y="589"/>
                  <a:pt x="59" y="559"/>
                  <a:pt x="59" y="544"/>
                </a:cubicBezTo>
                <a:cubicBezTo>
                  <a:pt x="59" y="500"/>
                  <a:pt x="59" y="500"/>
                  <a:pt x="59" y="500"/>
                </a:cubicBezTo>
                <a:cubicBezTo>
                  <a:pt x="575" y="500"/>
                  <a:pt x="575" y="500"/>
                  <a:pt x="575" y="500"/>
                </a:cubicBezTo>
                <a:lnTo>
                  <a:pt x="575" y="544"/>
                </a:lnTo>
                <a:close/>
                <a:moveTo>
                  <a:pt x="575" y="471"/>
                </a:moveTo>
                <a:lnTo>
                  <a:pt x="575" y="471"/>
                </a:lnTo>
                <a:cubicBezTo>
                  <a:pt x="59" y="471"/>
                  <a:pt x="59" y="471"/>
                  <a:pt x="59" y="471"/>
                </a:cubicBezTo>
                <a:cubicBezTo>
                  <a:pt x="59" y="353"/>
                  <a:pt x="59" y="353"/>
                  <a:pt x="59" y="353"/>
                </a:cubicBezTo>
                <a:cubicBezTo>
                  <a:pt x="74" y="353"/>
                  <a:pt x="89" y="353"/>
                  <a:pt x="103" y="353"/>
                </a:cubicBezTo>
                <a:cubicBezTo>
                  <a:pt x="118" y="353"/>
                  <a:pt x="162" y="323"/>
                  <a:pt x="177" y="294"/>
                </a:cubicBezTo>
                <a:cubicBezTo>
                  <a:pt x="192" y="323"/>
                  <a:pt x="221" y="353"/>
                  <a:pt x="251" y="353"/>
                </a:cubicBezTo>
                <a:cubicBezTo>
                  <a:pt x="280" y="353"/>
                  <a:pt x="310" y="323"/>
                  <a:pt x="324" y="309"/>
                </a:cubicBezTo>
                <a:cubicBezTo>
                  <a:pt x="324" y="323"/>
                  <a:pt x="369" y="353"/>
                  <a:pt x="398" y="353"/>
                </a:cubicBezTo>
                <a:cubicBezTo>
                  <a:pt x="428" y="353"/>
                  <a:pt x="457" y="323"/>
                  <a:pt x="471" y="294"/>
                </a:cubicBezTo>
                <a:cubicBezTo>
                  <a:pt x="486" y="323"/>
                  <a:pt x="501" y="353"/>
                  <a:pt x="530" y="353"/>
                </a:cubicBezTo>
                <a:cubicBezTo>
                  <a:pt x="545" y="353"/>
                  <a:pt x="575" y="353"/>
                  <a:pt x="575" y="353"/>
                </a:cubicBezTo>
                <a:lnTo>
                  <a:pt x="575" y="471"/>
                </a:lnTo>
                <a:close/>
                <a:moveTo>
                  <a:pt x="589" y="265"/>
                </a:moveTo>
                <a:lnTo>
                  <a:pt x="589" y="265"/>
                </a:lnTo>
                <a:cubicBezTo>
                  <a:pt x="589" y="294"/>
                  <a:pt x="560" y="309"/>
                  <a:pt x="530" y="309"/>
                </a:cubicBezTo>
                <a:cubicBezTo>
                  <a:pt x="501" y="309"/>
                  <a:pt x="471" y="294"/>
                  <a:pt x="471" y="265"/>
                </a:cubicBezTo>
                <a:cubicBezTo>
                  <a:pt x="457" y="265"/>
                  <a:pt x="457" y="265"/>
                  <a:pt x="457" y="265"/>
                </a:cubicBezTo>
                <a:cubicBezTo>
                  <a:pt x="457" y="294"/>
                  <a:pt x="428" y="309"/>
                  <a:pt x="398" y="309"/>
                </a:cubicBezTo>
                <a:cubicBezTo>
                  <a:pt x="369" y="309"/>
                  <a:pt x="324" y="294"/>
                  <a:pt x="324" y="265"/>
                </a:cubicBezTo>
                <a:cubicBezTo>
                  <a:pt x="310" y="265"/>
                  <a:pt x="310" y="265"/>
                  <a:pt x="310" y="265"/>
                </a:cubicBezTo>
                <a:cubicBezTo>
                  <a:pt x="310" y="294"/>
                  <a:pt x="280" y="309"/>
                  <a:pt x="251" y="309"/>
                </a:cubicBezTo>
                <a:cubicBezTo>
                  <a:pt x="221" y="309"/>
                  <a:pt x="177" y="294"/>
                  <a:pt x="177" y="265"/>
                </a:cubicBezTo>
                <a:cubicBezTo>
                  <a:pt x="162" y="265"/>
                  <a:pt x="162" y="265"/>
                  <a:pt x="162" y="265"/>
                </a:cubicBezTo>
                <a:cubicBezTo>
                  <a:pt x="162" y="294"/>
                  <a:pt x="133" y="309"/>
                  <a:pt x="103" y="309"/>
                </a:cubicBezTo>
                <a:cubicBezTo>
                  <a:pt x="74" y="309"/>
                  <a:pt x="45" y="294"/>
                  <a:pt x="45" y="265"/>
                </a:cubicBezTo>
                <a:cubicBezTo>
                  <a:pt x="45" y="235"/>
                  <a:pt x="45" y="235"/>
                  <a:pt x="45" y="235"/>
                </a:cubicBezTo>
                <a:cubicBezTo>
                  <a:pt x="589" y="235"/>
                  <a:pt x="589" y="235"/>
                  <a:pt x="589" y="235"/>
                </a:cubicBezTo>
                <a:lnTo>
                  <a:pt x="589" y="265"/>
                </a:lnTo>
                <a:close/>
                <a:moveTo>
                  <a:pt x="45" y="191"/>
                </a:moveTo>
                <a:lnTo>
                  <a:pt x="45" y="191"/>
                </a:lnTo>
                <a:cubicBezTo>
                  <a:pt x="133" y="29"/>
                  <a:pt x="133" y="29"/>
                  <a:pt x="133" y="29"/>
                </a:cubicBezTo>
                <a:cubicBezTo>
                  <a:pt x="501" y="29"/>
                  <a:pt x="501" y="29"/>
                  <a:pt x="501" y="29"/>
                </a:cubicBezTo>
                <a:cubicBezTo>
                  <a:pt x="589" y="191"/>
                  <a:pt x="589" y="191"/>
                  <a:pt x="589" y="191"/>
                </a:cubicBezTo>
                <a:lnTo>
                  <a:pt x="45" y="191"/>
                </a:lnTo>
                <a:close/>
              </a:path>
            </a:pathLst>
          </a:custGeom>
          <a:solidFill>
            <a:schemeClr val="tx1">
              <a:lumMod val="75000"/>
              <a:lumOff val="25000"/>
            </a:schemeClr>
          </a:solidFill>
          <a:ln>
            <a:noFill/>
          </a:ln>
          <a:effectLst/>
          <a:extLst/>
        </p:spPr>
        <p:txBody>
          <a:bodyPr wrap="none" anchor="ctr"/>
          <a:lstStyle/>
          <a:p>
            <a:endParaRPr lang="en-US" sz="5400"/>
          </a:p>
        </p:txBody>
      </p:sp>
      <p:sp>
        <p:nvSpPr>
          <p:cNvPr id="98" name="Freeform 97"/>
          <p:cNvSpPr>
            <a:spLocks noChangeArrowheads="1"/>
          </p:cNvSpPr>
          <p:nvPr/>
        </p:nvSpPr>
        <p:spPr bwMode="auto">
          <a:xfrm>
            <a:off x="6604852" y="8944154"/>
            <a:ext cx="445950" cy="473608"/>
          </a:xfrm>
          <a:custGeom>
            <a:avLst/>
            <a:gdLst>
              <a:gd name="T0" fmla="*/ 138316 w 472"/>
              <a:gd name="T1" fmla="*/ 111629 h 501"/>
              <a:gd name="T2" fmla="*/ 138316 w 472"/>
              <a:gd name="T3" fmla="*/ 111629 h 501"/>
              <a:gd name="T4" fmla="*/ 106536 w 472"/>
              <a:gd name="T5" fmla="*/ 127525 h 501"/>
              <a:gd name="T6" fmla="*/ 69338 w 472"/>
              <a:gd name="T7" fmla="*/ 106210 h 501"/>
              <a:gd name="T8" fmla="*/ 74394 w 472"/>
              <a:gd name="T9" fmla="*/ 90315 h 501"/>
              <a:gd name="T10" fmla="*/ 69338 w 472"/>
              <a:gd name="T11" fmla="*/ 79838 h 501"/>
              <a:gd name="T12" fmla="*/ 111953 w 472"/>
              <a:gd name="T13" fmla="*/ 58524 h 501"/>
              <a:gd name="T14" fmla="*/ 138316 w 472"/>
              <a:gd name="T15" fmla="*/ 69001 h 501"/>
              <a:gd name="T16" fmla="*/ 170096 w 472"/>
              <a:gd name="T17" fmla="*/ 31791 h 501"/>
              <a:gd name="T18" fmla="*/ 138316 w 472"/>
              <a:gd name="T19" fmla="*/ 0 h 501"/>
              <a:gd name="T20" fmla="*/ 101119 w 472"/>
              <a:gd name="T21" fmla="*/ 31791 h 501"/>
              <a:gd name="T22" fmla="*/ 101119 w 472"/>
              <a:gd name="T23" fmla="*/ 42267 h 501"/>
              <a:gd name="T24" fmla="*/ 63921 w 472"/>
              <a:gd name="T25" fmla="*/ 63582 h 501"/>
              <a:gd name="T26" fmla="*/ 37197 w 472"/>
              <a:gd name="T27" fmla="*/ 53105 h 501"/>
              <a:gd name="T28" fmla="*/ 0 w 472"/>
              <a:gd name="T29" fmla="*/ 90315 h 501"/>
              <a:gd name="T30" fmla="*/ 37197 w 472"/>
              <a:gd name="T31" fmla="*/ 127525 h 501"/>
              <a:gd name="T32" fmla="*/ 58504 w 472"/>
              <a:gd name="T33" fmla="*/ 116687 h 501"/>
              <a:gd name="T34" fmla="*/ 58504 w 472"/>
              <a:gd name="T35" fmla="*/ 116687 h 501"/>
              <a:gd name="T36" fmla="*/ 101119 w 472"/>
              <a:gd name="T37" fmla="*/ 143420 h 501"/>
              <a:gd name="T38" fmla="*/ 101119 w 472"/>
              <a:gd name="T39" fmla="*/ 148839 h 501"/>
              <a:gd name="T40" fmla="*/ 138316 w 472"/>
              <a:gd name="T41" fmla="*/ 180630 h 501"/>
              <a:gd name="T42" fmla="*/ 170096 w 472"/>
              <a:gd name="T43" fmla="*/ 148839 h 501"/>
              <a:gd name="T44" fmla="*/ 138316 w 472"/>
              <a:gd name="T45" fmla="*/ 111629 h 501"/>
              <a:gd name="T46" fmla="*/ 138316 w 472"/>
              <a:gd name="T47" fmla="*/ 10477 h 501"/>
              <a:gd name="T48" fmla="*/ 138316 w 472"/>
              <a:gd name="T49" fmla="*/ 10477 h 501"/>
              <a:gd name="T50" fmla="*/ 159623 w 472"/>
              <a:gd name="T51" fmla="*/ 31791 h 501"/>
              <a:gd name="T52" fmla="*/ 138316 w 472"/>
              <a:gd name="T53" fmla="*/ 53105 h 501"/>
              <a:gd name="T54" fmla="*/ 117009 w 472"/>
              <a:gd name="T55" fmla="*/ 31791 h 501"/>
              <a:gd name="T56" fmla="*/ 138316 w 472"/>
              <a:gd name="T57" fmla="*/ 10477 h 501"/>
              <a:gd name="T58" fmla="*/ 37197 w 472"/>
              <a:gd name="T59" fmla="*/ 111629 h 501"/>
              <a:gd name="T60" fmla="*/ 37197 w 472"/>
              <a:gd name="T61" fmla="*/ 111629 h 501"/>
              <a:gd name="T62" fmla="*/ 15890 w 472"/>
              <a:gd name="T63" fmla="*/ 90315 h 501"/>
              <a:gd name="T64" fmla="*/ 37197 w 472"/>
              <a:gd name="T65" fmla="*/ 69001 h 501"/>
              <a:gd name="T66" fmla="*/ 58504 w 472"/>
              <a:gd name="T67" fmla="*/ 90315 h 501"/>
              <a:gd name="T68" fmla="*/ 37197 w 472"/>
              <a:gd name="T69" fmla="*/ 111629 h 501"/>
              <a:gd name="T70" fmla="*/ 138316 w 472"/>
              <a:gd name="T71" fmla="*/ 170153 h 501"/>
              <a:gd name="T72" fmla="*/ 138316 w 472"/>
              <a:gd name="T73" fmla="*/ 170153 h 501"/>
              <a:gd name="T74" fmla="*/ 117009 w 472"/>
              <a:gd name="T75" fmla="*/ 148839 h 501"/>
              <a:gd name="T76" fmla="*/ 138316 w 472"/>
              <a:gd name="T77" fmla="*/ 127525 h 501"/>
              <a:gd name="T78" fmla="*/ 159623 w 472"/>
              <a:gd name="T79" fmla="*/ 148839 h 501"/>
              <a:gd name="T80" fmla="*/ 138316 w 472"/>
              <a:gd name="T81" fmla="*/ 170153 h 501"/>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472" h="501">
                <a:moveTo>
                  <a:pt x="383" y="309"/>
                </a:moveTo>
                <a:lnTo>
                  <a:pt x="383" y="309"/>
                </a:lnTo>
                <a:cubicBezTo>
                  <a:pt x="339" y="309"/>
                  <a:pt x="310" y="323"/>
                  <a:pt x="295" y="353"/>
                </a:cubicBezTo>
                <a:cubicBezTo>
                  <a:pt x="192" y="294"/>
                  <a:pt x="192" y="294"/>
                  <a:pt x="192" y="294"/>
                </a:cubicBezTo>
                <a:cubicBezTo>
                  <a:pt x="192" y="280"/>
                  <a:pt x="206" y="264"/>
                  <a:pt x="206" y="250"/>
                </a:cubicBezTo>
                <a:cubicBezTo>
                  <a:pt x="206" y="235"/>
                  <a:pt x="206" y="235"/>
                  <a:pt x="192" y="221"/>
                </a:cubicBezTo>
                <a:cubicBezTo>
                  <a:pt x="310" y="162"/>
                  <a:pt x="310" y="162"/>
                  <a:pt x="310" y="162"/>
                </a:cubicBezTo>
                <a:cubicBezTo>
                  <a:pt x="324" y="176"/>
                  <a:pt x="353" y="191"/>
                  <a:pt x="383" y="191"/>
                </a:cubicBezTo>
                <a:cubicBezTo>
                  <a:pt x="427" y="191"/>
                  <a:pt x="471" y="147"/>
                  <a:pt x="471" y="88"/>
                </a:cubicBezTo>
                <a:cubicBezTo>
                  <a:pt x="471" y="44"/>
                  <a:pt x="427" y="0"/>
                  <a:pt x="383" y="0"/>
                </a:cubicBezTo>
                <a:cubicBezTo>
                  <a:pt x="324" y="0"/>
                  <a:pt x="280" y="44"/>
                  <a:pt x="280" y="88"/>
                </a:cubicBezTo>
                <a:cubicBezTo>
                  <a:pt x="280" y="103"/>
                  <a:pt x="280" y="117"/>
                  <a:pt x="280" y="117"/>
                </a:cubicBezTo>
                <a:cubicBezTo>
                  <a:pt x="177" y="176"/>
                  <a:pt x="177" y="176"/>
                  <a:pt x="177" y="176"/>
                </a:cubicBezTo>
                <a:cubicBezTo>
                  <a:pt x="162" y="162"/>
                  <a:pt x="133" y="147"/>
                  <a:pt x="103" y="147"/>
                </a:cubicBezTo>
                <a:cubicBezTo>
                  <a:pt x="44" y="147"/>
                  <a:pt x="0" y="191"/>
                  <a:pt x="0" y="250"/>
                </a:cubicBezTo>
                <a:cubicBezTo>
                  <a:pt x="0" y="309"/>
                  <a:pt x="44" y="353"/>
                  <a:pt x="103" y="353"/>
                </a:cubicBezTo>
                <a:cubicBezTo>
                  <a:pt x="133" y="353"/>
                  <a:pt x="148" y="338"/>
                  <a:pt x="162" y="323"/>
                </a:cubicBezTo>
                <a:cubicBezTo>
                  <a:pt x="280" y="397"/>
                  <a:pt x="280" y="397"/>
                  <a:pt x="280" y="397"/>
                </a:cubicBezTo>
                <a:cubicBezTo>
                  <a:pt x="280" y="397"/>
                  <a:pt x="280" y="397"/>
                  <a:pt x="280" y="412"/>
                </a:cubicBezTo>
                <a:cubicBezTo>
                  <a:pt x="280" y="456"/>
                  <a:pt x="324" y="500"/>
                  <a:pt x="383" y="500"/>
                </a:cubicBezTo>
                <a:cubicBezTo>
                  <a:pt x="427" y="500"/>
                  <a:pt x="471" y="456"/>
                  <a:pt x="471" y="412"/>
                </a:cubicBezTo>
                <a:cubicBezTo>
                  <a:pt x="471" y="353"/>
                  <a:pt x="427" y="309"/>
                  <a:pt x="383" y="309"/>
                </a:cubicBezTo>
                <a:close/>
                <a:moveTo>
                  <a:pt x="383" y="29"/>
                </a:moveTo>
                <a:lnTo>
                  <a:pt x="383" y="29"/>
                </a:lnTo>
                <a:cubicBezTo>
                  <a:pt x="412" y="29"/>
                  <a:pt x="442" y="59"/>
                  <a:pt x="442" y="88"/>
                </a:cubicBezTo>
                <a:cubicBezTo>
                  <a:pt x="442" y="132"/>
                  <a:pt x="412" y="147"/>
                  <a:pt x="383" y="147"/>
                </a:cubicBezTo>
                <a:cubicBezTo>
                  <a:pt x="339" y="147"/>
                  <a:pt x="324" y="132"/>
                  <a:pt x="324" y="88"/>
                </a:cubicBezTo>
                <a:cubicBezTo>
                  <a:pt x="324" y="59"/>
                  <a:pt x="339" y="29"/>
                  <a:pt x="383" y="29"/>
                </a:cubicBezTo>
                <a:close/>
                <a:moveTo>
                  <a:pt x="103" y="309"/>
                </a:moveTo>
                <a:lnTo>
                  <a:pt x="103" y="309"/>
                </a:lnTo>
                <a:cubicBezTo>
                  <a:pt x="74" y="309"/>
                  <a:pt x="44" y="280"/>
                  <a:pt x="44" y="250"/>
                </a:cubicBezTo>
                <a:cubicBezTo>
                  <a:pt x="44" y="221"/>
                  <a:pt x="74" y="191"/>
                  <a:pt x="103" y="191"/>
                </a:cubicBezTo>
                <a:cubicBezTo>
                  <a:pt x="133" y="191"/>
                  <a:pt x="162" y="221"/>
                  <a:pt x="162" y="250"/>
                </a:cubicBezTo>
                <a:cubicBezTo>
                  <a:pt x="162" y="280"/>
                  <a:pt x="133" y="309"/>
                  <a:pt x="103" y="309"/>
                </a:cubicBezTo>
                <a:close/>
                <a:moveTo>
                  <a:pt x="383" y="471"/>
                </a:moveTo>
                <a:lnTo>
                  <a:pt x="383" y="471"/>
                </a:lnTo>
                <a:cubicBezTo>
                  <a:pt x="339" y="471"/>
                  <a:pt x="324" y="441"/>
                  <a:pt x="324" y="412"/>
                </a:cubicBezTo>
                <a:cubicBezTo>
                  <a:pt x="324" y="368"/>
                  <a:pt x="339" y="353"/>
                  <a:pt x="383" y="353"/>
                </a:cubicBezTo>
                <a:cubicBezTo>
                  <a:pt x="412" y="353"/>
                  <a:pt x="442" y="368"/>
                  <a:pt x="442" y="412"/>
                </a:cubicBezTo>
                <a:cubicBezTo>
                  <a:pt x="442" y="441"/>
                  <a:pt x="412" y="471"/>
                  <a:pt x="383" y="471"/>
                </a:cubicBezTo>
                <a:close/>
              </a:path>
            </a:pathLst>
          </a:custGeom>
          <a:solidFill>
            <a:schemeClr val="tx1">
              <a:lumMod val="75000"/>
              <a:lumOff val="25000"/>
            </a:schemeClr>
          </a:solidFill>
          <a:ln>
            <a:noFill/>
          </a:ln>
          <a:effectLst/>
          <a:extLst/>
        </p:spPr>
        <p:txBody>
          <a:bodyPr wrap="none" anchor="ctr"/>
          <a:lstStyle/>
          <a:p>
            <a:endParaRPr lang="en-US" sz="5400"/>
          </a:p>
        </p:txBody>
      </p:sp>
      <p:sp>
        <p:nvSpPr>
          <p:cNvPr id="99" name="Freeform 98"/>
          <p:cNvSpPr>
            <a:spLocks noChangeArrowheads="1"/>
          </p:cNvSpPr>
          <p:nvPr/>
        </p:nvSpPr>
        <p:spPr bwMode="auto">
          <a:xfrm>
            <a:off x="5591958" y="8926874"/>
            <a:ext cx="556574" cy="487436"/>
          </a:xfrm>
          <a:custGeom>
            <a:avLst/>
            <a:gdLst>
              <a:gd name="T0" fmla="*/ 153868 w 589"/>
              <a:gd name="T1" fmla="*/ 5415 h 516"/>
              <a:gd name="T2" fmla="*/ 153868 w 589"/>
              <a:gd name="T3" fmla="*/ 5415 h 516"/>
              <a:gd name="T4" fmla="*/ 143393 w 589"/>
              <a:gd name="T5" fmla="*/ 5415 h 516"/>
              <a:gd name="T6" fmla="*/ 58513 w 589"/>
              <a:gd name="T7" fmla="*/ 175445 h 516"/>
              <a:gd name="T8" fmla="*/ 58513 w 589"/>
              <a:gd name="T9" fmla="*/ 185914 h 516"/>
              <a:gd name="T10" fmla="*/ 68988 w 589"/>
              <a:gd name="T11" fmla="*/ 185914 h 516"/>
              <a:gd name="T12" fmla="*/ 159286 w 589"/>
              <a:gd name="T13" fmla="*/ 15884 h 516"/>
              <a:gd name="T14" fmla="*/ 153868 w 589"/>
              <a:gd name="T15" fmla="*/ 5415 h 516"/>
              <a:gd name="T16" fmla="*/ 53095 w 589"/>
              <a:gd name="T17" fmla="*/ 127432 h 516"/>
              <a:gd name="T18" fmla="*/ 53095 w 589"/>
              <a:gd name="T19" fmla="*/ 127432 h 516"/>
              <a:gd name="T20" fmla="*/ 15892 w 589"/>
              <a:gd name="T21" fmla="*/ 95664 h 516"/>
              <a:gd name="T22" fmla="*/ 53095 w 589"/>
              <a:gd name="T23" fmla="*/ 68951 h 516"/>
              <a:gd name="T24" fmla="*/ 53095 w 589"/>
              <a:gd name="T25" fmla="*/ 58482 h 516"/>
              <a:gd name="T26" fmla="*/ 42259 w 589"/>
              <a:gd name="T27" fmla="*/ 58482 h 516"/>
              <a:gd name="T28" fmla="*/ 0 w 589"/>
              <a:gd name="T29" fmla="*/ 90250 h 516"/>
              <a:gd name="T30" fmla="*/ 0 w 589"/>
              <a:gd name="T31" fmla="*/ 95664 h 516"/>
              <a:gd name="T32" fmla="*/ 0 w 589"/>
              <a:gd name="T33" fmla="*/ 100718 h 516"/>
              <a:gd name="T34" fmla="*/ 42259 w 589"/>
              <a:gd name="T35" fmla="*/ 138262 h 516"/>
              <a:gd name="T36" fmla="*/ 53095 w 589"/>
              <a:gd name="T37" fmla="*/ 138262 h 516"/>
              <a:gd name="T38" fmla="*/ 53095 w 589"/>
              <a:gd name="T39" fmla="*/ 127432 h 516"/>
              <a:gd name="T40" fmla="*/ 212381 w 589"/>
              <a:gd name="T41" fmla="*/ 90250 h 516"/>
              <a:gd name="T42" fmla="*/ 212381 w 589"/>
              <a:gd name="T43" fmla="*/ 90250 h 516"/>
              <a:gd name="T44" fmla="*/ 170121 w 589"/>
              <a:gd name="T45" fmla="*/ 58482 h 516"/>
              <a:gd name="T46" fmla="*/ 159286 w 589"/>
              <a:gd name="T47" fmla="*/ 58482 h 516"/>
              <a:gd name="T48" fmla="*/ 159286 w 589"/>
              <a:gd name="T49" fmla="*/ 68951 h 516"/>
              <a:gd name="T50" fmla="*/ 196488 w 589"/>
              <a:gd name="T51" fmla="*/ 95664 h 516"/>
              <a:gd name="T52" fmla="*/ 159286 w 589"/>
              <a:gd name="T53" fmla="*/ 127432 h 516"/>
              <a:gd name="T54" fmla="*/ 159286 w 589"/>
              <a:gd name="T55" fmla="*/ 138262 h 516"/>
              <a:gd name="T56" fmla="*/ 170121 w 589"/>
              <a:gd name="T57" fmla="*/ 138262 h 516"/>
              <a:gd name="T58" fmla="*/ 212381 w 589"/>
              <a:gd name="T59" fmla="*/ 100718 h 516"/>
              <a:gd name="T60" fmla="*/ 212381 w 589"/>
              <a:gd name="T61" fmla="*/ 95664 h 516"/>
              <a:gd name="T62" fmla="*/ 212381 w 589"/>
              <a:gd name="T63" fmla="*/ 90250 h 51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589" h="516">
                <a:moveTo>
                  <a:pt x="426" y="15"/>
                </a:moveTo>
                <a:lnTo>
                  <a:pt x="426" y="15"/>
                </a:lnTo>
                <a:cubicBezTo>
                  <a:pt x="426" y="0"/>
                  <a:pt x="412" y="15"/>
                  <a:pt x="397" y="15"/>
                </a:cubicBezTo>
                <a:cubicBezTo>
                  <a:pt x="162" y="486"/>
                  <a:pt x="162" y="486"/>
                  <a:pt x="162" y="486"/>
                </a:cubicBezTo>
                <a:cubicBezTo>
                  <a:pt x="147" y="500"/>
                  <a:pt x="162" y="515"/>
                  <a:pt x="162" y="515"/>
                </a:cubicBezTo>
                <a:cubicBezTo>
                  <a:pt x="176" y="515"/>
                  <a:pt x="191" y="515"/>
                  <a:pt x="191" y="515"/>
                </a:cubicBezTo>
                <a:cubicBezTo>
                  <a:pt x="441" y="44"/>
                  <a:pt x="441" y="44"/>
                  <a:pt x="441" y="44"/>
                </a:cubicBezTo>
                <a:cubicBezTo>
                  <a:pt x="441" y="29"/>
                  <a:pt x="441" y="15"/>
                  <a:pt x="426" y="15"/>
                </a:cubicBezTo>
                <a:close/>
                <a:moveTo>
                  <a:pt x="147" y="353"/>
                </a:moveTo>
                <a:lnTo>
                  <a:pt x="147" y="353"/>
                </a:lnTo>
                <a:cubicBezTo>
                  <a:pt x="44" y="265"/>
                  <a:pt x="44" y="265"/>
                  <a:pt x="44" y="265"/>
                </a:cubicBezTo>
                <a:cubicBezTo>
                  <a:pt x="147" y="191"/>
                  <a:pt x="147" y="191"/>
                  <a:pt x="147" y="191"/>
                </a:cubicBezTo>
                <a:cubicBezTo>
                  <a:pt x="162" y="177"/>
                  <a:pt x="162" y="162"/>
                  <a:pt x="147" y="162"/>
                </a:cubicBezTo>
                <a:cubicBezTo>
                  <a:pt x="147" y="147"/>
                  <a:pt x="132" y="147"/>
                  <a:pt x="117" y="162"/>
                </a:cubicBezTo>
                <a:cubicBezTo>
                  <a:pt x="0" y="250"/>
                  <a:pt x="0" y="250"/>
                  <a:pt x="0" y="250"/>
                </a:cubicBezTo>
                <a:cubicBezTo>
                  <a:pt x="0" y="265"/>
                  <a:pt x="0" y="265"/>
                  <a:pt x="0" y="265"/>
                </a:cubicBezTo>
                <a:cubicBezTo>
                  <a:pt x="0" y="279"/>
                  <a:pt x="0" y="279"/>
                  <a:pt x="0" y="279"/>
                </a:cubicBezTo>
                <a:cubicBezTo>
                  <a:pt x="117" y="383"/>
                  <a:pt x="117" y="383"/>
                  <a:pt x="117" y="383"/>
                </a:cubicBezTo>
                <a:cubicBezTo>
                  <a:pt x="132" y="383"/>
                  <a:pt x="147" y="383"/>
                  <a:pt x="147" y="383"/>
                </a:cubicBezTo>
                <a:cubicBezTo>
                  <a:pt x="162" y="368"/>
                  <a:pt x="162" y="353"/>
                  <a:pt x="147" y="353"/>
                </a:cubicBezTo>
                <a:close/>
                <a:moveTo>
                  <a:pt x="588" y="250"/>
                </a:moveTo>
                <a:lnTo>
                  <a:pt x="588" y="250"/>
                </a:lnTo>
                <a:cubicBezTo>
                  <a:pt x="471" y="162"/>
                  <a:pt x="471" y="162"/>
                  <a:pt x="471" y="162"/>
                </a:cubicBezTo>
                <a:cubicBezTo>
                  <a:pt x="456" y="147"/>
                  <a:pt x="441" y="147"/>
                  <a:pt x="441" y="162"/>
                </a:cubicBezTo>
                <a:cubicBezTo>
                  <a:pt x="426" y="162"/>
                  <a:pt x="426" y="177"/>
                  <a:pt x="441" y="191"/>
                </a:cubicBezTo>
                <a:cubicBezTo>
                  <a:pt x="544" y="265"/>
                  <a:pt x="544" y="265"/>
                  <a:pt x="544" y="265"/>
                </a:cubicBezTo>
                <a:cubicBezTo>
                  <a:pt x="441" y="353"/>
                  <a:pt x="441" y="353"/>
                  <a:pt x="441" y="353"/>
                </a:cubicBezTo>
                <a:cubicBezTo>
                  <a:pt x="426" y="353"/>
                  <a:pt x="426" y="368"/>
                  <a:pt x="441" y="383"/>
                </a:cubicBezTo>
                <a:cubicBezTo>
                  <a:pt x="441" y="383"/>
                  <a:pt x="456" y="383"/>
                  <a:pt x="471" y="383"/>
                </a:cubicBezTo>
                <a:cubicBezTo>
                  <a:pt x="588" y="279"/>
                  <a:pt x="588" y="279"/>
                  <a:pt x="588" y="279"/>
                </a:cubicBezTo>
                <a:cubicBezTo>
                  <a:pt x="588" y="279"/>
                  <a:pt x="588" y="279"/>
                  <a:pt x="588" y="265"/>
                </a:cubicBezTo>
                <a:cubicBezTo>
                  <a:pt x="588" y="265"/>
                  <a:pt x="588" y="265"/>
                  <a:pt x="588" y="250"/>
                </a:cubicBezTo>
                <a:close/>
              </a:path>
            </a:pathLst>
          </a:custGeom>
          <a:solidFill>
            <a:schemeClr val="tx1">
              <a:lumMod val="75000"/>
              <a:lumOff val="25000"/>
            </a:schemeClr>
          </a:solidFill>
          <a:ln>
            <a:noFill/>
          </a:ln>
          <a:effectLst/>
          <a:extLst/>
        </p:spPr>
        <p:txBody>
          <a:bodyPr wrap="none" anchor="ctr"/>
          <a:lstStyle/>
          <a:p>
            <a:endParaRPr lang="en-US" sz="5400"/>
          </a:p>
        </p:txBody>
      </p:sp>
      <p:sp>
        <p:nvSpPr>
          <p:cNvPr id="100" name="Freeform 99"/>
          <p:cNvSpPr>
            <a:spLocks noChangeArrowheads="1"/>
          </p:cNvSpPr>
          <p:nvPr/>
        </p:nvSpPr>
        <p:spPr bwMode="auto">
          <a:xfrm>
            <a:off x="4689692" y="8885390"/>
            <a:ext cx="459778" cy="584228"/>
          </a:xfrm>
          <a:custGeom>
            <a:avLst/>
            <a:gdLst>
              <a:gd name="T0" fmla="*/ 159470 w 486"/>
              <a:gd name="T1" fmla="*/ 47611 h 619"/>
              <a:gd name="T2" fmla="*/ 159470 w 486"/>
              <a:gd name="T3" fmla="*/ 47611 h 619"/>
              <a:gd name="T4" fmla="*/ 116800 w 486"/>
              <a:gd name="T5" fmla="*/ 47611 h 619"/>
              <a:gd name="T6" fmla="*/ 116800 w 486"/>
              <a:gd name="T7" fmla="*/ 31740 h 619"/>
              <a:gd name="T8" fmla="*/ 106313 w 486"/>
              <a:gd name="T9" fmla="*/ 21281 h 619"/>
              <a:gd name="T10" fmla="*/ 42670 w 486"/>
              <a:gd name="T11" fmla="*/ 21281 h 619"/>
              <a:gd name="T12" fmla="*/ 42670 w 486"/>
              <a:gd name="T13" fmla="*/ 10460 h 619"/>
              <a:gd name="T14" fmla="*/ 26397 w 486"/>
              <a:gd name="T15" fmla="*/ 0 h 619"/>
              <a:gd name="T16" fmla="*/ 10487 w 486"/>
              <a:gd name="T17" fmla="*/ 0 h 619"/>
              <a:gd name="T18" fmla="*/ 0 w 486"/>
              <a:gd name="T19" fmla="*/ 10460 h 619"/>
              <a:gd name="T20" fmla="*/ 0 w 486"/>
              <a:gd name="T21" fmla="*/ 212444 h 619"/>
              <a:gd name="T22" fmla="*/ 10487 w 486"/>
              <a:gd name="T23" fmla="*/ 222904 h 619"/>
              <a:gd name="T24" fmla="*/ 26397 w 486"/>
              <a:gd name="T25" fmla="*/ 222904 h 619"/>
              <a:gd name="T26" fmla="*/ 42670 w 486"/>
              <a:gd name="T27" fmla="*/ 212444 h 619"/>
              <a:gd name="T28" fmla="*/ 42670 w 486"/>
              <a:gd name="T29" fmla="*/ 148603 h 619"/>
              <a:gd name="T30" fmla="*/ 106313 w 486"/>
              <a:gd name="T31" fmla="*/ 148603 h 619"/>
              <a:gd name="T32" fmla="*/ 106313 w 486"/>
              <a:gd name="T33" fmla="*/ 154013 h 619"/>
              <a:gd name="T34" fmla="*/ 116800 w 486"/>
              <a:gd name="T35" fmla="*/ 169883 h 619"/>
              <a:gd name="T36" fmla="*/ 159470 w 486"/>
              <a:gd name="T37" fmla="*/ 169883 h 619"/>
              <a:gd name="T38" fmla="*/ 175380 w 486"/>
              <a:gd name="T39" fmla="*/ 154013 h 619"/>
              <a:gd name="T40" fmla="*/ 175380 w 486"/>
              <a:gd name="T41" fmla="*/ 63481 h 619"/>
              <a:gd name="T42" fmla="*/ 159470 w 486"/>
              <a:gd name="T43" fmla="*/ 47611 h 619"/>
              <a:gd name="T44" fmla="*/ 26397 w 486"/>
              <a:gd name="T45" fmla="*/ 201624 h 619"/>
              <a:gd name="T46" fmla="*/ 26397 w 486"/>
              <a:gd name="T47" fmla="*/ 201624 h 619"/>
              <a:gd name="T48" fmla="*/ 21335 w 486"/>
              <a:gd name="T49" fmla="*/ 212444 h 619"/>
              <a:gd name="T50" fmla="*/ 10487 w 486"/>
              <a:gd name="T51" fmla="*/ 201624 h 619"/>
              <a:gd name="T52" fmla="*/ 10487 w 486"/>
              <a:gd name="T53" fmla="*/ 21281 h 619"/>
              <a:gd name="T54" fmla="*/ 21335 w 486"/>
              <a:gd name="T55" fmla="*/ 10460 h 619"/>
              <a:gd name="T56" fmla="*/ 26397 w 486"/>
              <a:gd name="T57" fmla="*/ 21281 h 619"/>
              <a:gd name="T58" fmla="*/ 26397 w 486"/>
              <a:gd name="T59" fmla="*/ 201624 h 619"/>
              <a:gd name="T60" fmla="*/ 106313 w 486"/>
              <a:gd name="T61" fmla="*/ 127322 h 619"/>
              <a:gd name="T62" fmla="*/ 106313 w 486"/>
              <a:gd name="T63" fmla="*/ 127322 h 619"/>
              <a:gd name="T64" fmla="*/ 95826 w 486"/>
              <a:gd name="T65" fmla="*/ 132733 h 619"/>
              <a:gd name="T66" fmla="*/ 42670 w 486"/>
              <a:gd name="T67" fmla="*/ 132733 h 619"/>
              <a:gd name="T68" fmla="*/ 42670 w 486"/>
              <a:gd name="T69" fmla="*/ 31740 h 619"/>
              <a:gd name="T70" fmla="*/ 95826 w 486"/>
              <a:gd name="T71" fmla="*/ 31740 h 619"/>
              <a:gd name="T72" fmla="*/ 106313 w 486"/>
              <a:gd name="T73" fmla="*/ 42561 h 619"/>
              <a:gd name="T74" fmla="*/ 106313 w 486"/>
              <a:gd name="T75" fmla="*/ 127322 h 619"/>
              <a:gd name="T76" fmla="*/ 159470 w 486"/>
              <a:gd name="T77" fmla="*/ 148603 h 619"/>
              <a:gd name="T78" fmla="*/ 159470 w 486"/>
              <a:gd name="T79" fmla="*/ 148603 h 619"/>
              <a:gd name="T80" fmla="*/ 154407 w 486"/>
              <a:gd name="T81" fmla="*/ 154013 h 619"/>
              <a:gd name="T82" fmla="*/ 116800 w 486"/>
              <a:gd name="T83" fmla="*/ 154013 h 619"/>
              <a:gd name="T84" fmla="*/ 116800 w 486"/>
              <a:gd name="T85" fmla="*/ 63481 h 619"/>
              <a:gd name="T86" fmla="*/ 154407 w 486"/>
              <a:gd name="T87" fmla="*/ 63481 h 619"/>
              <a:gd name="T88" fmla="*/ 159470 w 486"/>
              <a:gd name="T89" fmla="*/ 68891 h 619"/>
              <a:gd name="T90" fmla="*/ 159470 w 486"/>
              <a:gd name="T91" fmla="*/ 148603 h 619"/>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486" h="619">
                <a:moveTo>
                  <a:pt x="441" y="132"/>
                </a:moveTo>
                <a:lnTo>
                  <a:pt x="441" y="132"/>
                </a:lnTo>
                <a:cubicBezTo>
                  <a:pt x="323" y="132"/>
                  <a:pt x="323" y="132"/>
                  <a:pt x="323" y="132"/>
                </a:cubicBezTo>
                <a:cubicBezTo>
                  <a:pt x="323" y="88"/>
                  <a:pt x="323" y="88"/>
                  <a:pt x="323" y="88"/>
                </a:cubicBezTo>
                <a:cubicBezTo>
                  <a:pt x="323" y="73"/>
                  <a:pt x="309" y="59"/>
                  <a:pt x="294" y="59"/>
                </a:cubicBezTo>
                <a:cubicBezTo>
                  <a:pt x="118" y="59"/>
                  <a:pt x="118" y="59"/>
                  <a:pt x="118" y="59"/>
                </a:cubicBezTo>
                <a:cubicBezTo>
                  <a:pt x="118" y="29"/>
                  <a:pt x="118" y="29"/>
                  <a:pt x="118" y="29"/>
                </a:cubicBezTo>
                <a:cubicBezTo>
                  <a:pt x="118" y="14"/>
                  <a:pt x="88" y="0"/>
                  <a:pt x="73" y="0"/>
                </a:cubicBezTo>
                <a:cubicBezTo>
                  <a:pt x="29" y="0"/>
                  <a:pt x="29" y="0"/>
                  <a:pt x="29" y="0"/>
                </a:cubicBezTo>
                <a:cubicBezTo>
                  <a:pt x="14" y="0"/>
                  <a:pt x="0" y="14"/>
                  <a:pt x="0" y="29"/>
                </a:cubicBezTo>
                <a:cubicBezTo>
                  <a:pt x="0" y="589"/>
                  <a:pt x="0" y="589"/>
                  <a:pt x="0" y="589"/>
                </a:cubicBezTo>
                <a:cubicBezTo>
                  <a:pt x="0" y="603"/>
                  <a:pt x="14" y="618"/>
                  <a:pt x="29" y="618"/>
                </a:cubicBezTo>
                <a:cubicBezTo>
                  <a:pt x="73" y="618"/>
                  <a:pt x="73" y="618"/>
                  <a:pt x="73" y="618"/>
                </a:cubicBezTo>
                <a:cubicBezTo>
                  <a:pt x="88" y="618"/>
                  <a:pt x="118" y="603"/>
                  <a:pt x="118" y="589"/>
                </a:cubicBezTo>
                <a:cubicBezTo>
                  <a:pt x="118" y="412"/>
                  <a:pt x="118" y="412"/>
                  <a:pt x="118" y="412"/>
                </a:cubicBezTo>
                <a:cubicBezTo>
                  <a:pt x="294" y="412"/>
                  <a:pt x="294" y="412"/>
                  <a:pt x="294" y="412"/>
                </a:cubicBezTo>
                <a:cubicBezTo>
                  <a:pt x="294" y="427"/>
                  <a:pt x="294" y="427"/>
                  <a:pt x="294" y="427"/>
                </a:cubicBezTo>
                <a:cubicBezTo>
                  <a:pt x="294" y="441"/>
                  <a:pt x="309" y="471"/>
                  <a:pt x="323" y="471"/>
                </a:cubicBezTo>
                <a:cubicBezTo>
                  <a:pt x="441" y="471"/>
                  <a:pt x="441" y="471"/>
                  <a:pt x="441" y="471"/>
                </a:cubicBezTo>
                <a:cubicBezTo>
                  <a:pt x="471" y="471"/>
                  <a:pt x="485" y="441"/>
                  <a:pt x="485" y="427"/>
                </a:cubicBezTo>
                <a:cubicBezTo>
                  <a:pt x="485" y="176"/>
                  <a:pt x="485" y="176"/>
                  <a:pt x="485" y="176"/>
                </a:cubicBezTo>
                <a:cubicBezTo>
                  <a:pt x="485" y="147"/>
                  <a:pt x="471" y="132"/>
                  <a:pt x="441" y="132"/>
                </a:cubicBezTo>
                <a:close/>
                <a:moveTo>
                  <a:pt x="73" y="559"/>
                </a:moveTo>
                <a:lnTo>
                  <a:pt x="73" y="559"/>
                </a:lnTo>
                <a:cubicBezTo>
                  <a:pt x="73" y="574"/>
                  <a:pt x="59" y="589"/>
                  <a:pt x="59" y="589"/>
                </a:cubicBezTo>
                <a:cubicBezTo>
                  <a:pt x="44" y="589"/>
                  <a:pt x="29" y="574"/>
                  <a:pt x="29" y="559"/>
                </a:cubicBezTo>
                <a:cubicBezTo>
                  <a:pt x="29" y="59"/>
                  <a:pt x="29" y="59"/>
                  <a:pt x="29" y="59"/>
                </a:cubicBezTo>
                <a:cubicBezTo>
                  <a:pt x="29" y="44"/>
                  <a:pt x="44" y="29"/>
                  <a:pt x="59" y="29"/>
                </a:cubicBezTo>
                <a:cubicBezTo>
                  <a:pt x="59" y="29"/>
                  <a:pt x="73" y="44"/>
                  <a:pt x="73" y="59"/>
                </a:cubicBezTo>
                <a:lnTo>
                  <a:pt x="73" y="559"/>
                </a:lnTo>
                <a:close/>
                <a:moveTo>
                  <a:pt x="294" y="353"/>
                </a:moveTo>
                <a:lnTo>
                  <a:pt x="294" y="353"/>
                </a:lnTo>
                <a:cubicBezTo>
                  <a:pt x="294" y="353"/>
                  <a:pt x="280" y="368"/>
                  <a:pt x="265" y="368"/>
                </a:cubicBezTo>
                <a:cubicBezTo>
                  <a:pt x="118" y="368"/>
                  <a:pt x="118" y="368"/>
                  <a:pt x="118" y="368"/>
                </a:cubicBezTo>
                <a:cubicBezTo>
                  <a:pt x="118" y="88"/>
                  <a:pt x="118" y="88"/>
                  <a:pt x="118" y="88"/>
                </a:cubicBezTo>
                <a:cubicBezTo>
                  <a:pt x="265" y="88"/>
                  <a:pt x="265" y="88"/>
                  <a:pt x="265" y="88"/>
                </a:cubicBezTo>
                <a:cubicBezTo>
                  <a:pt x="280" y="88"/>
                  <a:pt x="294" y="103"/>
                  <a:pt x="294" y="118"/>
                </a:cubicBezTo>
                <a:lnTo>
                  <a:pt x="294" y="353"/>
                </a:lnTo>
                <a:close/>
                <a:moveTo>
                  <a:pt x="441" y="412"/>
                </a:moveTo>
                <a:lnTo>
                  <a:pt x="441" y="412"/>
                </a:lnTo>
                <a:cubicBezTo>
                  <a:pt x="441" y="412"/>
                  <a:pt x="441" y="427"/>
                  <a:pt x="427" y="427"/>
                </a:cubicBezTo>
                <a:cubicBezTo>
                  <a:pt x="323" y="427"/>
                  <a:pt x="323" y="427"/>
                  <a:pt x="323" y="427"/>
                </a:cubicBezTo>
                <a:cubicBezTo>
                  <a:pt x="323" y="176"/>
                  <a:pt x="323" y="176"/>
                  <a:pt x="323" y="176"/>
                </a:cubicBezTo>
                <a:cubicBezTo>
                  <a:pt x="427" y="176"/>
                  <a:pt x="427" y="176"/>
                  <a:pt x="427" y="176"/>
                </a:cubicBezTo>
                <a:cubicBezTo>
                  <a:pt x="441" y="176"/>
                  <a:pt x="441" y="176"/>
                  <a:pt x="441" y="191"/>
                </a:cubicBezTo>
                <a:lnTo>
                  <a:pt x="441" y="412"/>
                </a:lnTo>
                <a:close/>
              </a:path>
            </a:pathLst>
          </a:custGeom>
          <a:solidFill>
            <a:schemeClr val="tx1">
              <a:lumMod val="75000"/>
              <a:lumOff val="25000"/>
            </a:schemeClr>
          </a:solidFill>
          <a:ln>
            <a:noFill/>
          </a:ln>
          <a:effectLst/>
          <a:extLst/>
        </p:spPr>
        <p:txBody>
          <a:bodyPr wrap="none" anchor="ctr"/>
          <a:lstStyle/>
          <a:p>
            <a:endParaRPr lang="en-US" sz="5400"/>
          </a:p>
        </p:txBody>
      </p:sp>
      <p:sp>
        <p:nvSpPr>
          <p:cNvPr id="101" name="Freeform 100"/>
          <p:cNvSpPr>
            <a:spLocks noChangeArrowheads="1"/>
          </p:cNvSpPr>
          <p:nvPr/>
        </p:nvSpPr>
        <p:spPr bwMode="auto">
          <a:xfrm>
            <a:off x="3666427" y="8875016"/>
            <a:ext cx="584228" cy="580772"/>
          </a:xfrm>
          <a:custGeom>
            <a:avLst/>
            <a:gdLst>
              <a:gd name="T0" fmla="*/ 53307 w 620"/>
              <a:gd name="T1" fmla="*/ 200432 h 619"/>
              <a:gd name="T2" fmla="*/ 53307 w 620"/>
              <a:gd name="T3" fmla="*/ 200432 h 619"/>
              <a:gd name="T4" fmla="*/ 32056 w 620"/>
              <a:gd name="T5" fmla="*/ 200432 h 619"/>
              <a:gd name="T6" fmla="*/ 21251 w 620"/>
              <a:gd name="T7" fmla="*/ 195412 h 619"/>
              <a:gd name="T8" fmla="*/ 21251 w 620"/>
              <a:gd name="T9" fmla="*/ 174257 h 619"/>
              <a:gd name="T10" fmla="*/ 90405 w 620"/>
              <a:gd name="T11" fmla="*/ 105773 h 619"/>
              <a:gd name="T12" fmla="*/ 58349 w 620"/>
              <a:gd name="T13" fmla="*/ 110793 h 619"/>
              <a:gd name="T14" fmla="*/ 10805 w 620"/>
              <a:gd name="T15" fmla="*/ 163501 h 619"/>
              <a:gd name="T16" fmla="*/ 10805 w 620"/>
              <a:gd name="T17" fmla="*/ 200432 h 619"/>
              <a:gd name="T18" fmla="*/ 21251 w 620"/>
              <a:gd name="T19" fmla="*/ 211188 h 619"/>
              <a:gd name="T20" fmla="*/ 58349 w 620"/>
              <a:gd name="T21" fmla="*/ 211188 h 619"/>
              <a:gd name="T22" fmla="*/ 111656 w 620"/>
              <a:gd name="T23" fmla="*/ 163501 h 619"/>
              <a:gd name="T24" fmla="*/ 116699 w 620"/>
              <a:gd name="T25" fmla="*/ 137326 h 619"/>
              <a:gd name="T26" fmla="*/ 53307 w 620"/>
              <a:gd name="T27" fmla="*/ 200432 h 619"/>
              <a:gd name="T28" fmla="*/ 212146 w 620"/>
              <a:gd name="T29" fmla="*/ 21155 h 619"/>
              <a:gd name="T30" fmla="*/ 212146 w 620"/>
              <a:gd name="T31" fmla="*/ 21155 h 619"/>
              <a:gd name="T32" fmla="*/ 201701 w 620"/>
              <a:gd name="T33" fmla="*/ 10398 h 619"/>
              <a:gd name="T34" fmla="*/ 164603 w 620"/>
              <a:gd name="T35" fmla="*/ 10398 h 619"/>
              <a:gd name="T36" fmla="*/ 111656 w 620"/>
              <a:gd name="T37" fmla="*/ 63464 h 619"/>
              <a:gd name="T38" fmla="*/ 106253 w 620"/>
              <a:gd name="T39" fmla="*/ 89639 h 619"/>
              <a:gd name="T40" fmla="*/ 169645 w 620"/>
              <a:gd name="T41" fmla="*/ 21155 h 619"/>
              <a:gd name="T42" fmla="*/ 190896 w 620"/>
              <a:gd name="T43" fmla="*/ 21155 h 619"/>
              <a:gd name="T44" fmla="*/ 201701 w 620"/>
              <a:gd name="T45" fmla="*/ 31553 h 619"/>
              <a:gd name="T46" fmla="*/ 201701 w 620"/>
              <a:gd name="T47" fmla="*/ 52707 h 619"/>
              <a:gd name="T48" fmla="*/ 132907 w 620"/>
              <a:gd name="T49" fmla="*/ 121191 h 619"/>
              <a:gd name="T50" fmla="*/ 164603 w 620"/>
              <a:gd name="T51" fmla="*/ 110793 h 619"/>
              <a:gd name="T52" fmla="*/ 212146 w 620"/>
              <a:gd name="T53" fmla="*/ 63464 h 619"/>
              <a:gd name="T54" fmla="*/ 212146 w 620"/>
              <a:gd name="T55" fmla="*/ 21155 h 619"/>
              <a:gd name="T56" fmla="*/ 132907 w 620"/>
              <a:gd name="T57" fmla="*/ 89639 h 619"/>
              <a:gd name="T58" fmla="*/ 132907 w 620"/>
              <a:gd name="T59" fmla="*/ 89639 h 619"/>
              <a:gd name="T60" fmla="*/ 122101 w 620"/>
              <a:gd name="T61" fmla="*/ 89639 h 619"/>
              <a:gd name="T62" fmla="*/ 90405 w 620"/>
              <a:gd name="T63" fmla="*/ 126928 h 619"/>
              <a:gd name="T64" fmla="*/ 90405 w 620"/>
              <a:gd name="T65" fmla="*/ 137326 h 619"/>
              <a:gd name="T66" fmla="*/ 100851 w 620"/>
              <a:gd name="T67" fmla="*/ 137326 h 619"/>
              <a:gd name="T68" fmla="*/ 132907 w 620"/>
              <a:gd name="T69" fmla="*/ 100395 h 619"/>
              <a:gd name="T70" fmla="*/ 132907 w 620"/>
              <a:gd name="T71" fmla="*/ 89639 h 61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20" h="619">
                <a:moveTo>
                  <a:pt x="148" y="559"/>
                </a:moveTo>
                <a:lnTo>
                  <a:pt x="148" y="559"/>
                </a:lnTo>
                <a:cubicBezTo>
                  <a:pt x="118" y="589"/>
                  <a:pt x="103" y="589"/>
                  <a:pt x="89" y="559"/>
                </a:cubicBezTo>
                <a:cubicBezTo>
                  <a:pt x="59" y="545"/>
                  <a:pt x="59" y="545"/>
                  <a:pt x="59" y="545"/>
                </a:cubicBezTo>
                <a:cubicBezTo>
                  <a:pt x="44" y="530"/>
                  <a:pt x="44" y="500"/>
                  <a:pt x="59" y="486"/>
                </a:cubicBezTo>
                <a:cubicBezTo>
                  <a:pt x="251" y="295"/>
                  <a:pt x="251" y="295"/>
                  <a:pt x="251" y="295"/>
                </a:cubicBezTo>
                <a:cubicBezTo>
                  <a:pt x="221" y="280"/>
                  <a:pt x="192" y="295"/>
                  <a:pt x="162" y="309"/>
                </a:cubicBezTo>
                <a:cubicBezTo>
                  <a:pt x="30" y="456"/>
                  <a:pt x="30" y="456"/>
                  <a:pt x="30" y="456"/>
                </a:cubicBezTo>
                <a:cubicBezTo>
                  <a:pt x="0" y="486"/>
                  <a:pt x="0" y="530"/>
                  <a:pt x="30" y="559"/>
                </a:cubicBezTo>
                <a:cubicBezTo>
                  <a:pt x="59" y="589"/>
                  <a:pt x="59" y="589"/>
                  <a:pt x="59" y="589"/>
                </a:cubicBezTo>
                <a:cubicBezTo>
                  <a:pt x="89" y="618"/>
                  <a:pt x="133" y="618"/>
                  <a:pt x="162" y="589"/>
                </a:cubicBezTo>
                <a:cubicBezTo>
                  <a:pt x="310" y="456"/>
                  <a:pt x="310" y="456"/>
                  <a:pt x="310" y="456"/>
                </a:cubicBezTo>
                <a:cubicBezTo>
                  <a:pt x="324" y="427"/>
                  <a:pt x="339" y="397"/>
                  <a:pt x="324" y="383"/>
                </a:cubicBezTo>
                <a:lnTo>
                  <a:pt x="148" y="559"/>
                </a:lnTo>
                <a:close/>
                <a:moveTo>
                  <a:pt x="589" y="59"/>
                </a:moveTo>
                <a:lnTo>
                  <a:pt x="589" y="59"/>
                </a:lnTo>
                <a:cubicBezTo>
                  <a:pt x="560" y="29"/>
                  <a:pt x="560" y="29"/>
                  <a:pt x="560" y="29"/>
                </a:cubicBezTo>
                <a:cubicBezTo>
                  <a:pt x="530" y="0"/>
                  <a:pt x="486" y="0"/>
                  <a:pt x="457" y="29"/>
                </a:cubicBezTo>
                <a:cubicBezTo>
                  <a:pt x="310" y="177"/>
                  <a:pt x="310" y="177"/>
                  <a:pt x="310" y="177"/>
                </a:cubicBezTo>
                <a:cubicBezTo>
                  <a:pt x="295" y="191"/>
                  <a:pt x="280" y="221"/>
                  <a:pt x="295" y="250"/>
                </a:cubicBezTo>
                <a:cubicBezTo>
                  <a:pt x="471" y="59"/>
                  <a:pt x="471" y="59"/>
                  <a:pt x="471" y="59"/>
                </a:cubicBezTo>
                <a:cubicBezTo>
                  <a:pt x="486" y="44"/>
                  <a:pt x="516" y="44"/>
                  <a:pt x="530" y="59"/>
                </a:cubicBezTo>
                <a:cubicBezTo>
                  <a:pt x="560" y="88"/>
                  <a:pt x="560" y="88"/>
                  <a:pt x="560" y="88"/>
                </a:cubicBezTo>
                <a:cubicBezTo>
                  <a:pt x="574" y="103"/>
                  <a:pt x="574" y="133"/>
                  <a:pt x="560" y="147"/>
                </a:cubicBezTo>
                <a:cubicBezTo>
                  <a:pt x="369" y="338"/>
                  <a:pt x="369" y="338"/>
                  <a:pt x="369" y="338"/>
                </a:cubicBezTo>
                <a:cubicBezTo>
                  <a:pt x="398" y="338"/>
                  <a:pt x="427" y="338"/>
                  <a:pt x="457" y="309"/>
                </a:cubicBezTo>
                <a:cubicBezTo>
                  <a:pt x="589" y="177"/>
                  <a:pt x="589" y="177"/>
                  <a:pt x="589" y="177"/>
                </a:cubicBezTo>
                <a:cubicBezTo>
                  <a:pt x="619" y="147"/>
                  <a:pt x="619" y="88"/>
                  <a:pt x="589" y="59"/>
                </a:cubicBezTo>
                <a:close/>
                <a:moveTo>
                  <a:pt x="369" y="250"/>
                </a:moveTo>
                <a:lnTo>
                  <a:pt x="369" y="250"/>
                </a:lnTo>
                <a:cubicBezTo>
                  <a:pt x="369" y="250"/>
                  <a:pt x="353" y="250"/>
                  <a:pt x="339" y="250"/>
                </a:cubicBezTo>
                <a:cubicBezTo>
                  <a:pt x="251" y="354"/>
                  <a:pt x="251" y="354"/>
                  <a:pt x="251" y="354"/>
                </a:cubicBezTo>
                <a:cubicBezTo>
                  <a:pt x="236" y="354"/>
                  <a:pt x="236" y="368"/>
                  <a:pt x="251" y="383"/>
                </a:cubicBezTo>
                <a:cubicBezTo>
                  <a:pt x="251" y="383"/>
                  <a:pt x="265" y="383"/>
                  <a:pt x="280" y="383"/>
                </a:cubicBezTo>
                <a:cubicBezTo>
                  <a:pt x="369" y="280"/>
                  <a:pt x="369" y="280"/>
                  <a:pt x="369" y="280"/>
                </a:cubicBezTo>
                <a:cubicBezTo>
                  <a:pt x="383" y="265"/>
                  <a:pt x="383" y="265"/>
                  <a:pt x="369" y="250"/>
                </a:cubicBezTo>
                <a:close/>
              </a:path>
            </a:pathLst>
          </a:custGeom>
          <a:solidFill>
            <a:schemeClr val="tx1">
              <a:lumMod val="75000"/>
              <a:lumOff val="25000"/>
            </a:schemeClr>
          </a:solidFill>
          <a:ln>
            <a:noFill/>
          </a:ln>
          <a:effectLst/>
          <a:extLst/>
        </p:spPr>
        <p:txBody>
          <a:bodyPr wrap="none" anchor="ctr"/>
          <a:lstStyle/>
          <a:p>
            <a:endParaRPr lang="en-US" sz="5400"/>
          </a:p>
        </p:txBody>
      </p:sp>
      <p:sp>
        <p:nvSpPr>
          <p:cNvPr id="102" name="Freeform 101"/>
          <p:cNvSpPr>
            <a:spLocks noChangeArrowheads="1"/>
          </p:cNvSpPr>
          <p:nvPr/>
        </p:nvSpPr>
        <p:spPr bwMode="auto">
          <a:xfrm>
            <a:off x="2708846" y="8944154"/>
            <a:ext cx="556574" cy="473608"/>
          </a:xfrm>
          <a:custGeom>
            <a:avLst/>
            <a:gdLst>
              <a:gd name="T0" fmla="*/ 137975 w 589"/>
              <a:gd name="T1" fmla="*/ 127525 h 501"/>
              <a:gd name="T2" fmla="*/ 137975 w 589"/>
              <a:gd name="T3" fmla="*/ 127525 h 501"/>
              <a:gd name="T4" fmla="*/ 111608 w 589"/>
              <a:gd name="T5" fmla="*/ 153897 h 501"/>
              <a:gd name="T6" fmla="*/ 111608 w 589"/>
              <a:gd name="T7" fmla="*/ 53105 h 501"/>
              <a:gd name="T8" fmla="*/ 106190 w 589"/>
              <a:gd name="T9" fmla="*/ 47686 h 501"/>
              <a:gd name="T10" fmla="*/ 100773 w 589"/>
              <a:gd name="T11" fmla="*/ 53105 h 501"/>
              <a:gd name="T12" fmla="*/ 100773 w 589"/>
              <a:gd name="T13" fmla="*/ 153897 h 501"/>
              <a:gd name="T14" fmla="*/ 74406 w 589"/>
              <a:gd name="T15" fmla="*/ 127525 h 501"/>
              <a:gd name="T16" fmla="*/ 63570 w 589"/>
              <a:gd name="T17" fmla="*/ 127525 h 501"/>
              <a:gd name="T18" fmla="*/ 63570 w 589"/>
              <a:gd name="T19" fmla="*/ 138001 h 501"/>
              <a:gd name="T20" fmla="*/ 100773 w 589"/>
              <a:gd name="T21" fmla="*/ 180630 h 501"/>
              <a:gd name="T22" fmla="*/ 106190 w 589"/>
              <a:gd name="T23" fmla="*/ 180630 h 501"/>
              <a:gd name="T24" fmla="*/ 111608 w 589"/>
              <a:gd name="T25" fmla="*/ 180630 h 501"/>
              <a:gd name="T26" fmla="*/ 148811 w 589"/>
              <a:gd name="T27" fmla="*/ 138001 h 501"/>
              <a:gd name="T28" fmla="*/ 148811 w 589"/>
              <a:gd name="T29" fmla="*/ 127525 h 501"/>
              <a:gd name="T30" fmla="*/ 137975 w 589"/>
              <a:gd name="T31" fmla="*/ 127525 h 501"/>
              <a:gd name="T32" fmla="*/ 207324 w 589"/>
              <a:gd name="T33" fmla="*/ 0 h 501"/>
              <a:gd name="T34" fmla="*/ 207324 w 589"/>
              <a:gd name="T35" fmla="*/ 0 h 501"/>
              <a:gd name="T36" fmla="*/ 5057 w 589"/>
              <a:gd name="T37" fmla="*/ 0 h 501"/>
              <a:gd name="T38" fmla="*/ 0 w 589"/>
              <a:gd name="T39" fmla="*/ 5058 h 501"/>
              <a:gd name="T40" fmla="*/ 0 w 589"/>
              <a:gd name="T41" fmla="*/ 63582 h 501"/>
              <a:gd name="T42" fmla="*/ 5057 w 589"/>
              <a:gd name="T43" fmla="*/ 69001 h 501"/>
              <a:gd name="T44" fmla="*/ 15892 w 589"/>
              <a:gd name="T45" fmla="*/ 63582 h 501"/>
              <a:gd name="T46" fmla="*/ 15892 w 589"/>
              <a:gd name="T47" fmla="*/ 10477 h 501"/>
              <a:gd name="T48" fmla="*/ 196488 w 589"/>
              <a:gd name="T49" fmla="*/ 10477 h 501"/>
              <a:gd name="T50" fmla="*/ 196488 w 589"/>
              <a:gd name="T51" fmla="*/ 63582 h 501"/>
              <a:gd name="T52" fmla="*/ 207324 w 589"/>
              <a:gd name="T53" fmla="*/ 69001 h 501"/>
              <a:gd name="T54" fmla="*/ 212381 w 589"/>
              <a:gd name="T55" fmla="*/ 63582 h 501"/>
              <a:gd name="T56" fmla="*/ 212381 w 589"/>
              <a:gd name="T57" fmla="*/ 5058 h 501"/>
              <a:gd name="T58" fmla="*/ 207324 w 589"/>
              <a:gd name="T59" fmla="*/ 0 h 501"/>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589" h="501">
                <a:moveTo>
                  <a:pt x="382" y="353"/>
                </a:moveTo>
                <a:lnTo>
                  <a:pt x="382" y="353"/>
                </a:lnTo>
                <a:cubicBezTo>
                  <a:pt x="309" y="426"/>
                  <a:pt x="309" y="426"/>
                  <a:pt x="309" y="426"/>
                </a:cubicBezTo>
                <a:cubicBezTo>
                  <a:pt x="309" y="147"/>
                  <a:pt x="309" y="147"/>
                  <a:pt x="309" y="147"/>
                </a:cubicBezTo>
                <a:cubicBezTo>
                  <a:pt x="309" y="147"/>
                  <a:pt x="309" y="132"/>
                  <a:pt x="294" y="132"/>
                </a:cubicBezTo>
                <a:cubicBezTo>
                  <a:pt x="279" y="132"/>
                  <a:pt x="279" y="147"/>
                  <a:pt x="279" y="147"/>
                </a:cubicBezTo>
                <a:cubicBezTo>
                  <a:pt x="279" y="426"/>
                  <a:pt x="279" y="426"/>
                  <a:pt x="279" y="426"/>
                </a:cubicBezTo>
                <a:cubicBezTo>
                  <a:pt x="206" y="353"/>
                  <a:pt x="206" y="353"/>
                  <a:pt x="206" y="353"/>
                </a:cubicBezTo>
                <a:cubicBezTo>
                  <a:pt x="206" y="353"/>
                  <a:pt x="191" y="353"/>
                  <a:pt x="176" y="353"/>
                </a:cubicBezTo>
                <a:cubicBezTo>
                  <a:pt x="176" y="368"/>
                  <a:pt x="176" y="368"/>
                  <a:pt x="176" y="382"/>
                </a:cubicBezTo>
                <a:cubicBezTo>
                  <a:pt x="279" y="500"/>
                  <a:pt x="279" y="500"/>
                  <a:pt x="279" y="500"/>
                </a:cubicBezTo>
                <a:lnTo>
                  <a:pt x="294" y="500"/>
                </a:lnTo>
                <a:lnTo>
                  <a:pt x="309" y="500"/>
                </a:lnTo>
                <a:cubicBezTo>
                  <a:pt x="412" y="382"/>
                  <a:pt x="412" y="382"/>
                  <a:pt x="412" y="382"/>
                </a:cubicBezTo>
                <a:cubicBezTo>
                  <a:pt x="412" y="368"/>
                  <a:pt x="412" y="368"/>
                  <a:pt x="412" y="353"/>
                </a:cubicBezTo>
                <a:cubicBezTo>
                  <a:pt x="397" y="353"/>
                  <a:pt x="382" y="353"/>
                  <a:pt x="382" y="353"/>
                </a:cubicBezTo>
                <a:close/>
                <a:moveTo>
                  <a:pt x="574" y="0"/>
                </a:moveTo>
                <a:lnTo>
                  <a:pt x="574" y="0"/>
                </a:lnTo>
                <a:cubicBezTo>
                  <a:pt x="14" y="0"/>
                  <a:pt x="14" y="0"/>
                  <a:pt x="14" y="0"/>
                </a:cubicBezTo>
                <a:cubicBezTo>
                  <a:pt x="14" y="0"/>
                  <a:pt x="0" y="0"/>
                  <a:pt x="0" y="14"/>
                </a:cubicBezTo>
                <a:cubicBezTo>
                  <a:pt x="0" y="176"/>
                  <a:pt x="0" y="176"/>
                  <a:pt x="0" y="176"/>
                </a:cubicBezTo>
                <a:lnTo>
                  <a:pt x="14" y="191"/>
                </a:lnTo>
                <a:cubicBezTo>
                  <a:pt x="29" y="191"/>
                  <a:pt x="44" y="176"/>
                  <a:pt x="44" y="176"/>
                </a:cubicBezTo>
                <a:cubicBezTo>
                  <a:pt x="44" y="29"/>
                  <a:pt x="44" y="29"/>
                  <a:pt x="44" y="29"/>
                </a:cubicBezTo>
                <a:cubicBezTo>
                  <a:pt x="544" y="29"/>
                  <a:pt x="544" y="29"/>
                  <a:pt x="544" y="29"/>
                </a:cubicBezTo>
                <a:cubicBezTo>
                  <a:pt x="544" y="176"/>
                  <a:pt x="544" y="176"/>
                  <a:pt x="544" y="176"/>
                </a:cubicBezTo>
                <a:cubicBezTo>
                  <a:pt x="544" y="176"/>
                  <a:pt x="559" y="191"/>
                  <a:pt x="574" y="191"/>
                </a:cubicBezTo>
                <a:lnTo>
                  <a:pt x="588" y="176"/>
                </a:lnTo>
                <a:cubicBezTo>
                  <a:pt x="588" y="14"/>
                  <a:pt x="588" y="14"/>
                  <a:pt x="588" y="14"/>
                </a:cubicBezTo>
                <a:cubicBezTo>
                  <a:pt x="588" y="0"/>
                  <a:pt x="574" y="0"/>
                  <a:pt x="574" y="0"/>
                </a:cubicBezTo>
                <a:close/>
              </a:path>
            </a:pathLst>
          </a:custGeom>
          <a:solidFill>
            <a:schemeClr val="tx1">
              <a:lumMod val="75000"/>
              <a:lumOff val="25000"/>
            </a:schemeClr>
          </a:solidFill>
          <a:ln>
            <a:noFill/>
          </a:ln>
          <a:effectLst/>
          <a:extLst/>
        </p:spPr>
        <p:txBody>
          <a:bodyPr wrap="none" anchor="ctr"/>
          <a:lstStyle/>
          <a:p>
            <a:endParaRPr lang="en-US" sz="5400"/>
          </a:p>
        </p:txBody>
      </p:sp>
      <p:sp>
        <p:nvSpPr>
          <p:cNvPr id="103" name="Freeform 102"/>
          <p:cNvSpPr>
            <a:spLocks noChangeArrowheads="1"/>
          </p:cNvSpPr>
          <p:nvPr/>
        </p:nvSpPr>
        <p:spPr bwMode="auto">
          <a:xfrm>
            <a:off x="11361645" y="7972751"/>
            <a:ext cx="556572" cy="483978"/>
          </a:xfrm>
          <a:custGeom>
            <a:avLst/>
            <a:gdLst>
              <a:gd name="T0" fmla="*/ 207323 w 589"/>
              <a:gd name="T1" fmla="*/ 116134 h 516"/>
              <a:gd name="T2" fmla="*/ 207323 w 589"/>
              <a:gd name="T3" fmla="*/ 116134 h 516"/>
              <a:gd name="T4" fmla="*/ 196487 w 589"/>
              <a:gd name="T5" fmla="*/ 121510 h 516"/>
              <a:gd name="T6" fmla="*/ 196487 w 589"/>
              <a:gd name="T7" fmla="*/ 168824 h 516"/>
              <a:gd name="T8" fmla="*/ 15892 w 589"/>
              <a:gd name="T9" fmla="*/ 168824 h 516"/>
              <a:gd name="T10" fmla="*/ 15892 w 589"/>
              <a:gd name="T11" fmla="*/ 121510 h 516"/>
              <a:gd name="T12" fmla="*/ 5057 w 589"/>
              <a:gd name="T13" fmla="*/ 116134 h 516"/>
              <a:gd name="T14" fmla="*/ 0 w 589"/>
              <a:gd name="T15" fmla="*/ 121510 h 516"/>
              <a:gd name="T16" fmla="*/ 0 w 589"/>
              <a:gd name="T17" fmla="*/ 179577 h 516"/>
              <a:gd name="T18" fmla="*/ 5057 w 589"/>
              <a:gd name="T19" fmla="*/ 184596 h 516"/>
              <a:gd name="T20" fmla="*/ 207323 w 589"/>
              <a:gd name="T21" fmla="*/ 184596 h 516"/>
              <a:gd name="T22" fmla="*/ 212380 w 589"/>
              <a:gd name="T23" fmla="*/ 179577 h 516"/>
              <a:gd name="T24" fmla="*/ 212380 w 589"/>
              <a:gd name="T25" fmla="*/ 121510 h 516"/>
              <a:gd name="T26" fmla="*/ 207323 w 589"/>
              <a:gd name="T27" fmla="*/ 116134 h 516"/>
              <a:gd name="T28" fmla="*/ 74405 w 589"/>
              <a:gd name="T29" fmla="*/ 58067 h 516"/>
              <a:gd name="T30" fmla="*/ 74405 w 589"/>
              <a:gd name="T31" fmla="*/ 58067 h 516"/>
              <a:gd name="T32" fmla="*/ 100772 w 589"/>
              <a:gd name="T33" fmla="*/ 26524 h 516"/>
              <a:gd name="T34" fmla="*/ 100772 w 589"/>
              <a:gd name="T35" fmla="*/ 126529 h 516"/>
              <a:gd name="T36" fmla="*/ 106190 w 589"/>
              <a:gd name="T37" fmla="*/ 137282 h 516"/>
              <a:gd name="T38" fmla="*/ 111608 w 589"/>
              <a:gd name="T39" fmla="*/ 126529 h 516"/>
              <a:gd name="T40" fmla="*/ 111608 w 589"/>
              <a:gd name="T41" fmla="*/ 26524 h 516"/>
              <a:gd name="T42" fmla="*/ 138336 w 589"/>
              <a:gd name="T43" fmla="*/ 58067 h 516"/>
              <a:gd name="T44" fmla="*/ 148810 w 589"/>
              <a:gd name="T45" fmla="*/ 58067 h 516"/>
              <a:gd name="T46" fmla="*/ 148810 w 589"/>
              <a:gd name="T47" fmla="*/ 47672 h 516"/>
              <a:gd name="T48" fmla="*/ 111608 w 589"/>
              <a:gd name="T49" fmla="*/ 5377 h 516"/>
              <a:gd name="T50" fmla="*/ 106190 w 589"/>
              <a:gd name="T51" fmla="*/ 0 h 516"/>
              <a:gd name="T52" fmla="*/ 100772 w 589"/>
              <a:gd name="T53" fmla="*/ 5377 h 516"/>
              <a:gd name="T54" fmla="*/ 63569 w 589"/>
              <a:gd name="T55" fmla="*/ 47672 h 516"/>
              <a:gd name="T56" fmla="*/ 63569 w 589"/>
              <a:gd name="T57" fmla="*/ 58067 h 516"/>
              <a:gd name="T58" fmla="*/ 74405 w 589"/>
              <a:gd name="T59" fmla="*/ 58067 h 51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589" h="516">
                <a:moveTo>
                  <a:pt x="574" y="324"/>
                </a:moveTo>
                <a:lnTo>
                  <a:pt x="574" y="324"/>
                </a:lnTo>
                <a:cubicBezTo>
                  <a:pt x="559" y="324"/>
                  <a:pt x="544" y="324"/>
                  <a:pt x="544" y="339"/>
                </a:cubicBezTo>
                <a:cubicBezTo>
                  <a:pt x="544" y="471"/>
                  <a:pt x="544" y="471"/>
                  <a:pt x="544" y="471"/>
                </a:cubicBezTo>
                <a:cubicBezTo>
                  <a:pt x="44" y="471"/>
                  <a:pt x="44" y="471"/>
                  <a:pt x="44" y="471"/>
                </a:cubicBezTo>
                <a:cubicBezTo>
                  <a:pt x="44" y="339"/>
                  <a:pt x="44" y="339"/>
                  <a:pt x="44" y="339"/>
                </a:cubicBezTo>
                <a:cubicBezTo>
                  <a:pt x="44" y="324"/>
                  <a:pt x="29" y="324"/>
                  <a:pt x="14" y="324"/>
                </a:cubicBezTo>
                <a:cubicBezTo>
                  <a:pt x="14" y="324"/>
                  <a:pt x="0" y="324"/>
                  <a:pt x="0" y="339"/>
                </a:cubicBezTo>
                <a:cubicBezTo>
                  <a:pt x="0" y="501"/>
                  <a:pt x="0" y="501"/>
                  <a:pt x="0" y="501"/>
                </a:cubicBezTo>
                <a:lnTo>
                  <a:pt x="14" y="515"/>
                </a:lnTo>
                <a:cubicBezTo>
                  <a:pt x="574" y="515"/>
                  <a:pt x="574" y="515"/>
                  <a:pt x="574" y="515"/>
                </a:cubicBezTo>
                <a:lnTo>
                  <a:pt x="588" y="501"/>
                </a:lnTo>
                <a:cubicBezTo>
                  <a:pt x="588" y="339"/>
                  <a:pt x="588" y="339"/>
                  <a:pt x="588" y="339"/>
                </a:cubicBezTo>
                <a:cubicBezTo>
                  <a:pt x="588" y="324"/>
                  <a:pt x="574" y="324"/>
                  <a:pt x="574" y="324"/>
                </a:cubicBezTo>
                <a:close/>
                <a:moveTo>
                  <a:pt x="206" y="162"/>
                </a:moveTo>
                <a:lnTo>
                  <a:pt x="206" y="162"/>
                </a:lnTo>
                <a:cubicBezTo>
                  <a:pt x="279" y="74"/>
                  <a:pt x="279" y="74"/>
                  <a:pt x="279" y="74"/>
                </a:cubicBezTo>
                <a:cubicBezTo>
                  <a:pt x="279" y="353"/>
                  <a:pt x="279" y="353"/>
                  <a:pt x="279" y="353"/>
                </a:cubicBezTo>
                <a:cubicBezTo>
                  <a:pt x="279" y="368"/>
                  <a:pt x="279" y="383"/>
                  <a:pt x="294" y="383"/>
                </a:cubicBezTo>
                <a:cubicBezTo>
                  <a:pt x="309" y="383"/>
                  <a:pt x="309" y="368"/>
                  <a:pt x="309" y="353"/>
                </a:cubicBezTo>
                <a:cubicBezTo>
                  <a:pt x="309" y="74"/>
                  <a:pt x="309" y="74"/>
                  <a:pt x="309" y="74"/>
                </a:cubicBezTo>
                <a:cubicBezTo>
                  <a:pt x="383" y="162"/>
                  <a:pt x="383" y="162"/>
                  <a:pt x="383" y="162"/>
                </a:cubicBezTo>
                <a:cubicBezTo>
                  <a:pt x="383" y="162"/>
                  <a:pt x="397" y="162"/>
                  <a:pt x="412" y="162"/>
                </a:cubicBezTo>
                <a:cubicBezTo>
                  <a:pt x="412" y="147"/>
                  <a:pt x="412" y="133"/>
                  <a:pt x="412" y="133"/>
                </a:cubicBezTo>
                <a:cubicBezTo>
                  <a:pt x="309" y="15"/>
                  <a:pt x="309" y="15"/>
                  <a:pt x="309" y="15"/>
                </a:cubicBezTo>
                <a:cubicBezTo>
                  <a:pt x="309" y="0"/>
                  <a:pt x="294" y="0"/>
                  <a:pt x="294" y="0"/>
                </a:cubicBezTo>
                <a:cubicBezTo>
                  <a:pt x="294" y="0"/>
                  <a:pt x="279" y="0"/>
                  <a:pt x="279" y="15"/>
                </a:cubicBezTo>
                <a:cubicBezTo>
                  <a:pt x="176" y="133"/>
                  <a:pt x="176" y="133"/>
                  <a:pt x="176" y="133"/>
                </a:cubicBezTo>
                <a:cubicBezTo>
                  <a:pt x="176" y="133"/>
                  <a:pt x="176" y="147"/>
                  <a:pt x="176" y="162"/>
                </a:cubicBezTo>
                <a:cubicBezTo>
                  <a:pt x="191" y="162"/>
                  <a:pt x="206" y="162"/>
                  <a:pt x="206" y="162"/>
                </a:cubicBezTo>
                <a:close/>
              </a:path>
            </a:pathLst>
          </a:custGeom>
          <a:solidFill>
            <a:schemeClr val="tx1">
              <a:lumMod val="75000"/>
              <a:lumOff val="25000"/>
            </a:schemeClr>
          </a:solidFill>
          <a:ln>
            <a:noFill/>
          </a:ln>
          <a:effectLst/>
          <a:extLst/>
        </p:spPr>
        <p:txBody>
          <a:bodyPr wrap="none" anchor="ctr"/>
          <a:lstStyle/>
          <a:p>
            <a:endParaRPr lang="en-US" sz="5400"/>
          </a:p>
        </p:txBody>
      </p:sp>
      <p:sp>
        <p:nvSpPr>
          <p:cNvPr id="105" name="Freeform 104"/>
          <p:cNvSpPr>
            <a:spLocks noChangeArrowheads="1"/>
          </p:cNvSpPr>
          <p:nvPr/>
        </p:nvSpPr>
        <p:spPr bwMode="auto">
          <a:xfrm>
            <a:off x="10376410" y="7941635"/>
            <a:ext cx="598058" cy="556574"/>
          </a:xfrm>
          <a:custGeom>
            <a:avLst/>
            <a:gdLst>
              <a:gd name="T0" fmla="*/ 201916 w 634"/>
              <a:gd name="T1" fmla="*/ 0 h 590"/>
              <a:gd name="T2" fmla="*/ 201916 w 634"/>
              <a:gd name="T3" fmla="*/ 0 h 590"/>
              <a:gd name="T4" fmla="*/ 32090 w 634"/>
              <a:gd name="T5" fmla="*/ 0 h 590"/>
              <a:gd name="T6" fmla="*/ 0 w 634"/>
              <a:gd name="T7" fmla="*/ 26317 h 590"/>
              <a:gd name="T8" fmla="*/ 0 w 634"/>
              <a:gd name="T9" fmla="*/ 180252 h 590"/>
              <a:gd name="T10" fmla="*/ 32090 w 634"/>
              <a:gd name="T11" fmla="*/ 212336 h 590"/>
              <a:gd name="T12" fmla="*/ 201916 w 634"/>
              <a:gd name="T13" fmla="*/ 212336 h 590"/>
              <a:gd name="T14" fmla="*/ 228237 w 634"/>
              <a:gd name="T15" fmla="*/ 180252 h 590"/>
              <a:gd name="T16" fmla="*/ 228237 w 634"/>
              <a:gd name="T17" fmla="*/ 26317 h 590"/>
              <a:gd name="T18" fmla="*/ 201916 w 634"/>
              <a:gd name="T19" fmla="*/ 0 h 590"/>
              <a:gd name="T20" fmla="*/ 42547 w 634"/>
              <a:gd name="T21" fmla="*/ 196114 h 590"/>
              <a:gd name="T22" fmla="*/ 42547 w 634"/>
              <a:gd name="T23" fmla="*/ 196114 h 590"/>
              <a:gd name="T24" fmla="*/ 32090 w 634"/>
              <a:gd name="T25" fmla="*/ 196114 h 590"/>
              <a:gd name="T26" fmla="*/ 16225 w 634"/>
              <a:gd name="T27" fmla="*/ 180252 h 590"/>
              <a:gd name="T28" fmla="*/ 16225 w 634"/>
              <a:gd name="T29" fmla="*/ 26317 h 590"/>
              <a:gd name="T30" fmla="*/ 32090 w 634"/>
              <a:gd name="T31" fmla="*/ 10455 h 590"/>
              <a:gd name="T32" fmla="*/ 42547 w 634"/>
              <a:gd name="T33" fmla="*/ 10455 h 590"/>
              <a:gd name="T34" fmla="*/ 42547 w 634"/>
              <a:gd name="T35" fmla="*/ 196114 h 590"/>
              <a:gd name="T36" fmla="*/ 212373 w 634"/>
              <a:gd name="T37" fmla="*/ 180252 h 590"/>
              <a:gd name="T38" fmla="*/ 212373 w 634"/>
              <a:gd name="T39" fmla="*/ 180252 h 590"/>
              <a:gd name="T40" fmla="*/ 201916 w 634"/>
              <a:gd name="T41" fmla="*/ 196114 h 590"/>
              <a:gd name="T42" fmla="*/ 58411 w 634"/>
              <a:gd name="T43" fmla="*/ 196114 h 590"/>
              <a:gd name="T44" fmla="*/ 58411 w 634"/>
              <a:gd name="T45" fmla="*/ 10455 h 590"/>
              <a:gd name="T46" fmla="*/ 201916 w 634"/>
              <a:gd name="T47" fmla="*/ 10455 h 590"/>
              <a:gd name="T48" fmla="*/ 212373 w 634"/>
              <a:gd name="T49" fmla="*/ 26317 h 590"/>
              <a:gd name="T50" fmla="*/ 212373 w 634"/>
              <a:gd name="T51" fmla="*/ 180252 h 590"/>
              <a:gd name="T52" fmla="*/ 191099 w 634"/>
              <a:gd name="T53" fmla="*/ 95173 h 590"/>
              <a:gd name="T54" fmla="*/ 191099 w 634"/>
              <a:gd name="T55" fmla="*/ 95173 h 590"/>
              <a:gd name="T56" fmla="*/ 106367 w 634"/>
              <a:gd name="T57" fmla="*/ 95173 h 590"/>
              <a:gd name="T58" fmla="*/ 133048 w 634"/>
              <a:gd name="T59" fmla="*/ 74264 h 590"/>
              <a:gd name="T60" fmla="*/ 133048 w 634"/>
              <a:gd name="T61" fmla="*/ 63449 h 590"/>
              <a:gd name="T62" fmla="*/ 122231 w 634"/>
              <a:gd name="T63" fmla="*/ 63449 h 590"/>
              <a:gd name="T64" fmla="*/ 79685 w 634"/>
              <a:gd name="T65" fmla="*/ 100941 h 590"/>
              <a:gd name="T66" fmla="*/ 79685 w 634"/>
              <a:gd name="T67" fmla="*/ 105988 h 590"/>
              <a:gd name="T68" fmla="*/ 79685 w 634"/>
              <a:gd name="T69" fmla="*/ 111396 h 590"/>
              <a:gd name="T70" fmla="*/ 122231 w 634"/>
              <a:gd name="T71" fmla="*/ 143120 h 590"/>
              <a:gd name="T72" fmla="*/ 133048 w 634"/>
              <a:gd name="T73" fmla="*/ 143120 h 590"/>
              <a:gd name="T74" fmla="*/ 133048 w 634"/>
              <a:gd name="T75" fmla="*/ 132665 h 590"/>
              <a:gd name="T76" fmla="*/ 106367 w 634"/>
              <a:gd name="T77" fmla="*/ 111396 h 590"/>
              <a:gd name="T78" fmla="*/ 191099 w 634"/>
              <a:gd name="T79" fmla="*/ 111396 h 590"/>
              <a:gd name="T80" fmla="*/ 201916 w 634"/>
              <a:gd name="T81" fmla="*/ 105988 h 590"/>
              <a:gd name="T82" fmla="*/ 191099 w 634"/>
              <a:gd name="T83" fmla="*/ 95173 h 59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634" h="590">
                <a:moveTo>
                  <a:pt x="560" y="0"/>
                </a:moveTo>
                <a:lnTo>
                  <a:pt x="560" y="0"/>
                </a:lnTo>
                <a:cubicBezTo>
                  <a:pt x="89" y="0"/>
                  <a:pt x="89" y="0"/>
                  <a:pt x="89" y="0"/>
                </a:cubicBezTo>
                <a:cubicBezTo>
                  <a:pt x="45" y="0"/>
                  <a:pt x="0" y="29"/>
                  <a:pt x="0" y="73"/>
                </a:cubicBezTo>
                <a:cubicBezTo>
                  <a:pt x="0" y="500"/>
                  <a:pt x="0" y="500"/>
                  <a:pt x="0" y="500"/>
                </a:cubicBezTo>
                <a:cubicBezTo>
                  <a:pt x="0" y="544"/>
                  <a:pt x="45" y="589"/>
                  <a:pt x="89" y="589"/>
                </a:cubicBezTo>
                <a:cubicBezTo>
                  <a:pt x="560" y="589"/>
                  <a:pt x="560" y="589"/>
                  <a:pt x="560" y="589"/>
                </a:cubicBezTo>
                <a:cubicBezTo>
                  <a:pt x="604" y="589"/>
                  <a:pt x="633" y="544"/>
                  <a:pt x="633" y="500"/>
                </a:cubicBezTo>
                <a:cubicBezTo>
                  <a:pt x="633" y="73"/>
                  <a:pt x="633" y="73"/>
                  <a:pt x="633" y="73"/>
                </a:cubicBezTo>
                <a:cubicBezTo>
                  <a:pt x="633" y="29"/>
                  <a:pt x="604" y="0"/>
                  <a:pt x="560" y="0"/>
                </a:cubicBezTo>
                <a:close/>
                <a:moveTo>
                  <a:pt x="118" y="544"/>
                </a:moveTo>
                <a:lnTo>
                  <a:pt x="118" y="544"/>
                </a:lnTo>
                <a:cubicBezTo>
                  <a:pt x="89" y="544"/>
                  <a:pt x="89" y="544"/>
                  <a:pt x="89" y="544"/>
                </a:cubicBezTo>
                <a:cubicBezTo>
                  <a:pt x="59" y="544"/>
                  <a:pt x="45" y="530"/>
                  <a:pt x="45" y="500"/>
                </a:cubicBezTo>
                <a:cubicBezTo>
                  <a:pt x="45" y="73"/>
                  <a:pt x="45" y="73"/>
                  <a:pt x="45" y="73"/>
                </a:cubicBezTo>
                <a:cubicBezTo>
                  <a:pt x="45" y="59"/>
                  <a:pt x="59" y="29"/>
                  <a:pt x="89" y="29"/>
                </a:cubicBezTo>
                <a:cubicBezTo>
                  <a:pt x="118" y="29"/>
                  <a:pt x="118" y="29"/>
                  <a:pt x="118" y="29"/>
                </a:cubicBezTo>
                <a:lnTo>
                  <a:pt x="118" y="544"/>
                </a:lnTo>
                <a:close/>
                <a:moveTo>
                  <a:pt x="589" y="500"/>
                </a:moveTo>
                <a:lnTo>
                  <a:pt x="589" y="500"/>
                </a:lnTo>
                <a:cubicBezTo>
                  <a:pt x="589" y="530"/>
                  <a:pt x="575" y="544"/>
                  <a:pt x="560" y="544"/>
                </a:cubicBezTo>
                <a:cubicBezTo>
                  <a:pt x="162" y="544"/>
                  <a:pt x="162" y="544"/>
                  <a:pt x="162" y="544"/>
                </a:cubicBezTo>
                <a:cubicBezTo>
                  <a:pt x="162" y="29"/>
                  <a:pt x="162" y="29"/>
                  <a:pt x="162" y="29"/>
                </a:cubicBezTo>
                <a:cubicBezTo>
                  <a:pt x="560" y="29"/>
                  <a:pt x="560" y="29"/>
                  <a:pt x="560" y="29"/>
                </a:cubicBezTo>
                <a:cubicBezTo>
                  <a:pt x="575" y="29"/>
                  <a:pt x="589" y="59"/>
                  <a:pt x="589" y="73"/>
                </a:cubicBezTo>
                <a:lnTo>
                  <a:pt x="589" y="500"/>
                </a:lnTo>
                <a:close/>
                <a:moveTo>
                  <a:pt x="530" y="264"/>
                </a:moveTo>
                <a:lnTo>
                  <a:pt x="530" y="264"/>
                </a:lnTo>
                <a:cubicBezTo>
                  <a:pt x="295" y="264"/>
                  <a:pt x="295" y="264"/>
                  <a:pt x="295" y="264"/>
                </a:cubicBezTo>
                <a:cubicBezTo>
                  <a:pt x="369" y="206"/>
                  <a:pt x="369" y="206"/>
                  <a:pt x="369" y="206"/>
                </a:cubicBezTo>
                <a:cubicBezTo>
                  <a:pt x="383" y="191"/>
                  <a:pt x="383" y="191"/>
                  <a:pt x="369" y="176"/>
                </a:cubicBezTo>
                <a:cubicBezTo>
                  <a:pt x="369" y="176"/>
                  <a:pt x="354" y="176"/>
                  <a:pt x="339" y="176"/>
                </a:cubicBezTo>
                <a:cubicBezTo>
                  <a:pt x="221" y="280"/>
                  <a:pt x="221" y="280"/>
                  <a:pt x="221" y="280"/>
                </a:cubicBezTo>
                <a:cubicBezTo>
                  <a:pt x="221" y="280"/>
                  <a:pt x="221" y="280"/>
                  <a:pt x="221" y="294"/>
                </a:cubicBezTo>
                <a:cubicBezTo>
                  <a:pt x="221" y="294"/>
                  <a:pt x="221" y="294"/>
                  <a:pt x="221" y="309"/>
                </a:cubicBezTo>
                <a:cubicBezTo>
                  <a:pt x="339" y="397"/>
                  <a:pt x="339" y="397"/>
                  <a:pt x="339" y="397"/>
                </a:cubicBezTo>
                <a:cubicBezTo>
                  <a:pt x="354" y="412"/>
                  <a:pt x="369" y="412"/>
                  <a:pt x="369" y="397"/>
                </a:cubicBezTo>
                <a:cubicBezTo>
                  <a:pt x="383" y="397"/>
                  <a:pt x="383" y="382"/>
                  <a:pt x="369" y="368"/>
                </a:cubicBezTo>
                <a:cubicBezTo>
                  <a:pt x="295" y="309"/>
                  <a:pt x="295" y="309"/>
                  <a:pt x="295" y="309"/>
                </a:cubicBezTo>
                <a:cubicBezTo>
                  <a:pt x="530" y="309"/>
                  <a:pt x="530" y="309"/>
                  <a:pt x="530" y="309"/>
                </a:cubicBezTo>
                <a:cubicBezTo>
                  <a:pt x="545" y="309"/>
                  <a:pt x="560" y="294"/>
                  <a:pt x="560" y="294"/>
                </a:cubicBezTo>
                <a:cubicBezTo>
                  <a:pt x="560" y="280"/>
                  <a:pt x="545" y="264"/>
                  <a:pt x="530" y="264"/>
                </a:cubicBezTo>
                <a:close/>
              </a:path>
            </a:pathLst>
          </a:custGeom>
          <a:solidFill>
            <a:schemeClr val="tx1">
              <a:lumMod val="75000"/>
              <a:lumOff val="25000"/>
            </a:schemeClr>
          </a:solidFill>
          <a:ln>
            <a:noFill/>
          </a:ln>
          <a:effectLst/>
          <a:extLst/>
        </p:spPr>
        <p:txBody>
          <a:bodyPr wrap="none" anchor="ctr"/>
          <a:lstStyle/>
          <a:p>
            <a:endParaRPr lang="en-US" sz="5400"/>
          </a:p>
        </p:txBody>
      </p:sp>
      <p:sp>
        <p:nvSpPr>
          <p:cNvPr id="106" name="Freeform 105"/>
          <p:cNvSpPr>
            <a:spLocks noChangeArrowheads="1"/>
          </p:cNvSpPr>
          <p:nvPr/>
        </p:nvSpPr>
        <p:spPr bwMode="auto">
          <a:xfrm>
            <a:off x="9418825" y="7941635"/>
            <a:ext cx="598056" cy="556574"/>
          </a:xfrm>
          <a:custGeom>
            <a:avLst/>
            <a:gdLst>
              <a:gd name="T0" fmla="*/ 196146 w 634"/>
              <a:gd name="T1" fmla="*/ 0 h 590"/>
              <a:gd name="T2" fmla="*/ 196146 w 634"/>
              <a:gd name="T3" fmla="*/ 0 h 590"/>
              <a:gd name="T4" fmla="*/ 26321 w 634"/>
              <a:gd name="T5" fmla="*/ 0 h 590"/>
              <a:gd name="T6" fmla="*/ 0 w 634"/>
              <a:gd name="T7" fmla="*/ 26317 h 590"/>
              <a:gd name="T8" fmla="*/ 0 w 634"/>
              <a:gd name="T9" fmla="*/ 180252 h 590"/>
              <a:gd name="T10" fmla="*/ 26321 w 634"/>
              <a:gd name="T11" fmla="*/ 212336 h 590"/>
              <a:gd name="T12" fmla="*/ 196146 w 634"/>
              <a:gd name="T13" fmla="*/ 212336 h 590"/>
              <a:gd name="T14" fmla="*/ 228236 w 634"/>
              <a:gd name="T15" fmla="*/ 180252 h 590"/>
              <a:gd name="T16" fmla="*/ 228236 w 634"/>
              <a:gd name="T17" fmla="*/ 26317 h 590"/>
              <a:gd name="T18" fmla="*/ 196146 w 634"/>
              <a:gd name="T19" fmla="*/ 0 h 590"/>
              <a:gd name="T20" fmla="*/ 169825 w 634"/>
              <a:gd name="T21" fmla="*/ 196114 h 590"/>
              <a:gd name="T22" fmla="*/ 169825 w 634"/>
              <a:gd name="T23" fmla="*/ 196114 h 590"/>
              <a:gd name="T24" fmla="*/ 26321 w 634"/>
              <a:gd name="T25" fmla="*/ 196114 h 590"/>
              <a:gd name="T26" fmla="*/ 15865 w 634"/>
              <a:gd name="T27" fmla="*/ 180252 h 590"/>
              <a:gd name="T28" fmla="*/ 15865 w 634"/>
              <a:gd name="T29" fmla="*/ 26317 h 590"/>
              <a:gd name="T30" fmla="*/ 26321 w 634"/>
              <a:gd name="T31" fmla="*/ 10455 h 590"/>
              <a:gd name="T32" fmla="*/ 169825 w 634"/>
              <a:gd name="T33" fmla="*/ 10455 h 590"/>
              <a:gd name="T34" fmla="*/ 169825 w 634"/>
              <a:gd name="T35" fmla="*/ 196114 h 590"/>
              <a:gd name="T36" fmla="*/ 212011 w 634"/>
              <a:gd name="T37" fmla="*/ 180252 h 590"/>
              <a:gd name="T38" fmla="*/ 212011 w 634"/>
              <a:gd name="T39" fmla="*/ 180252 h 590"/>
              <a:gd name="T40" fmla="*/ 196146 w 634"/>
              <a:gd name="T41" fmla="*/ 196114 h 590"/>
              <a:gd name="T42" fmla="*/ 185690 w 634"/>
              <a:gd name="T43" fmla="*/ 196114 h 590"/>
              <a:gd name="T44" fmla="*/ 185690 w 634"/>
              <a:gd name="T45" fmla="*/ 10455 h 590"/>
              <a:gd name="T46" fmla="*/ 196146 w 634"/>
              <a:gd name="T47" fmla="*/ 10455 h 590"/>
              <a:gd name="T48" fmla="*/ 212011 w 634"/>
              <a:gd name="T49" fmla="*/ 26317 h 590"/>
              <a:gd name="T50" fmla="*/ 212011 w 634"/>
              <a:gd name="T51" fmla="*/ 180252 h 590"/>
              <a:gd name="T52" fmla="*/ 37138 w 634"/>
              <a:gd name="T53" fmla="*/ 111396 h 590"/>
              <a:gd name="T54" fmla="*/ 37138 w 634"/>
              <a:gd name="T55" fmla="*/ 111396 h 590"/>
              <a:gd name="T56" fmla="*/ 121870 w 634"/>
              <a:gd name="T57" fmla="*/ 111396 h 590"/>
              <a:gd name="T58" fmla="*/ 95549 w 634"/>
              <a:gd name="T59" fmla="*/ 132665 h 590"/>
              <a:gd name="T60" fmla="*/ 95549 w 634"/>
              <a:gd name="T61" fmla="*/ 143120 h 590"/>
              <a:gd name="T62" fmla="*/ 106006 w 634"/>
              <a:gd name="T63" fmla="*/ 143120 h 590"/>
              <a:gd name="T64" fmla="*/ 148552 w 634"/>
              <a:gd name="T65" fmla="*/ 111396 h 590"/>
              <a:gd name="T66" fmla="*/ 148552 w 634"/>
              <a:gd name="T67" fmla="*/ 105988 h 590"/>
              <a:gd name="T68" fmla="*/ 148552 w 634"/>
              <a:gd name="T69" fmla="*/ 100941 h 590"/>
              <a:gd name="T70" fmla="*/ 106006 w 634"/>
              <a:gd name="T71" fmla="*/ 63449 h 590"/>
              <a:gd name="T72" fmla="*/ 95549 w 634"/>
              <a:gd name="T73" fmla="*/ 63449 h 590"/>
              <a:gd name="T74" fmla="*/ 95549 w 634"/>
              <a:gd name="T75" fmla="*/ 74264 h 590"/>
              <a:gd name="T76" fmla="*/ 121870 w 634"/>
              <a:gd name="T77" fmla="*/ 95173 h 590"/>
              <a:gd name="T78" fmla="*/ 37138 w 634"/>
              <a:gd name="T79" fmla="*/ 95173 h 590"/>
              <a:gd name="T80" fmla="*/ 26321 w 634"/>
              <a:gd name="T81" fmla="*/ 105988 h 590"/>
              <a:gd name="T82" fmla="*/ 37138 w 634"/>
              <a:gd name="T83" fmla="*/ 111396 h 59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634" h="590">
                <a:moveTo>
                  <a:pt x="544" y="0"/>
                </a:moveTo>
                <a:lnTo>
                  <a:pt x="544" y="0"/>
                </a:lnTo>
                <a:cubicBezTo>
                  <a:pt x="73" y="0"/>
                  <a:pt x="73" y="0"/>
                  <a:pt x="73" y="0"/>
                </a:cubicBezTo>
                <a:cubicBezTo>
                  <a:pt x="29" y="0"/>
                  <a:pt x="0" y="29"/>
                  <a:pt x="0" y="73"/>
                </a:cubicBezTo>
                <a:cubicBezTo>
                  <a:pt x="0" y="500"/>
                  <a:pt x="0" y="500"/>
                  <a:pt x="0" y="500"/>
                </a:cubicBezTo>
                <a:cubicBezTo>
                  <a:pt x="0" y="544"/>
                  <a:pt x="29" y="589"/>
                  <a:pt x="73" y="589"/>
                </a:cubicBezTo>
                <a:cubicBezTo>
                  <a:pt x="544" y="589"/>
                  <a:pt x="544" y="589"/>
                  <a:pt x="544" y="589"/>
                </a:cubicBezTo>
                <a:cubicBezTo>
                  <a:pt x="588" y="589"/>
                  <a:pt x="633" y="544"/>
                  <a:pt x="633" y="500"/>
                </a:cubicBezTo>
                <a:cubicBezTo>
                  <a:pt x="633" y="73"/>
                  <a:pt x="633" y="73"/>
                  <a:pt x="633" y="73"/>
                </a:cubicBezTo>
                <a:cubicBezTo>
                  <a:pt x="633" y="29"/>
                  <a:pt x="588" y="0"/>
                  <a:pt x="544" y="0"/>
                </a:cubicBezTo>
                <a:close/>
                <a:moveTo>
                  <a:pt x="471" y="544"/>
                </a:moveTo>
                <a:lnTo>
                  <a:pt x="471" y="544"/>
                </a:lnTo>
                <a:cubicBezTo>
                  <a:pt x="73" y="544"/>
                  <a:pt x="73" y="544"/>
                  <a:pt x="73" y="544"/>
                </a:cubicBezTo>
                <a:cubicBezTo>
                  <a:pt x="59" y="544"/>
                  <a:pt x="44" y="530"/>
                  <a:pt x="44" y="500"/>
                </a:cubicBezTo>
                <a:cubicBezTo>
                  <a:pt x="44" y="73"/>
                  <a:pt x="44" y="73"/>
                  <a:pt x="44" y="73"/>
                </a:cubicBezTo>
                <a:cubicBezTo>
                  <a:pt x="44" y="59"/>
                  <a:pt x="59" y="29"/>
                  <a:pt x="73" y="29"/>
                </a:cubicBezTo>
                <a:cubicBezTo>
                  <a:pt x="471" y="29"/>
                  <a:pt x="471" y="29"/>
                  <a:pt x="471" y="29"/>
                </a:cubicBezTo>
                <a:lnTo>
                  <a:pt x="471" y="544"/>
                </a:lnTo>
                <a:close/>
                <a:moveTo>
                  <a:pt x="588" y="500"/>
                </a:moveTo>
                <a:lnTo>
                  <a:pt x="588" y="500"/>
                </a:lnTo>
                <a:cubicBezTo>
                  <a:pt x="588" y="530"/>
                  <a:pt x="574" y="544"/>
                  <a:pt x="544" y="544"/>
                </a:cubicBezTo>
                <a:cubicBezTo>
                  <a:pt x="515" y="544"/>
                  <a:pt x="515" y="544"/>
                  <a:pt x="515" y="544"/>
                </a:cubicBezTo>
                <a:cubicBezTo>
                  <a:pt x="515" y="29"/>
                  <a:pt x="515" y="29"/>
                  <a:pt x="515" y="29"/>
                </a:cubicBezTo>
                <a:cubicBezTo>
                  <a:pt x="544" y="29"/>
                  <a:pt x="544" y="29"/>
                  <a:pt x="544" y="29"/>
                </a:cubicBezTo>
                <a:cubicBezTo>
                  <a:pt x="574" y="29"/>
                  <a:pt x="588" y="59"/>
                  <a:pt x="588" y="73"/>
                </a:cubicBezTo>
                <a:lnTo>
                  <a:pt x="588" y="500"/>
                </a:lnTo>
                <a:close/>
                <a:moveTo>
                  <a:pt x="103" y="309"/>
                </a:moveTo>
                <a:lnTo>
                  <a:pt x="103" y="309"/>
                </a:lnTo>
                <a:cubicBezTo>
                  <a:pt x="338" y="309"/>
                  <a:pt x="338" y="309"/>
                  <a:pt x="338" y="309"/>
                </a:cubicBezTo>
                <a:cubicBezTo>
                  <a:pt x="265" y="368"/>
                  <a:pt x="265" y="368"/>
                  <a:pt x="265" y="368"/>
                </a:cubicBezTo>
                <a:cubicBezTo>
                  <a:pt x="250" y="382"/>
                  <a:pt x="250" y="397"/>
                  <a:pt x="265" y="397"/>
                </a:cubicBezTo>
                <a:cubicBezTo>
                  <a:pt x="265" y="412"/>
                  <a:pt x="279" y="412"/>
                  <a:pt x="294" y="397"/>
                </a:cubicBezTo>
                <a:cubicBezTo>
                  <a:pt x="412" y="309"/>
                  <a:pt x="412" y="309"/>
                  <a:pt x="412" y="309"/>
                </a:cubicBezTo>
                <a:cubicBezTo>
                  <a:pt x="412" y="294"/>
                  <a:pt x="412" y="294"/>
                  <a:pt x="412" y="294"/>
                </a:cubicBezTo>
                <a:cubicBezTo>
                  <a:pt x="412" y="280"/>
                  <a:pt x="412" y="280"/>
                  <a:pt x="412" y="280"/>
                </a:cubicBezTo>
                <a:cubicBezTo>
                  <a:pt x="294" y="176"/>
                  <a:pt x="294" y="176"/>
                  <a:pt x="294" y="176"/>
                </a:cubicBezTo>
                <a:cubicBezTo>
                  <a:pt x="279" y="176"/>
                  <a:pt x="265" y="176"/>
                  <a:pt x="265" y="176"/>
                </a:cubicBezTo>
                <a:cubicBezTo>
                  <a:pt x="250" y="191"/>
                  <a:pt x="250" y="191"/>
                  <a:pt x="265" y="206"/>
                </a:cubicBezTo>
                <a:cubicBezTo>
                  <a:pt x="338" y="264"/>
                  <a:pt x="338" y="264"/>
                  <a:pt x="338" y="264"/>
                </a:cubicBezTo>
                <a:cubicBezTo>
                  <a:pt x="103" y="264"/>
                  <a:pt x="103" y="264"/>
                  <a:pt x="103" y="264"/>
                </a:cubicBezTo>
                <a:cubicBezTo>
                  <a:pt x="88" y="264"/>
                  <a:pt x="73" y="280"/>
                  <a:pt x="73" y="294"/>
                </a:cubicBezTo>
                <a:cubicBezTo>
                  <a:pt x="73" y="294"/>
                  <a:pt x="88" y="309"/>
                  <a:pt x="103" y="309"/>
                </a:cubicBezTo>
                <a:close/>
              </a:path>
            </a:pathLst>
          </a:custGeom>
          <a:solidFill>
            <a:schemeClr val="tx1">
              <a:lumMod val="75000"/>
              <a:lumOff val="25000"/>
            </a:schemeClr>
          </a:solidFill>
          <a:ln>
            <a:noFill/>
          </a:ln>
          <a:effectLst/>
          <a:extLst/>
        </p:spPr>
        <p:txBody>
          <a:bodyPr wrap="none" anchor="ctr"/>
          <a:lstStyle/>
          <a:p>
            <a:endParaRPr lang="en-US" sz="5400"/>
          </a:p>
        </p:txBody>
      </p:sp>
      <p:sp>
        <p:nvSpPr>
          <p:cNvPr id="107" name="Freeform 106"/>
          <p:cNvSpPr>
            <a:spLocks noChangeArrowheads="1"/>
          </p:cNvSpPr>
          <p:nvPr/>
        </p:nvSpPr>
        <p:spPr bwMode="auto">
          <a:xfrm>
            <a:off x="8475074" y="7917436"/>
            <a:ext cx="556574" cy="598056"/>
          </a:xfrm>
          <a:custGeom>
            <a:avLst/>
            <a:gdLst>
              <a:gd name="T0" fmla="*/ 186014 w 589"/>
              <a:gd name="T1" fmla="*/ 0 h 634"/>
              <a:gd name="T2" fmla="*/ 186014 w 589"/>
              <a:gd name="T3" fmla="*/ 0 h 634"/>
              <a:gd name="T4" fmla="*/ 26367 w 589"/>
              <a:gd name="T5" fmla="*/ 0 h 634"/>
              <a:gd name="T6" fmla="*/ 0 w 589"/>
              <a:gd name="T7" fmla="*/ 32084 h 634"/>
              <a:gd name="T8" fmla="*/ 0 w 589"/>
              <a:gd name="T9" fmla="*/ 201874 h 634"/>
              <a:gd name="T10" fmla="*/ 26367 w 589"/>
              <a:gd name="T11" fmla="*/ 228190 h 634"/>
              <a:gd name="T12" fmla="*/ 186014 w 589"/>
              <a:gd name="T13" fmla="*/ 228190 h 634"/>
              <a:gd name="T14" fmla="*/ 212381 w 589"/>
              <a:gd name="T15" fmla="*/ 201874 h 634"/>
              <a:gd name="T16" fmla="*/ 212381 w 589"/>
              <a:gd name="T17" fmla="*/ 32084 h 634"/>
              <a:gd name="T18" fmla="*/ 186014 w 589"/>
              <a:gd name="T19" fmla="*/ 0 h 634"/>
              <a:gd name="T20" fmla="*/ 196488 w 589"/>
              <a:gd name="T21" fmla="*/ 201874 h 634"/>
              <a:gd name="T22" fmla="*/ 196488 w 589"/>
              <a:gd name="T23" fmla="*/ 201874 h 634"/>
              <a:gd name="T24" fmla="*/ 186014 w 589"/>
              <a:gd name="T25" fmla="*/ 212328 h 634"/>
              <a:gd name="T26" fmla="*/ 26367 w 589"/>
              <a:gd name="T27" fmla="*/ 212328 h 634"/>
              <a:gd name="T28" fmla="*/ 15892 w 589"/>
              <a:gd name="T29" fmla="*/ 201874 h 634"/>
              <a:gd name="T30" fmla="*/ 15892 w 589"/>
              <a:gd name="T31" fmla="*/ 58399 h 634"/>
              <a:gd name="T32" fmla="*/ 196488 w 589"/>
              <a:gd name="T33" fmla="*/ 58399 h 634"/>
              <a:gd name="T34" fmla="*/ 196488 w 589"/>
              <a:gd name="T35" fmla="*/ 201874 h 634"/>
              <a:gd name="T36" fmla="*/ 196488 w 589"/>
              <a:gd name="T37" fmla="*/ 42538 h 634"/>
              <a:gd name="T38" fmla="*/ 196488 w 589"/>
              <a:gd name="T39" fmla="*/ 42538 h 634"/>
              <a:gd name="T40" fmla="*/ 15892 w 589"/>
              <a:gd name="T41" fmla="*/ 42538 h 634"/>
              <a:gd name="T42" fmla="*/ 15892 w 589"/>
              <a:gd name="T43" fmla="*/ 32084 h 634"/>
              <a:gd name="T44" fmla="*/ 26367 w 589"/>
              <a:gd name="T45" fmla="*/ 15862 h 634"/>
              <a:gd name="T46" fmla="*/ 186014 w 589"/>
              <a:gd name="T47" fmla="*/ 15862 h 634"/>
              <a:gd name="T48" fmla="*/ 196488 w 589"/>
              <a:gd name="T49" fmla="*/ 32084 h 634"/>
              <a:gd name="T50" fmla="*/ 196488 w 589"/>
              <a:gd name="T51" fmla="*/ 42538 h 634"/>
              <a:gd name="T52" fmla="*/ 74406 w 589"/>
              <a:gd name="T53" fmla="*/ 132660 h 634"/>
              <a:gd name="T54" fmla="*/ 74406 w 589"/>
              <a:gd name="T55" fmla="*/ 132660 h 634"/>
              <a:gd name="T56" fmla="*/ 100773 w 589"/>
              <a:gd name="T57" fmla="*/ 105984 h 634"/>
              <a:gd name="T58" fmla="*/ 100773 w 589"/>
              <a:gd name="T59" fmla="*/ 191059 h 634"/>
              <a:gd name="T60" fmla="*/ 106190 w 589"/>
              <a:gd name="T61" fmla="*/ 201874 h 634"/>
              <a:gd name="T62" fmla="*/ 111608 w 589"/>
              <a:gd name="T63" fmla="*/ 191059 h 634"/>
              <a:gd name="T64" fmla="*/ 111608 w 589"/>
              <a:gd name="T65" fmla="*/ 105984 h 634"/>
              <a:gd name="T66" fmla="*/ 138336 w 589"/>
              <a:gd name="T67" fmla="*/ 132660 h 634"/>
              <a:gd name="T68" fmla="*/ 148811 w 589"/>
              <a:gd name="T69" fmla="*/ 132660 h 634"/>
              <a:gd name="T70" fmla="*/ 148811 w 589"/>
              <a:gd name="T71" fmla="*/ 122206 h 634"/>
              <a:gd name="T72" fmla="*/ 111608 w 589"/>
              <a:gd name="T73" fmla="*/ 79668 h 634"/>
              <a:gd name="T74" fmla="*/ 106190 w 589"/>
              <a:gd name="T75" fmla="*/ 79668 h 634"/>
              <a:gd name="T76" fmla="*/ 100773 w 589"/>
              <a:gd name="T77" fmla="*/ 79668 h 634"/>
              <a:gd name="T78" fmla="*/ 63570 w 589"/>
              <a:gd name="T79" fmla="*/ 122206 h 634"/>
              <a:gd name="T80" fmla="*/ 63570 w 589"/>
              <a:gd name="T81" fmla="*/ 132660 h 634"/>
              <a:gd name="T82" fmla="*/ 74406 w 589"/>
              <a:gd name="T83" fmla="*/ 132660 h 634"/>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589" h="634">
                <a:moveTo>
                  <a:pt x="515" y="0"/>
                </a:moveTo>
                <a:lnTo>
                  <a:pt x="515" y="0"/>
                </a:lnTo>
                <a:cubicBezTo>
                  <a:pt x="73" y="0"/>
                  <a:pt x="73" y="0"/>
                  <a:pt x="73" y="0"/>
                </a:cubicBezTo>
                <a:cubicBezTo>
                  <a:pt x="29" y="0"/>
                  <a:pt x="0" y="44"/>
                  <a:pt x="0" y="89"/>
                </a:cubicBezTo>
                <a:cubicBezTo>
                  <a:pt x="0" y="560"/>
                  <a:pt x="0" y="560"/>
                  <a:pt x="0" y="560"/>
                </a:cubicBezTo>
                <a:cubicBezTo>
                  <a:pt x="0" y="604"/>
                  <a:pt x="29" y="633"/>
                  <a:pt x="73" y="633"/>
                </a:cubicBezTo>
                <a:cubicBezTo>
                  <a:pt x="515" y="633"/>
                  <a:pt x="515" y="633"/>
                  <a:pt x="515" y="633"/>
                </a:cubicBezTo>
                <a:cubicBezTo>
                  <a:pt x="559" y="633"/>
                  <a:pt x="588" y="604"/>
                  <a:pt x="588" y="560"/>
                </a:cubicBezTo>
                <a:cubicBezTo>
                  <a:pt x="588" y="89"/>
                  <a:pt x="588" y="89"/>
                  <a:pt x="588" y="89"/>
                </a:cubicBezTo>
                <a:cubicBezTo>
                  <a:pt x="588" y="44"/>
                  <a:pt x="559" y="0"/>
                  <a:pt x="515" y="0"/>
                </a:cubicBezTo>
                <a:close/>
                <a:moveTo>
                  <a:pt x="544" y="560"/>
                </a:moveTo>
                <a:lnTo>
                  <a:pt x="544" y="560"/>
                </a:lnTo>
                <a:cubicBezTo>
                  <a:pt x="544" y="574"/>
                  <a:pt x="530" y="589"/>
                  <a:pt x="515" y="589"/>
                </a:cubicBezTo>
                <a:cubicBezTo>
                  <a:pt x="73" y="589"/>
                  <a:pt x="73" y="589"/>
                  <a:pt x="73" y="589"/>
                </a:cubicBezTo>
                <a:cubicBezTo>
                  <a:pt x="58" y="589"/>
                  <a:pt x="44" y="574"/>
                  <a:pt x="44" y="560"/>
                </a:cubicBezTo>
                <a:cubicBezTo>
                  <a:pt x="44" y="162"/>
                  <a:pt x="44" y="162"/>
                  <a:pt x="44" y="162"/>
                </a:cubicBezTo>
                <a:cubicBezTo>
                  <a:pt x="544" y="162"/>
                  <a:pt x="544" y="162"/>
                  <a:pt x="544" y="162"/>
                </a:cubicBezTo>
                <a:lnTo>
                  <a:pt x="544" y="560"/>
                </a:lnTo>
                <a:close/>
                <a:moveTo>
                  <a:pt x="544" y="118"/>
                </a:moveTo>
                <a:lnTo>
                  <a:pt x="544" y="118"/>
                </a:lnTo>
                <a:cubicBezTo>
                  <a:pt x="44" y="118"/>
                  <a:pt x="44" y="118"/>
                  <a:pt x="44" y="118"/>
                </a:cubicBezTo>
                <a:cubicBezTo>
                  <a:pt x="44" y="89"/>
                  <a:pt x="44" y="89"/>
                  <a:pt x="44" y="89"/>
                </a:cubicBezTo>
                <a:cubicBezTo>
                  <a:pt x="44" y="59"/>
                  <a:pt x="58" y="44"/>
                  <a:pt x="73" y="44"/>
                </a:cubicBezTo>
                <a:cubicBezTo>
                  <a:pt x="515" y="44"/>
                  <a:pt x="515" y="44"/>
                  <a:pt x="515" y="44"/>
                </a:cubicBezTo>
                <a:cubicBezTo>
                  <a:pt x="530" y="44"/>
                  <a:pt x="544" y="59"/>
                  <a:pt x="544" y="89"/>
                </a:cubicBezTo>
                <a:lnTo>
                  <a:pt x="544" y="118"/>
                </a:lnTo>
                <a:close/>
                <a:moveTo>
                  <a:pt x="206" y="368"/>
                </a:moveTo>
                <a:lnTo>
                  <a:pt x="206" y="368"/>
                </a:lnTo>
                <a:cubicBezTo>
                  <a:pt x="279" y="294"/>
                  <a:pt x="279" y="294"/>
                  <a:pt x="279" y="294"/>
                </a:cubicBezTo>
                <a:cubicBezTo>
                  <a:pt x="279" y="530"/>
                  <a:pt x="279" y="530"/>
                  <a:pt x="279" y="530"/>
                </a:cubicBezTo>
                <a:cubicBezTo>
                  <a:pt x="279" y="545"/>
                  <a:pt x="279" y="560"/>
                  <a:pt x="294" y="560"/>
                </a:cubicBezTo>
                <a:cubicBezTo>
                  <a:pt x="309" y="560"/>
                  <a:pt x="309" y="545"/>
                  <a:pt x="309" y="530"/>
                </a:cubicBezTo>
                <a:cubicBezTo>
                  <a:pt x="309" y="294"/>
                  <a:pt x="309" y="294"/>
                  <a:pt x="309" y="294"/>
                </a:cubicBezTo>
                <a:cubicBezTo>
                  <a:pt x="383" y="368"/>
                  <a:pt x="383" y="368"/>
                  <a:pt x="383" y="368"/>
                </a:cubicBezTo>
                <a:cubicBezTo>
                  <a:pt x="383" y="383"/>
                  <a:pt x="397" y="383"/>
                  <a:pt x="412" y="368"/>
                </a:cubicBezTo>
                <a:cubicBezTo>
                  <a:pt x="412" y="368"/>
                  <a:pt x="412" y="353"/>
                  <a:pt x="412" y="339"/>
                </a:cubicBezTo>
                <a:cubicBezTo>
                  <a:pt x="309" y="221"/>
                  <a:pt x="309" y="221"/>
                  <a:pt x="309" y="221"/>
                </a:cubicBezTo>
                <a:lnTo>
                  <a:pt x="294" y="221"/>
                </a:lnTo>
                <a:lnTo>
                  <a:pt x="279" y="221"/>
                </a:lnTo>
                <a:cubicBezTo>
                  <a:pt x="176" y="339"/>
                  <a:pt x="176" y="339"/>
                  <a:pt x="176" y="339"/>
                </a:cubicBezTo>
                <a:cubicBezTo>
                  <a:pt x="176" y="353"/>
                  <a:pt x="176" y="368"/>
                  <a:pt x="176" y="368"/>
                </a:cubicBezTo>
                <a:cubicBezTo>
                  <a:pt x="191" y="383"/>
                  <a:pt x="206" y="383"/>
                  <a:pt x="206" y="368"/>
                </a:cubicBezTo>
                <a:close/>
              </a:path>
            </a:pathLst>
          </a:custGeom>
          <a:solidFill>
            <a:schemeClr val="tx1">
              <a:lumMod val="75000"/>
              <a:lumOff val="25000"/>
            </a:schemeClr>
          </a:solidFill>
          <a:ln>
            <a:noFill/>
          </a:ln>
          <a:effectLst/>
          <a:extLst/>
        </p:spPr>
        <p:txBody>
          <a:bodyPr wrap="none" anchor="ctr"/>
          <a:lstStyle/>
          <a:p>
            <a:endParaRPr lang="en-US" sz="5400"/>
          </a:p>
        </p:txBody>
      </p:sp>
      <p:sp>
        <p:nvSpPr>
          <p:cNvPr id="108" name="Freeform 107"/>
          <p:cNvSpPr>
            <a:spLocks noChangeArrowheads="1"/>
          </p:cNvSpPr>
          <p:nvPr/>
        </p:nvSpPr>
        <p:spPr bwMode="auto">
          <a:xfrm>
            <a:off x="7520946" y="7917436"/>
            <a:ext cx="556574" cy="598056"/>
          </a:xfrm>
          <a:custGeom>
            <a:avLst/>
            <a:gdLst>
              <a:gd name="T0" fmla="*/ 180290 w 590"/>
              <a:gd name="T1" fmla="*/ 0 h 634"/>
              <a:gd name="T2" fmla="*/ 180290 w 590"/>
              <a:gd name="T3" fmla="*/ 0 h 634"/>
              <a:gd name="T4" fmla="*/ 26322 w 590"/>
              <a:gd name="T5" fmla="*/ 0 h 634"/>
              <a:gd name="T6" fmla="*/ 0 w 590"/>
              <a:gd name="T7" fmla="*/ 32084 h 634"/>
              <a:gd name="T8" fmla="*/ 0 w 590"/>
              <a:gd name="T9" fmla="*/ 201874 h 634"/>
              <a:gd name="T10" fmla="*/ 26322 w 590"/>
              <a:gd name="T11" fmla="*/ 228190 h 634"/>
              <a:gd name="T12" fmla="*/ 180290 w 590"/>
              <a:gd name="T13" fmla="*/ 228190 h 634"/>
              <a:gd name="T14" fmla="*/ 212381 w 590"/>
              <a:gd name="T15" fmla="*/ 201874 h 634"/>
              <a:gd name="T16" fmla="*/ 212381 w 590"/>
              <a:gd name="T17" fmla="*/ 32084 h 634"/>
              <a:gd name="T18" fmla="*/ 180290 w 590"/>
              <a:gd name="T19" fmla="*/ 0 h 634"/>
              <a:gd name="T20" fmla="*/ 196516 w 590"/>
              <a:gd name="T21" fmla="*/ 201874 h 634"/>
              <a:gd name="T22" fmla="*/ 196516 w 590"/>
              <a:gd name="T23" fmla="*/ 201874 h 634"/>
              <a:gd name="T24" fmla="*/ 180290 w 590"/>
              <a:gd name="T25" fmla="*/ 212328 h 634"/>
              <a:gd name="T26" fmla="*/ 26322 w 590"/>
              <a:gd name="T27" fmla="*/ 212328 h 634"/>
              <a:gd name="T28" fmla="*/ 10457 w 590"/>
              <a:gd name="T29" fmla="*/ 201874 h 634"/>
              <a:gd name="T30" fmla="*/ 10457 w 590"/>
              <a:gd name="T31" fmla="*/ 185652 h 634"/>
              <a:gd name="T32" fmla="*/ 196516 w 590"/>
              <a:gd name="T33" fmla="*/ 185652 h 634"/>
              <a:gd name="T34" fmla="*/ 196516 w 590"/>
              <a:gd name="T35" fmla="*/ 201874 h 634"/>
              <a:gd name="T36" fmla="*/ 196516 w 590"/>
              <a:gd name="T37" fmla="*/ 169790 h 634"/>
              <a:gd name="T38" fmla="*/ 196516 w 590"/>
              <a:gd name="T39" fmla="*/ 169790 h 634"/>
              <a:gd name="T40" fmla="*/ 10457 w 590"/>
              <a:gd name="T41" fmla="*/ 169790 h 634"/>
              <a:gd name="T42" fmla="*/ 10457 w 590"/>
              <a:gd name="T43" fmla="*/ 32084 h 634"/>
              <a:gd name="T44" fmla="*/ 26322 w 590"/>
              <a:gd name="T45" fmla="*/ 15862 h 634"/>
              <a:gd name="T46" fmla="*/ 180290 w 590"/>
              <a:gd name="T47" fmla="*/ 15862 h 634"/>
              <a:gd name="T48" fmla="*/ 196516 w 590"/>
              <a:gd name="T49" fmla="*/ 32084 h 634"/>
              <a:gd name="T50" fmla="*/ 196516 w 590"/>
              <a:gd name="T51" fmla="*/ 169790 h 634"/>
              <a:gd name="T52" fmla="*/ 132693 w 590"/>
              <a:gd name="T53" fmla="*/ 95530 h 634"/>
              <a:gd name="T54" fmla="*/ 132693 w 590"/>
              <a:gd name="T55" fmla="*/ 95530 h 634"/>
              <a:gd name="T56" fmla="*/ 111419 w 590"/>
              <a:gd name="T57" fmla="*/ 122206 h 634"/>
              <a:gd name="T58" fmla="*/ 111419 w 590"/>
              <a:gd name="T59" fmla="*/ 37130 h 634"/>
              <a:gd name="T60" fmla="*/ 106010 w 590"/>
              <a:gd name="T61" fmla="*/ 32084 h 634"/>
              <a:gd name="T62" fmla="*/ 95554 w 590"/>
              <a:gd name="T63" fmla="*/ 37130 h 634"/>
              <a:gd name="T64" fmla="*/ 95554 w 590"/>
              <a:gd name="T65" fmla="*/ 122206 h 634"/>
              <a:gd name="T66" fmla="*/ 74279 w 590"/>
              <a:gd name="T67" fmla="*/ 95530 h 634"/>
              <a:gd name="T68" fmla="*/ 63823 w 590"/>
              <a:gd name="T69" fmla="*/ 95530 h 634"/>
              <a:gd name="T70" fmla="*/ 63823 w 590"/>
              <a:gd name="T71" fmla="*/ 105984 h 634"/>
              <a:gd name="T72" fmla="*/ 100962 w 590"/>
              <a:gd name="T73" fmla="*/ 148521 h 634"/>
              <a:gd name="T74" fmla="*/ 106010 w 590"/>
              <a:gd name="T75" fmla="*/ 148521 h 634"/>
              <a:gd name="T76" fmla="*/ 111419 w 590"/>
              <a:gd name="T77" fmla="*/ 148521 h 634"/>
              <a:gd name="T78" fmla="*/ 143511 w 590"/>
              <a:gd name="T79" fmla="*/ 105984 h 634"/>
              <a:gd name="T80" fmla="*/ 143511 w 590"/>
              <a:gd name="T81" fmla="*/ 95530 h 634"/>
              <a:gd name="T82" fmla="*/ 132693 w 590"/>
              <a:gd name="T83" fmla="*/ 95530 h 634"/>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590" h="634">
                <a:moveTo>
                  <a:pt x="500" y="0"/>
                </a:moveTo>
                <a:lnTo>
                  <a:pt x="500" y="0"/>
                </a:lnTo>
                <a:cubicBezTo>
                  <a:pt x="73" y="0"/>
                  <a:pt x="73" y="0"/>
                  <a:pt x="73" y="0"/>
                </a:cubicBezTo>
                <a:cubicBezTo>
                  <a:pt x="29" y="0"/>
                  <a:pt x="0" y="44"/>
                  <a:pt x="0" y="89"/>
                </a:cubicBezTo>
                <a:cubicBezTo>
                  <a:pt x="0" y="560"/>
                  <a:pt x="0" y="560"/>
                  <a:pt x="0" y="560"/>
                </a:cubicBezTo>
                <a:cubicBezTo>
                  <a:pt x="0" y="604"/>
                  <a:pt x="29" y="633"/>
                  <a:pt x="73" y="633"/>
                </a:cubicBezTo>
                <a:cubicBezTo>
                  <a:pt x="500" y="633"/>
                  <a:pt x="500" y="633"/>
                  <a:pt x="500" y="633"/>
                </a:cubicBezTo>
                <a:cubicBezTo>
                  <a:pt x="545" y="633"/>
                  <a:pt x="589" y="604"/>
                  <a:pt x="589" y="560"/>
                </a:cubicBezTo>
                <a:cubicBezTo>
                  <a:pt x="589" y="89"/>
                  <a:pt x="589" y="89"/>
                  <a:pt x="589" y="89"/>
                </a:cubicBezTo>
                <a:cubicBezTo>
                  <a:pt x="589" y="44"/>
                  <a:pt x="545" y="0"/>
                  <a:pt x="500" y="0"/>
                </a:cubicBezTo>
                <a:close/>
                <a:moveTo>
                  <a:pt x="545" y="560"/>
                </a:moveTo>
                <a:lnTo>
                  <a:pt x="545" y="560"/>
                </a:lnTo>
                <a:cubicBezTo>
                  <a:pt x="545" y="574"/>
                  <a:pt x="530" y="589"/>
                  <a:pt x="500" y="589"/>
                </a:cubicBezTo>
                <a:cubicBezTo>
                  <a:pt x="73" y="589"/>
                  <a:pt x="73" y="589"/>
                  <a:pt x="73" y="589"/>
                </a:cubicBezTo>
                <a:cubicBezTo>
                  <a:pt x="59" y="589"/>
                  <a:pt x="29" y="574"/>
                  <a:pt x="29" y="560"/>
                </a:cubicBezTo>
                <a:cubicBezTo>
                  <a:pt x="29" y="515"/>
                  <a:pt x="29" y="515"/>
                  <a:pt x="29" y="515"/>
                </a:cubicBezTo>
                <a:cubicBezTo>
                  <a:pt x="545" y="515"/>
                  <a:pt x="545" y="515"/>
                  <a:pt x="545" y="515"/>
                </a:cubicBezTo>
                <a:lnTo>
                  <a:pt x="545" y="560"/>
                </a:lnTo>
                <a:close/>
                <a:moveTo>
                  <a:pt x="545" y="471"/>
                </a:moveTo>
                <a:lnTo>
                  <a:pt x="545" y="471"/>
                </a:lnTo>
                <a:cubicBezTo>
                  <a:pt x="29" y="471"/>
                  <a:pt x="29" y="471"/>
                  <a:pt x="29" y="471"/>
                </a:cubicBezTo>
                <a:cubicBezTo>
                  <a:pt x="29" y="89"/>
                  <a:pt x="29" y="89"/>
                  <a:pt x="29" y="89"/>
                </a:cubicBezTo>
                <a:cubicBezTo>
                  <a:pt x="29" y="59"/>
                  <a:pt x="59" y="44"/>
                  <a:pt x="73" y="44"/>
                </a:cubicBezTo>
                <a:cubicBezTo>
                  <a:pt x="500" y="44"/>
                  <a:pt x="500" y="44"/>
                  <a:pt x="500" y="44"/>
                </a:cubicBezTo>
                <a:cubicBezTo>
                  <a:pt x="530" y="44"/>
                  <a:pt x="545" y="59"/>
                  <a:pt x="545" y="89"/>
                </a:cubicBezTo>
                <a:lnTo>
                  <a:pt x="545" y="471"/>
                </a:lnTo>
                <a:close/>
                <a:moveTo>
                  <a:pt x="368" y="265"/>
                </a:moveTo>
                <a:lnTo>
                  <a:pt x="368" y="265"/>
                </a:lnTo>
                <a:cubicBezTo>
                  <a:pt x="309" y="339"/>
                  <a:pt x="309" y="339"/>
                  <a:pt x="309" y="339"/>
                </a:cubicBezTo>
                <a:cubicBezTo>
                  <a:pt x="309" y="103"/>
                  <a:pt x="309" y="103"/>
                  <a:pt x="309" y="103"/>
                </a:cubicBezTo>
                <a:cubicBezTo>
                  <a:pt x="309" y="89"/>
                  <a:pt x="294" y="89"/>
                  <a:pt x="294" y="89"/>
                </a:cubicBezTo>
                <a:cubicBezTo>
                  <a:pt x="280" y="89"/>
                  <a:pt x="265" y="89"/>
                  <a:pt x="265" y="103"/>
                </a:cubicBezTo>
                <a:cubicBezTo>
                  <a:pt x="265" y="339"/>
                  <a:pt x="265" y="339"/>
                  <a:pt x="265" y="339"/>
                </a:cubicBezTo>
                <a:cubicBezTo>
                  <a:pt x="206" y="265"/>
                  <a:pt x="206" y="265"/>
                  <a:pt x="206" y="265"/>
                </a:cubicBezTo>
                <a:cubicBezTo>
                  <a:pt x="191" y="265"/>
                  <a:pt x="191" y="265"/>
                  <a:pt x="177" y="265"/>
                </a:cubicBezTo>
                <a:cubicBezTo>
                  <a:pt x="177" y="280"/>
                  <a:pt x="177" y="280"/>
                  <a:pt x="177" y="294"/>
                </a:cubicBezTo>
                <a:cubicBezTo>
                  <a:pt x="280" y="412"/>
                  <a:pt x="280" y="412"/>
                  <a:pt x="280" y="412"/>
                </a:cubicBezTo>
                <a:cubicBezTo>
                  <a:pt x="280" y="412"/>
                  <a:pt x="280" y="412"/>
                  <a:pt x="294" y="412"/>
                </a:cubicBezTo>
                <a:cubicBezTo>
                  <a:pt x="294" y="412"/>
                  <a:pt x="294" y="412"/>
                  <a:pt x="309" y="412"/>
                </a:cubicBezTo>
                <a:cubicBezTo>
                  <a:pt x="398" y="294"/>
                  <a:pt x="398" y="294"/>
                  <a:pt x="398" y="294"/>
                </a:cubicBezTo>
                <a:cubicBezTo>
                  <a:pt x="412" y="280"/>
                  <a:pt x="412" y="280"/>
                  <a:pt x="398" y="265"/>
                </a:cubicBezTo>
                <a:cubicBezTo>
                  <a:pt x="398" y="265"/>
                  <a:pt x="382" y="265"/>
                  <a:pt x="368" y="265"/>
                </a:cubicBezTo>
                <a:close/>
              </a:path>
            </a:pathLst>
          </a:custGeom>
          <a:solidFill>
            <a:schemeClr val="tx1">
              <a:lumMod val="75000"/>
              <a:lumOff val="25000"/>
            </a:schemeClr>
          </a:solidFill>
          <a:ln>
            <a:noFill/>
          </a:ln>
          <a:effectLst/>
          <a:extLst/>
        </p:spPr>
        <p:txBody>
          <a:bodyPr wrap="none" anchor="ctr"/>
          <a:lstStyle/>
          <a:p>
            <a:endParaRPr lang="en-US" sz="5400"/>
          </a:p>
        </p:txBody>
      </p:sp>
      <p:sp>
        <p:nvSpPr>
          <p:cNvPr id="109" name="Freeform 108"/>
          <p:cNvSpPr>
            <a:spLocks noChangeArrowheads="1"/>
          </p:cNvSpPr>
          <p:nvPr/>
        </p:nvSpPr>
        <p:spPr bwMode="auto">
          <a:xfrm>
            <a:off x="6604852" y="7917436"/>
            <a:ext cx="487434" cy="598056"/>
          </a:xfrm>
          <a:custGeom>
            <a:avLst/>
            <a:gdLst>
              <a:gd name="T0" fmla="*/ 101100 w 516"/>
              <a:gd name="T1" fmla="*/ 0 h 634"/>
              <a:gd name="T2" fmla="*/ 101100 w 516"/>
              <a:gd name="T3" fmla="*/ 0 h 634"/>
              <a:gd name="T4" fmla="*/ 85213 w 516"/>
              <a:gd name="T5" fmla="*/ 0 h 634"/>
              <a:gd name="T6" fmla="*/ 74381 w 516"/>
              <a:gd name="T7" fmla="*/ 15862 h 634"/>
              <a:gd name="T8" fmla="*/ 74381 w 516"/>
              <a:gd name="T9" fmla="*/ 212328 h 634"/>
              <a:gd name="T10" fmla="*/ 85213 w 516"/>
              <a:gd name="T11" fmla="*/ 228190 h 634"/>
              <a:gd name="T12" fmla="*/ 101100 w 516"/>
              <a:gd name="T13" fmla="*/ 228190 h 634"/>
              <a:gd name="T14" fmla="*/ 116987 w 516"/>
              <a:gd name="T15" fmla="*/ 212328 h 634"/>
              <a:gd name="T16" fmla="*/ 116987 w 516"/>
              <a:gd name="T17" fmla="*/ 15862 h 634"/>
              <a:gd name="T18" fmla="*/ 101100 w 516"/>
              <a:gd name="T19" fmla="*/ 0 h 634"/>
              <a:gd name="T20" fmla="*/ 101100 w 516"/>
              <a:gd name="T21" fmla="*/ 206921 h 634"/>
              <a:gd name="T22" fmla="*/ 101100 w 516"/>
              <a:gd name="T23" fmla="*/ 206921 h 634"/>
              <a:gd name="T24" fmla="*/ 95684 w 516"/>
              <a:gd name="T25" fmla="*/ 212328 h 634"/>
              <a:gd name="T26" fmla="*/ 85213 w 516"/>
              <a:gd name="T27" fmla="*/ 206921 h 634"/>
              <a:gd name="T28" fmla="*/ 85213 w 516"/>
              <a:gd name="T29" fmla="*/ 21269 h 634"/>
              <a:gd name="T30" fmla="*/ 95684 w 516"/>
              <a:gd name="T31" fmla="*/ 15862 h 634"/>
              <a:gd name="T32" fmla="*/ 101100 w 516"/>
              <a:gd name="T33" fmla="*/ 21269 h 634"/>
              <a:gd name="T34" fmla="*/ 101100 w 516"/>
              <a:gd name="T35" fmla="*/ 206921 h 634"/>
              <a:gd name="T36" fmla="*/ 32135 w 516"/>
              <a:gd name="T37" fmla="*/ 63807 h 634"/>
              <a:gd name="T38" fmla="*/ 32135 w 516"/>
              <a:gd name="T39" fmla="*/ 63807 h 634"/>
              <a:gd name="T40" fmla="*/ 15887 w 516"/>
              <a:gd name="T41" fmla="*/ 63807 h 634"/>
              <a:gd name="T42" fmla="*/ 0 w 516"/>
              <a:gd name="T43" fmla="*/ 79668 h 634"/>
              <a:gd name="T44" fmla="*/ 0 w 516"/>
              <a:gd name="T45" fmla="*/ 212328 h 634"/>
              <a:gd name="T46" fmla="*/ 15887 w 516"/>
              <a:gd name="T47" fmla="*/ 228190 h 634"/>
              <a:gd name="T48" fmla="*/ 32135 w 516"/>
              <a:gd name="T49" fmla="*/ 228190 h 634"/>
              <a:gd name="T50" fmla="*/ 42606 w 516"/>
              <a:gd name="T51" fmla="*/ 212328 h 634"/>
              <a:gd name="T52" fmla="*/ 42606 w 516"/>
              <a:gd name="T53" fmla="*/ 79668 h 634"/>
              <a:gd name="T54" fmla="*/ 32135 w 516"/>
              <a:gd name="T55" fmla="*/ 63807 h 634"/>
              <a:gd name="T56" fmla="*/ 32135 w 516"/>
              <a:gd name="T57" fmla="*/ 206921 h 634"/>
              <a:gd name="T58" fmla="*/ 32135 w 516"/>
              <a:gd name="T59" fmla="*/ 206921 h 634"/>
              <a:gd name="T60" fmla="*/ 21303 w 516"/>
              <a:gd name="T61" fmla="*/ 212328 h 634"/>
              <a:gd name="T62" fmla="*/ 15887 w 516"/>
              <a:gd name="T63" fmla="*/ 206921 h 634"/>
              <a:gd name="T64" fmla="*/ 15887 w 516"/>
              <a:gd name="T65" fmla="*/ 85075 h 634"/>
              <a:gd name="T66" fmla="*/ 21303 w 516"/>
              <a:gd name="T67" fmla="*/ 79668 h 634"/>
              <a:gd name="T68" fmla="*/ 32135 w 516"/>
              <a:gd name="T69" fmla="*/ 85075 h 634"/>
              <a:gd name="T70" fmla="*/ 32135 w 516"/>
              <a:gd name="T71" fmla="*/ 206921 h 634"/>
              <a:gd name="T72" fmla="*/ 170065 w 516"/>
              <a:gd name="T73" fmla="*/ 116798 h 634"/>
              <a:gd name="T74" fmla="*/ 170065 w 516"/>
              <a:gd name="T75" fmla="*/ 116798 h 634"/>
              <a:gd name="T76" fmla="*/ 159594 w 516"/>
              <a:gd name="T77" fmla="*/ 116798 h 634"/>
              <a:gd name="T78" fmla="*/ 143707 w 516"/>
              <a:gd name="T79" fmla="*/ 127253 h 634"/>
              <a:gd name="T80" fmla="*/ 143707 w 516"/>
              <a:gd name="T81" fmla="*/ 212328 h 634"/>
              <a:gd name="T82" fmla="*/ 159594 w 516"/>
              <a:gd name="T83" fmla="*/ 228190 h 634"/>
              <a:gd name="T84" fmla="*/ 170065 w 516"/>
              <a:gd name="T85" fmla="*/ 228190 h 634"/>
              <a:gd name="T86" fmla="*/ 185952 w 516"/>
              <a:gd name="T87" fmla="*/ 212328 h 634"/>
              <a:gd name="T88" fmla="*/ 185952 w 516"/>
              <a:gd name="T89" fmla="*/ 127253 h 634"/>
              <a:gd name="T90" fmla="*/ 170065 w 516"/>
              <a:gd name="T91" fmla="*/ 116798 h 634"/>
              <a:gd name="T92" fmla="*/ 170065 w 516"/>
              <a:gd name="T93" fmla="*/ 206921 h 634"/>
              <a:gd name="T94" fmla="*/ 170065 w 516"/>
              <a:gd name="T95" fmla="*/ 206921 h 634"/>
              <a:gd name="T96" fmla="*/ 165010 w 516"/>
              <a:gd name="T97" fmla="*/ 212328 h 634"/>
              <a:gd name="T98" fmla="*/ 159594 w 516"/>
              <a:gd name="T99" fmla="*/ 206921 h 634"/>
              <a:gd name="T100" fmla="*/ 159594 w 516"/>
              <a:gd name="T101" fmla="*/ 138067 h 634"/>
              <a:gd name="T102" fmla="*/ 165010 w 516"/>
              <a:gd name="T103" fmla="*/ 127253 h 634"/>
              <a:gd name="T104" fmla="*/ 170065 w 516"/>
              <a:gd name="T105" fmla="*/ 138067 h 634"/>
              <a:gd name="T106" fmla="*/ 170065 w 516"/>
              <a:gd name="T107" fmla="*/ 206921 h 634"/>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516" h="634">
                <a:moveTo>
                  <a:pt x="280" y="0"/>
                </a:moveTo>
                <a:lnTo>
                  <a:pt x="280" y="0"/>
                </a:lnTo>
                <a:cubicBezTo>
                  <a:pt x="236" y="0"/>
                  <a:pt x="236" y="0"/>
                  <a:pt x="236" y="0"/>
                </a:cubicBezTo>
                <a:cubicBezTo>
                  <a:pt x="221" y="0"/>
                  <a:pt x="206" y="30"/>
                  <a:pt x="206" y="44"/>
                </a:cubicBezTo>
                <a:cubicBezTo>
                  <a:pt x="206" y="589"/>
                  <a:pt x="206" y="589"/>
                  <a:pt x="206" y="589"/>
                </a:cubicBezTo>
                <a:cubicBezTo>
                  <a:pt x="206" y="619"/>
                  <a:pt x="221" y="633"/>
                  <a:pt x="236" y="633"/>
                </a:cubicBezTo>
                <a:cubicBezTo>
                  <a:pt x="280" y="633"/>
                  <a:pt x="280" y="633"/>
                  <a:pt x="280" y="633"/>
                </a:cubicBezTo>
                <a:cubicBezTo>
                  <a:pt x="295" y="633"/>
                  <a:pt x="324" y="619"/>
                  <a:pt x="324" y="589"/>
                </a:cubicBezTo>
                <a:cubicBezTo>
                  <a:pt x="324" y="44"/>
                  <a:pt x="324" y="44"/>
                  <a:pt x="324" y="44"/>
                </a:cubicBezTo>
                <a:cubicBezTo>
                  <a:pt x="324" y="30"/>
                  <a:pt x="295" y="0"/>
                  <a:pt x="280" y="0"/>
                </a:cubicBezTo>
                <a:close/>
                <a:moveTo>
                  <a:pt x="280" y="574"/>
                </a:moveTo>
                <a:lnTo>
                  <a:pt x="280" y="574"/>
                </a:lnTo>
                <a:cubicBezTo>
                  <a:pt x="280" y="589"/>
                  <a:pt x="265" y="589"/>
                  <a:pt x="265" y="589"/>
                </a:cubicBezTo>
                <a:cubicBezTo>
                  <a:pt x="251" y="589"/>
                  <a:pt x="236" y="589"/>
                  <a:pt x="236" y="574"/>
                </a:cubicBezTo>
                <a:cubicBezTo>
                  <a:pt x="236" y="59"/>
                  <a:pt x="236" y="59"/>
                  <a:pt x="236" y="59"/>
                </a:cubicBezTo>
                <a:cubicBezTo>
                  <a:pt x="236" y="59"/>
                  <a:pt x="251" y="44"/>
                  <a:pt x="265" y="44"/>
                </a:cubicBezTo>
                <a:lnTo>
                  <a:pt x="280" y="59"/>
                </a:lnTo>
                <a:lnTo>
                  <a:pt x="280" y="574"/>
                </a:lnTo>
                <a:close/>
                <a:moveTo>
                  <a:pt x="89" y="177"/>
                </a:moveTo>
                <a:lnTo>
                  <a:pt x="89" y="177"/>
                </a:lnTo>
                <a:cubicBezTo>
                  <a:pt x="44" y="177"/>
                  <a:pt x="44" y="177"/>
                  <a:pt x="44" y="177"/>
                </a:cubicBezTo>
                <a:cubicBezTo>
                  <a:pt x="30" y="177"/>
                  <a:pt x="0" y="206"/>
                  <a:pt x="0" y="221"/>
                </a:cubicBezTo>
                <a:cubicBezTo>
                  <a:pt x="0" y="589"/>
                  <a:pt x="0" y="589"/>
                  <a:pt x="0" y="589"/>
                </a:cubicBezTo>
                <a:cubicBezTo>
                  <a:pt x="0" y="619"/>
                  <a:pt x="30" y="633"/>
                  <a:pt x="44" y="633"/>
                </a:cubicBezTo>
                <a:cubicBezTo>
                  <a:pt x="89" y="633"/>
                  <a:pt x="89" y="633"/>
                  <a:pt x="89" y="633"/>
                </a:cubicBezTo>
                <a:cubicBezTo>
                  <a:pt x="103" y="633"/>
                  <a:pt x="118" y="619"/>
                  <a:pt x="118" y="589"/>
                </a:cubicBezTo>
                <a:cubicBezTo>
                  <a:pt x="118" y="221"/>
                  <a:pt x="118" y="221"/>
                  <a:pt x="118" y="221"/>
                </a:cubicBezTo>
                <a:cubicBezTo>
                  <a:pt x="118" y="206"/>
                  <a:pt x="103" y="177"/>
                  <a:pt x="89" y="177"/>
                </a:cubicBezTo>
                <a:close/>
                <a:moveTo>
                  <a:pt x="89" y="574"/>
                </a:moveTo>
                <a:lnTo>
                  <a:pt x="89" y="574"/>
                </a:lnTo>
                <a:cubicBezTo>
                  <a:pt x="89" y="589"/>
                  <a:pt x="74" y="589"/>
                  <a:pt x="59" y="589"/>
                </a:cubicBezTo>
                <a:cubicBezTo>
                  <a:pt x="59" y="589"/>
                  <a:pt x="44" y="589"/>
                  <a:pt x="44" y="574"/>
                </a:cubicBezTo>
                <a:cubicBezTo>
                  <a:pt x="44" y="236"/>
                  <a:pt x="44" y="236"/>
                  <a:pt x="44" y="236"/>
                </a:cubicBezTo>
                <a:lnTo>
                  <a:pt x="59" y="221"/>
                </a:lnTo>
                <a:cubicBezTo>
                  <a:pt x="74" y="221"/>
                  <a:pt x="89" y="236"/>
                  <a:pt x="89" y="236"/>
                </a:cubicBezTo>
                <a:lnTo>
                  <a:pt x="89" y="574"/>
                </a:lnTo>
                <a:close/>
                <a:moveTo>
                  <a:pt x="471" y="324"/>
                </a:moveTo>
                <a:lnTo>
                  <a:pt x="471" y="324"/>
                </a:lnTo>
                <a:cubicBezTo>
                  <a:pt x="442" y="324"/>
                  <a:pt x="442" y="324"/>
                  <a:pt x="442" y="324"/>
                </a:cubicBezTo>
                <a:cubicBezTo>
                  <a:pt x="412" y="324"/>
                  <a:pt x="398" y="339"/>
                  <a:pt x="398" y="353"/>
                </a:cubicBezTo>
                <a:cubicBezTo>
                  <a:pt x="398" y="589"/>
                  <a:pt x="398" y="589"/>
                  <a:pt x="398" y="589"/>
                </a:cubicBezTo>
                <a:cubicBezTo>
                  <a:pt x="398" y="619"/>
                  <a:pt x="412" y="633"/>
                  <a:pt x="442" y="633"/>
                </a:cubicBezTo>
                <a:cubicBezTo>
                  <a:pt x="471" y="633"/>
                  <a:pt x="471" y="633"/>
                  <a:pt x="471" y="633"/>
                </a:cubicBezTo>
                <a:cubicBezTo>
                  <a:pt x="501" y="633"/>
                  <a:pt x="515" y="619"/>
                  <a:pt x="515" y="589"/>
                </a:cubicBezTo>
                <a:cubicBezTo>
                  <a:pt x="515" y="353"/>
                  <a:pt x="515" y="353"/>
                  <a:pt x="515" y="353"/>
                </a:cubicBezTo>
                <a:cubicBezTo>
                  <a:pt x="515" y="339"/>
                  <a:pt x="501" y="324"/>
                  <a:pt x="471" y="324"/>
                </a:cubicBezTo>
                <a:close/>
                <a:moveTo>
                  <a:pt x="471" y="574"/>
                </a:moveTo>
                <a:lnTo>
                  <a:pt x="471" y="574"/>
                </a:lnTo>
                <a:cubicBezTo>
                  <a:pt x="471" y="589"/>
                  <a:pt x="471" y="589"/>
                  <a:pt x="457" y="589"/>
                </a:cubicBezTo>
                <a:cubicBezTo>
                  <a:pt x="442" y="589"/>
                  <a:pt x="442" y="589"/>
                  <a:pt x="442" y="574"/>
                </a:cubicBezTo>
                <a:cubicBezTo>
                  <a:pt x="442" y="383"/>
                  <a:pt x="442" y="383"/>
                  <a:pt x="442" y="383"/>
                </a:cubicBezTo>
                <a:cubicBezTo>
                  <a:pt x="442" y="368"/>
                  <a:pt x="442" y="353"/>
                  <a:pt x="457" y="353"/>
                </a:cubicBezTo>
                <a:cubicBezTo>
                  <a:pt x="471" y="353"/>
                  <a:pt x="471" y="368"/>
                  <a:pt x="471" y="383"/>
                </a:cubicBezTo>
                <a:lnTo>
                  <a:pt x="471" y="574"/>
                </a:lnTo>
                <a:close/>
              </a:path>
            </a:pathLst>
          </a:custGeom>
          <a:solidFill>
            <a:schemeClr val="tx1">
              <a:lumMod val="75000"/>
              <a:lumOff val="25000"/>
            </a:schemeClr>
          </a:solidFill>
          <a:ln>
            <a:noFill/>
          </a:ln>
          <a:effectLst/>
          <a:extLst/>
        </p:spPr>
        <p:txBody>
          <a:bodyPr wrap="none" anchor="ctr"/>
          <a:lstStyle/>
          <a:p>
            <a:endParaRPr lang="en-US" sz="5400"/>
          </a:p>
        </p:txBody>
      </p:sp>
      <p:sp>
        <p:nvSpPr>
          <p:cNvPr id="110" name="Freeform 109"/>
          <p:cNvSpPr>
            <a:spLocks noChangeArrowheads="1"/>
          </p:cNvSpPr>
          <p:nvPr/>
        </p:nvSpPr>
        <p:spPr bwMode="auto">
          <a:xfrm>
            <a:off x="5581589" y="7917436"/>
            <a:ext cx="580772" cy="598056"/>
          </a:xfrm>
          <a:custGeom>
            <a:avLst/>
            <a:gdLst>
              <a:gd name="T0" fmla="*/ 31559 w 619"/>
              <a:gd name="T1" fmla="*/ 32084 h 634"/>
              <a:gd name="T2" fmla="*/ 31559 w 619"/>
              <a:gd name="T3" fmla="*/ 32084 h 634"/>
              <a:gd name="T4" fmla="*/ 26180 w 619"/>
              <a:gd name="T5" fmla="*/ 37130 h 634"/>
              <a:gd name="T6" fmla="*/ 31559 w 619"/>
              <a:gd name="T7" fmla="*/ 42538 h 634"/>
              <a:gd name="T8" fmla="*/ 42318 w 619"/>
              <a:gd name="T9" fmla="*/ 37130 h 634"/>
              <a:gd name="T10" fmla="*/ 31559 w 619"/>
              <a:gd name="T11" fmla="*/ 32084 h 634"/>
              <a:gd name="T12" fmla="*/ 195452 w 619"/>
              <a:gd name="T13" fmla="*/ 0 h 634"/>
              <a:gd name="T14" fmla="*/ 195452 w 619"/>
              <a:gd name="T15" fmla="*/ 0 h 634"/>
              <a:gd name="T16" fmla="*/ 26180 w 619"/>
              <a:gd name="T17" fmla="*/ 0 h 634"/>
              <a:gd name="T18" fmla="*/ 0 w 619"/>
              <a:gd name="T19" fmla="*/ 32084 h 634"/>
              <a:gd name="T20" fmla="*/ 0 w 619"/>
              <a:gd name="T21" fmla="*/ 201874 h 634"/>
              <a:gd name="T22" fmla="*/ 26180 w 619"/>
              <a:gd name="T23" fmla="*/ 228190 h 634"/>
              <a:gd name="T24" fmla="*/ 195452 w 619"/>
              <a:gd name="T25" fmla="*/ 228190 h 634"/>
              <a:gd name="T26" fmla="*/ 221632 w 619"/>
              <a:gd name="T27" fmla="*/ 201874 h 634"/>
              <a:gd name="T28" fmla="*/ 221632 w 619"/>
              <a:gd name="T29" fmla="*/ 32084 h 634"/>
              <a:gd name="T30" fmla="*/ 195452 w 619"/>
              <a:gd name="T31" fmla="*/ 0 h 634"/>
              <a:gd name="T32" fmla="*/ 211232 w 619"/>
              <a:gd name="T33" fmla="*/ 201874 h 634"/>
              <a:gd name="T34" fmla="*/ 211232 w 619"/>
              <a:gd name="T35" fmla="*/ 201874 h 634"/>
              <a:gd name="T36" fmla="*/ 195452 w 619"/>
              <a:gd name="T37" fmla="*/ 212328 h 634"/>
              <a:gd name="T38" fmla="*/ 26180 w 619"/>
              <a:gd name="T39" fmla="*/ 212328 h 634"/>
              <a:gd name="T40" fmla="*/ 10400 w 619"/>
              <a:gd name="T41" fmla="*/ 201874 h 634"/>
              <a:gd name="T42" fmla="*/ 10400 w 619"/>
              <a:gd name="T43" fmla="*/ 74261 h 634"/>
              <a:gd name="T44" fmla="*/ 211232 w 619"/>
              <a:gd name="T45" fmla="*/ 74261 h 634"/>
              <a:gd name="T46" fmla="*/ 211232 w 619"/>
              <a:gd name="T47" fmla="*/ 201874 h 634"/>
              <a:gd name="T48" fmla="*/ 211232 w 619"/>
              <a:gd name="T49" fmla="*/ 58399 h 634"/>
              <a:gd name="T50" fmla="*/ 211232 w 619"/>
              <a:gd name="T51" fmla="*/ 58399 h 634"/>
              <a:gd name="T52" fmla="*/ 10400 w 619"/>
              <a:gd name="T53" fmla="*/ 58399 h 634"/>
              <a:gd name="T54" fmla="*/ 10400 w 619"/>
              <a:gd name="T55" fmla="*/ 32084 h 634"/>
              <a:gd name="T56" fmla="*/ 26180 w 619"/>
              <a:gd name="T57" fmla="*/ 15862 h 634"/>
              <a:gd name="T58" fmla="*/ 195452 w 619"/>
              <a:gd name="T59" fmla="*/ 15862 h 634"/>
              <a:gd name="T60" fmla="*/ 211232 w 619"/>
              <a:gd name="T61" fmla="*/ 32084 h 634"/>
              <a:gd name="T62" fmla="*/ 211232 w 619"/>
              <a:gd name="T63" fmla="*/ 58399 h 634"/>
              <a:gd name="T64" fmla="*/ 89657 w 619"/>
              <a:gd name="T65" fmla="*/ 32084 h 634"/>
              <a:gd name="T66" fmla="*/ 89657 w 619"/>
              <a:gd name="T67" fmla="*/ 32084 h 634"/>
              <a:gd name="T68" fmla="*/ 84278 w 619"/>
              <a:gd name="T69" fmla="*/ 37130 h 634"/>
              <a:gd name="T70" fmla="*/ 89657 w 619"/>
              <a:gd name="T71" fmla="*/ 42538 h 634"/>
              <a:gd name="T72" fmla="*/ 95037 w 619"/>
              <a:gd name="T73" fmla="*/ 37130 h 634"/>
              <a:gd name="T74" fmla="*/ 89657 w 619"/>
              <a:gd name="T75" fmla="*/ 32084 h 634"/>
              <a:gd name="T76" fmla="*/ 63477 w 619"/>
              <a:gd name="T77" fmla="*/ 32084 h 634"/>
              <a:gd name="T78" fmla="*/ 63477 w 619"/>
              <a:gd name="T79" fmla="*/ 32084 h 634"/>
              <a:gd name="T80" fmla="*/ 52718 w 619"/>
              <a:gd name="T81" fmla="*/ 37130 h 634"/>
              <a:gd name="T82" fmla="*/ 63477 w 619"/>
              <a:gd name="T83" fmla="*/ 42538 h 634"/>
              <a:gd name="T84" fmla="*/ 68498 w 619"/>
              <a:gd name="T85" fmla="*/ 37130 h 634"/>
              <a:gd name="T86" fmla="*/ 63477 w 619"/>
              <a:gd name="T87" fmla="*/ 32084 h 63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619" h="634">
                <a:moveTo>
                  <a:pt x="88" y="89"/>
                </a:moveTo>
                <a:lnTo>
                  <a:pt x="88" y="89"/>
                </a:lnTo>
                <a:cubicBezTo>
                  <a:pt x="88" y="89"/>
                  <a:pt x="73" y="89"/>
                  <a:pt x="73" y="103"/>
                </a:cubicBezTo>
                <a:cubicBezTo>
                  <a:pt x="73" y="118"/>
                  <a:pt x="88" y="118"/>
                  <a:pt x="88" y="118"/>
                </a:cubicBezTo>
                <a:cubicBezTo>
                  <a:pt x="103" y="118"/>
                  <a:pt x="118" y="118"/>
                  <a:pt x="118" y="103"/>
                </a:cubicBezTo>
                <a:cubicBezTo>
                  <a:pt x="118" y="89"/>
                  <a:pt x="103" y="89"/>
                  <a:pt x="88" y="89"/>
                </a:cubicBezTo>
                <a:close/>
                <a:moveTo>
                  <a:pt x="545" y="0"/>
                </a:moveTo>
                <a:lnTo>
                  <a:pt x="545" y="0"/>
                </a:lnTo>
                <a:cubicBezTo>
                  <a:pt x="73" y="0"/>
                  <a:pt x="73" y="0"/>
                  <a:pt x="73" y="0"/>
                </a:cubicBezTo>
                <a:cubicBezTo>
                  <a:pt x="29" y="0"/>
                  <a:pt x="0" y="44"/>
                  <a:pt x="0" y="89"/>
                </a:cubicBezTo>
                <a:cubicBezTo>
                  <a:pt x="0" y="560"/>
                  <a:pt x="0" y="560"/>
                  <a:pt x="0" y="560"/>
                </a:cubicBezTo>
                <a:cubicBezTo>
                  <a:pt x="0" y="604"/>
                  <a:pt x="29" y="633"/>
                  <a:pt x="73" y="633"/>
                </a:cubicBezTo>
                <a:cubicBezTo>
                  <a:pt x="545" y="633"/>
                  <a:pt x="545" y="633"/>
                  <a:pt x="545" y="633"/>
                </a:cubicBezTo>
                <a:cubicBezTo>
                  <a:pt x="589" y="633"/>
                  <a:pt x="618" y="604"/>
                  <a:pt x="618" y="560"/>
                </a:cubicBezTo>
                <a:cubicBezTo>
                  <a:pt x="618" y="89"/>
                  <a:pt x="618" y="89"/>
                  <a:pt x="618" y="89"/>
                </a:cubicBezTo>
                <a:cubicBezTo>
                  <a:pt x="618" y="44"/>
                  <a:pt x="589" y="0"/>
                  <a:pt x="545" y="0"/>
                </a:cubicBezTo>
                <a:close/>
                <a:moveTo>
                  <a:pt x="589" y="560"/>
                </a:moveTo>
                <a:lnTo>
                  <a:pt x="589" y="560"/>
                </a:lnTo>
                <a:cubicBezTo>
                  <a:pt x="589" y="574"/>
                  <a:pt x="559" y="589"/>
                  <a:pt x="545" y="589"/>
                </a:cubicBezTo>
                <a:cubicBezTo>
                  <a:pt x="73" y="589"/>
                  <a:pt x="73" y="589"/>
                  <a:pt x="73" y="589"/>
                </a:cubicBezTo>
                <a:cubicBezTo>
                  <a:pt x="59" y="589"/>
                  <a:pt x="29" y="574"/>
                  <a:pt x="29" y="560"/>
                </a:cubicBezTo>
                <a:cubicBezTo>
                  <a:pt x="29" y="206"/>
                  <a:pt x="29" y="206"/>
                  <a:pt x="29" y="206"/>
                </a:cubicBezTo>
                <a:cubicBezTo>
                  <a:pt x="589" y="206"/>
                  <a:pt x="589" y="206"/>
                  <a:pt x="589" y="206"/>
                </a:cubicBezTo>
                <a:lnTo>
                  <a:pt x="589" y="560"/>
                </a:lnTo>
                <a:close/>
                <a:moveTo>
                  <a:pt x="589" y="162"/>
                </a:moveTo>
                <a:lnTo>
                  <a:pt x="589" y="162"/>
                </a:lnTo>
                <a:cubicBezTo>
                  <a:pt x="29" y="162"/>
                  <a:pt x="29" y="162"/>
                  <a:pt x="29" y="162"/>
                </a:cubicBezTo>
                <a:cubicBezTo>
                  <a:pt x="29" y="89"/>
                  <a:pt x="29" y="89"/>
                  <a:pt x="29" y="89"/>
                </a:cubicBezTo>
                <a:cubicBezTo>
                  <a:pt x="29" y="59"/>
                  <a:pt x="59" y="44"/>
                  <a:pt x="73" y="44"/>
                </a:cubicBezTo>
                <a:cubicBezTo>
                  <a:pt x="545" y="44"/>
                  <a:pt x="545" y="44"/>
                  <a:pt x="545" y="44"/>
                </a:cubicBezTo>
                <a:cubicBezTo>
                  <a:pt x="559" y="44"/>
                  <a:pt x="589" y="59"/>
                  <a:pt x="589" y="89"/>
                </a:cubicBezTo>
                <a:lnTo>
                  <a:pt x="589" y="162"/>
                </a:lnTo>
                <a:close/>
                <a:moveTo>
                  <a:pt x="250" y="89"/>
                </a:moveTo>
                <a:lnTo>
                  <a:pt x="250" y="89"/>
                </a:lnTo>
                <a:cubicBezTo>
                  <a:pt x="235" y="89"/>
                  <a:pt x="235" y="89"/>
                  <a:pt x="235" y="103"/>
                </a:cubicBezTo>
                <a:cubicBezTo>
                  <a:pt x="235" y="118"/>
                  <a:pt x="235" y="118"/>
                  <a:pt x="250" y="118"/>
                </a:cubicBezTo>
                <a:cubicBezTo>
                  <a:pt x="265" y="118"/>
                  <a:pt x="265" y="118"/>
                  <a:pt x="265" y="103"/>
                </a:cubicBezTo>
                <a:cubicBezTo>
                  <a:pt x="265" y="89"/>
                  <a:pt x="265" y="89"/>
                  <a:pt x="250" y="89"/>
                </a:cubicBezTo>
                <a:close/>
                <a:moveTo>
                  <a:pt x="177" y="89"/>
                </a:moveTo>
                <a:lnTo>
                  <a:pt x="177" y="89"/>
                </a:lnTo>
                <a:cubicBezTo>
                  <a:pt x="162" y="89"/>
                  <a:pt x="147" y="89"/>
                  <a:pt x="147" y="103"/>
                </a:cubicBezTo>
                <a:cubicBezTo>
                  <a:pt x="147" y="118"/>
                  <a:pt x="162" y="118"/>
                  <a:pt x="177" y="118"/>
                </a:cubicBezTo>
                <a:cubicBezTo>
                  <a:pt x="177" y="118"/>
                  <a:pt x="191" y="118"/>
                  <a:pt x="191" y="103"/>
                </a:cubicBezTo>
                <a:cubicBezTo>
                  <a:pt x="191" y="89"/>
                  <a:pt x="177" y="89"/>
                  <a:pt x="177" y="89"/>
                </a:cubicBezTo>
                <a:close/>
              </a:path>
            </a:pathLst>
          </a:custGeom>
          <a:solidFill>
            <a:schemeClr val="tx1">
              <a:lumMod val="75000"/>
              <a:lumOff val="25000"/>
            </a:schemeClr>
          </a:solidFill>
          <a:ln>
            <a:noFill/>
          </a:ln>
          <a:effectLst/>
          <a:extLst/>
        </p:spPr>
        <p:txBody>
          <a:bodyPr wrap="none" anchor="ctr"/>
          <a:lstStyle/>
          <a:p>
            <a:endParaRPr lang="en-US" sz="5400"/>
          </a:p>
        </p:txBody>
      </p:sp>
      <p:sp>
        <p:nvSpPr>
          <p:cNvPr id="111" name="Freeform 110"/>
          <p:cNvSpPr>
            <a:spLocks noChangeArrowheads="1"/>
          </p:cNvSpPr>
          <p:nvPr/>
        </p:nvSpPr>
        <p:spPr bwMode="auto">
          <a:xfrm>
            <a:off x="4606723" y="7917436"/>
            <a:ext cx="598056" cy="598056"/>
          </a:xfrm>
          <a:custGeom>
            <a:avLst/>
            <a:gdLst>
              <a:gd name="T0" fmla="*/ 116822 w 634"/>
              <a:gd name="T1" fmla="*/ 0 h 634"/>
              <a:gd name="T2" fmla="*/ 116822 w 634"/>
              <a:gd name="T3" fmla="*/ 228190 h 634"/>
              <a:gd name="T4" fmla="*/ 116822 w 634"/>
              <a:gd name="T5" fmla="*/ 0 h 634"/>
              <a:gd name="T6" fmla="*/ 196507 w 634"/>
              <a:gd name="T7" fmla="*/ 58399 h 634"/>
              <a:gd name="T8" fmla="*/ 159369 w 634"/>
              <a:gd name="T9" fmla="*/ 105984 h 634"/>
              <a:gd name="T10" fmla="*/ 196507 w 634"/>
              <a:gd name="T11" fmla="*/ 58399 h 634"/>
              <a:gd name="T12" fmla="*/ 186051 w 634"/>
              <a:gd name="T13" fmla="*/ 47945 h 634"/>
              <a:gd name="T14" fmla="*/ 138096 w 634"/>
              <a:gd name="T15" fmla="*/ 21269 h 634"/>
              <a:gd name="T16" fmla="*/ 85093 w 634"/>
              <a:gd name="T17" fmla="*/ 105984 h 634"/>
              <a:gd name="T18" fmla="*/ 90501 w 634"/>
              <a:gd name="T19" fmla="*/ 69214 h 634"/>
              <a:gd name="T20" fmla="*/ 138096 w 634"/>
              <a:gd name="T21" fmla="*/ 69214 h 634"/>
              <a:gd name="T22" fmla="*/ 85093 w 634"/>
              <a:gd name="T23" fmla="*/ 105984 h 634"/>
              <a:gd name="T24" fmla="*/ 143504 w 634"/>
              <a:gd name="T25" fmla="*/ 122206 h 634"/>
              <a:gd name="T26" fmla="*/ 116822 w 634"/>
              <a:gd name="T27" fmla="*/ 159336 h 634"/>
              <a:gd name="T28" fmla="*/ 85093 w 634"/>
              <a:gd name="T29" fmla="*/ 122206 h 634"/>
              <a:gd name="T30" fmla="*/ 106366 w 634"/>
              <a:gd name="T31" fmla="*/ 15862 h 634"/>
              <a:gd name="T32" fmla="*/ 116822 w 634"/>
              <a:gd name="T33" fmla="*/ 15862 h 634"/>
              <a:gd name="T34" fmla="*/ 138096 w 634"/>
              <a:gd name="T35" fmla="*/ 58399 h 634"/>
              <a:gd name="T36" fmla="*/ 95549 w 634"/>
              <a:gd name="T37" fmla="*/ 58399 h 634"/>
              <a:gd name="T38" fmla="*/ 90501 w 634"/>
              <a:gd name="T39" fmla="*/ 21269 h 634"/>
              <a:gd name="T40" fmla="*/ 79684 w 634"/>
              <a:gd name="T41" fmla="*/ 52992 h 634"/>
              <a:gd name="T42" fmla="*/ 90501 w 634"/>
              <a:gd name="T43" fmla="*/ 21269 h 634"/>
              <a:gd name="T44" fmla="*/ 32090 w 634"/>
              <a:gd name="T45" fmla="*/ 58399 h 634"/>
              <a:gd name="T46" fmla="*/ 74637 w 634"/>
              <a:gd name="T47" fmla="*/ 105984 h 634"/>
              <a:gd name="T48" fmla="*/ 32090 w 634"/>
              <a:gd name="T49" fmla="*/ 58399 h 634"/>
              <a:gd name="T50" fmla="*/ 32090 w 634"/>
              <a:gd name="T51" fmla="*/ 169790 h 634"/>
              <a:gd name="T52" fmla="*/ 74637 w 634"/>
              <a:gd name="T53" fmla="*/ 122206 h 634"/>
              <a:gd name="T54" fmla="*/ 32090 w 634"/>
              <a:gd name="T55" fmla="*/ 169790 h 634"/>
              <a:gd name="T56" fmla="*/ 42546 w 634"/>
              <a:gd name="T57" fmla="*/ 180605 h 634"/>
              <a:gd name="T58" fmla="*/ 90501 w 634"/>
              <a:gd name="T59" fmla="*/ 212328 h 634"/>
              <a:gd name="T60" fmla="*/ 122231 w 634"/>
              <a:gd name="T61" fmla="*/ 212328 h 634"/>
              <a:gd name="T62" fmla="*/ 116822 w 634"/>
              <a:gd name="T63" fmla="*/ 212328 h 634"/>
              <a:gd name="T64" fmla="*/ 95549 w 634"/>
              <a:gd name="T65" fmla="*/ 169790 h 634"/>
              <a:gd name="T66" fmla="*/ 138096 w 634"/>
              <a:gd name="T67" fmla="*/ 169790 h 634"/>
              <a:gd name="T68" fmla="*/ 138096 w 634"/>
              <a:gd name="T69" fmla="*/ 212328 h 634"/>
              <a:gd name="T70" fmla="*/ 148552 w 634"/>
              <a:gd name="T71" fmla="*/ 175198 h 634"/>
              <a:gd name="T72" fmla="*/ 138096 w 634"/>
              <a:gd name="T73" fmla="*/ 212328 h 634"/>
              <a:gd name="T74" fmla="*/ 196507 w 634"/>
              <a:gd name="T75" fmla="*/ 169790 h 634"/>
              <a:gd name="T76" fmla="*/ 159369 w 634"/>
              <a:gd name="T77" fmla="*/ 122206 h 634"/>
              <a:gd name="T78" fmla="*/ 196507 w 634"/>
              <a:gd name="T79" fmla="*/ 169790 h 634"/>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634" h="634">
                <a:moveTo>
                  <a:pt x="324" y="0"/>
                </a:moveTo>
                <a:lnTo>
                  <a:pt x="324" y="0"/>
                </a:lnTo>
                <a:cubicBezTo>
                  <a:pt x="148" y="0"/>
                  <a:pt x="0" y="147"/>
                  <a:pt x="0" y="324"/>
                </a:cubicBezTo>
                <a:cubicBezTo>
                  <a:pt x="0" y="486"/>
                  <a:pt x="148" y="633"/>
                  <a:pt x="324" y="633"/>
                </a:cubicBezTo>
                <a:cubicBezTo>
                  <a:pt x="486" y="633"/>
                  <a:pt x="633" y="486"/>
                  <a:pt x="633" y="324"/>
                </a:cubicBezTo>
                <a:cubicBezTo>
                  <a:pt x="633" y="147"/>
                  <a:pt x="486" y="0"/>
                  <a:pt x="324" y="0"/>
                </a:cubicBezTo>
                <a:close/>
                <a:moveTo>
                  <a:pt x="545" y="162"/>
                </a:moveTo>
                <a:lnTo>
                  <a:pt x="545" y="162"/>
                </a:lnTo>
                <a:cubicBezTo>
                  <a:pt x="574" y="206"/>
                  <a:pt x="589" y="251"/>
                  <a:pt x="589" y="294"/>
                </a:cubicBezTo>
                <a:cubicBezTo>
                  <a:pt x="442" y="294"/>
                  <a:pt x="442" y="294"/>
                  <a:pt x="442" y="294"/>
                </a:cubicBezTo>
                <a:cubicBezTo>
                  <a:pt x="442" y="265"/>
                  <a:pt x="427" y="221"/>
                  <a:pt x="427" y="192"/>
                </a:cubicBezTo>
                <a:cubicBezTo>
                  <a:pt x="471" y="192"/>
                  <a:pt x="516" y="177"/>
                  <a:pt x="545" y="162"/>
                </a:cubicBezTo>
                <a:close/>
                <a:moveTo>
                  <a:pt x="516" y="133"/>
                </a:moveTo>
                <a:lnTo>
                  <a:pt x="516" y="133"/>
                </a:lnTo>
                <a:cubicBezTo>
                  <a:pt x="486" y="147"/>
                  <a:pt x="457" y="147"/>
                  <a:pt x="412" y="147"/>
                </a:cubicBezTo>
                <a:cubicBezTo>
                  <a:pt x="412" y="118"/>
                  <a:pt x="398" y="89"/>
                  <a:pt x="383" y="59"/>
                </a:cubicBezTo>
                <a:cubicBezTo>
                  <a:pt x="442" y="59"/>
                  <a:pt x="486" y="89"/>
                  <a:pt x="516" y="133"/>
                </a:cubicBezTo>
                <a:close/>
                <a:moveTo>
                  <a:pt x="236" y="294"/>
                </a:moveTo>
                <a:lnTo>
                  <a:pt x="236" y="294"/>
                </a:lnTo>
                <a:cubicBezTo>
                  <a:pt x="236" y="265"/>
                  <a:pt x="251" y="236"/>
                  <a:pt x="251" y="192"/>
                </a:cubicBezTo>
                <a:cubicBezTo>
                  <a:pt x="280" y="206"/>
                  <a:pt x="295" y="206"/>
                  <a:pt x="324" y="206"/>
                </a:cubicBezTo>
                <a:cubicBezTo>
                  <a:pt x="339" y="206"/>
                  <a:pt x="369" y="206"/>
                  <a:pt x="383" y="192"/>
                </a:cubicBezTo>
                <a:cubicBezTo>
                  <a:pt x="398" y="236"/>
                  <a:pt x="398" y="265"/>
                  <a:pt x="398" y="294"/>
                </a:cubicBezTo>
                <a:lnTo>
                  <a:pt x="236" y="294"/>
                </a:lnTo>
                <a:close/>
                <a:moveTo>
                  <a:pt x="398" y="339"/>
                </a:moveTo>
                <a:lnTo>
                  <a:pt x="398" y="339"/>
                </a:lnTo>
                <a:cubicBezTo>
                  <a:pt x="398" y="368"/>
                  <a:pt x="398" y="412"/>
                  <a:pt x="383" y="442"/>
                </a:cubicBezTo>
                <a:cubicBezTo>
                  <a:pt x="369" y="442"/>
                  <a:pt x="339" y="442"/>
                  <a:pt x="324" y="442"/>
                </a:cubicBezTo>
                <a:cubicBezTo>
                  <a:pt x="295" y="442"/>
                  <a:pt x="280" y="442"/>
                  <a:pt x="251" y="442"/>
                </a:cubicBezTo>
                <a:cubicBezTo>
                  <a:pt x="251" y="412"/>
                  <a:pt x="236" y="368"/>
                  <a:pt x="236" y="339"/>
                </a:cubicBezTo>
                <a:lnTo>
                  <a:pt x="398" y="339"/>
                </a:lnTo>
                <a:close/>
                <a:moveTo>
                  <a:pt x="295" y="44"/>
                </a:moveTo>
                <a:lnTo>
                  <a:pt x="295" y="44"/>
                </a:lnTo>
                <a:cubicBezTo>
                  <a:pt x="310" y="44"/>
                  <a:pt x="310" y="44"/>
                  <a:pt x="324" y="44"/>
                </a:cubicBezTo>
                <a:lnTo>
                  <a:pt x="339" y="44"/>
                </a:lnTo>
                <a:cubicBezTo>
                  <a:pt x="354" y="74"/>
                  <a:pt x="369" y="118"/>
                  <a:pt x="383" y="162"/>
                </a:cubicBezTo>
                <a:cubicBezTo>
                  <a:pt x="354" y="162"/>
                  <a:pt x="339" y="162"/>
                  <a:pt x="324" y="162"/>
                </a:cubicBezTo>
                <a:cubicBezTo>
                  <a:pt x="295" y="162"/>
                  <a:pt x="280" y="162"/>
                  <a:pt x="265" y="162"/>
                </a:cubicBezTo>
                <a:cubicBezTo>
                  <a:pt x="265" y="118"/>
                  <a:pt x="280" y="74"/>
                  <a:pt x="295" y="44"/>
                </a:cubicBezTo>
                <a:close/>
                <a:moveTo>
                  <a:pt x="251" y="59"/>
                </a:moveTo>
                <a:lnTo>
                  <a:pt x="251" y="59"/>
                </a:lnTo>
                <a:cubicBezTo>
                  <a:pt x="236" y="89"/>
                  <a:pt x="221" y="118"/>
                  <a:pt x="221" y="147"/>
                </a:cubicBezTo>
                <a:cubicBezTo>
                  <a:pt x="192" y="147"/>
                  <a:pt x="148" y="147"/>
                  <a:pt x="118" y="133"/>
                </a:cubicBezTo>
                <a:cubicBezTo>
                  <a:pt x="148" y="89"/>
                  <a:pt x="207" y="59"/>
                  <a:pt x="251" y="59"/>
                </a:cubicBezTo>
                <a:close/>
                <a:moveTo>
                  <a:pt x="89" y="162"/>
                </a:moveTo>
                <a:lnTo>
                  <a:pt x="89" y="162"/>
                </a:lnTo>
                <a:cubicBezTo>
                  <a:pt x="133" y="177"/>
                  <a:pt x="177" y="192"/>
                  <a:pt x="207" y="192"/>
                </a:cubicBezTo>
                <a:cubicBezTo>
                  <a:pt x="207" y="221"/>
                  <a:pt x="207" y="265"/>
                  <a:pt x="207" y="294"/>
                </a:cubicBezTo>
                <a:cubicBezTo>
                  <a:pt x="44" y="294"/>
                  <a:pt x="44" y="294"/>
                  <a:pt x="44" y="294"/>
                </a:cubicBezTo>
                <a:cubicBezTo>
                  <a:pt x="44" y="251"/>
                  <a:pt x="59" y="206"/>
                  <a:pt x="89" y="162"/>
                </a:cubicBezTo>
                <a:close/>
                <a:moveTo>
                  <a:pt x="89" y="471"/>
                </a:moveTo>
                <a:lnTo>
                  <a:pt x="89" y="471"/>
                </a:lnTo>
                <a:cubicBezTo>
                  <a:pt x="59" y="427"/>
                  <a:pt x="44" y="383"/>
                  <a:pt x="44" y="339"/>
                </a:cubicBezTo>
                <a:cubicBezTo>
                  <a:pt x="207" y="339"/>
                  <a:pt x="207" y="339"/>
                  <a:pt x="207" y="339"/>
                </a:cubicBezTo>
                <a:cubicBezTo>
                  <a:pt x="207" y="368"/>
                  <a:pt x="207" y="412"/>
                  <a:pt x="207" y="442"/>
                </a:cubicBezTo>
                <a:cubicBezTo>
                  <a:pt x="177" y="457"/>
                  <a:pt x="133" y="457"/>
                  <a:pt x="89" y="471"/>
                </a:cubicBezTo>
                <a:close/>
                <a:moveTo>
                  <a:pt x="118" y="501"/>
                </a:moveTo>
                <a:lnTo>
                  <a:pt x="118" y="501"/>
                </a:lnTo>
                <a:cubicBezTo>
                  <a:pt x="148" y="501"/>
                  <a:pt x="192" y="486"/>
                  <a:pt x="221" y="486"/>
                </a:cubicBezTo>
                <a:cubicBezTo>
                  <a:pt x="221" y="515"/>
                  <a:pt x="236" y="560"/>
                  <a:pt x="251" y="589"/>
                </a:cubicBezTo>
                <a:cubicBezTo>
                  <a:pt x="207" y="574"/>
                  <a:pt x="148" y="545"/>
                  <a:pt x="118" y="501"/>
                </a:cubicBezTo>
                <a:close/>
                <a:moveTo>
                  <a:pt x="339" y="589"/>
                </a:moveTo>
                <a:lnTo>
                  <a:pt x="339" y="589"/>
                </a:lnTo>
                <a:lnTo>
                  <a:pt x="324" y="589"/>
                </a:lnTo>
                <a:cubicBezTo>
                  <a:pt x="310" y="589"/>
                  <a:pt x="310" y="589"/>
                  <a:pt x="295" y="589"/>
                </a:cubicBezTo>
                <a:cubicBezTo>
                  <a:pt x="280" y="560"/>
                  <a:pt x="265" y="515"/>
                  <a:pt x="265" y="471"/>
                </a:cubicBezTo>
                <a:cubicBezTo>
                  <a:pt x="280" y="471"/>
                  <a:pt x="295" y="471"/>
                  <a:pt x="324" y="471"/>
                </a:cubicBezTo>
                <a:cubicBezTo>
                  <a:pt x="339" y="471"/>
                  <a:pt x="354" y="471"/>
                  <a:pt x="383" y="471"/>
                </a:cubicBezTo>
                <a:cubicBezTo>
                  <a:pt x="369" y="515"/>
                  <a:pt x="354" y="560"/>
                  <a:pt x="339" y="589"/>
                </a:cubicBezTo>
                <a:close/>
                <a:moveTo>
                  <a:pt x="383" y="589"/>
                </a:moveTo>
                <a:lnTo>
                  <a:pt x="383" y="589"/>
                </a:lnTo>
                <a:cubicBezTo>
                  <a:pt x="398" y="560"/>
                  <a:pt x="412" y="515"/>
                  <a:pt x="412" y="486"/>
                </a:cubicBezTo>
                <a:cubicBezTo>
                  <a:pt x="457" y="486"/>
                  <a:pt x="486" y="501"/>
                  <a:pt x="516" y="501"/>
                </a:cubicBezTo>
                <a:cubicBezTo>
                  <a:pt x="486" y="545"/>
                  <a:pt x="442" y="574"/>
                  <a:pt x="383" y="589"/>
                </a:cubicBezTo>
                <a:close/>
                <a:moveTo>
                  <a:pt x="545" y="471"/>
                </a:moveTo>
                <a:lnTo>
                  <a:pt x="545" y="471"/>
                </a:lnTo>
                <a:cubicBezTo>
                  <a:pt x="516" y="457"/>
                  <a:pt x="471" y="457"/>
                  <a:pt x="427" y="442"/>
                </a:cubicBezTo>
                <a:cubicBezTo>
                  <a:pt x="427" y="412"/>
                  <a:pt x="442" y="368"/>
                  <a:pt x="442" y="339"/>
                </a:cubicBezTo>
                <a:cubicBezTo>
                  <a:pt x="589" y="339"/>
                  <a:pt x="589" y="339"/>
                  <a:pt x="589" y="339"/>
                </a:cubicBezTo>
                <a:cubicBezTo>
                  <a:pt x="589" y="383"/>
                  <a:pt x="574" y="427"/>
                  <a:pt x="545" y="471"/>
                </a:cubicBezTo>
                <a:close/>
              </a:path>
            </a:pathLst>
          </a:custGeom>
          <a:solidFill>
            <a:schemeClr val="tx1">
              <a:lumMod val="75000"/>
              <a:lumOff val="25000"/>
            </a:schemeClr>
          </a:solidFill>
          <a:ln>
            <a:noFill/>
          </a:ln>
          <a:effectLst/>
          <a:extLst/>
        </p:spPr>
        <p:txBody>
          <a:bodyPr wrap="none" anchor="ctr"/>
          <a:lstStyle/>
          <a:p>
            <a:endParaRPr lang="en-US" sz="5400"/>
          </a:p>
        </p:txBody>
      </p:sp>
      <p:sp>
        <p:nvSpPr>
          <p:cNvPr id="112" name="Freeform 111"/>
          <p:cNvSpPr>
            <a:spLocks noChangeArrowheads="1"/>
          </p:cNvSpPr>
          <p:nvPr/>
        </p:nvSpPr>
        <p:spPr bwMode="auto">
          <a:xfrm>
            <a:off x="3718281" y="7941635"/>
            <a:ext cx="487436" cy="570402"/>
          </a:xfrm>
          <a:custGeom>
            <a:avLst/>
            <a:gdLst>
              <a:gd name="T0" fmla="*/ 10832 w 516"/>
              <a:gd name="T1" fmla="*/ 21293 h 604"/>
              <a:gd name="T2" fmla="*/ 10832 w 516"/>
              <a:gd name="T3" fmla="*/ 21293 h 604"/>
              <a:gd name="T4" fmla="*/ 138291 w 516"/>
              <a:gd name="T5" fmla="*/ 21293 h 604"/>
              <a:gd name="T6" fmla="*/ 143707 w 516"/>
              <a:gd name="T7" fmla="*/ 10466 h 604"/>
              <a:gd name="T8" fmla="*/ 138291 w 516"/>
              <a:gd name="T9" fmla="*/ 5053 h 604"/>
              <a:gd name="T10" fmla="*/ 10832 w 516"/>
              <a:gd name="T11" fmla="*/ 5053 h 604"/>
              <a:gd name="T12" fmla="*/ 0 w 516"/>
              <a:gd name="T13" fmla="*/ 10466 h 604"/>
              <a:gd name="T14" fmla="*/ 10832 w 516"/>
              <a:gd name="T15" fmla="*/ 21293 h 604"/>
              <a:gd name="T16" fmla="*/ 10832 w 516"/>
              <a:gd name="T17" fmla="*/ 63518 h 604"/>
              <a:gd name="T18" fmla="*/ 10832 w 516"/>
              <a:gd name="T19" fmla="*/ 63518 h 604"/>
              <a:gd name="T20" fmla="*/ 138291 w 516"/>
              <a:gd name="T21" fmla="*/ 63518 h 604"/>
              <a:gd name="T22" fmla="*/ 143707 w 516"/>
              <a:gd name="T23" fmla="*/ 53052 h 604"/>
              <a:gd name="T24" fmla="*/ 138291 w 516"/>
              <a:gd name="T25" fmla="*/ 47638 h 604"/>
              <a:gd name="T26" fmla="*/ 10832 w 516"/>
              <a:gd name="T27" fmla="*/ 47638 h 604"/>
              <a:gd name="T28" fmla="*/ 0 w 516"/>
              <a:gd name="T29" fmla="*/ 53052 h 604"/>
              <a:gd name="T30" fmla="*/ 10832 w 516"/>
              <a:gd name="T31" fmla="*/ 63518 h 604"/>
              <a:gd name="T32" fmla="*/ 53078 w 516"/>
              <a:gd name="T33" fmla="*/ 132810 h 604"/>
              <a:gd name="T34" fmla="*/ 53078 w 516"/>
              <a:gd name="T35" fmla="*/ 132810 h 604"/>
              <a:gd name="T36" fmla="*/ 10832 w 516"/>
              <a:gd name="T37" fmla="*/ 132810 h 604"/>
              <a:gd name="T38" fmla="*/ 0 w 516"/>
              <a:gd name="T39" fmla="*/ 137863 h 604"/>
              <a:gd name="T40" fmla="*/ 10832 w 516"/>
              <a:gd name="T41" fmla="*/ 148690 h 604"/>
              <a:gd name="T42" fmla="*/ 53078 w 516"/>
              <a:gd name="T43" fmla="*/ 148690 h 604"/>
              <a:gd name="T44" fmla="*/ 58494 w 516"/>
              <a:gd name="T45" fmla="*/ 137863 h 604"/>
              <a:gd name="T46" fmla="*/ 53078 w 516"/>
              <a:gd name="T47" fmla="*/ 132810 h 604"/>
              <a:gd name="T48" fmla="*/ 10832 w 516"/>
              <a:gd name="T49" fmla="*/ 106104 h 604"/>
              <a:gd name="T50" fmla="*/ 10832 w 516"/>
              <a:gd name="T51" fmla="*/ 106104 h 604"/>
              <a:gd name="T52" fmla="*/ 85213 w 516"/>
              <a:gd name="T53" fmla="*/ 106104 h 604"/>
              <a:gd name="T54" fmla="*/ 95685 w 516"/>
              <a:gd name="T55" fmla="*/ 95277 h 604"/>
              <a:gd name="T56" fmla="*/ 85213 w 516"/>
              <a:gd name="T57" fmla="*/ 90224 h 604"/>
              <a:gd name="T58" fmla="*/ 10832 w 516"/>
              <a:gd name="T59" fmla="*/ 90224 h 604"/>
              <a:gd name="T60" fmla="*/ 0 w 516"/>
              <a:gd name="T61" fmla="*/ 95277 h 604"/>
              <a:gd name="T62" fmla="*/ 10832 w 516"/>
              <a:gd name="T63" fmla="*/ 106104 h 604"/>
              <a:gd name="T64" fmla="*/ 180898 w 516"/>
              <a:gd name="T65" fmla="*/ 0 h 604"/>
              <a:gd name="T66" fmla="*/ 180898 w 516"/>
              <a:gd name="T67" fmla="*/ 0 h 604"/>
              <a:gd name="T68" fmla="*/ 170066 w 516"/>
              <a:gd name="T69" fmla="*/ 5053 h 604"/>
              <a:gd name="T70" fmla="*/ 170066 w 516"/>
              <a:gd name="T71" fmla="*/ 121983 h 604"/>
              <a:gd name="T72" fmla="*/ 106156 w 516"/>
              <a:gd name="T73" fmla="*/ 121983 h 604"/>
              <a:gd name="T74" fmla="*/ 79797 w 516"/>
              <a:gd name="T75" fmla="*/ 191276 h 604"/>
              <a:gd name="T76" fmla="*/ 154178 w 516"/>
              <a:gd name="T77" fmla="*/ 201742 h 604"/>
              <a:gd name="T78" fmla="*/ 185953 w 516"/>
              <a:gd name="T79" fmla="*/ 148690 h 604"/>
              <a:gd name="T80" fmla="*/ 185953 w 516"/>
              <a:gd name="T81" fmla="*/ 148690 h 604"/>
              <a:gd name="T82" fmla="*/ 185953 w 516"/>
              <a:gd name="T83" fmla="*/ 5053 h 604"/>
              <a:gd name="T84" fmla="*/ 180898 w 516"/>
              <a:gd name="T85" fmla="*/ 0 h 604"/>
              <a:gd name="T86" fmla="*/ 148762 w 516"/>
              <a:gd name="T87" fmla="*/ 185862 h 604"/>
              <a:gd name="T88" fmla="*/ 148762 w 516"/>
              <a:gd name="T89" fmla="*/ 185862 h 604"/>
              <a:gd name="T90" fmla="*/ 90629 w 516"/>
              <a:gd name="T91" fmla="*/ 185862 h 604"/>
              <a:gd name="T92" fmla="*/ 111933 w 516"/>
              <a:gd name="T93" fmla="*/ 132810 h 604"/>
              <a:gd name="T94" fmla="*/ 170066 w 516"/>
              <a:gd name="T95" fmla="*/ 137863 h 604"/>
              <a:gd name="T96" fmla="*/ 148762 w 516"/>
              <a:gd name="T97" fmla="*/ 185862 h 604"/>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516" h="604">
                <a:moveTo>
                  <a:pt x="30" y="59"/>
                </a:moveTo>
                <a:lnTo>
                  <a:pt x="30" y="59"/>
                </a:lnTo>
                <a:cubicBezTo>
                  <a:pt x="383" y="59"/>
                  <a:pt x="383" y="59"/>
                  <a:pt x="383" y="59"/>
                </a:cubicBezTo>
                <a:cubicBezTo>
                  <a:pt x="383" y="59"/>
                  <a:pt x="398" y="44"/>
                  <a:pt x="398" y="29"/>
                </a:cubicBezTo>
                <a:lnTo>
                  <a:pt x="383" y="14"/>
                </a:lnTo>
                <a:cubicBezTo>
                  <a:pt x="30" y="14"/>
                  <a:pt x="30" y="14"/>
                  <a:pt x="30" y="14"/>
                </a:cubicBezTo>
                <a:cubicBezTo>
                  <a:pt x="15" y="14"/>
                  <a:pt x="0" y="29"/>
                  <a:pt x="0" y="29"/>
                </a:cubicBezTo>
                <a:cubicBezTo>
                  <a:pt x="0" y="44"/>
                  <a:pt x="15" y="59"/>
                  <a:pt x="30" y="59"/>
                </a:cubicBezTo>
                <a:close/>
                <a:moveTo>
                  <a:pt x="30" y="176"/>
                </a:moveTo>
                <a:lnTo>
                  <a:pt x="30" y="176"/>
                </a:lnTo>
                <a:cubicBezTo>
                  <a:pt x="383" y="176"/>
                  <a:pt x="383" y="176"/>
                  <a:pt x="383" y="176"/>
                </a:cubicBezTo>
                <a:cubicBezTo>
                  <a:pt x="383" y="176"/>
                  <a:pt x="398" y="162"/>
                  <a:pt x="398" y="147"/>
                </a:cubicBezTo>
                <a:lnTo>
                  <a:pt x="383" y="132"/>
                </a:lnTo>
                <a:cubicBezTo>
                  <a:pt x="30" y="132"/>
                  <a:pt x="30" y="132"/>
                  <a:pt x="30" y="132"/>
                </a:cubicBezTo>
                <a:cubicBezTo>
                  <a:pt x="15" y="132"/>
                  <a:pt x="0" y="147"/>
                  <a:pt x="0" y="147"/>
                </a:cubicBezTo>
                <a:cubicBezTo>
                  <a:pt x="0" y="162"/>
                  <a:pt x="15" y="176"/>
                  <a:pt x="30" y="176"/>
                </a:cubicBezTo>
                <a:close/>
                <a:moveTo>
                  <a:pt x="147" y="368"/>
                </a:moveTo>
                <a:lnTo>
                  <a:pt x="147" y="368"/>
                </a:lnTo>
                <a:cubicBezTo>
                  <a:pt x="30" y="368"/>
                  <a:pt x="30" y="368"/>
                  <a:pt x="30" y="368"/>
                </a:cubicBezTo>
                <a:cubicBezTo>
                  <a:pt x="15" y="368"/>
                  <a:pt x="0" y="382"/>
                  <a:pt x="0" y="382"/>
                </a:cubicBezTo>
                <a:cubicBezTo>
                  <a:pt x="0" y="397"/>
                  <a:pt x="15" y="412"/>
                  <a:pt x="30" y="412"/>
                </a:cubicBezTo>
                <a:cubicBezTo>
                  <a:pt x="147" y="412"/>
                  <a:pt x="147" y="412"/>
                  <a:pt x="147" y="412"/>
                </a:cubicBezTo>
                <a:cubicBezTo>
                  <a:pt x="147" y="412"/>
                  <a:pt x="162" y="397"/>
                  <a:pt x="162" y="382"/>
                </a:cubicBezTo>
                <a:lnTo>
                  <a:pt x="147" y="368"/>
                </a:lnTo>
                <a:close/>
                <a:moveTo>
                  <a:pt x="30" y="294"/>
                </a:moveTo>
                <a:lnTo>
                  <a:pt x="30" y="294"/>
                </a:lnTo>
                <a:cubicBezTo>
                  <a:pt x="236" y="294"/>
                  <a:pt x="236" y="294"/>
                  <a:pt x="236" y="294"/>
                </a:cubicBezTo>
                <a:cubicBezTo>
                  <a:pt x="251" y="294"/>
                  <a:pt x="265" y="280"/>
                  <a:pt x="265" y="264"/>
                </a:cubicBezTo>
                <a:cubicBezTo>
                  <a:pt x="265" y="264"/>
                  <a:pt x="251" y="250"/>
                  <a:pt x="236" y="250"/>
                </a:cubicBezTo>
                <a:cubicBezTo>
                  <a:pt x="30" y="250"/>
                  <a:pt x="30" y="250"/>
                  <a:pt x="30" y="250"/>
                </a:cubicBezTo>
                <a:cubicBezTo>
                  <a:pt x="15" y="250"/>
                  <a:pt x="0" y="264"/>
                  <a:pt x="0" y="264"/>
                </a:cubicBezTo>
                <a:cubicBezTo>
                  <a:pt x="0" y="280"/>
                  <a:pt x="15" y="294"/>
                  <a:pt x="30" y="294"/>
                </a:cubicBezTo>
                <a:close/>
                <a:moveTo>
                  <a:pt x="501" y="0"/>
                </a:moveTo>
                <a:lnTo>
                  <a:pt x="501" y="0"/>
                </a:lnTo>
                <a:cubicBezTo>
                  <a:pt x="486" y="0"/>
                  <a:pt x="471" y="0"/>
                  <a:pt x="471" y="14"/>
                </a:cubicBezTo>
                <a:cubicBezTo>
                  <a:pt x="471" y="338"/>
                  <a:pt x="471" y="338"/>
                  <a:pt x="471" y="338"/>
                </a:cubicBezTo>
                <a:cubicBezTo>
                  <a:pt x="427" y="309"/>
                  <a:pt x="368" y="309"/>
                  <a:pt x="294" y="338"/>
                </a:cubicBezTo>
                <a:cubicBezTo>
                  <a:pt x="221" y="382"/>
                  <a:pt x="177" y="471"/>
                  <a:pt x="221" y="530"/>
                </a:cubicBezTo>
                <a:cubicBezTo>
                  <a:pt x="251" y="589"/>
                  <a:pt x="339" y="603"/>
                  <a:pt x="427" y="559"/>
                </a:cubicBezTo>
                <a:cubicBezTo>
                  <a:pt x="486" y="515"/>
                  <a:pt x="515" y="456"/>
                  <a:pt x="515" y="412"/>
                </a:cubicBezTo>
                <a:cubicBezTo>
                  <a:pt x="515" y="14"/>
                  <a:pt x="515" y="14"/>
                  <a:pt x="515" y="14"/>
                </a:cubicBezTo>
                <a:cubicBezTo>
                  <a:pt x="515" y="0"/>
                  <a:pt x="501" y="0"/>
                  <a:pt x="501" y="0"/>
                </a:cubicBezTo>
                <a:close/>
                <a:moveTo>
                  <a:pt x="412" y="515"/>
                </a:moveTo>
                <a:lnTo>
                  <a:pt x="412" y="515"/>
                </a:lnTo>
                <a:cubicBezTo>
                  <a:pt x="353" y="559"/>
                  <a:pt x="280" y="559"/>
                  <a:pt x="251" y="515"/>
                </a:cubicBezTo>
                <a:cubicBezTo>
                  <a:pt x="221" y="471"/>
                  <a:pt x="251" y="412"/>
                  <a:pt x="310" y="368"/>
                </a:cubicBezTo>
                <a:cubicBezTo>
                  <a:pt x="368" y="338"/>
                  <a:pt x="442" y="338"/>
                  <a:pt x="471" y="382"/>
                </a:cubicBezTo>
                <a:cubicBezTo>
                  <a:pt x="501" y="427"/>
                  <a:pt x="471" y="485"/>
                  <a:pt x="412" y="515"/>
                </a:cubicBezTo>
                <a:close/>
              </a:path>
            </a:pathLst>
          </a:custGeom>
          <a:solidFill>
            <a:schemeClr val="tx1">
              <a:lumMod val="75000"/>
              <a:lumOff val="25000"/>
            </a:schemeClr>
          </a:solidFill>
          <a:ln>
            <a:noFill/>
          </a:ln>
          <a:effectLst/>
          <a:extLst/>
        </p:spPr>
        <p:txBody>
          <a:bodyPr wrap="none" anchor="ctr"/>
          <a:lstStyle/>
          <a:p>
            <a:endParaRPr lang="en-US" sz="5400"/>
          </a:p>
        </p:txBody>
      </p:sp>
      <p:sp>
        <p:nvSpPr>
          <p:cNvPr id="113" name="Freeform 112"/>
          <p:cNvSpPr>
            <a:spLocks noChangeArrowheads="1"/>
          </p:cNvSpPr>
          <p:nvPr/>
        </p:nvSpPr>
        <p:spPr bwMode="auto">
          <a:xfrm>
            <a:off x="2695015" y="7917436"/>
            <a:ext cx="580772" cy="598056"/>
          </a:xfrm>
          <a:custGeom>
            <a:avLst/>
            <a:gdLst>
              <a:gd name="T0" fmla="*/ 190073 w 619"/>
              <a:gd name="T1" fmla="*/ 32084 h 634"/>
              <a:gd name="T2" fmla="*/ 190073 w 619"/>
              <a:gd name="T3" fmla="*/ 32084 h 634"/>
              <a:gd name="T4" fmla="*/ 95037 w 619"/>
              <a:gd name="T5" fmla="*/ 42538 h 634"/>
              <a:gd name="T6" fmla="*/ 89657 w 619"/>
              <a:gd name="T7" fmla="*/ 52992 h 634"/>
              <a:gd name="T8" fmla="*/ 89657 w 619"/>
              <a:gd name="T9" fmla="*/ 111752 h 634"/>
              <a:gd name="T10" fmla="*/ 47339 w 619"/>
              <a:gd name="T11" fmla="*/ 116798 h 634"/>
              <a:gd name="T12" fmla="*/ 31559 w 619"/>
              <a:gd name="T13" fmla="*/ 159336 h 634"/>
              <a:gd name="T14" fmla="*/ 84278 w 619"/>
              <a:gd name="T15" fmla="*/ 164743 h 634"/>
              <a:gd name="T16" fmla="*/ 105437 w 619"/>
              <a:gd name="T17" fmla="*/ 127253 h 634"/>
              <a:gd name="T18" fmla="*/ 105437 w 619"/>
              <a:gd name="T19" fmla="*/ 58399 h 634"/>
              <a:gd name="T20" fmla="*/ 179314 w 619"/>
              <a:gd name="T21" fmla="*/ 47945 h 634"/>
              <a:gd name="T22" fmla="*/ 179314 w 619"/>
              <a:gd name="T23" fmla="*/ 95530 h 634"/>
              <a:gd name="T24" fmla="*/ 142375 w 619"/>
              <a:gd name="T25" fmla="*/ 100937 h 634"/>
              <a:gd name="T26" fmla="*/ 121575 w 619"/>
              <a:gd name="T27" fmla="*/ 143475 h 634"/>
              <a:gd name="T28" fmla="*/ 174293 w 619"/>
              <a:gd name="T29" fmla="*/ 148521 h 634"/>
              <a:gd name="T30" fmla="*/ 195094 w 619"/>
              <a:gd name="T31" fmla="*/ 116798 h 634"/>
              <a:gd name="T32" fmla="*/ 195094 w 619"/>
              <a:gd name="T33" fmla="*/ 37130 h 634"/>
              <a:gd name="T34" fmla="*/ 190073 w 619"/>
              <a:gd name="T35" fmla="*/ 32084 h 634"/>
              <a:gd name="T36" fmla="*/ 73877 w 619"/>
              <a:gd name="T37" fmla="*/ 153929 h 634"/>
              <a:gd name="T38" fmla="*/ 73877 w 619"/>
              <a:gd name="T39" fmla="*/ 153929 h 634"/>
              <a:gd name="T40" fmla="*/ 42318 w 619"/>
              <a:gd name="T41" fmla="*/ 153929 h 634"/>
              <a:gd name="T42" fmla="*/ 52718 w 619"/>
              <a:gd name="T43" fmla="*/ 127253 h 634"/>
              <a:gd name="T44" fmla="*/ 84278 w 619"/>
              <a:gd name="T45" fmla="*/ 127253 h 634"/>
              <a:gd name="T46" fmla="*/ 73877 w 619"/>
              <a:gd name="T47" fmla="*/ 153929 h 634"/>
              <a:gd name="T48" fmla="*/ 168914 w 619"/>
              <a:gd name="T49" fmla="*/ 138067 h 634"/>
              <a:gd name="T50" fmla="*/ 168914 w 619"/>
              <a:gd name="T51" fmla="*/ 138067 h 634"/>
              <a:gd name="T52" fmla="*/ 131975 w 619"/>
              <a:gd name="T53" fmla="*/ 138067 h 634"/>
              <a:gd name="T54" fmla="*/ 147755 w 619"/>
              <a:gd name="T55" fmla="*/ 111752 h 634"/>
              <a:gd name="T56" fmla="*/ 179314 w 619"/>
              <a:gd name="T57" fmla="*/ 111752 h 634"/>
              <a:gd name="T58" fmla="*/ 168914 w 619"/>
              <a:gd name="T59" fmla="*/ 138067 h 634"/>
              <a:gd name="T60" fmla="*/ 200473 w 619"/>
              <a:gd name="T61" fmla="*/ 212328 h 634"/>
              <a:gd name="T62" fmla="*/ 200473 w 619"/>
              <a:gd name="T63" fmla="*/ 212328 h 634"/>
              <a:gd name="T64" fmla="*/ 21159 w 619"/>
              <a:gd name="T65" fmla="*/ 212328 h 634"/>
              <a:gd name="T66" fmla="*/ 10400 w 619"/>
              <a:gd name="T67" fmla="*/ 223143 h 634"/>
              <a:gd name="T68" fmla="*/ 21159 w 619"/>
              <a:gd name="T69" fmla="*/ 228190 h 634"/>
              <a:gd name="T70" fmla="*/ 200473 w 619"/>
              <a:gd name="T71" fmla="*/ 228190 h 634"/>
              <a:gd name="T72" fmla="*/ 211232 w 619"/>
              <a:gd name="T73" fmla="*/ 223143 h 634"/>
              <a:gd name="T74" fmla="*/ 200473 w 619"/>
              <a:gd name="T75" fmla="*/ 212328 h 634"/>
              <a:gd name="T76" fmla="*/ 195094 w 619"/>
              <a:gd name="T77" fmla="*/ 0 h 634"/>
              <a:gd name="T78" fmla="*/ 195094 w 619"/>
              <a:gd name="T79" fmla="*/ 0 h 634"/>
              <a:gd name="T80" fmla="*/ 26180 w 619"/>
              <a:gd name="T81" fmla="*/ 0 h 634"/>
              <a:gd name="T82" fmla="*/ 0 w 619"/>
              <a:gd name="T83" fmla="*/ 32084 h 634"/>
              <a:gd name="T84" fmla="*/ 0 w 619"/>
              <a:gd name="T85" fmla="*/ 169790 h 634"/>
              <a:gd name="T86" fmla="*/ 26180 w 619"/>
              <a:gd name="T87" fmla="*/ 201874 h 634"/>
              <a:gd name="T88" fmla="*/ 195094 w 619"/>
              <a:gd name="T89" fmla="*/ 201874 h 634"/>
              <a:gd name="T90" fmla="*/ 221632 w 619"/>
              <a:gd name="T91" fmla="*/ 169790 h 634"/>
              <a:gd name="T92" fmla="*/ 221632 w 619"/>
              <a:gd name="T93" fmla="*/ 32084 h 634"/>
              <a:gd name="T94" fmla="*/ 195094 w 619"/>
              <a:gd name="T95" fmla="*/ 0 h 634"/>
              <a:gd name="T96" fmla="*/ 211232 w 619"/>
              <a:gd name="T97" fmla="*/ 169790 h 634"/>
              <a:gd name="T98" fmla="*/ 211232 w 619"/>
              <a:gd name="T99" fmla="*/ 169790 h 634"/>
              <a:gd name="T100" fmla="*/ 195094 w 619"/>
              <a:gd name="T101" fmla="*/ 185652 h 634"/>
              <a:gd name="T102" fmla="*/ 26180 w 619"/>
              <a:gd name="T103" fmla="*/ 185652 h 634"/>
              <a:gd name="T104" fmla="*/ 10400 w 619"/>
              <a:gd name="T105" fmla="*/ 169790 h 634"/>
              <a:gd name="T106" fmla="*/ 10400 w 619"/>
              <a:gd name="T107" fmla="*/ 32084 h 634"/>
              <a:gd name="T108" fmla="*/ 26180 w 619"/>
              <a:gd name="T109" fmla="*/ 15862 h 634"/>
              <a:gd name="T110" fmla="*/ 195094 w 619"/>
              <a:gd name="T111" fmla="*/ 15862 h 634"/>
              <a:gd name="T112" fmla="*/ 211232 w 619"/>
              <a:gd name="T113" fmla="*/ 32084 h 634"/>
              <a:gd name="T114" fmla="*/ 211232 w 619"/>
              <a:gd name="T115" fmla="*/ 169790 h 63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619" h="634">
                <a:moveTo>
                  <a:pt x="530" y="89"/>
                </a:moveTo>
                <a:lnTo>
                  <a:pt x="530" y="89"/>
                </a:lnTo>
                <a:cubicBezTo>
                  <a:pt x="265" y="118"/>
                  <a:pt x="265" y="118"/>
                  <a:pt x="265" y="118"/>
                </a:cubicBezTo>
                <a:cubicBezTo>
                  <a:pt x="265" y="118"/>
                  <a:pt x="250" y="133"/>
                  <a:pt x="250" y="147"/>
                </a:cubicBezTo>
                <a:cubicBezTo>
                  <a:pt x="250" y="310"/>
                  <a:pt x="250" y="310"/>
                  <a:pt x="250" y="310"/>
                </a:cubicBezTo>
                <a:cubicBezTo>
                  <a:pt x="221" y="294"/>
                  <a:pt x="177" y="294"/>
                  <a:pt x="132" y="324"/>
                </a:cubicBezTo>
                <a:cubicBezTo>
                  <a:pt x="88" y="353"/>
                  <a:pt x="59" y="398"/>
                  <a:pt x="88" y="442"/>
                </a:cubicBezTo>
                <a:cubicBezTo>
                  <a:pt x="103" y="486"/>
                  <a:pt x="177" y="486"/>
                  <a:pt x="235" y="457"/>
                </a:cubicBezTo>
                <a:cubicBezTo>
                  <a:pt x="280" y="427"/>
                  <a:pt x="294" y="398"/>
                  <a:pt x="294" y="353"/>
                </a:cubicBezTo>
                <a:lnTo>
                  <a:pt x="294" y="162"/>
                </a:lnTo>
                <a:cubicBezTo>
                  <a:pt x="500" y="133"/>
                  <a:pt x="500" y="133"/>
                  <a:pt x="500" y="133"/>
                </a:cubicBezTo>
                <a:cubicBezTo>
                  <a:pt x="500" y="265"/>
                  <a:pt x="500" y="265"/>
                  <a:pt x="500" y="265"/>
                </a:cubicBezTo>
                <a:cubicBezTo>
                  <a:pt x="471" y="251"/>
                  <a:pt x="427" y="251"/>
                  <a:pt x="397" y="280"/>
                </a:cubicBezTo>
                <a:cubicBezTo>
                  <a:pt x="339" y="310"/>
                  <a:pt x="309" y="368"/>
                  <a:pt x="339" y="398"/>
                </a:cubicBezTo>
                <a:cubicBezTo>
                  <a:pt x="368" y="442"/>
                  <a:pt x="427" y="442"/>
                  <a:pt x="486" y="412"/>
                </a:cubicBezTo>
                <a:cubicBezTo>
                  <a:pt x="530" y="398"/>
                  <a:pt x="544" y="353"/>
                  <a:pt x="544" y="324"/>
                </a:cubicBezTo>
                <a:lnTo>
                  <a:pt x="544" y="103"/>
                </a:lnTo>
                <a:cubicBezTo>
                  <a:pt x="544" y="89"/>
                  <a:pt x="530" y="89"/>
                  <a:pt x="530" y="89"/>
                </a:cubicBezTo>
                <a:close/>
                <a:moveTo>
                  <a:pt x="206" y="427"/>
                </a:moveTo>
                <a:lnTo>
                  <a:pt x="206" y="427"/>
                </a:lnTo>
                <a:cubicBezTo>
                  <a:pt x="177" y="442"/>
                  <a:pt x="132" y="442"/>
                  <a:pt x="118" y="427"/>
                </a:cubicBezTo>
                <a:cubicBezTo>
                  <a:pt x="103" y="398"/>
                  <a:pt x="118" y="368"/>
                  <a:pt x="147" y="353"/>
                </a:cubicBezTo>
                <a:cubicBezTo>
                  <a:pt x="191" y="339"/>
                  <a:pt x="221" y="339"/>
                  <a:pt x="235" y="353"/>
                </a:cubicBezTo>
                <a:cubicBezTo>
                  <a:pt x="265" y="368"/>
                  <a:pt x="250" y="412"/>
                  <a:pt x="206" y="427"/>
                </a:cubicBezTo>
                <a:close/>
                <a:moveTo>
                  <a:pt x="471" y="383"/>
                </a:moveTo>
                <a:lnTo>
                  <a:pt x="471" y="383"/>
                </a:lnTo>
                <a:cubicBezTo>
                  <a:pt x="441" y="412"/>
                  <a:pt x="397" y="398"/>
                  <a:pt x="368" y="383"/>
                </a:cubicBezTo>
                <a:cubicBezTo>
                  <a:pt x="353" y="368"/>
                  <a:pt x="368" y="324"/>
                  <a:pt x="412" y="310"/>
                </a:cubicBezTo>
                <a:cubicBezTo>
                  <a:pt x="441" y="294"/>
                  <a:pt x="471" y="294"/>
                  <a:pt x="500" y="310"/>
                </a:cubicBezTo>
                <a:cubicBezTo>
                  <a:pt x="515" y="324"/>
                  <a:pt x="500" y="368"/>
                  <a:pt x="471" y="383"/>
                </a:cubicBezTo>
                <a:close/>
                <a:moveTo>
                  <a:pt x="559" y="589"/>
                </a:moveTo>
                <a:lnTo>
                  <a:pt x="559" y="589"/>
                </a:lnTo>
                <a:cubicBezTo>
                  <a:pt x="59" y="589"/>
                  <a:pt x="59" y="589"/>
                  <a:pt x="59" y="589"/>
                </a:cubicBezTo>
                <a:cubicBezTo>
                  <a:pt x="44" y="589"/>
                  <a:pt x="29" y="604"/>
                  <a:pt x="29" y="619"/>
                </a:cubicBezTo>
                <a:cubicBezTo>
                  <a:pt x="29" y="619"/>
                  <a:pt x="44" y="633"/>
                  <a:pt x="59" y="633"/>
                </a:cubicBezTo>
                <a:cubicBezTo>
                  <a:pt x="559" y="633"/>
                  <a:pt x="559" y="633"/>
                  <a:pt x="559" y="633"/>
                </a:cubicBezTo>
                <a:cubicBezTo>
                  <a:pt x="574" y="633"/>
                  <a:pt x="589" y="619"/>
                  <a:pt x="589" y="619"/>
                </a:cubicBezTo>
                <a:cubicBezTo>
                  <a:pt x="589" y="604"/>
                  <a:pt x="574" y="589"/>
                  <a:pt x="559" y="589"/>
                </a:cubicBezTo>
                <a:close/>
                <a:moveTo>
                  <a:pt x="544" y="0"/>
                </a:moveTo>
                <a:lnTo>
                  <a:pt x="544" y="0"/>
                </a:lnTo>
                <a:cubicBezTo>
                  <a:pt x="73" y="0"/>
                  <a:pt x="73" y="0"/>
                  <a:pt x="73" y="0"/>
                </a:cubicBezTo>
                <a:cubicBezTo>
                  <a:pt x="29" y="0"/>
                  <a:pt x="0" y="44"/>
                  <a:pt x="0" y="89"/>
                </a:cubicBezTo>
                <a:cubicBezTo>
                  <a:pt x="0" y="471"/>
                  <a:pt x="0" y="471"/>
                  <a:pt x="0" y="471"/>
                </a:cubicBezTo>
                <a:cubicBezTo>
                  <a:pt x="0" y="515"/>
                  <a:pt x="29" y="560"/>
                  <a:pt x="73" y="560"/>
                </a:cubicBezTo>
                <a:cubicBezTo>
                  <a:pt x="544" y="560"/>
                  <a:pt x="544" y="560"/>
                  <a:pt x="544" y="560"/>
                </a:cubicBezTo>
                <a:cubicBezTo>
                  <a:pt x="589" y="560"/>
                  <a:pt x="618" y="515"/>
                  <a:pt x="618" y="471"/>
                </a:cubicBezTo>
                <a:cubicBezTo>
                  <a:pt x="618" y="89"/>
                  <a:pt x="618" y="89"/>
                  <a:pt x="618" y="89"/>
                </a:cubicBezTo>
                <a:cubicBezTo>
                  <a:pt x="618" y="44"/>
                  <a:pt x="589" y="0"/>
                  <a:pt x="544" y="0"/>
                </a:cubicBezTo>
                <a:close/>
                <a:moveTo>
                  <a:pt x="589" y="471"/>
                </a:moveTo>
                <a:lnTo>
                  <a:pt x="589" y="471"/>
                </a:lnTo>
                <a:cubicBezTo>
                  <a:pt x="589" y="501"/>
                  <a:pt x="559" y="515"/>
                  <a:pt x="544" y="515"/>
                </a:cubicBezTo>
                <a:cubicBezTo>
                  <a:pt x="73" y="515"/>
                  <a:pt x="73" y="515"/>
                  <a:pt x="73" y="515"/>
                </a:cubicBezTo>
                <a:cubicBezTo>
                  <a:pt x="59" y="515"/>
                  <a:pt x="29" y="501"/>
                  <a:pt x="29" y="471"/>
                </a:cubicBezTo>
                <a:cubicBezTo>
                  <a:pt x="29" y="89"/>
                  <a:pt x="29" y="89"/>
                  <a:pt x="29" y="89"/>
                </a:cubicBezTo>
                <a:cubicBezTo>
                  <a:pt x="29" y="59"/>
                  <a:pt x="59" y="44"/>
                  <a:pt x="73" y="44"/>
                </a:cubicBezTo>
                <a:cubicBezTo>
                  <a:pt x="544" y="44"/>
                  <a:pt x="544" y="44"/>
                  <a:pt x="544" y="44"/>
                </a:cubicBezTo>
                <a:cubicBezTo>
                  <a:pt x="559" y="44"/>
                  <a:pt x="589" y="59"/>
                  <a:pt x="589" y="89"/>
                </a:cubicBezTo>
                <a:lnTo>
                  <a:pt x="589" y="471"/>
                </a:lnTo>
                <a:close/>
              </a:path>
            </a:pathLst>
          </a:custGeom>
          <a:solidFill>
            <a:schemeClr val="tx1">
              <a:lumMod val="75000"/>
              <a:lumOff val="25000"/>
            </a:schemeClr>
          </a:solidFill>
          <a:ln>
            <a:noFill/>
          </a:ln>
          <a:effectLst/>
          <a:extLst/>
        </p:spPr>
        <p:txBody>
          <a:bodyPr wrap="none" anchor="ctr"/>
          <a:lstStyle/>
          <a:p>
            <a:endParaRPr lang="en-US" sz="5400"/>
          </a:p>
        </p:txBody>
      </p:sp>
      <p:sp>
        <p:nvSpPr>
          <p:cNvPr id="114" name="Freeform 113"/>
          <p:cNvSpPr>
            <a:spLocks noChangeArrowheads="1"/>
          </p:cNvSpPr>
          <p:nvPr/>
        </p:nvSpPr>
        <p:spPr bwMode="auto">
          <a:xfrm>
            <a:off x="11320161" y="6973681"/>
            <a:ext cx="608428" cy="570402"/>
          </a:xfrm>
          <a:custGeom>
            <a:avLst/>
            <a:gdLst>
              <a:gd name="T0" fmla="*/ 226829 w 649"/>
              <a:gd name="T1" fmla="*/ 0 h 605"/>
              <a:gd name="T2" fmla="*/ 226829 w 649"/>
              <a:gd name="T3" fmla="*/ 0 h 605"/>
              <a:gd name="T4" fmla="*/ 221812 w 649"/>
              <a:gd name="T5" fmla="*/ 0 h 605"/>
              <a:gd name="T6" fmla="*/ 105710 w 649"/>
              <a:gd name="T7" fmla="*/ 32067 h 605"/>
              <a:gd name="T8" fmla="*/ 100335 w 649"/>
              <a:gd name="T9" fmla="*/ 37111 h 605"/>
              <a:gd name="T10" fmla="*/ 100335 w 649"/>
              <a:gd name="T11" fmla="*/ 137995 h 605"/>
              <a:gd name="T12" fmla="*/ 42284 w 649"/>
              <a:gd name="T13" fmla="*/ 137995 h 605"/>
              <a:gd name="T14" fmla="*/ 10750 w 649"/>
              <a:gd name="T15" fmla="*/ 196364 h 605"/>
              <a:gd name="T16" fmla="*/ 84568 w 649"/>
              <a:gd name="T17" fmla="*/ 206813 h 605"/>
              <a:gd name="T18" fmla="*/ 116102 w 649"/>
              <a:gd name="T19" fmla="*/ 164297 h 605"/>
              <a:gd name="T20" fmla="*/ 116102 w 649"/>
              <a:gd name="T21" fmla="*/ 42515 h 605"/>
              <a:gd name="T22" fmla="*/ 221812 w 649"/>
              <a:gd name="T23" fmla="*/ 15853 h 605"/>
              <a:gd name="T24" fmla="*/ 221812 w 649"/>
              <a:gd name="T25" fmla="*/ 105928 h 605"/>
              <a:gd name="T26" fmla="*/ 158386 w 649"/>
              <a:gd name="T27" fmla="*/ 111333 h 605"/>
              <a:gd name="T28" fmla="*/ 132227 w 649"/>
              <a:gd name="T29" fmla="*/ 169702 h 605"/>
              <a:gd name="T30" fmla="*/ 206045 w 649"/>
              <a:gd name="T31" fmla="*/ 180511 h 605"/>
              <a:gd name="T32" fmla="*/ 232204 w 649"/>
              <a:gd name="T33" fmla="*/ 137995 h 605"/>
              <a:gd name="T34" fmla="*/ 232204 w 649"/>
              <a:gd name="T35" fmla="*/ 10809 h 605"/>
              <a:gd name="T36" fmla="*/ 226829 w 649"/>
              <a:gd name="T37" fmla="*/ 0 h 605"/>
              <a:gd name="T38" fmla="*/ 79193 w 649"/>
              <a:gd name="T39" fmla="*/ 190959 h 605"/>
              <a:gd name="T40" fmla="*/ 79193 w 649"/>
              <a:gd name="T41" fmla="*/ 190959 h 605"/>
              <a:gd name="T42" fmla="*/ 26517 w 649"/>
              <a:gd name="T43" fmla="*/ 190959 h 605"/>
              <a:gd name="T44" fmla="*/ 47659 w 649"/>
              <a:gd name="T45" fmla="*/ 148444 h 605"/>
              <a:gd name="T46" fmla="*/ 95318 w 649"/>
              <a:gd name="T47" fmla="*/ 148444 h 605"/>
              <a:gd name="T48" fmla="*/ 79193 w 649"/>
              <a:gd name="T49" fmla="*/ 190959 h 605"/>
              <a:gd name="T50" fmla="*/ 200670 w 649"/>
              <a:gd name="T51" fmla="*/ 164297 h 605"/>
              <a:gd name="T52" fmla="*/ 200670 w 649"/>
              <a:gd name="T53" fmla="*/ 164297 h 605"/>
              <a:gd name="T54" fmla="*/ 147994 w 649"/>
              <a:gd name="T55" fmla="*/ 164297 h 605"/>
              <a:gd name="T56" fmla="*/ 163761 w 649"/>
              <a:gd name="T57" fmla="*/ 122142 h 605"/>
              <a:gd name="T58" fmla="*/ 216437 w 649"/>
              <a:gd name="T59" fmla="*/ 122142 h 605"/>
              <a:gd name="T60" fmla="*/ 200670 w 649"/>
              <a:gd name="T61" fmla="*/ 164297 h 605"/>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649" h="605">
                <a:moveTo>
                  <a:pt x="633" y="0"/>
                </a:moveTo>
                <a:lnTo>
                  <a:pt x="633" y="0"/>
                </a:lnTo>
                <a:cubicBezTo>
                  <a:pt x="633" y="0"/>
                  <a:pt x="633" y="0"/>
                  <a:pt x="619" y="0"/>
                </a:cubicBezTo>
                <a:cubicBezTo>
                  <a:pt x="295" y="89"/>
                  <a:pt x="295" y="89"/>
                  <a:pt x="295" y="89"/>
                </a:cubicBezTo>
                <a:cubicBezTo>
                  <a:pt x="295" y="89"/>
                  <a:pt x="280" y="89"/>
                  <a:pt x="280" y="103"/>
                </a:cubicBezTo>
                <a:cubicBezTo>
                  <a:pt x="280" y="383"/>
                  <a:pt x="280" y="383"/>
                  <a:pt x="280" y="383"/>
                </a:cubicBezTo>
                <a:cubicBezTo>
                  <a:pt x="236" y="353"/>
                  <a:pt x="177" y="353"/>
                  <a:pt x="118" y="383"/>
                </a:cubicBezTo>
                <a:cubicBezTo>
                  <a:pt x="45" y="427"/>
                  <a:pt x="0" y="501"/>
                  <a:pt x="30" y="545"/>
                </a:cubicBezTo>
                <a:cubicBezTo>
                  <a:pt x="74" y="604"/>
                  <a:pt x="162" y="604"/>
                  <a:pt x="236" y="574"/>
                </a:cubicBezTo>
                <a:cubicBezTo>
                  <a:pt x="280" y="545"/>
                  <a:pt x="310" y="501"/>
                  <a:pt x="324" y="456"/>
                </a:cubicBezTo>
                <a:lnTo>
                  <a:pt x="324" y="118"/>
                </a:lnTo>
                <a:cubicBezTo>
                  <a:pt x="619" y="44"/>
                  <a:pt x="619" y="44"/>
                  <a:pt x="619" y="44"/>
                </a:cubicBezTo>
                <a:cubicBezTo>
                  <a:pt x="619" y="294"/>
                  <a:pt x="619" y="294"/>
                  <a:pt x="619" y="294"/>
                </a:cubicBezTo>
                <a:cubicBezTo>
                  <a:pt x="575" y="280"/>
                  <a:pt x="501" y="280"/>
                  <a:pt x="442" y="309"/>
                </a:cubicBezTo>
                <a:cubicBezTo>
                  <a:pt x="369" y="339"/>
                  <a:pt x="339" y="412"/>
                  <a:pt x="369" y="471"/>
                </a:cubicBezTo>
                <a:cubicBezTo>
                  <a:pt x="398" y="515"/>
                  <a:pt x="487" y="530"/>
                  <a:pt x="575" y="501"/>
                </a:cubicBezTo>
                <a:cubicBezTo>
                  <a:pt x="619" y="471"/>
                  <a:pt x="648" y="412"/>
                  <a:pt x="648" y="383"/>
                </a:cubicBezTo>
                <a:cubicBezTo>
                  <a:pt x="648" y="368"/>
                  <a:pt x="648" y="30"/>
                  <a:pt x="648" y="30"/>
                </a:cubicBezTo>
                <a:cubicBezTo>
                  <a:pt x="648" y="15"/>
                  <a:pt x="648" y="0"/>
                  <a:pt x="633" y="0"/>
                </a:cubicBezTo>
                <a:close/>
                <a:moveTo>
                  <a:pt x="221" y="530"/>
                </a:moveTo>
                <a:lnTo>
                  <a:pt x="221" y="530"/>
                </a:lnTo>
                <a:cubicBezTo>
                  <a:pt x="162" y="560"/>
                  <a:pt x="104" y="560"/>
                  <a:pt x="74" y="530"/>
                </a:cubicBezTo>
                <a:cubicBezTo>
                  <a:pt x="45" y="501"/>
                  <a:pt x="74" y="442"/>
                  <a:pt x="133" y="412"/>
                </a:cubicBezTo>
                <a:cubicBezTo>
                  <a:pt x="177" y="383"/>
                  <a:pt x="236" y="383"/>
                  <a:pt x="266" y="412"/>
                </a:cubicBezTo>
                <a:cubicBezTo>
                  <a:pt x="310" y="442"/>
                  <a:pt x="266" y="515"/>
                  <a:pt x="221" y="530"/>
                </a:cubicBezTo>
                <a:close/>
                <a:moveTo>
                  <a:pt x="560" y="456"/>
                </a:moveTo>
                <a:lnTo>
                  <a:pt x="560" y="456"/>
                </a:lnTo>
                <a:cubicBezTo>
                  <a:pt x="501" y="486"/>
                  <a:pt x="428" y="486"/>
                  <a:pt x="413" y="456"/>
                </a:cubicBezTo>
                <a:cubicBezTo>
                  <a:pt x="383" y="412"/>
                  <a:pt x="398" y="368"/>
                  <a:pt x="457" y="339"/>
                </a:cubicBezTo>
                <a:cubicBezTo>
                  <a:pt x="516" y="309"/>
                  <a:pt x="575" y="309"/>
                  <a:pt x="604" y="339"/>
                </a:cubicBezTo>
                <a:cubicBezTo>
                  <a:pt x="633" y="368"/>
                  <a:pt x="604" y="427"/>
                  <a:pt x="560" y="456"/>
                </a:cubicBezTo>
                <a:close/>
              </a:path>
            </a:pathLst>
          </a:custGeom>
          <a:solidFill>
            <a:schemeClr val="tx1">
              <a:lumMod val="75000"/>
              <a:lumOff val="25000"/>
            </a:schemeClr>
          </a:solidFill>
          <a:ln>
            <a:noFill/>
          </a:ln>
          <a:effectLst/>
          <a:extLst/>
        </p:spPr>
        <p:txBody>
          <a:bodyPr wrap="none" anchor="ctr"/>
          <a:lstStyle/>
          <a:p>
            <a:endParaRPr lang="en-US" sz="5400"/>
          </a:p>
        </p:txBody>
      </p:sp>
      <p:sp>
        <p:nvSpPr>
          <p:cNvPr id="115" name="Freeform 114"/>
          <p:cNvSpPr>
            <a:spLocks noChangeArrowheads="1"/>
          </p:cNvSpPr>
          <p:nvPr/>
        </p:nvSpPr>
        <p:spPr bwMode="auto">
          <a:xfrm>
            <a:off x="10483574" y="6973681"/>
            <a:ext cx="321498" cy="584230"/>
          </a:xfrm>
          <a:custGeom>
            <a:avLst/>
            <a:gdLst>
              <a:gd name="T0" fmla="*/ 117104 w 340"/>
              <a:gd name="T1" fmla="*/ 0 h 619"/>
              <a:gd name="T2" fmla="*/ 117104 w 340"/>
              <a:gd name="T3" fmla="*/ 0 h 619"/>
              <a:gd name="T4" fmla="*/ 106261 w 340"/>
              <a:gd name="T5" fmla="*/ 10821 h 619"/>
              <a:gd name="T6" fmla="*/ 106261 w 340"/>
              <a:gd name="T7" fmla="*/ 122273 h 619"/>
              <a:gd name="T8" fmla="*/ 42649 w 340"/>
              <a:gd name="T9" fmla="*/ 127323 h 619"/>
              <a:gd name="T10" fmla="*/ 10843 w 340"/>
              <a:gd name="T11" fmla="*/ 196575 h 619"/>
              <a:gd name="T12" fmla="*/ 90720 w 340"/>
              <a:gd name="T13" fmla="*/ 201985 h 619"/>
              <a:gd name="T14" fmla="*/ 122526 w 340"/>
              <a:gd name="T15" fmla="*/ 148604 h 619"/>
              <a:gd name="T16" fmla="*/ 122526 w 340"/>
              <a:gd name="T17" fmla="*/ 10821 h 619"/>
              <a:gd name="T18" fmla="*/ 117104 w 340"/>
              <a:gd name="T19" fmla="*/ 0 h 619"/>
              <a:gd name="T20" fmla="*/ 85298 w 340"/>
              <a:gd name="T21" fmla="*/ 191165 h 619"/>
              <a:gd name="T22" fmla="*/ 85298 w 340"/>
              <a:gd name="T23" fmla="*/ 191165 h 619"/>
              <a:gd name="T24" fmla="*/ 26746 w 340"/>
              <a:gd name="T25" fmla="*/ 191165 h 619"/>
              <a:gd name="T26" fmla="*/ 48071 w 340"/>
              <a:gd name="T27" fmla="*/ 138144 h 619"/>
              <a:gd name="T28" fmla="*/ 106261 w 340"/>
              <a:gd name="T29" fmla="*/ 143554 h 619"/>
              <a:gd name="T30" fmla="*/ 85298 w 340"/>
              <a:gd name="T31" fmla="*/ 191165 h 61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340" h="619">
                <a:moveTo>
                  <a:pt x="324" y="0"/>
                </a:moveTo>
                <a:lnTo>
                  <a:pt x="324" y="0"/>
                </a:lnTo>
                <a:cubicBezTo>
                  <a:pt x="294" y="0"/>
                  <a:pt x="294" y="30"/>
                  <a:pt x="294" y="30"/>
                </a:cubicBezTo>
                <a:cubicBezTo>
                  <a:pt x="294" y="339"/>
                  <a:pt x="294" y="339"/>
                  <a:pt x="294" y="339"/>
                </a:cubicBezTo>
                <a:cubicBezTo>
                  <a:pt x="251" y="309"/>
                  <a:pt x="177" y="309"/>
                  <a:pt x="118" y="353"/>
                </a:cubicBezTo>
                <a:cubicBezTo>
                  <a:pt x="44" y="398"/>
                  <a:pt x="0" y="486"/>
                  <a:pt x="30" y="545"/>
                </a:cubicBezTo>
                <a:cubicBezTo>
                  <a:pt x="74" y="604"/>
                  <a:pt x="162" y="618"/>
                  <a:pt x="251" y="560"/>
                </a:cubicBezTo>
                <a:cubicBezTo>
                  <a:pt x="310" y="530"/>
                  <a:pt x="339" y="471"/>
                  <a:pt x="339" y="412"/>
                </a:cubicBezTo>
                <a:cubicBezTo>
                  <a:pt x="339" y="30"/>
                  <a:pt x="339" y="30"/>
                  <a:pt x="339" y="30"/>
                </a:cubicBezTo>
                <a:cubicBezTo>
                  <a:pt x="339" y="15"/>
                  <a:pt x="324" y="0"/>
                  <a:pt x="324" y="0"/>
                </a:cubicBezTo>
                <a:close/>
                <a:moveTo>
                  <a:pt x="236" y="530"/>
                </a:moveTo>
                <a:lnTo>
                  <a:pt x="236" y="530"/>
                </a:lnTo>
                <a:cubicBezTo>
                  <a:pt x="177" y="574"/>
                  <a:pt x="103" y="574"/>
                  <a:pt x="74" y="530"/>
                </a:cubicBezTo>
                <a:cubicBezTo>
                  <a:pt x="44" y="486"/>
                  <a:pt x="74" y="412"/>
                  <a:pt x="133" y="383"/>
                </a:cubicBezTo>
                <a:cubicBezTo>
                  <a:pt x="192" y="339"/>
                  <a:pt x="265" y="353"/>
                  <a:pt x="294" y="398"/>
                </a:cubicBezTo>
                <a:cubicBezTo>
                  <a:pt x="324" y="442"/>
                  <a:pt x="280" y="501"/>
                  <a:pt x="236" y="530"/>
                </a:cubicBezTo>
                <a:close/>
              </a:path>
            </a:pathLst>
          </a:custGeom>
          <a:solidFill>
            <a:schemeClr val="tx1">
              <a:lumMod val="75000"/>
              <a:lumOff val="25000"/>
            </a:schemeClr>
          </a:solidFill>
          <a:ln>
            <a:noFill/>
          </a:ln>
          <a:effectLst/>
          <a:extLst/>
        </p:spPr>
        <p:txBody>
          <a:bodyPr wrap="none" anchor="ctr"/>
          <a:lstStyle/>
          <a:p>
            <a:endParaRPr lang="en-US" sz="5400"/>
          </a:p>
        </p:txBody>
      </p:sp>
      <p:sp>
        <p:nvSpPr>
          <p:cNvPr id="116" name="Freeform 115"/>
          <p:cNvSpPr>
            <a:spLocks noChangeArrowheads="1"/>
          </p:cNvSpPr>
          <p:nvPr/>
        </p:nvSpPr>
        <p:spPr bwMode="auto">
          <a:xfrm>
            <a:off x="9474138" y="6946026"/>
            <a:ext cx="445950" cy="598060"/>
          </a:xfrm>
          <a:custGeom>
            <a:avLst/>
            <a:gdLst>
              <a:gd name="T0" fmla="*/ 164679 w 472"/>
              <a:gd name="T1" fmla="*/ 47585 h 634"/>
              <a:gd name="T2" fmla="*/ 164679 w 472"/>
              <a:gd name="T3" fmla="*/ 47585 h 634"/>
              <a:gd name="T4" fmla="*/ 117009 w 472"/>
              <a:gd name="T5" fmla="*/ 5047 h 634"/>
              <a:gd name="T6" fmla="*/ 106174 w 472"/>
              <a:gd name="T7" fmla="*/ 5047 h 634"/>
              <a:gd name="T8" fmla="*/ 106174 w 472"/>
              <a:gd name="T9" fmla="*/ 10454 h 634"/>
              <a:gd name="T10" fmla="*/ 106174 w 472"/>
              <a:gd name="T11" fmla="*/ 132661 h 634"/>
              <a:gd name="T12" fmla="*/ 42253 w 472"/>
              <a:gd name="T13" fmla="*/ 137707 h 634"/>
              <a:gd name="T14" fmla="*/ 10473 w 472"/>
              <a:gd name="T15" fmla="*/ 206922 h 634"/>
              <a:gd name="T16" fmla="*/ 84867 w 472"/>
              <a:gd name="T17" fmla="*/ 212329 h 634"/>
              <a:gd name="T18" fmla="*/ 122065 w 472"/>
              <a:gd name="T19" fmla="*/ 158976 h 634"/>
              <a:gd name="T20" fmla="*/ 122065 w 472"/>
              <a:gd name="T21" fmla="*/ 26316 h 634"/>
              <a:gd name="T22" fmla="*/ 153845 w 472"/>
              <a:gd name="T23" fmla="*/ 58399 h 634"/>
              <a:gd name="T24" fmla="*/ 164679 w 472"/>
              <a:gd name="T25" fmla="*/ 58399 h 634"/>
              <a:gd name="T26" fmla="*/ 164679 w 472"/>
              <a:gd name="T27" fmla="*/ 47585 h 634"/>
              <a:gd name="T28" fmla="*/ 79450 w 472"/>
              <a:gd name="T29" fmla="*/ 201514 h 634"/>
              <a:gd name="T30" fmla="*/ 79450 w 472"/>
              <a:gd name="T31" fmla="*/ 201514 h 634"/>
              <a:gd name="T32" fmla="*/ 26363 w 472"/>
              <a:gd name="T33" fmla="*/ 201514 h 634"/>
              <a:gd name="T34" fmla="*/ 47670 w 472"/>
              <a:gd name="T35" fmla="*/ 148522 h 634"/>
              <a:gd name="T36" fmla="*/ 100757 w 472"/>
              <a:gd name="T37" fmla="*/ 153929 h 634"/>
              <a:gd name="T38" fmla="*/ 79450 w 472"/>
              <a:gd name="T39" fmla="*/ 201514 h 63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472" h="634">
                <a:moveTo>
                  <a:pt x="456" y="132"/>
                </a:moveTo>
                <a:lnTo>
                  <a:pt x="456" y="132"/>
                </a:lnTo>
                <a:cubicBezTo>
                  <a:pt x="324" y="14"/>
                  <a:pt x="324" y="14"/>
                  <a:pt x="324" y="14"/>
                </a:cubicBezTo>
                <a:cubicBezTo>
                  <a:pt x="324" y="0"/>
                  <a:pt x="309" y="0"/>
                  <a:pt x="294" y="14"/>
                </a:cubicBezTo>
                <a:lnTo>
                  <a:pt x="294" y="29"/>
                </a:lnTo>
                <a:cubicBezTo>
                  <a:pt x="294" y="368"/>
                  <a:pt x="294" y="368"/>
                  <a:pt x="294" y="368"/>
                </a:cubicBezTo>
                <a:cubicBezTo>
                  <a:pt x="250" y="338"/>
                  <a:pt x="176" y="338"/>
                  <a:pt x="117" y="382"/>
                </a:cubicBezTo>
                <a:cubicBezTo>
                  <a:pt x="29" y="427"/>
                  <a:pt x="0" y="515"/>
                  <a:pt x="29" y="574"/>
                </a:cubicBezTo>
                <a:cubicBezTo>
                  <a:pt x="73" y="633"/>
                  <a:pt x="162" y="633"/>
                  <a:pt x="235" y="589"/>
                </a:cubicBezTo>
                <a:cubicBezTo>
                  <a:pt x="294" y="559"/>
                  <a:pt x="338" y="500"/>
                  <a:pt x="338" y="441"/>
                </a:cubicBezTo>
                <a:cubicBezTo>
                  <a:pt x="338" y="73"/>
                  <a:pt x="338" y="73"/>
                  <a:pt x="338" y="73"/>
                </a:cubicBezTo>
                <a:cubicBezTo>
                  <a:pt x="426" y="162"/>
                  <a:pt x="426" y="162"/>
                  <a:pt x="426" y="162"/>
                </a:cubicBezTo>
                <a:cubicBezTo>
                  <a:pt x="441" y="176"/>
                  <a:pt x="456" y="176"/>
                  <a:pt x="456" y="162"/>
                </a:cubicBezTo>
                <a:cubicBezTo>
                  <a:pt x="471" y="162"/>
                  <a:pt x="471" y="147"/>
                  <a:pt x="456" y="132"/>
                </a:cubicBezTo>
                <a:close/>
                <a:moveTo>
                  <a:pt x="220" y="559"/>
                </a:moveTo>
                <a:lnTo>
                  <a:pt x="220" y="559"/>
                </a:lnTo>
                <a:cubicBezTo>
                  <a:pt x="176" y="603"/>
                  <a:pt x="103" y="589"/>
                  <a:pt x="73" y="559"/>
                </a:cubicBezTo>
                <a:cubicBezTo>
                  <a:pt x="44" y="515"/>
                  <a:pt x="73" y="441"/>
                  <a:pt x="132" y="412"/>
                </a:cubicBezTo>
                <a:cubicBezTo>
                  <a:pt x="176" y="368"/>
                  <a:pt x="250" y="382"/>
                  <a:pt x="279" y="427"/>
                </a:cubicBezTo>
                <a:cubicBezTo>
                  <a:pt x="309" y="456"/>
                  <a:pt x="279" y="530"/>
                  <a:pt x="220" y="559"/>
                </a:cubicBezTo>
                <a:close/>
              </a:path>
            </a:pathLst>
          </a:custGeom>
          <a:solidFill>
            <a:schemeClr val="tx1">
              <a:lumMod val="75000"/>
              <a:lumOff val="25000"/>
            </a:schemeClr>
          </a:solidFill>
          <a:ln>
            <a:noFill/>
          </a:ln>
          <a:effectLst/>
          <a:extLst/>
        </p:spPr>
        <p:txBody>
          <a:bodyPr wrap="none" anchor="ctr"/>
          <a:lstStyle/>
          <a:p>
            <a:endParaRPr lang="en-US" sz="5400"/>
          </a:p>
        </p:txBody>
      </p:sp>
      <p:sp>
        <p:nvSpPr>
          <p:cNvPr id="117" name="Freeform 116"/>
          <p:cNvSpPr>
            <a:spLocks noChangeArrowheads="1"/>
          </p:cNvSpPr>
          <p:nvPr/>
        </p:nvSpPr>
        <p:spPr bwMode="auto">
          <a:xfrm>
            <a:off x="8450875" y="7015166"/>
            <a:ext cx="608428" cy="487436"/>
          </a:xfrm>
          <a:custGeom>
            <a:avLst/>
            <a:gdLst>
              <a:gd name="T0" fmla="*/ 116102 w 649"/>
              <a:gd name="T1" fmla="*/ 169701 h 517"/>
              <a:gd name="T2" fmla="*/ 116102 w 649"/>
              <a:gd name="T3" fmla="*/ 169701 h 517"/>
              <a:gd name="T4" fmla="*/ 42284 w 649"/>
              <a:gd name="T5" fmla="*/ 111333 h 517"/>
              <a:gd name="T6" fmla="*/ 63426 w 649"/>
              <a:gd name="T7" fmla="*/ 111333 h 517"/>
              <a:gd name="T8" fmla="*/ 63426 w 649"/>
              <a:gd name="T9" fmla="*/ 106288 h 517"/>
              <a:gd name="T10" fmla="*/ 36909 w 649"/>
              <a:gd name="T11" fmla="*/ 79626 h 517"/>
              <a:gd name="T12" fmla="*/ 31534 w 649"/>
              <a:gd name="T13" fmla="*/ 79626 h 517"/>
              <a:gd name="T14" fmla="*/ 5375 w 649"/>
              <a:gd name="T15" fmla="*/ 106288 h 517"/>
              <a:gd name="T16" fmla="*/ 5375 w 649"/>
              <a:gd name="T17" fmla="*/ 111333 h 517"/>
              <a:gd name="T18" fmla="*/ 26517 w 649"/>
              <a:gd name="T19" fmla="*/ 111333 h 517"/>
              <a:gd name="T20" fmla="*/ 116102 w 649"/>
              <a:gd name="T21" fmla="*/ 185915 h 517"/>
              <a:gd name="T22" fmla="*/ 195295 w 649"/>
              <a:gd name="T23" fmla="*/ 137995 h 517"/>
              <a:gd name="T24" fmla="*/ 179528 w 649"/>
              <a:gd name="T25" fmla="*/ 132590 h 517"/>
              <a:gd name="T26" fmla="*/ 116102 w 649"/>
              <a:gd name="T27" fmla="*/ 169701 h 517"/>
              <a:gd name="T28" fmla="*/ 226829 w 649"/>
              <a:gd name="T29" fmla="*/ 79626 h 517"/>
              <a:gd name="T30" fmla="*/ 226829 w 649"/>
              <a:gd name="T31" fmla="*/ 79626 h 517"/>
              <a:gd name="T32" fmla="*/ 205687 w 649"/>
              <a:gd name="T33" fmla="*/ 79626 h 517"/>
              <a:gd name="T34" fmla="*/ 116102 w 649"/>
              <a:gd name="T35" fmla="*/ 0 h 517"/>
              <a:gd name="T36" fmla="*/ 36909 w 649"/>
              <a:gd name="T37" fmla="*/ 47920 h 517"/>
              <a:gd name="T38" fmla="*/ 47659 w 649"/>
              <a:gd name="T39" fmla="*/ 53324 h 517"/>
              <a:gd name="T40" fmla="*/ 116102 w 649"/>
              <a:gd name="T41" fmla="*/ 16213 h 517"/>
              <a:gd name="T42" fmla="*/ 189920 w 649"/>
              <a:gd name="T43" fmla="*/ 79626 h 517"/>
              <a:gd name="T44" fmla="*/ 168778 w 649"/>
              <a:gd name="T45" fmla="*/ 79626 h 517"/>
              <a:gd name="T46" fmla="*/ 168778 w 649"/>
              <a:gd name="T47" fmla="*/ 85031 h 517"/>
              <a:gd name="T48" fmla="*/ 195295 w 649"/>
              <a:gd name="T49" fmla="*/ 111333 h 517"/>
              <a:gd name="T50" fmla="*/ 200670 w 649"/>
              <a:gd name="T51" fmla="*/ 111333 h 517"/>
              <a:gd name="T52" fmla="*/ 226829 w 649"/>
              <a:gd name="T53" fmla="*/ 85031 h 517"/>
              <a:gd name="T54" fmla="*/ 226829 w 649"/>
              <a:gd name="T55" fmla="*/ 79626 h 517"/>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649" h="517">
                <a:moveTo>
                  <a:pt x="324" y="471"/>
                </a:moveTo>
                <a:lnTo>
                  <a:pt x="324" y="471"/>
                </a:lnTo>
                <a:cubicBezTo>
                  <a:pt x="221" y="471"/>
                  <a:pt x="147" y="398"/>
                  <a:pt x="118" y="309"/>
                </a:cubicBezTo>
                <a:cubicBezTo>
                  <a:pt x="177" y="309"/>
                  <a:pt x="177" y="309"/>
                  <a:pt x="177" y="309"/>
                </a:cubicBezTo>
                <a:cubicBezTo>
                  <a:pt x="192" y="309"/>
                  <a:pt x="192" y="295"/>
                  <a:pt x="177" y="295"/>
                </a:cubicBezTo>
                <a:cubicBezTo>
                  <a:pt x="103" y="221"/>
                  <a:pt x="103" y="221"/>
                  <a:pt x="103" y="221"/>
                </a:cubicBezTo>
                <a:lnTo>
                  <a:pt x="88" y="221"/>
                </a:lnTo>
                <a:cubicBezTo>
                  <a:pt x="15" y="295"/>
                  <a:pt x="15" y="295"/>
                  <a:pt x="15" y="295"/>
                </a:cubicBezTo>
                <a:cubicBezTo>
                  <a:pt x="0" y="309"/>
                  <a:pt x="15" y="309"/>
                  <a:pt x="15" y="309"/>
                </a:cubicBezTo>
                <a:cubicBezTo>
                  <a:pt x="74" y="309"/>
                  <a:pt x="74" y="309"/>
                  <a:pt x="74" y="309"/>
                </a:cubicBezTo>
                <a:cubicBezTo>
                  <a:pt x="103" y="427"/>
                  <a:pt x="206" y="516"/>
                  <a:pt x="324" y="516"/>
                </a:cubicBezTo>
                <a:cubicBezTo>
                  <a:pt x="413" y="516"/>
                  <a:pt x="501" y="457"/>
                  <a:pt x="545" y="383"/>
                </a:cubicBezTo>
                <a:cubicBezTo>
                  <a:pt x="501" y="368"/>
                  <a:pt x="501" y="368"/>
                  <a:pt x="501" y="368"/>
                </a:cubicBezTo>
                <a:cubicBezTo>
                  <a:pt x="471" y="427"/>
                  <a:pt x="398" y="471"/>
                  <a:pt x="324" y="471"/>
                </a:cubicBezTo>
                <a:close/>
                <a:moveTo>
                  <a:pt x="633" y="221"/>
                </a:moveTo>
                <a:lnTo>
                  <a:pt x="633" y="221"/>
                </a:lnTo>
                <a:cubicBezTo>
                  <a:pt x="574" y="221"/>
                  <a:pt x="574" y="221"/>
                  <a:pt x="574" y="221"/>
                </a:cubicBezTo>
                <a:cubicBezTo>
                  <a:pt x="560" y="89"/>
                  <a:pt x="456" y="0"/>
                  <a:pt x="324" y="0"/>
                </a:cubicBezTo>
                <a:cubicBezTo>
                  <a:pt x="221" y="0"/>
                  <a:pt x="133" y="59"/>
                  <a:pt x="103" y="133"/>
                </a:cubicBezTo>
                <a:cubicBezTo>
                  <a:pt x="133" y="148"/>
                  <a:pt x="133" y="148"/>
                  <a:pt x="133" y="148"/>
                </a:cubicBezTo>
                <a:cubicBezTo>
                  <a:pt x="177" y="89"/>
                  <a:pt x="236" y="45"/>
                  <a:pt x="324" y="45"/>
                </a:cubicBezTo>
                <a:cubicBezTo>
                  <a:pt x="427" y="45"/>
                  <a:pt x="515" y="118"/>
                  <a:pt x="530" y="221"/>
                </a:cubicBezTo>
                <a:cubicBezTo>
                  <a:pt x="471" y="221"/>
                  <a:pt x="471" y="221"/>
                  <a:pt x="471" y="221"/>
                </a:cubicBezTo>
                <a:cubicBezTo>
                  <a:pt x="456" y="221"/>
                  <a:pt x="456" y="221"/>
                  <a:pt x="471" y="236"/>
                </a:cubicBezTo>
                <a:cubicBezTo>
                  <a:pt x="545" y="309"/>
                  <a:pt x="545" y="309"/>
                  <a:pt x="545" y="309"/>
                </a:cubicBezTo>
                <a:lnTo>
                  <a:pt x="560" y="309"/>
                </a:lnTo>
                <a:cubicBezTo>
                  <a:pt x="633" y="236"/>
                  <a:pt x="633" y="236"/>
                  <a:pt x="633" y="236"/>
                </a:cubicBezTo>
                <a:cubicBezTo>
                  <a:pt x="648" y="236"/>
                  <a:pt x="633" y="221"/>
                  <a:pt x="633" y="221"/>
                </a:cubicBezTo>
                <a:close/>
              </a:path>
            </a:pathLst>
          </a:custGeom>
          <a:solidFill>
            <a:schemeClr val="tx1">
              <a:lumMod val="75000"/>
              <a:lumOff val="25000"/>
            </a:schemeClr>
          </a:solidFill>
          <a:ln>
            <a:noFill/>
          </a:ln>
          <a:effectLst/>
          <a:extLst/>
        </p:spPr>
        <p:txBody>
          <a:bodyPr wrap="none" anchor="ctr"/>
          <a:lstStyle/>
          <a:p>
            <a:endParaRPr lang="en-US" sz="5400"/>
          </a:p>
        </p:txBody>
      </p:sp>
      <p:sp>
        <p:nvSpPr>
          <p:cNvPr id="118" name="Freeform 117"/>
          <p:cNvSpPr>
            <a:spLocks noChangeArrowheads="1"/>
          </p:cNvSpPr>
          <p:nvPr/>
        </p:nvSpPr>
        <p:spPr bwMode="auto">
          <a:xfrm>
            <a:off x="7531322" y="7028994"/>
            <a:ext cx="497806" cy="432124"/>
          </a:xfrm>
          <a:custGeom>
            <a:avLst/>
            <a:gdLst>
              <a:gd name="T0" fmla="*/ 5017 w 531"/>
              <a:gd name="T1" fmla="*/ 37219 h 457"/>
              <a:gd name="T2" fmla="*/ 5017 w 531"/>
              <a:gd name="T3" fmla="*/ 37219 h 457"/>
              <a:gd name="T4" fmla="*/ 36909 w 531"/>
              <a:gd name="T5" fmla="*/ 37219 h 457"/>
              <a:gd name="T6" fmla="*/ 58051 w 531"/>
              <a:gd name="T7" fmla="*/ 69380 h 457"/>
              <a:gd name="T8" fmla="*/ 68443 w 531"/>
              <a:gd name="T9" fmla="*/ 58539 h 457"/>
              <a:gd name="T10" fmla="*/ 41926 w 531"/>
              <a:gd name="T11" fmla="*/ 21320 h 457"/>
              <a:gd name="T12" fmla="*/ 5017 w 531"/>
              <a:gd name="T13" fmla="*/ 21320 h 457"/>
              <a:gd name="T14" fmla="*/ 0 w 531"/>
              <a:gd name="T15" fmla="*/ 31799 h 457"/>
              <a:gd name="T16" fmla="*/ 5017 w 531"/>
              <a:gd name="T17" fmla="*/ 37219 h 457"/>
              <a:gd name="T18" fmla="*/ 147636 w 531"/>
              <a:gd name="T19" fmla="*/ 37219 h 457"/>
              <a:gd name="T20" fmla="*/ 147636 w 531"/>
              <a:gd name="T21" fmla="*/ 37219 h 457"/>
              <a:gd name="T22" fmla="*/ 147636 w 531"/>
              <a:gd name="T23" fmla="*/ 58539 h 457"/>
              <a:gd name="T24" fmla="*/ 158027 w 531"/>
              <a:gd name="T25" fmla="*/ 58539 h 457"/>
              <a:gd name="T26" fmla="*/ 189920 w 531"/>
              <a:gd name="T27" fmla="*/ 31799 h 457"/>
              <a:gd name="T28" fmla="*/ 189920 w 531"/>
              <a:gd name="T29" fmla="*/ 26740 h 457"/>
              <a:gd name="T30" fmla="*/ 158027 w 531"/>
              <a:gd name="T31" fmla="*/ 5420 h 457"/>
              <a:gd name="T32" fmla="*/ 147636 w 531"/>
              <a:gd name="T33" fmla="*/ 5420 h 457"/>
              <a:gd name="T34" fmla="*/ 147636 w 531"/>
              <a:gd name="T35" fmla="*/ 21320 h 457"/>
              <a:gd name="T36" fmla="*/ 110727 w 531"/>
              <a:gd name="T37" fmla="*/ 21320 h 457"/>
              <a:gd name="T38" fmla="*/ 36909 w 531"/>
              <a:gd name="T39" fmla="*/ 127557 h 457"/>
              <a:gd name="T40" fmla="*/ 5017 w 531"/>
              <a:gd name="T41" fmla="*/ 127557 h 457"/>
              <a:gd name="T42" fmla="*/ 0 w 531"/>
              <a:gd name="T43" fmla="*/ 138398 h 457"/>
              <a:gd name="T44" fmla="*/ 5017 w 531"/>
              <a:gd name="T45" fmla="*/ 143457 h 457"/>
              <a:gd name="T46" fmla="*/ 41926 w 531"/>
              <a:gd name="T47" fmla="*/ 143457 h 457"/>
              <a:gd name="T48" fmla="*/ 121119 w 531"/>
              <a:gd name="T49" fmla="*/ 37219 h 457"/>
              <a:gd name="T50" fmla="*/ 147636 w 531"/>
              <a:gd name="T51" fmla="*/ 37219 h 457"/>
              <a:gd name="T52" fmla="*/ 158027 w 531"/>
              <a:gd name="T53" fmla="*/ 111658 h 457"/>
              <a:gd name="T54" fmla="*/ 158027 w 531"/>
              <a:gd name="T55" fmla="*/ 111658 h 457"/>
              <a:gd name="T56" fmla="*/ 147636 w 531"/>
              <a:gd name="T57" fmla="*/ 111658 h 457"/>
              <a:gd name="T58" fmla="*/ 147636 w 531"/>
              <a:gd name="T59" fmla="*/ 127557 h 457"/>
              <a:gd name="T60" fmla="*/ 121119 w 531"/>
              <a:gd name="T61" fmla="*/ 127557 h 457"/>
              <a:gd name="T62" fmla="*/ 94960 w 531"/>
              <a:gd name="T63" fmla="*/ 95758 h 457"/>
              <a:gd name="T64" fmla="*/ 84210 w 531"/>
              <a:gd name="T65" fmla="*/ 106238 h 457"/>
              <a:gd name="T66" fmla="*/ 110727 w 531"/>
              <a:gd name="T67" fmla="*/ 143457 h 457"/>
              <a:gd name="T68" fmla="*/ 147636 w 531"/>
              <a:gd name="T69" fmla="*/ 143457 h 457"/>
              <a:gd name="T70" fmla="*/ 147636 w 531"/>
              <a:gd name="T71" fmla="*/ 164777 h 457"/>
              <a:gd name="T72" fmla="*/ 158027 w 531"/>
              <a:gd name="T73" fmla="*/ 164777 h 457"/>
              <a:gd name="T74" fmla="*/ 189920 w 531"/>
              <a:gd name="T75" fmla="*/ 138398 h 457"/>
              <a:gd name="T76" fmla="*/ 189920 w 531"/>
              <a:gd name="T77" fmla="*/ 132978 h 457"/>
              <a:gd name="T78" fmla="*/ 158027 w 531"/>
              <a:gd name="T79" fmla="*/ 111658 h 45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31" h="457">
                <a:moveTo>
                  <a:pt x="14" y="103"/>
                </a:moveTo>
                <a:lnTo>
                  <a:pt x="14" y="103"/>
                </a:lnTo>
                <a:cubicBezTo>
                  <a:pt x="103" y="103"/>
                  <a:pt x="103" y="103"/>
                  <a:pt x="103" y="103"/>
                </a:cubicBezTo>
                <a:cubicBezTo>
                  <a:pt x="162" y="192"/>
                  <a:pt x="162" y="192"/>
                  <a:pt x="162" y="192"/>
                </a:cubicBezTo>
                <a:cubicBezTo>
                  <a:pt x="191" y="162"/>
                  <a:pt x="191" y="162"/>
                  <a:pt x="191" y="162"/>
                </a:cubicBezTo>
                <a:cubicBezTo>
                  <a:pt x="191" y="162"/>
                  <a:pt x="117" y="74"/>
                  <a:pt x="117" y="59"/>
                </a:cubicBezTo>
                <a:cubicBezTo>
                  <a:pt x="14" y="59"/>
                  <a:pt x="14" y="59"/>
                  <a:pt x="14" y="59"/>
                </a:cubicBezTo>
                <a:cubicBezTo>
                  <a:pt x="14" y="59"/>
                  <a:pt x="0" y="74"/>
                  <a:pt x="0" y="88"/>
                </a:cubicBezTo>
                <a:cubicBezTo>
                  <a:pt x="0" y="103"/>
                  <a:pt x="14" y="103"/>
                  <a:pt x="14" y="103"/>
                </a:cubicBezTo>
                <a:close/>
                <a:moveTo>
                  <a:pt x="412" y="103"/>
                </a:moveTo>
                <a:lnTo>
                  <a:pt x="412" y="103"/>
                </a:lnTo>
                <a:cubicBezTo>
                  <a:pt x="412" y="162"/>
                  <a:pt x="412" y="162"/>
                  <a:pt x="412" y="162"/>
                </a:cubicBezTo>
                <a:lnTo>
                  <a:pt x="441" y="162"/>
                </a:lnTo>
                <a:cubicBezTo>
                  <a:pt x="530" y="88"/>
                  <a:pt x="530" y="88"/>
                  <a:pt x="530" y="88"/>
                </a:cubicBezTo>
                <a:lnTo>
                  <a:pt x="530" y="74"/>
                </a:lnTo>
                <a:cubicBezTo>
                  <a:pt x="441" y="15"/>
                  <a:pt x="441" y="15"/>
                  <a:pt x="441" y="15"/>
                </a:cubicBezTo>
                <a:cubicBezTo>
                  <a:pt x="441" y="0"/>
                  <a:pt x="412" y="0"/>
                  <a:pt x="412" y="15"/>
                </a:cubicBezTo>
                <a:cubicBezTo>
                  <a:pt x="412" y="59"/>
                  <a:pt x="412" y="59"/>
                  <a:pt x="412" y="59"/>
                </a:cubicBezTo>
                <a:cubicBezTo>
                  <a:pt x="309" y="59"/>
                  <a:pt x="309" y="59"/>
                  <a:pt x="309" y="59"/>
                </a:cubicBezTo>
                <a:cubicBezTo>
                  <a:pt x="103" y="353"/>
                  <a:pt x="103" y="353"/>
                  <a:pt x="103" y="353"/>
                </a:cubicBezTo>
                <a:cubicBezTo>
                  <a:pt x="14" y="353"/>
                  <a:pt x="14" y="353"/>
                  <a:pt x="14" y="353"/>
                </a:cubicBezTo>
                <a:cubicBezTo>
                  <a:pt x="14" y="353"/>
                  <a:pt x="0" y="368"/>
                  <a:pt x="0" y="383"/>
                </a:cubicBezTo>
                <a:lnTo>
                  <a:pt x="14" y="397"/>
                </a:lnTo>
                <a:cubicBezTo>
                  <a:pt x="117" y="397"/>
                  <a:pt x="117" y="397"/>
                  <a:pt x="117" y="397"/>
                </a:cubicBezTo>
                <a:cubicBezTo>
                  <a:pt x="338" y="103"/>
                  <a:pt x="338" y="103"/>
                  <a:pt x="338" y="103"/>
                </a:cubicBezTo>
                <a:lnTo>
                  <a:pt x="412" y="103"/>
                </a:lnTo>
                <a:close/>
                <a:moveTo>
                  <a:pt x="441" y="309"/>
                </a:moveTo>
                <a:lnTo>
                  <a:pt x="441" y="309"/>
                </a:lnTo>
                <a:cubicBezTo>
                  <a:pt x="441" y="294"/>
                  <a:pt x="412" y="294"/>
                  <a:pt x="412" y="309"/>
                </a:cubicBezTo>
                <a:cubicBezTo>
                  <a:pt x="412" y="353"/>
                  <a:pt x="412" y="353"/>
                  <a:pt x="412" y="353"/>
                </a:cubicBezTo>
                <a:cubicBezTo>
                  <a:pt x="338" y="353"/>
                  <a:pt x="338" y="353"/>
                  <a:pt x="338" y="353"/>
                </a:cubicBezTo>
                <a:cubicBezTo>
                  <a:pt x="265" y="265"/>
                  <a:pt x="265" y="265"/>
                  <a:pt x="265" y="265"/>
                </a:cubicBezTo>
                <a:cubicBezTo>
                  <a:pt x="235" y="294"/>
                  <a:pt x="235" y="294"/>
                  <a:pt x="235" y="294"/>
                </a:cubicBezTo>
                <a:cubicBezTo>
                  <a:pt x="309" y="397"/>
                  <a:pt x="309" y="397"/>
                  <a:pt x="309" y="397"/>
                </a:cubicBezTo>
                <a:cubicBezTo>
                  <a:pt x="412" y="397"/>
                  <a:pt x="412" y="397"/>
                  <a:pt x="412" y="397"/>
                </a:cubicBezTo>
                <a:cubicBezTo>
                  <a:pt x="412" y="456"/>
                  <a:pt x="412" y="456"/>
                  <a:pt x="412" y="456"/>
                </a:cubicBezTo>
                <a:lnTo>
                  <a:pt x="441" y="456"/>
                </a:lnTo>
                <a:cubicBezTo>
                  <a:pt x="530" y="383"/>
                  <a:pt x="530" y="383"/>
                  <a:pt x="530" y="383"/>
                </a:cubicBezTo>
                <a:lnTo>
                  <a:pt x="530" y="368"/>
                </a:lnTo>
                <a:lnTo>
                  <a:pt x="441" y="309"/>
                </a:lnTo>
                <a:close/>
              </a:path>
            </a:pathLst>
          </a:custGeom>
          <a:solidFill>
            <a:schemeClr val="tx1">
              <a:lumMod val="75000"/>
              <a:lumOff val="25000"/>
            </a:schemeClr>
          </a:solidFill>
          <a:ln>
            <a:noFill/>
          </a:ln>
          <a:effectLst/>
          <a:extLst/>
        </p:spPr>
        <p:txBody>
          <a:bodyPr wrap="none" anchor="ctr"/>
          <a:lstStyle/>
          <a:p>
            <a:endParaRPr lang="en-US" sz="5400"/>
          </a:p>
        </p:txBody>
      </p:sp>
      <p:sp>
        <p:nvSpPr>
          <p:cNvPr id="119" name="Freeform 118"/>
          <p:cNvSpPr>
            <a:spLocks noChangeArrowheads="1"/>
          </p:cNvSpPr>
          <p:nvPr/>
        </p:nvSpPr>
        <p:spPr bwMode="auto">
          <a:xfrm>
            <a:off x="6604852" y="7028994"/>
            <a:ext cx="432122" cy="445952"/>
          </a:xfrm>
          <a:custGeom>
            <a:avLst/>
            <a:gdLst>
              <a:gd name="T0" fmla="*/ 164810 w 458"/>
              <a:gd name="T1" fmla="*/ 79795 h 472"/>
              <a:gd name="T2" fmla="*/ 164810 w 458"/>
              <a:gd name="T3" fmla="*/ 79795 h 472"/>
              <a:gd name="T4" fmla="*/ 85110 w 458"/>
              <a:gd name="T5" fmla="*/ 5416 h 472"/>
              <a:gd name="T6" fmla="*/ 74291 w 458"/>
              <a:gd name="T7" fmla="*/ 5416 h 472"/>
              <a:gd name="T8" fmla="*/ 74291 w 458"/>
              <a:gd name="T9" fmla="*/ 15887 h 472"/>
              <a:gd name="T10" fmla="*/ 148582 w 458"/>
              <a:gd name="T11" fmla="*/ 84850 h 472"/>
              <a:gd name="T12" fmla="*/ 74291 w 458"/>
              <a:gd name="T13" fmla="*/ 159590 h 472"/>
              <a:gd name="T14" fmla="*/ 74291 w 458"/>
              <a:gd name="T15" fmla="*/ 170061 h 472"/>
              <a:gd name="T16" fmla="*/ 85110 w 458"/>
              <a:gd name="T17" fmla="*/ 170061 h 472"/>
              <a:gd name="T18" fmla="*/ 164810 w 458"/>
              <a:gd name="T19" fmla="*/ 90266 h 472"/>
              <a:gd name="T20" fmla="*/ 164810 w 458"/>
              <a:gd name="T21" fmla="*/ 84850 h 472"/>
              <a:gd name="T22" fmla="*/ 164810 w 458"/>
              <a:gd name="T23" fmla="*/ 79795 h 472"/>
              <a:gd name="T24" fmla="*/ 79700 w 458"/>
              <a:gd name="T25" fmla="*/ 84850 h 472"/>
              <a:gd name="T26" fmla="*/ 79700 w 458"/>
              <a:gd name="T27" fmla="*/ 84850 h 472"/>
              <a:gd name="T28" fmla="*/ 79700 w 458"/>
              <a:gd name="T29" fmla="*/ 79795 h 472"/>
              <a:gd name="T30" fmla="*/ 15868 w 458"/>
              <a:gd name="T31" fmla="*/ 15887 h 472"/>
              <a:gd name="T32" fmla="*/ 5410 w 458"/>
              <a:gd name="T33" fmla="*/ 15887 h 472"/>
              <a:gd name="T34" fmla="*/ 5410 w 458"/>
              <a:gd name="T35" fmla="*/ 26719 h 472"/>
              <a:gd name="T36" fmla="*/ 63832 w 458"/>
              <a:gd name="T37" fmla="*/ 84850 h 472"/>
              <a:gd name="T38" fmla="*/ 5410 w 458"/>
              <a:gd name="T39" fmla="*/ 143342 h 472"/>
              <a:gd name="T40" fmla="*/ 5410 w 458"/>
              <a:gd name="T41" fmla="*/ 154174 h 472"/>
              <a:gd name="T42" fmla="*/ 15868 w 458"/>
              <a:gd name="T43" fmla="*/ 154174 h 472"/>
              <a:gd name="T44" fmla="*/ 79700 w 458"/>
              <a:gd name="T45" fmla="*/ 90266 h 472"/>
              <a:gd name="T46" fmla="*/ 79700 w 458"/>
              <a:gd name="T47" fmla="*/ 84850 h 47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458" h="472">
                <a:moveTo>
                  <a:pt x="457" y="221"/>
                </a:moveTo>
                <a:lnTo>
                  <a:pt x="457" y="221"/>
                </a:lnTo>
                <a:cubicBezTo>
                  <a:pt x="236" y="15"/>
                  <a:pt x="236" y="15"/>
                  <a:pt x="236" y="15"/>
                </a:cubicBezTo>
                <a:cubicBezTo>
                  <a:pt x="236" y="0"/>
                  <a:pt x="221" y="0"/>
                  <a:pt x="206" y="15"/>
                </a:cubicBezTo>
                <a:cubicBezTo>
                  <a:pt x="206" y="15"/>
                  <a:pt x="206" y="30"/>
                  <a:pt x="206" y="44"/>
                </a:cubicBezTo>
                <a:cubicBezTo>
                  <a:pt x="412" y="235"/>
                  <a:pt x="412" y="235"/>
                  <a:pt x="412" y="235"/>
                </a:cubicBezTo>
                <a:cubicBezTo>
                  <a:pt x="206" y="442"/>
                  <a:pt x="206" y="442"/>
                  <a:pt x="206" y="442"/>
                </a:cubicBezTo>
                <a:cubicBezTo>
                  <a:pt x="206" y="456"/>
                  <a:pt x="206" y="456"/>
                  <a:pt x="206" y="471"/>
                </a:cubicBezTo>
                <a:cubicBezTo>
                  <a:pt x="221" y="471"/>
                  <a:pt x="236" y="471"/>
                  <a:pt x="236" y="471"/>
                </a:cubicBezTo>
                <a:cubicBezTo>
                  <a:pt x="457" y="250"/>
                  <a:pt x="457" y="250"/>
                  <a:pt x="457" y="250"/>
                </a:cubicBezTo>
                <a:cubicBezTo>
                  <a:pt x="457" y="250"/>
                  <a:pt x="457" y="250"/>
                  <a:pt x="457" y="235"/>
                </a:cubicBezTo>
                <a:cubicBezTo>
                  <a:pt x="457" y="235"/>
                  <a:pt x="457" y="235"/>
                  <a:pt x="457" y="221"/>
                </a:cubicBezTo>
                <a:close/>
                <a:moveTo>
                  <a:pt x="221" y="235"/>
                </a:moveTo>
                <a:lnTo>
                  <a:pt x="221" y="235"/>
                </a:lnTo>
                <a:cubicBezTo>
                  <a:pt x="221" y="235"/>
                  <a:pt x="221" y="235"/>
                  <a:pt x="221" y="221"/>
                </a:cubicBezTo>
                <a:cubicBezTo>
                  <a:pt x="44" y="44"/>
                  <a:pt x="44" y="44"/>
                  <a:pt x="44" y="44"/>
                </a:cubicBezTo>
                <a:cubicBezTo>
                  <a:pt x="30" y="44"/>
                  <a:pt x="15" y="44"/>
                  <a:pt x="15" y="44"/>
                </a:cubicBezTo>
                <a:cubicBezTo>
                  <a:pt x="0" y="59"/>
                  <a:pt x="0" y="74"/>
                  <a:pt x="15" y="74"/>
                </a:cubicBezTo>
                <a:cubicBezTo>
                  <a:pt x="177" y="235"/>
                  <a:pt x="177" y="235"/>
                  <a:pt x="177" y="235"/>
                </a:cubicBezTo>
                <a:cubicBezTo>
                  <a:pt x="15" y="397"/>
                  <a:pt x="15" y="397"/>
                  <a:pt x="15" y="397"/>
                </a:cubicBezTo>
                <a:cubicBezTo>
                  <a:pt x="0" y="412"/>
                  <a:pt x="0" y="427"/>
                  <a:pt x="15" y="427"/>
                </a:cubicBezTo>
                <a:cubicBezTo>
                  <a:pt x="15" y="442"/>
                  <a:pt x="30" y="442"/>
                  <a:pt x="44" y="427"/>
                </a:cubicBezTo>
                <a:cubicBezTo>
                  <a:pt x="221" y="250"/>
                  <a:pt x="221" y="250"/>
                  <a:pt x="221" y="250"/>
                </a:cubicBezTo>
                <a:cubicBezTo>
                  <a:pt x="221" y="250"/>
                  <a:pt x="221" y="250"/>
                  <a:pt x="221" y="235"/>
                </a:cubicBezTo>
                <a:close/>
              </a:path>
            </a:pathLst>
          </a:custGeom>
          <a:solidFill>
            <a:schemeClr val="tx1">
              <a:lumMod val="75000"/>
              <a:lumOff val="25000"/>
            </a:schemeClr>
          </a:solidFill>
          <a:ln>
            <a:noFill/>
          </a:ln>
          <a:effectLst/>
          <a:extLst/>
        </p:spPr>
        <p:txBody>
          <a:bodyPr wrap="none" anchor="ctr"/>
          <a:lstStyle/>
          <a:p>
            <a:endParaRPr lang="en-US" sz="5400"/>
          </a:p>
        </p:txBody>
      </p:sp>
      <p:sp>
        <p:nvSpPr>
          <p:cNvPr id="120" name="Freeform 119"/>
          <p:cNvSpPr>
            <a:spLocks noChangeArrowheads="1"/>
          </p:cNvSpPr>
          <p:nvPr/>
        </p:nvSpPr>
        <p:spPr bwMode="auto">
          <a:xfrm>
            <a:off x="5664556" y="7028994"/>
            <a:ext cx="432122" cy="445952"/>
          </a:xfrm>
          <a:custGeom>
            <a:avLst/>
            <a:gdLst>
              <a:gd name="T0" fmla="*/ 15868 w 458"/>
              <a:gd name="T1" fmla="*/ 84850 h 472"/>
              <a:gd name="T2" fmla="*/ 15868 w 458"/>
              <a:gd name="T3" fmla="*/ 84850 h 472"/>
              <a:gd name="T4" fmla="*/ 90519 w 458"/>
              <a:gd name="T5" fmla="*/ 15887 h 472"/>
              <a:gd name="T6" fmla="*/ 90519 w 458"/>
              <a:gd name="T7" fmla="*/ 5416 h 472"/>
              <a:gd name="T8" fmla="*/ 79700 w 458"/>
              <a:gd name="T9" fmla="*/ 5416 h 472"/>
              <a:gd name="T10" fmla="*/ 5410 w 458"/>
              <a:gd name="T11" fmla="*/ 79795 h 472"/>
              <a:gd name="T12" fmla="*/ 0 w 458"/>
              <a:gd name="T13" fmla="*/ 84850 h 472"/>
              <a:gd name="T14" fmla="*/ 5410 w 458"/>
              <a:gd name="T15" fmla="*/ 90266 h 472"/>
              <a:gd name="T16" fmla="*/ 79700 w 458"/>
              <a:gd name="T17" fmla="*/ 170061 h 472"/>
              <a:gd name="T18" fmla="*/ 90519 w 458"/>
              <a:gd name="T19" fmla="*/ 170061 h 472"/>
              <a:gd name="T20" fmla="*/ 90519 w 458"/>
              <a:gd name="T21" fmla="*/ 159590 h 472"/>
              <a:gd name="T22" fmla="*/ 15868 w 458"/>
              <a:gd name="T23" fmla="*/ 84850 h 472"/>
              <a:gd name="T24" fmla="*/ 106027 w 458"/>
              <a:gd name="T25" fmla="*/ 84850 h 472"/>
              <a:gd name="T26" fmla="*/ 106027 w 458"/>
              <a:gd name="T27" fmla="*/ 84850 h 472"/>
              <a:gd name="T28" fmla="*/ 164810 w 458"/>
              <a:gd name="T29" fmla="*/ 26719 h 472"/>
              <a:gd name="T30" fmla="*/ 164810 w 458"/>
              <a:gd name="T31" fmla="*/ 15887 h 472"/>
              <a:gd name="T32" fmla="*/ 153991 w 458"/>
              <a:gd name="T33" fmla="*/ 15887 h 472"/>
              <a:gd name="T34" fmla="*/ 90519 w 458"/>
              <a:gd name="T35" fmla="*/ 79795 h 472"/>
              <a:gd name="T36" fmla="*/ 85110 w 458"/>
              <a:gd name="T37" fmla="*/ 84850 h 472"/>
              <a:gd name="T38" fmla="*/ 90519 w 458"/>
              <a:gd name="T39" fmla="*/ 90266 h 472"/>
              <a:gd name="T40" fmla="*/ 153991 w 458"/>
              <a:gd name="T41" fmla="*/ 154174 h 472"/>
              <a:gd name="T42" fmla="*/ 164810 w 458"/>
              <a:gd name="T43" fmla="*/ 154174 h 472"/>
              <a:gd name="T44" fmla="*/ 164810 w 458"/>
              <a:gd name="T45" fmla="*/ 143342 h 472"/>
              <a:gd name="T46" fmla="*/ 106027 w 458"/>
              <a:gd name="T47" fmla="*/ 84850 h 47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458" h="472">
                <a:moveTo>
                  <a:pt x="44" y="235"/>
                </a:moveTo>
                <a:lnTo>
                  <a:pt x="44" y="235"/>
                </a:lnTo>
                <a:cubicBezTo>
                  <a:pt x="251" y="44"/>
                  <a:pt x="251" y="44"/>
                  <a:pt x="251" y="44"/>
                </a:cubicBezTo>
                <a:cubicBezTo>
                  <a:pt x="265" y="30"/>
                  <a:pt x="265" y="15"/>
                  <a:pt x="251" y="15"/>
                </a:cubicBezTo>
                <a:cubicBezTo>
                  <a:pt x="251" y="0"/>
                  <a:pt x="236" y="0"/>
                  <a:pt x="221" y="15"/>
                </a:cubicBezTo>
                <a:cubicBezTo>
                  <a:pt x="15" y="221"/>
                  <a:pt x="15" y="221"/>
                  <a:pt x="15" y="221"/>
                </a:cubicBezTo>
                <a:cubicBezTo>
                  <a:pt x="0" y="235"/>
                  <a:pt x="0" y="235"/>
                  <a:pt x="0" y="235"/>
                </a:cubicBezTo>
                <a:cubicBezTo>
                  <a:pt x="0" y="250"/>
                  <a:pt x="0" y="250"/>
                  <a:pt x="15" y="250"/>
                </a:cubicBezTo>
                <a:cubicBezTo>
                  <a:pt x="221" y="471"/>
                  <a:pt x="221" y="471"/>
                  <a:pt x="221" y="471"/>
                </a:cubicBezTo>
                <a:cubicBezTo>
                  <a:pt x="236" y="471"/>
                  <a:pt x="251" y="471"/>
                  <a:pt x="251" y="471"/>
                </a:cubicBezTo>
                <a:cubicBezTo>
                  <a:pt x="265" y="456"/>
                  <a:pt x="265" y="456"/>
                  <a:pt x="251" y="442"/>
                </a:cubicBezTo>
                <a:lnTo>
                  <a:pt x="44" y="235"/>
                </a:lnTo>
                <a:close/>
                <a:moveTo>
                  <a:pt x="294" y="235"/>
                </a:moveTo>
                <a:lnTo>
                  <a:pt x="294" y="235"/>
                </a:lnTo>
                <a:cubicBezTo>
                  <a:pt x="457" y="74"/>
                  <a:pt x="457" y="74"/>
                  <a:pt x="457" y="74"/>
                </a:cubicBezTo>
                <a:cubicBezTo>
                  <a:pt x="457" y="74"/>
                  <a:pt x="457" y="59"/>
                  <a:pt x="457" y="44"/>
                </a:cubicBezTo>
                <a:cubicBezTo>
                  <a:pt x="442" y="44"/>
                  <a:pt x="427" y="44"/>
                  <a:pt x="427" y="44"/>
                </a:cubicBezTo>
                <a:cubicBezTo>
                  <a:pt x="251" y="221"/>
                  <a:pt x="251" y="221"/>
                  <a:pt x="251" y="221"/>
                </a:cubicBezTo>
                <a:cubicBezTo>
                  <a:pt x="251" y="235"/>
                  <a:pt x="236" y="235"/>
                  <a:pt x="236" y="235"/>
                </a:cubicBezTo>
                <a:cubicBezTo>
                  <a:pt x="236" y="250"/>
                  <a:pt x="251" y="250"/>
                  <a:pt x="251" y="250"/>
                </a:cubicBezTo>
                <a:cubicBezTo>
                  <a:pt x="427" y="427"/>
                  <a:pt x="427" y="427"/>
                  <a:pt x="427" y="427"/>
                </a:cubicBezTo>
                <a:cubicBezTo>
                  <a:pt x="427" y="442"/>
                  <a:pt x="442" y="442"/>
                  <a:pt x="457" y="427"/>
                </a:cubicBezTo>
                <a:cubicBezTo>
                  <a:pt x="457" y="427"/>
                  <a:pt x="457" y="412"/>
                  <a:pt x="457" y="397"/>
                </a:cubicBezTo>
                <a:lnTo>
                  <a:pt x="294" y="235"/>
                </a:lnTo>
                <a:close/>
              </a:path>
            </a:pathLst>
          </a:custGeom>
          <a:solidFill>
            <a:schemeClr val="tx1">
              <a:lumMod val="75000"/>
              <a:lumOff val="25000"/>
            </a:schemeClr>
          </a:solidFill>
          <a:ln>
            <a:noFill/>
          </a:ln>
          <a:effectLst/>
          <a:extLst/>
        </p:spPr>
        <p:txBody>
          <a:bodyPr wrap="none" anchor="ctr"/>
          <a:lstStyle/>
          <a:p>
            <a:endParaRPr lang="en-US" sz="5400"/>
          </a:p>
        </p:txBody>
      </p:sp>
      <p:sp>
        <p:nvSpPr>
          <p:cNvPr id="121" name="Freeform 120"/>
          <p:cNvSpPr>
            <a:spLocks noChangeArrowheads="1"/>
          </p:cNvSpPr>
          <p:nvPr/>
        </p:nvSpPr>
        <p:spPr bwMode="auto">
          <a:xfrm>
            <a:off x="4648206" y="7087764"/>
            <a:ext cx="515090" cy="331872"/>
          </a:xfrm>
          <a:custGeom>
            <a:avLst/>
            <a:gdLst>
              <a:gd name="T0" fmla="*/ 47959 w 546"/>
              <a:gd name="T1" fmla="*/ 15764 h 354"/>
              <a:gd name="T2" fmla="*/ 47959 w 546"/>
              <a:gd name="T3" fmla="*/ 15764 h 354"/>
              <a:gd name="T4" fmla="*/ 191115 w 546"/>
              <a:gd name="T5" fmla="*/ 15764 h 354"/>
              <a:gd name="T6" fmla="*/ 196523 w 546"/>
              <a:gd name="T7" fmla="*/ 10390 h 354"/>
              <a:gd name="T8" fmla="*/ 191115 w 546"/>
              <a:gd name="T9" fmla="*/ 0 h 354"/>
              <a:gd name="T10" fmla="*/ 47959 w 546"/>
              <a:gd name="T11" fmla="*/ 0 h 354"/>
              <a:gd name="T12" fmla="*/ 42550 w 546"/>
              <a:gd name="T13" fmla="*/ 10390 h 354"/>
              <a:gd name="T14" fmla="*/ 47959 w 546"/>
              <a:gd name="T15" fmla="*/ 15764 h 354"/>
              <a:gd name="T16" fmla="*/ 5409 w 546"/>
              <a:gd name="T17" fmla="*/ 116078 h 354"/>
              <a:gd name="T18" fmla="*/ 5409 w 546"/>
              <a:gd name="T19" fmla="*/ 116078 h 354"/>
              <a:gd name="T20" fmla="*/ 0 w 546"/>
              <a:gd name="T21" fmla="*/ 121094 h 354"/>
              <a:gd name="T22" fmla="*/ 5409 w 546"/>
              <a:gd name="T23" fmla="*/ 126468 h 354"/>
              <a:gd name="T24" fmla="*/ 16227 w 546"/>
              <a:gd name="T25" fmla="*/ 121094 h 354"/>
              <a:gd name="T26" fmla="*/ 5409 w 546"/>
              <a:gd name="T27" fmla="*/ 116078 h 354"/>
              <a:gd name="T28" fmla="*/ 5409 w 546"/>
              <a:gd name="T29" fmla="*/ 58039 h 354"/>
              <a:gd name="T30" fmla="*/ 5409 w 546"/>
              <a:gd name="T31" fmla="*/ 58039 h 354"/>
              <a:gd name="T32" fmla="*/ 0 w 546"/>
              <a:gd name="T33" fmla="*/ 63055 h 354"/>
              <a:gd name="T34" fmla="*/ 5409 w 546"/>
              <a:gd name="T35" fmla="*/ 73803 h 354"/>
              <a:gd name="T36" fmla="*/ 16227 w 546"/>
              <a:gd name="T37" fmla="*/ 63055 h 354"/>
              <a:gd name="T38" fmla="*/ 5409 w 546"/>
              <a:gd name="T39" fmla="*/ 58039 h 354"/>
              <a:gd name="T40" fmla="*/ 191115 w 546"/>
              <a:gd name="T41" fmla="*/ 116078 h 354"/>
              <a:gd name="T42" fmla="*/ 191115 w 546"/>
              <a:gd name="T43" fmla="*/ 116078 h 354"/>
              <a:gd name="T44" fmla="*/ 47959 w 546"/>
              <a:gd name="T45" fmla="*/ 116078 h 354"/>
              <a:gd name="T46" fmla="*/ 42550 w 546"/>
              <a:gd name="T47" fmla="*/ 121094 h 354"/>
              <a:gd name="T48" fmla="*/ 47959 w 546"/>
              <a:gd name="T49" fmla="*/ 126468 h 354"/>
              <a:gd name="T50" fmla="*/ 191115 w 546"/>
              <a:gd name="T51" fmla="*/ 126468 h 354"/>
              <a:gd name="T52" fmla="*/ 196523 w 546"/>
              <a:gd name="T53" fmla="*/ 121094 h 354"/>
              <a:gd name="T54" fmla="*/ 191115 w 546"/>
              <a:gd name="T55" fmla="*/ 116078 h 354"/>
              <a:gd name="T56" fmla="*/ 191115 w 546"/>
              <a:gd name="T57" fmla="*/ 58039 h 354"/>
              <a:gd name="T58" fmla="*/ 191115 w 546"/>
              <a:gd name="T59" fmla="*/ 58039 h 354"/>
              <a:gd name="T60" fmla="*/ 47959 w 546"/>
              <a:gd name="T61" fmla="*/ 58039 h 354"/>
              <a:gd name="T62" fmla="*/ 42550 w 546"/>
              <a:gd name="T63" fmla="*/ 63055 h 354"/>
              <a:gd name="T64" fmla="*/ 47959 w 546"/>
              <a:gd name="T65" fmla="*/ 73803 h 354"/>
              <a:gd name="T66" fmla="*/ 191115 w 546"/>
              <a:gd name="T67" fmla="*/ 73803 h 354"/>
              <a:gd name="T68" fmla="*/ 196523 w 546"/>
              <a:gd name="T69" fmla="*/ 63055 h 354"/>
              <a:gd name="T70" fmla="*/ 191115 w 546"/>
              <a:gd name="T71" fmla="*/ 58039 h 354"/>
              <a:gd name="T72" fmla="*/ 5409 w 546"/>
              <a:gd name="T73" fmla="*/ 0 h 354"/>
              <a:gd name="T74" fmla="*/ 5409 w 546"/>
              <a:gd name="T75" fmla="*/ 0 h 354"/>
              <a:gd name="T76" fmla="*/ 0 w 546"/>
              <a:gd name="T77" fmla="*/ 10390 h 354"/>
              <a:gd name="T78" fmla="*/ 5409 w 546"/>
              <a:gd name="T79" fmla="*/ 15764 h 354"/>
              <a:gd name="T80" fmla="*/ 16227 w 546"/>
              <a:gd name="T81" fmla="*/ 10390 h 354"/>
              <a:gd name="T82" fmla="*/ 5409 w 546"/>
              <a:gd name="T83" fmla="*/ 0 h 354"/>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546" h="354">
                <a:moveTo>
                  <a:pt x="133" y="44"/>
                </a:moveTo>
                <a:lnTo>
                  <a:pt x="133" y="44"/>
                </a:lnTo>
                <a:cubicBezTo>
                  <a:pt x="530" y="44"/>
                  <a:pt x="530" y="44"/>
                  <a:pt x="530" y="44"/>
                </a:cubicBezTo>
                <a:cubicBezTo>
                  <a:pt x="545" y="44"/>
                  <a:pt x="545" y="29"/>
                  <a:pt x="545" y="29"/>
                </a:cubicBezTo>
                <a:cubicBezTo>
                  <a:pt x="545" y="15"/>
                  <a:pt x="545" y="0"/>
                  <a:pt x="530" y="0"/>
                </a:cubicBezTo>
                <a:cubicBezTo>
                  <a:pt x="133" y="0"/>
                  <a:pt x="133" y="0"/>
                  <a:pt x="133" y="0"/>
                </a:cubicBezTo>
                <a:cubicBezTo>
                  <a:pt x="133" y="0"/>
                  <a:pt x="118" y="15"/>
                  <a:pt x="118" y="29"/>
                </a:cubicBezTo>
                <a:lnTo>
                  <a:pt x="133" y="44"/>
                </a:lnTo>
                <a:close/>
                <a:moveTo>
                  <a:pt x="15" y="324"/>
                </a:moveTo>
                <a:lnTo>
                  <a:pt x="15" y="324"/>
                </a:lnTo>
                <a:cubicBezTo>
                  <a:pt x="15" y="324"/>
                  <a:pt x="0" y="324"/>
                  <a:pt x="0" y="338"/>
                </a:cubicBezTo>
                <a:cubicBezTo>
                  <a:pt x="0" y="353"/>
                  <a:pt x="15" y="353"/>
                  <a:pt x="15" y="353"/>
                </a:cubicBezTo>
                <a:cubicBezTo>
                  <a:pt x="30" y="353"/>
                  <a:pt x="45" y="353"/>
                  <a:pt x="45" y="338"/>
                </a:cubicBezTo>
                <a:cubicBezTo>
                  <a:pt x="45" y="324"/>
                  <a:pt x="30" y="324"/>
                  <a:pt x="15" y="324"/>
                </a:cubicBezTo>
                <a:close/>
                <a:moveTo>
                  <a:pt x="15" y="162"/>
                </a:moveTo>
                <a:lnTo>
                  <a:pt x="15" y="162"/>
                </a:lnTo>
                <a:lnTo>
                  <a:pt x="0" y="176"/>
                </a:lnTo>
                <a:cubicBezTo>
                  <a:pt x="0" y="191"/>
                  <a:pt x="15" y="206"/>
                  <a:pt x="15" y="206"/>
                </a:cubicBezTo>
                <a:cubicBezTo>
                  <a:pt x="30" y="206"/>
                  <a:pt x="45" y="191"/>
                  <a:pt x="45" y="176"/>
                </a:cubicBezTo>
                <a:cubicBezTo>
                  <a:pt x="45" y="176"/>
                  <a:pt x="30" y="162"/>
                  <a:pt x="15" y="162"/>
                </a:cubicBezTo>
                <a:close/>
                <a:moveTo>
                  <a:pt x="530" y="324"/>
                </a:moveTo>
                <a:lnTo>
                  <a:pt x="530" y="324"/>
                </a:lnTo>
                <a:cubicBezTo>
                  <a:pt x="133" y="324"/>
                  <a:pt x="133" y="324"/>
                  <a:pt x="133" y="324"/>
                </a:cubicBezTo>
                <a:cubicBezTo>
                  <a:pt x="133" y="324"/>
                  <a:pt x="118" y="324"/>
                  <a:pt x="118" y="338"/>
                </a:cubicBezTo>
                <a:cubicBezTo>
                  <a:pt x="118" y="353"/>
                  <a:pt x="133" y="353"/>
                  <a:pt x="133" y="353"/>
                </a:cubicBezTo>
                <a:cubicBezTo>
                  <a:pt x="530" y="353"/>
                  <a:pt x="530" y="353"/>
                  <a:pt x="530" y="353"/>
                </a:cubicBezTo>
                <a:cubicBezTo>
                  <a:pt x="545" y="353"/>
                  <a:pt x="545" y="353"/>
                  <a:pt x="545" y="338"/>
                </a:cubicBezTo>
                <a:cubicBezTo>
                  <a:pt x="545" y="324"/>
                  <a:pt x="545" y="324"/>
                  <a:pt x="530" y="324"/>
                </a:cubicBezTo>
                <a:close/>
                <a:moveTo>
                  <a:pt x="530" y="162"/>
                </a:moveTo>
                <a:lnTo>
                  <a:pt x="530" y="162"/>
                </a:lnTo>
                <a:cubicBezTo>
                  <a:pt x="133" y="162"/>
                  <a:pt x="133" y="162"/>
                  <a:pt x="133" y="162"/>
                </a:cubicBezTo>
                <a:lnTo>
                  <a:pt x="118" y="176"/>
                </a:lnTo>
                <a:cubicBezTo>
                  <a:pt x="118" y="191"/>
                  <a:pt x="133" y="206"/>
                  <a:pt x="133" y="206"/>
                </a:cubicBezTo>
                <a:cubicBezTo>
                  <a:pt x="530" y="206"/>
                  <a:pt x="530" y="206"/>
                  <a:pt x="530" y="206"/>
                </a:cubicBezTo>
                <a:cubicBezTo>
                  <a:pt x="545" y="206"/>
                  <a:pt x="545" y="191"/>
                  <a:pt x="545" y="176"/>
                </a:cubicBezTo>
                <a:cubicBezTo>
                  <a:pt x="545" y="176"/>
                  <a:pt x="545" y="162"/>
                  <a:pt x="530" y="162"/>
                </a:cubicBezTo>
                <a:close/>
                <a:moveTo>
                  <a:pt x="15" y="0"/>
                </a:moveTo>
                <a:lnTo>
                  <a:pt x="15" y="0"/>
                </a:lnTo>
                <a:cubicBezTo>
                  <a:pt x="15" y="0"/>
                  <a:pt x="0" y="15"/>
                  <a:pt x="0" y="29"/>
                </a:cubicBezTo>
                <a:lnTo>
                  <a:pt x="15" y="44"/>
                </a:lnTo>
                <a:cubicBezTo>
                  <a:pt x="30" y="44"/>
                  <a:pt x="45" y="29"/>
                  <a:pt x="45" y="29"/>
                </a:cubicBezTo>
                <a:cubicBezTo>
                  <a:pt x="45" y="15"/>
                  <a:pt x="30" y="0"/>
                  <a:pt x="15" y="0"/>
                </a:cubicBezTo>
                <a:close/>
              </a:path>
            </a:pathLst>
          </a:custGeom>
          <a:solidFill>
            <a:schemeClr val="tx1">
              <a:lumMod val="75000"/>
              <a:lumOff val="25000"/>
            </a:schemeClr>
          </a:solidFill>
          <a:ln>
            <a:noFill/>
          </a:ln>
          <a:effectLst/>
          <a:extLst/>
        </p:spPr>
        <p:txBody>
          <a:bodyPr wrap="none" anchor="ctr"/>
          <a:lstStyle/>
          <a:p>
            <a:endParaRPr lang="en-US" sz="5400"/>
          </a:p>
        </p:txBody>
      </p:sp>
      <p:sp>
        <p:nvSpPr>
          <p:cNvPr id="122" name="Freeform 121"/>
          <p:cNvSpPr>
            <a:spLocks noChangeArrowheads="1"/>
          </p:cNvSpPr>
          <p:nvPr/>
        </p:nvSpPr>
        <p:spPr bwMode="auto">
          <a:xfrm>
            <a:off x="3676798" y="7015166"/>
            <a:ext cx="539290" cy="487436"/>
          </a:xfrm>
          <a:custGeom>
            <a:avLst/>
            <a:gdLst>
              <a:gd name="T0" fmla="*/ 195379 w 575"/>
              <a:gd name="T1" fmla="*/ 169701 h 517"/>
              <a:gd name="T2" fmla="*/ 195379 w 575"/>
              <a:gd name="T3" fmla="*/ 169701 h 517"/>
              <a:gd name="T4" fmla="*/ 10396 w 575"/>
              <a:gd name="T5" fmla="*/ 169701 h 517"/>
              <a:gd name="T6" fmla="*/ 5377 w 575"/>
              <a:gd name="T7" fmla="*/ 175106 h 517"/>
              <a:gd name="T8" fmla="*/ 10396 w 575"/>
              <a:gd name="T9" fmla="*/ 185915 h 517"/>
              <a:gd name="T10" fmla="*/ 195379 w 575"/>
              <a:gd name="T11" fmla="*/ 185915 h 517"/>
              <a:gd name="T12" fmla="*/ 200398 w 575"/>
              <a:gd name="T13" fmla="*/ 175106 h 517"/>
              <a:gd name="T14" fmla="*/ 195379 w 575"/>
              <a:gd name="T15" fmla="*/ 169701 h 517"/>
              <a:gd name="T16" fmla="*/ 15774 w 575"/>
              <a:gd name="T17" fmla="*/ 153848 h 517"/>
              <a:gd name="T18" fmla="*/ 15774 w 575"/>
              <a:gd name="T19" fmla="*/ 153848 h 517"/>
              <a:gd name="T20" fmla="*/ 184624 w 575"/>
              <a:gd name="T21" fmla="*/ 153848 h 517"/>
              <a:gd name="T22" fmla="*/ 200398 w 575"/>
              <a:gd name="T23" fmla="*/ 137995 h 517"/>
              <a:gd name="T24" fmla="*/ 110775 w 575"/>
              <a:gd name="T25" fmla="*/ 5404 h 517"/>
              <a:gd name="T26" fmla="*/ 89623 w 575"/>
              <a:gd name="T27" fmla="*/ 5404 h 517"/>
              <a:gd name="T28" fmla="*/ 5377 w 575"/>
              <a:gd name="T29" fmla="*/ 137995 h 517"/>
              <a:gd name="T30" fmla="*/ 15774 w 575"/>
              <a:gd name="T31" fmla="*/ 153848 h 517"/>
              <a:gd name="T32" fmla="*/ 100378 w 575"/>
              <a:gd name="T33" fmla="*/ 21258 h 517"/>
              <a:gd name="T34" fmla="*/ 100378 w 575"/>
              <a:gd name="T35" fmla="*/ 21258 h 517"/>
              <a:gd name="T36" fmla="*/ 179605 w 575"/>
              <a:gd name="T37" fmla="*/ 143399 h 517"/>
              <a:gd name="T38" fmla="*/ 21151 w 575"/>
              <a:gd name="T39" fmla="*/ 143399 h 517"/>
              <a:gd name="T40" fmla="*/ 100378 w 575"/>
              <a:gd name="T41" fmla="*/ 21258 h 51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575" h="517">
                <a:moveTo>
                  <a:pt x="545" y="471"/>
                </a:moveTo>
                <a:lnTo>
                  <a:pt x="545" y="471"/>
                </a:lnTo>
                <a:cubicBezTo>
                  <a:pt x="29" y="471"/>
                  <a:pt x="29" y="471"/>
                  <a:pt x="29" y="471"/>
                </a:cubicBezTo>
                <a:cubicBezTo>
                  <a:pt x="15" y="471"/>
                  <a:pt x="15" y="486"/>
                  <a:pt x="15" y="486"/>
                </a:cubicBezTo>
                <a:cubicBezTo>
                  <a:pt x="15" y="501"/>
                  <a:pt x="15" y="516"/>
                  <a:pt x="29" y="516"/>
                </a:cubicBezTo>
                <a:cubicBezTo>
                  <a:pt x="545" y="516"/>
                  <a:pt x="545" y="516"/>
                  <a:pt x="545" y="516"/>
                </a:cubicBezTo>
                <a:cubicBezTo>
                  <a:pt x="545" y="516"/>
                  <a:pt x="559" y="501"/>
                  <a:pt x="559" y="486"/>
                </a:cubicBezTo>
                <a:lnTo>
                  <a:pt x="545" y="471"/>
                </a:lnTo>
                <a:close/>
                <a:moveTo>
                  <a:pt x="44" y="427"/>
                </a:moveTo>
                <a:lnTo>
                  <a:pt x="44" y="427"/>
                </a:lnTo>
                <a:cubicBezTo>
                  <a:pt x="515" y="427"/>
                  <a:pt x="515" y="427"/>
                  <a:pt x="515" y="427"/>
                </a:cubicBezTo>
                <a:cubicBezTo>
                  <a:pt x="574" y="427"/>
                  <a:pt x="559" y="398"/>
                  <a:pt x="559" y="383"/>
                </a:cubicBezTo>
                <a:cubicBezTo>
                  <a:pt x="309" y="15"/>
                  <a:pt x="309" y="15"/>
                  <a:pt x="309" y="15"/>
                </a:cubicBezTo>
                <a:cubicBezTo>
                  <a:pt x="309" y="0"/>
                  <a:pt x="265" y="0"/>
                  <a:pt x="250" y="15"/>
                </a:cubicBezTo>
                <a:cubicBezTo>
                  <a:pt x="15" y="383"/>
                  <a:pt x="15" y="383"/>
                  <a:pt x="15" y="383"/>
                </a:cubicBezTo>
                <a:cubicBezTo>
                  <a:pt x="0" y="412"/>
                  <a:pt x="0" y="427"/>
                  <a:pt x="44" y="427"/>
                </a:cubicBezTo>
                <a:close/>
                <a:moveTo>
                  <a:pt x="280" y="59"/>
                </a:moveTo>
                <a:lnTo>
                  <a:pt x="280" y="59"/>
                </a:lnTo>
                <a:cubicBezTo>
                  <a:pt x="501" y="398"/>
                  <a:pt x="501" y="398"/>
                  <a:pt x="501" y="398"/>
                </a:cubicBezTo>
                <a:cubicBezTo>
                  <a:pt x="59" y="398"/>
                  <a:pt x="59" y="398"/>
                  <a:pt x="59" y="398"/>
                </a:cubicBezTo>
                <a:lnTo>
                  <a:pt x="280" y="59"/>
                </a:lnTo>
                <a:close/>
              </a:path>
            </a:pathLst>
          </a:custGeom>
          <a:solidFill>
            <a:schemeClr val="tx1">
              <a:lumMod val="75000"/>
              <a:lumOff val="25000"/>
            </a:schemeClr>
          </a:solidFill>
          <a:ln>
            <a:noFill/>
          </a:ln>
          <a:effectLst/>
          <a:extLst/>
        </p:spPr>
        <p:txBody>
          <a:bodyPr wrap="none" anchor="ctr"/>
          <a:lstStyle/>
          <a:p>
            <a:endParaRPr lang="en-US" sz="5400"/>
          </a:p>
        </p:txBody>
      </p:sp>
      <p:sp>
        <p:nvSpPr>
          <p:cNvPr id="123" name="Freeform 122"/>
          <p:cNvSpPr>
            <a:spLocks noChangeArrowheads="1"/>
          </p:cNvSpPr>
          <p:nvPr/>
        </p:nvSpPr>
        <p:spPr bwMode="auto">
          <a:xfrm>
            <a:off x="2681190" y="6987510"/>
            <a:ext cx="598058" cy="528920"/>
          </a:xfrm>
          <a:custGeom>
            <a:avLst/>
            <a:gdLst>
              <a:gd name="T0" fmla="*/ 212373 w 634"/>
              <a:gd name="T1" fmla="*/ 5414 h 560"/>
              <a:gd name="T2" fmla="*/ 212373 w 634"/>
              <a:gd name="T3" fmla="*/ 5414 h 560"/>
              <a:gd name="T4" fmla="*/ 143144 w 634"/>
              <a:gd name="T5" fmla="*/ 53059 h 560"/>
              <a:gd name="T6" fmla="*/ 143144 w 634"/>
              <a:gd name="T7" fmla="*/ 15882 h 560"/>
              <a:gd name="T8" fmla="*/ 127640 w 634"/>
              <a:gd name="T9" fmla="*/ 5414 h 560"/>
              <a:gd name="T10" fmla="*/ 5408 w 634"/>
              <a:gd name="T11" fmla="*/ 90236 h 560"/>
              <a:gd name="T12" fmla="*/ 5408 w 634"/>
              <a:gd name="T13" fmla="*/ 111532 h 560"/>
              <a:gd name="T14" fmla="*/ 127640 w 634"/>
              <a:gd name="T15" fmla="*/ 201768 h 560"/>
              <a:gd name="T16" fmla="*/ 143144 w 634"/>
              <a:gd name="T17" fmla="*/ 185886 h 560"/>
              <a:gd name="T18" fmla="*/ 143144 w 634"/>
              <a:gd name="T19" fmla="*/ 148709 h 560"/>
              <a:gd name="T20" fmla="*/ 212373 w 634"/>
              <a:gd name="T21" fmla="*/ 201768 h 560"/>
              <a:gd name="T22" fmla="*/ 228237 w 634"/>
              <a:gd name="T23" fmla="*/ 185886 h 560"/>
              <a:gd name="T24" fmla="*/ 228237 w 634"/>
              <a:gd name="T25" fmla="*/ 15882 h 560"/>
              <a:gd name="T26" fmla="*/ 212373 w 634"/>
              <a:gd name="T27" fmla="*/ 5414 h 560"/>
              <a:gd name="T28" fmla="*/ 217781 w 634"/>
              <a:gd name="T29" fmla="*/ 180472 h 560"/>
              <a:gd name="T30" fmla="*/ 217781 w 634"/>
              <a:gd name="T31" fmla="*/ 180472 h 560"/>
              <a:gd name="T32" fmla="*/ 132688 w 634"/>
              <a:gd name="T33" fmla="*/ 121999 h 560"/>
              <a:gd name="T34" fmla="*/ 132688 w 634"/>
              <a:gd name="T35" fmla="*/ 180472 h 560"/>
              <a:gd name="T36" fmla="*/ 15865 w 634"/>
              <a:gd name="T37" fmla="*/ 100704 h 560"/>
              <a:gd name="T38" fmla="*/ 132688 w 634"/>
              <a:gd name="T39" fmla="*/ 21296 h 560"/>
              <a:gd name="T40" fmla="*/ 132688 w 634"/>
              <a:gd name="T41" fmla="*/ 85183 h 560"/>
              <a:gd name="T42" fmla="*/ 217781 w 634"/>
              <a:gd name="T43" fmla="*/ 21296 h 560"/>
              <a:gd name="T44" fmla="*/ 217781 w 634"/>
              <a:gd name="T45" fmla="*/ 180472 h 56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634" h="560">
                <a:moveTo>
                  <a:pt x="589" y="15"/>
                </a:moveTo>
                <a:lnTo>
                  <a:pt x="589" y="15"/>
                </a:lnTo>
                <a:cubicBezTo>
                  <a:pt x="397" y="147"/>
                  <a:pt x="397" y="147"/>
                  <a:pt x="397" y="147"/>
                </a:cubicBezTo>
                <a:cubicBezTo>
                  <a:pt x="397" y="44"/>
                  <a:pt x="397" y="44"/>
                  <a:pt x="397" y="44"/>
                </a:cubicBezTo>
                <a:cubicBezTo>
                  <a:pt x="397" y="0"/>
                  <a:pt x="383" y="0"/>
                  <a:pt x="354" y="15"/>
                </a:cubicBezTo>
                <a:cubicBezTo>
                  <a:pt x="15" y="250"/>
                  <a:pt x="15" y="250"/>
                  <a:pt x="15" y="250"/>
                </a:cubicBezTo>
                <a:cubicBezTo>
                  <a:pt x="0" y="265"/>
                  <a:pt x="0" y="294"/>
                  <a:pt x="15" y="309"/>
                </a:cubicBezTo>
                <a:cubicBezTo>
                  <a:pt x="354" y="559"/>
                  <a:pt x="354" y="559"/>
                  <a:pt x="354" y="559"/>
                </a:cubicBezTo>
                <a:cubicBezTo>
                  <a:pt x="368" y="559"/>
                  <a:pt x="397" y="559"/>
                  <a:pt x="397" y="515"/>
                </a:cubicBezTo>
                <a:cubicBezTo>
                  <a:pt x="397" y="412"/>
                  <a:pt x="397" y="412"/>
                  <a:pt x="397" y="412"/>
                </a:cubicBezTo>
                <a:cubicBezTo>
                  <a:pt x="589" y="559"/>
                  <a:pt x="589" y="559"/>
                  <a:pt x="589" y="559"/>
                </a:cubicBezTo>
                <a:cubicBezTo>
                  <a:pt x="604" y="559"/>
                  <a:pt x="633" y="559"/>
                  <a:pt x="633" y="515"/>
                </a:cubicBezTo>
                <a:cubicBezTo>
                  <a:pt x="633" y="44"/>
                  <a:pt x="633" y="44"/>
                  <a:pt x="633" y="44"/>
                </a:cubicBezTo>
                <a:cubicBezTo>
                  <a:pt x="633" y="0"/>
                  <a:pt x="618" y="0"/>
                  <a:pt x="589" y="15"/>
                </a:cubicBezTo>
                <a:close/>
                <a:moveTo>
                  <a:pt x="604" y="500"/>
                </a:moveTo>
                <a:lnTo>
                  <a:pt x="604" y="500"/>
                </a:lnTo>
                <a:cubicBezTo>
                  <a:pt x="368" y="338"/>
                  <a:pt x="368" y="338"/>
                  <a:pt x="368" y="338"/>
                </a:cubicBezTo>
                <a:lnTo>
                  <a:pt x="368" y="500"/>
                </a:lnTo>
                <a:cubicBezTo>
                  <a:pt x="44" y="279"/>
                  <a:pt x="44" y="279"/>
                  <a:pt x="44" y="279"/>
                </a:cubicBezTo>
                <a:cubicBezTo>
                  <a:pt x="368" y="59"/>
                  <a:pt x="368" y="59"/>
                  <a:pt x="368" y="59"/>
                </a:cubicBezTo>
                <a:cubicBezTo>
                  <a:pt x="368" y="103"/>
                  <a:pt x="368" y="236"/>
                  <a:pt x="368" y="236"/>
                </a:cubicBezTo>
                <a:cubicBezTo>
                  <a:pt x="604" y="59"/>
                  <a:pt x="604" y="59"/>
                  <a:pt x="604" y="59"/>
                </a:cubicBezTo>
                <a:lnTo>
                  <a:pt x="604" y="500"/>
                </a:lnTo>
                <a:close/>
              </a:path>
            </a:pathLst>
          </a:custGeom>
          <a:solidFill>
            <a:schemeClr val="tx1">
              <a:lumMod val="75000"/>
              <a:lumOff val="25000"/>
            </a:schemeClr>
          </a:solidFill>
          <a:ln>
            <a:noFill/>
          </a:ln>
          <a:effectLst/>
          <a:extLst/>
        </p:spPr>
        <p:txBody>
          <a:bodyPr wrap="none" anchor="ctr"/>
          <a:lstStyle/>
          <a:p>
            <a:endParaRPr lang="en-US" sz="5400"/>
          </a:p>
        </p:txBody>
      </p:sp>
      <p:sp>
        <p:nvSpPr>
          <p:cNvPr id="124" name="Freeform 123"/>
          <p:cNvSpPr>
            <a:spLocks noChangeArrowheads="1"/>
          </p:cNvSpPr>
          <p:nvPr/>
        </p:nvSpPr>
        <p:spPr bwMode="auto">
          <a:xfrm>
            <a:off x="11344360" y="6033387"/>
            <a:ext cx="598058" cy="525462"/>
          </a:xfrm>
          <a:custGeom>
            <a:avLst/>
            <a:gdLst>
              <a:gd name="T0" fmla="*/ 222829 w 634"/>
              <a:gd name="T1" fmla="*/ 89486 h 561"/>
              <a:gd name="T2" fmla="*/ 222829 w 634"/>
              <a:gd name="T3" fmla="*/ 89486 h 561"/>
              <a:gd name="T4" fmla="*/ 100958 w 634"/>
              <a:gd name="T5" fmla="*/ 5369 h 561"/>
              <a:gd name="T6" fmla="*/ 85093 w 634"/>
              <a:gd name="T7" fmla="*/ 15750 h 561"/>
              <a:gd name="T8" fmla="*/ 85093 w 634"/>
              <a:gd name="T9" fmla="*/ 52618 h 561"/>
              <a:gd name="T10" fmla="*/ 15865 w 634"/>
              <a:gd name="T11" fmla="*/ 5369 h 561"/>
              <a:gd name="T12" fmla="*/ 0 w 634"/>
              <a:gd name="T13" fmla="*/ 15750 h 561"/>
              <a:gd name="T14" fmla="*/ 0 w 634"/>
              <a:gd name="T15" fmla="*/ 184342 h 561"/>
              <a:gd name="T16" fmla="*/ 15865 w 634"/>
              <a:gd name="T17" fmla="*/ 195080 h 561"/>
              <a:gd name="T18" fmla="*/ 85093 w 634"/>
              <a:gd name="T19" fmla="*/ 147473 h 561"/>
              <a:gd name="T20" fmla="*/ 85093 w 634"/>
              <a:gd name="T21" fmla="*/ 184342 h 561"/>
              <a:gd name="T22" fmla="*/ 100958 w 634"/>
              <a:gd name="T23" fmla="*/ 195080 h 561"/>
              <a:gd name="T24" fmla="*/ 222829 w 634"/>
              <a:gd name="T25" fmla="*/ 110605 h 561"/>
              <a:gd name="T26" fmla="*/ 222829 w 634"/>
              <a:gd name="T27" fmla="*/ 89486 h 561"/>
              <a:gd name="T28" fmla="*/ 95550 w 634"/>
              <a:gd name="T29" fmla="*/ 179330 h 561"/>
              <a:gd name="T30" fmla="*/ 95550 w 634"/>
              <a:gd name="T31" fmla="*/ 179330 h 561"/>
              <a:gd name="T32" fmla="*/ 95550 w 634"/>
              <a:gd name="T33" fmla="*/ 121343 h 561"/>
              <a:gd name="T34" fmla="*/ 10456 w 634"/>
              <a:gd name="T35" fmla="*/ 179330 h 561"/>
              <a:gd name="T36" fmla="*/ 10456 w 634"/>
              <a:gd name="T37" fmla="*/ 21119 h 561"/>
              <a:gd name="T38" fmla="*/ 95550 w 634"/>
              <a:gd name="T39" fmla="*/ 79106 h 561"/>
              <a:gd name="T40" fmla="*/ 95550 w 634"/>
              <a:gd name="T41" fmla="*/ 21119 h 561"/>
              <a:gd name="T42" fmla="*/ 212373 w 634"/>
              <a:gd name="T43" fmla="*/ 100225 h 561"/>
              <a:gd name="T44" fmla="*/ 95550 w 634"/>
              <a:gd name="T45" fmla="*/ 179330 h 561"/>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634" h="561">
                <a:moveTo>
                  <a:pt x="618" y="250"/>
                </a:moveTo>
                <a:lnTo>
                  <a:pt x="618" y="250"/>
                </a:lnTo>
                <a:cubicBezTo>
                  <a:pt x="280" y="15"/>
                  <a:pt x="280" y="15"/>
                  <a:pt x="280" y="15"/>
                </a:cubicBezTo>
                <a:cubicBezTo>
                  <a:pt x="250" y="0"/>
                  <a:pt x="236" y="0"/>
                  <a:pt x="236" y="44"/>
                </a:cubicBezTo>
                <a:cubicBezTo>
                  <a:pt x="236" y="147"/>
                  <a:pt x="236" y="147"/>
                  <a:pt x="236" y="147"/>
                </a:cubicBezTo>
                <a:cubicBezTo>
                  <a:pt x="44" y="15"/>
                  <a:pt x="44" y="15"/>
                  <a:pt x="44" y="15"/>
                </a:cubicBezTo>
                <a:cubicBezTo>
                  <a:pt x="15" y="0"/>
                  <a:pt x="0" y="0"/>
                  <a:pt x="0" y="44"/>
                </a:cubicBezTo>
                <a:cubicBezTo>
                  <a:pt x="0" y="515"/>
                  <a:pt x="0" y="515"/>
                  <a:pt x="0" y="515"/>
                </a:cubicBezTo>
                <a:cubicBezTo>
                  <a:pt x="0" y="560"/>
                  <a:pt x="29" y="560"/>
                  <a:pt x="44" y="545"/>
                </a:cubicBezTo>
                <a:cubicBezTo>
                  <a:pt x="236" y="412"/>
                  <a:pt x="236" y="412"/>
                  <a:pt x="236" y="412"/>
                </a:cubicBezTo>
                <a:cubicBezTo>
                  <a:pt x="236" y="515"/>
                  <a:pt x="236" y="515"/>
                  <a:pt x="236" y="515"/>
                </a:cubicBezTo>
                <a:cubicBezTo>
                  <a:pt x="236" y="560"/>
                  <a:pt x="265" y="560"/>
                  <a:pt x="280" y="545"/>
                </a:cubicBezTo>
                <a:cubicBezTo>
                  <a:pt x="618" y="309"/>
                  <a:pt x="618" y="309"/>
                  <a:pt x="618" y="309"/>
                </a:cubicBezTo>
                <a:cubicBezTo>
                  <a:pt x="633" y="294"/>
                  <a:pt x="633" y="265"/>
                  <a:pt x="618" y="250"/>
                </a:cubicBezTo>
                <a:close/>
                <a:moveTo>
                  <a:pt x="265" y="501"/>
                </a:moveTo>
                <a:lnTo>
                  <a:pt x="265" y="501"/>
                </a:lnTo>
                <a:cubicBezTo>
                  <a:pt x="265" y="486"/>
                  <a:pt x="265" y="339"/>
                  <a:pt x="265" y="339"/>
                </a:cubicBezTo>
                <a:cubicBezTo>
                  <a:pt x="29" y="501"/>
                  <a:pt x="29" y="501"/>
                  <a:pt x="29" y="501"/>
                </a:cubicBezTo>
                <a:cubicBezTo>
                  <a:pt x="29" y="486"/>
                  <a:pt x="29" y="88"/>
                  <a:pt x="29" y="59"/>
                </a:cubicBezTo>
                <a:cubicBezTo>
                  <a:pt x="265" y="221"/>
                  <a:pt x="265" y="221"/>
                  <a:pt x="265" y="221"/>
                </a:cubicBezTo>
                <a:cubicBezTo>
                  <a:pt x="265" y="221"/>
                  <a:pt x="265" y="88"/>
                  <a:pt x="265" y="59"/>
                </a:cubicBezTo>
                <a:cubicBezTo>
                  <a:pt x="589" y="280"/>
                  <a:pt x="589" y="280"/>
                  <a:pt x="589" y="280"/>
                </a:cubicBezTo>
                <a:lnTo>
                  <a:pt x="265" y="501"/>
                </a:lnTo>
                <a:close/>
              </a:path>
            </a:pathLst>
          </a:custGeom>
          <a:solidFill>
            <a:schemeClr val="tx1">
              <a:lumMod val="75000"/>
              <a:lumOff val="25000"/>
            </a:schemeClr>
          </a:solidFill>
          <a:ln>
            <a:noFill/>
          </a:ln>
          <a:effectLst/>
          <a:extLst/>
        </p:spPr>
        <p:txBody>
          <a:bodyPr wrap="none" anchor="ctr"/>
          <a:lstStyle/>
          <a:p>
            <a:endParaRPr lang="en-US" sz="5400"/>
          </a:p>
        </p:txBody>
      </p:sp>
      <p:sp>
        <p:nvSpPr>
          <p:cNvPr id="125" name="Freeform 124"/>
          <p:cNvSpPr>
            <a:spLocks noChangeArrowheads="1"/>
          </p:cNvSpPr>
          <p:nvPr/>
        </p:nvSpPr>
        <p:spPr bwMode="auto">
          <a:xfrm>
            <a:off x="10417892" y="6033387"/>
            <a:ext cx="515090" cy="525462"/>
          </a:xfrm>
          <a:custGeom>
            <a:avLst/>
            <a:gdLst>
              <a:gd name="T0" fmla="*/ 186047 w 545"/>
              <a:gd name="T1" fmla="*/ 0 h 561"/>
              <a:gd name="T2" fmla="*/ 186047 w 545"/>
              <a:gd name="T3" fmla="*/ 0 h 561"/>
              <a:gd name="T4" fmla="*/ 15895 w 545"/>
              <a:gd name="T5" fmla="*/ 0 h 561"/>
              <a:gd name="T6" fmla="*/ 0 w 545"/>
              <a:gd name="T7" fmla="*/ 15750 h 561"/>
              <a:gd name="T8" fmla="*/ 0 w 545"/>
              <a:gd name="T9" fmla="*/ 184342 h 561"/>
              <a:gd name="T10" fmla="*/ 15895 w 545"/>
              <a:gd name="T11" fmla="*/ 200449 h 561"/>
              <a:gd name="T12" fmla="*/ 186047 w 545"/>
              <a:gd name="T13" fmla="*/ 200449 h 561"/>
              <a:gd name="T14" fmla="*/ 196524 w 545"/>
              <a:gd name="T15" fmla="*/ 184342 h 561"/>
              <a:gd name="T16" fmla="*/ 196524 w 545"/>
              <a:gd name="T17" fmla="*/ 15750 h 561"/>
              <a:gd name="T18" fmla="*/ 186047 w 545"/>
              <a:gd name="T19" fmla="*/ 0 h 561"/>
              <a:gd name="T20" fmla="*/ 186047 w 545"/>
              <a:gd name="T21" fmla="*/ 179330 h 561"/>
              <a:gd name="T22" fmla="*/ 186047 w 545"/>
              <a:gd name="T23" fmla="*/ 179330 h 561"/>
              <a:gd name="T24" fmla="*/ 175210 w 545"/>
              <a:gd name="T25" fmla="*/ 184342 h 561"/>
              <a:gd name="T26" fmla="*/ 20953 w 545"/>
              <a:gd name="T27" fmla="*/ 184342 h 561"/>
              <a:gd name="T28" fmla="*/ 15895 w 545"/>
              <a:gd name="T29" fmla="*/ 179330 h 561"/>
              <a:gd name="T30" fmla="*/ 15895 w 545"/>
              <a:gd name="T31" fmla="*/ 21119 h 561"/>
              <a:gd name="T32" fmla="*/ 20953 w 545"/>
              <a:gd name="T33" fmla="*/ 15750 h 561"/>
              <a:gd name="T34" fmla="*/ 175210 w 545"/>
              <a:gd name="T35" fmla="*/ 15750 h 561"/>
              <a:gd name="T36" fmla="*/ 186047 w 545"/>
              <a:gd name="T37" fmla="*/ 21119 h 561"/>
              <a:gd name="T38" fmla="*/ 186047 w 545"/>
              <a:gd name="T39" fmla="*/ 179330 h 56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45" h="561">
                <a:moveTo>
                  <a:pt x="515" y="0"/>
                </a:moveTo>
                <a:lnTo>
                  <a:pt x="515" y="0"/>
                </a:lnTo>
                <a:cubicBezTo>
                  <a:pt x="44" y="0"/>
                  <a:pt x="44" y="0"/>
                  <a:pt x="44" y="0"/>
                </a:cubicBezTo>
                <a:cubicBezTo>
                  <a:pt x="14" y="0"/>
                  <a:pt x="0" y="30"/>
                  <a:pt x="0" y="44"/>
                </a:cubicBezTo>
                <a:cubicBezTo>
                  <a:pt x="0" y="515"/>
                  <a:pt x="0" y="515"/>
                  <a:pt x="0" y="515"/>
                </a:cubicBezTo>
                <a:cubicBezTo>
                  <a:pt x="0" y="530"/>
                  <a:pt x="14" y="560"/>
                  <a:pt x="44" y="560"/>
                </a:cubicBezTo>
                <a:cubicBezTo>
                  <a:pt x="515" y="560"/>
                  <a:pt x="515" y="560"/>
                  <a:pt x="515" y="560"/>
                </a:cubicBezTo>
                <a:cubicBezTo>
                  <a:pt x="530" y="560"/>
                  <a:pt x="544" y="530"/>
                  <a:pt x="544" y="515"/>
                </a:cubicBezTo>
                <a:cubicBezTo>
                  <a:pt x="544" y="44"/>
                  <a:pt x="544" y="44"/>
                  <a:pt x="544" y="44"/>
                </a:cubicBezTo>
                <a:cubicBezTo>
                  <a:pt x="544" y="30"/>
                  <a:pt x="530" y="0"/>
                  <a:pt x="515" y="0"/>
                </a:cubicBezTo>
                <a:close/>
                <a:moveTo>
                  <a:pt x="515" y="501"/>
                </a:moveTo>
                <a:lnTo>
                  <a:pt x="515" y="501"/>
                </a:lnTo>
                <a:cubicBezTo>
                  <a:pt x="515" y="501"/>
                  <a:pt x="500" y="515"/>
                  <a:pt x="485" y="515"/>
                </a:cubicBezTo>
                <a:cubicBezTo>
                  <a:pt x="58" y="515"/>
                  <a:pt x="58" y="515"/>
                  <a:pt x="58" y="515"/>
                </a:cubicBezTo>
                <a:cubicBezTo>
                  <a:pt x="44" y="515"/>
                  <a:pt x="44" y="501"/>
                  <a:pt x="44" y="501"/>
                </a:cubicBezTo>
                <a:cubicBezTo>
                  <a:pt x="44" y="59"/>
                  <a:pt x="44" y="59"/>
                  <a:pt x="44" y="59"/>
                </a:cubicBezTo>
                <a:cubicBezTo>
                  <a:pt x="44" y="59"/>
                  <a:pt x="44" y="44"/>
                  <a:pt x="58" y="44"/>
                </a:cubicBezTo>
                <a:cubicBezTo>
                  <a:pt x="485" y="44"/>
                  <a:pt x="485" y="44"/>
                  <a:pt x="485" y="44"/>
                </a:cubicBezTo>
                <a:cubicBezTo>
                  <a:pt x="500" y="44"/>
                  <a:pt x="515" y="59"/>
                  <a:pt x="515" y="59"/>
                </a:cubicBezTo>
                <a:lnTo>
                  <a:pt x="515" y="501"/>
                </a:lnTo>
                <a:close/>
              </a:path>
            </a:pathLst>
          </a:custGeom>
          <a:solidFill>
            <a:schemeClr val="tx1">
              <a:lumMod val="75000"/>
              <a:lumOff val="25000"/>
            </a:schemeClr>
          </a:solidFill>
          <a:ln>
            <a:noFill/>
          </a:ln>
          <a:effectLst/>
          <a:extLst/>
        </p:spPr>
        <p:txBody>
          <a:bodyPr wrap="none" anchor="ctr"/>
          <a:lstStyle/>
          <a:p>
            <a:endParaRPr lang="en-US" sz="5400"/>
          </a:p>
        </p:txBody>
      </p:sp>
      <p:sp>
        <p:nvSpPr>
          <p:cNvPr id="126" name="Freeform 125"/>
          <p:cNvSpPr>
            <a:spLocks noChangeArrowheads="1"/>
          </p:cNvSpPr>
          <p:nvPr/>
        </p:nvSpPr>
        <p:spPr bwMode="auto">
          <a:xfrm>
            <a:off x="9529450" y="6033387"/>
            <a:ext cx="373354" cy="525462"/>
          </a:xfrm>
          <a:custGeom>
            <a:avLst/>
            <a:gdLst>
              <a:gd name="T0" fmla="*/ 126613 w 399"/>
              <a:gd name="T1" fmla="*/ 0 h 561"/>
              <a:gd name="T2" fmla="*/ 126613 w 399"/>
              <a:gd name="T3" fmla="*/ 0 h 561"/>
              <a:gd name="T4" fmla="*/ 100146 w 399"/>
              <a:gd name="T5" fmla="*/ 0 h 561"/>
              <a:gd name="T6" fmla="*/ 84409 w 399"/>
              <a:gd name="T7" fmla="*/ 15750 h 561"/>
              <a:gd name="T8" fmla="*/ 84409 w 399"/>
              <a:gd name="T9" fmla="*/ 184342 h 561"/>
              <a:gd name="T10" fmla="*/ 100146 w 399"/>
              <a:gd name="T11" fmla="*/ 200449 h 561"/>
              <a:gd name="T12" fmla="*/ 126613 w 399"/>
              <a:gd name="T13" fmla="*/ 200449 h 561"/>
              <a:gd name="T14" fmla="*/ 142350 w 399"/>
              <a:gd name="T15" fmla="*/ 184342 h 561"/>
              <a:gd name="T16" fmla="*/ 142350 w 399"/>
              <a:gd name="T17" fmla="*/ 15750 h 561"/>
              <a:gd name="T18" fmla="*/ 126613 w 399"/>
              <a:gd name="T19" fmla="*/ 0 h 561"/>
              <a:gd name="T20" fmla="*/ 126613 w 399"/>
              <a:gd name="T21" fmla="*/ 179330 h 561"/>
              <a:gd name="T22" fmla="*/ 126613 w 399"/>
              <a:gd name="T23" fmla="*/ 179330 h 561"/>
              <a:gd name="T24" fmla="*/ 121248 w 399"/>
              <a:gd name="T25" fmla="*/ 184342 h 561"/>
              <a:gd name="T26" fmla="*/ 105511 w 399"/>
              <a:gd name="T27" fmla="*/ 184342 h 561"/>
              <a:gd name="T28" fmla="*/ 100146 w 399"/>
              <a:gd name="T29" fmla="*/ 179330 h 561"/>
              <a:gd name="T30" fmla="*/ 100146 w 399"/>
              <a:gd name="T31" fmla="*/ 21119 h 561"/>
              <a:gd name="T32" fmla="*/ 105511 w 399"/>
              <a:gd name="T33" fmla="*/ 15750 h 561"/>
              <a:gd name="T34" fmla="*/ 121248 w 399"/>
              <a:gd name="T35" fmla="*/ 15750 h 561"/>
              <a:gd name="T36" fmla="*/ 126613 w 399"/>
              <a:gd name="T37" fmla="*/ 21119 h 561"/>
              <a:gd name="T38" fmla="*/ 126613 w 399"/>
              <a:gd name="T39" fmla="*/ 179330 h 561"/>
              <a:gd name="T40" fmla="*/ 42204 w 399"/>
              <a:gd name="T41" fmla="*/ 0 h 561"/>
              <a:gd name="T42" fmla="*/ 42204 w 399"/>
              <a:gd name="T43" fmla="*/ 0 h 561"/>
              <a:gd name="T44" fmla="*/ 16095 w 399"/>
              <a:gd name="T45" fmla="*/ 0 h 561"/>
              <a:gd name="T46" fmla="*/ 0 w 399"/>
              <a:gd name="T47" fmla="*/ 15750 h 561"/>
              <a:gd name="T48" fmla="*/ 0 w 399"/>
              <a:gd name="T49" fmla="*/ 184342 h 561"/>
              <a:gd name="T50" fmla="*/ 16095 w 399"/>
              <a:gd name="T51" fmla="*/ 200449 h 561"/>
              <a:gd name="T52" fmla="*/ 42204 w 399"/>
              <a:gd name="T53" fmla="*/ 200449 h 561"/>
              <a:gd name="T54" fmla="*/ 57942 w 399"/>
              <a:gd name="T55" fmla="*/ 184342 h 561"/>
              <a:gd name="T56" fmla="*/ 57942 w 399"/>
              <a:gd name="T57" fmla="*/ 15750 h 561"/>
              <a:gd name="T58" fmla="*/ 42204 w 399"/>
              <a:gd name="T59" fmla="*/ 0 h 561"/>
              <a:gd name="T60" fmla="*/ 42204 w 399"/>
              <a:gd name="T61" fmla="*/ 179330 h 561"/>
              <a:gd name="T62" fmla="*/ 42204 w 399"/>
              <a:gd name="T63" fmla="*/ 179330 h 561"/>
              <a:gd name="T64" fmla="*/ 37197 w 399"/>
              <a:gd name="T65" fmla="*/ 184342 h 561"/>
              <a:gd name="T66" fmla="*/ 21102 w 399"/>
              <a:gd name="T67" fmla="*/ 184342 h 561"/>
              <a:gd name="T68" fmla="*/ 16095 w 399"/>
              <a:gd name="T69" fmla="*/ 179330 h 561"/>
              <a:gd name="T70" fmla="*/ 16095 w 399"/>
              <a:gd name="T71" fmla="*/ 21119 h 561"/>
              <a:gd name="T72" fmla="*/ 21102 w 399"/>
              <a:gd name="T73" fmla="*/ 15750 h 561"/>
              <a:gd name="T74" fmla="*/ 37197 w 399"/>
              <a:gd name="T75" fmla="*/ 15750 h 561"/>
              <a:gd name="T76" fmla="*/ 42204 w 399"/>
              <a:gd name="T77" fmla="*/ 21119 h 561"/>
              <a:gd name="T78" fmla="*/ 42204 w 399"/>
              <a:gd name="T79" fmla="*/ 179330 h 561"/>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399" h="561">
                <a:moveTo>
                  <a:pt x="354" y="0"/>
                </a:moveTo>
                <a:lnTo>
                  <a:pt x="354" y="0"/>
                </a:lnTo>
                <a:cubicBezTo>
                  <a:pt x="280" y="0"/>
                  <a:pt x="280" y="0"/>
                  <a:pt x="280" y="0"/>
                </a:cubicBezTo>
                <a:cubicBezTo>
                  <a:pt x="251" y="0"/>
                  <a:pt x="236" y="30"/>
                  <a:pt x="236" y="44"/>
                </a:cubicBezTo>
                <a:cubicBezTo>
                  <a:pt x="236" y="515"/>
                  <a:pt x="236" y="515"/>
                  <a:pt x="236" y="515"/>
                </a:cubicBezTo>
                <a:cubicBezTo>
                  <a:pt x="236" y="530"/>
                  <a:pt x="251" y="560"/>
                  <a:pt x="280" y="560"/>
                </a:cubicBezTo>
                <a:cubicBezTo>
                  <a:pt x="354" y="560"/>
                  <a:pt x="354" y="560"/>
                  <a:pt x="354" y="560"/>
                </a:cubicBezTo>
                <a:cubicBezTo>
                  <a:pt x="368" y="560"/>
                  <a:pt x="398" y="530"/>
                  <a:pt x="398" y="515"/>
                </a:cubicBezTo>
                <a:cubicBezTo>
                  <a:pt x="398" y="44"/>
                  <a:pt x="398" y="44"/>
                  <a:pt x="398" y="44"/>
                </a:cubicBezTo>
                <a:cubicBezTo>
                  <a:pt x="398" y="30"/>
                  <a:pt x="368" y="0"/>
                  <a:pt x="354" y="0"/>
                </a:cubicBezTo>
                <a:close/>
                <a:moveTo>
                  <a:pt x="354" y="501"/>
                </a:moveTo>
                <a:lnTo>
                  <a:pt x="354" y="501"/>
                </a:lnTo>
                <a:lnTo>
                  <a:pt x="339" y="515"/>
                </a:lnTo>
                <a:cubicBezTo>
                  <a:pt x="295" y="515"/>
                  <a:pt x="295" y="515"/>
                  <a:pt x="295" y="515"/>
                </a:cubicBezTo>
                <a:cubicBezTo>
                  <a:pt x="280" y="515"/>
                  <a:pt x="280" y="501"/>
                  <a:pt x="280" y="501"/>
                </a:cubicBezTo>
                <a:cubicBezTo>
                  <a:pt x="280" y="59"/>
                  <a:pt x="280" y="59"/>
                  <a:pt x="280" y="59"/>
                </a:cubicBezTo>
                <a:cubicBezTo>
                  <a:pt x="280" y="59"/>
                  <a:pt x="280" y="44"/>
                  <a:pt x="295" y="44"/>
                </a:cubicBezTo>
                <a:cubicBezTo>
                  <a:pt x="339" y="44"/>
                  <a:pt x="339" y="44"/>
                  <a:pt x="339" y="44"/>
                </a:cubicBezTo>
                <a:lnTo>
                  <a:pt x="354" y="59"/>
                </a:lnTo>
                <a:lnTo>
                  <a:pt x="354" y="501"/>
                </a:lnTo>
                <a:close/>
                <a:moveTo>
                  <a:pt x="118" y="0"/>
                </a:moveTo>
                <a:lnTo>
                  <a:pt x="118" y="0"/>
                </a:lnTo>
                <a:cubicBezTo>
                  <a:pt x="45" y="0"/>
                  <a:pt x="45" y="0"/>
                  <a:pt x="45" y="0"/>
                </a:cubicBezTo>
                <a:cubicBezTo>
                  <a:pt x="15" y="0"/>
                  <a:pt x="0" y="30"/>
                  <a:pt x="0" y="44"/>
                </a:cubicBezTo>
                <a:cubicBezTo>
                  <a:pt x="0" y="515"/>
                  <a:pt x="0" y="515"/>
                  <a:pt x="0" y="515"/>
                </a:cubicBezTo>
                <a:cubicBezTo>
                  <a:pt x="0" y="530"/>
                  <a:pt x="15" y="560"/>
                  <a:pt x="45" y="560"/>
                </a:cubicBezTo>
                <a:cubicBezTo>
                  <a:pt x="118" y="560"/>
                  <a:pt x="118" y="560"/>
                  <a:pt x="118" y="560"/>
                </a:cubicBezTo>
                <a:cubicBezTo>
                  <a:pt x="133" y="560"/>
                  <a:pt x="162" y="530"/>
                  <a:pt x="162" y="515"/>
                </a:cubicBezTo>
                <a:cubicBezTo>
                  <a:pt x="162" y="44"/>
                  <a:pt x="162" y="44"/>
                  <a:pt x="162" y="44"/>
                </a:cubicBezTo>
                <a:cubicBezTo>
                  <a:pt x="162" y="30"/>
                  <a:pt x="133" y="0"/>
                  <a:pt x="118" y="0"/>
                </a:cubicBezTo>
                <a:close/>
                <a:moveTo>
                  <a:pt x="118" y="501"/>
                </a:moveTo>
                <a:lnTo>
                  <a:pt x="118" y="501"/>
                </a:lnTo>
                <a:lnTo>
                  <a:pt x="104" y="515"/>
                </a:lnTo>
                <a:cubicBezTo>
                  <a:pt x="59" y="515"/>
                  <a:pt x="59" y="515"/>
                  <a:pt x="59" y="515"/>
                </a:cubicBezTo>
                <a:cubicBezTo>
                  <a:pt x="45" y="515"/>
                  <a:pt x="45" y="501"/>
                  <a:pt x="45" y="501"/>
                </a:cubicBezTo>
                <a:cubicBezTo>
                  <a:pt x="45" y="59"/>
                  <a:pt x="45" y="59"/>
                  <a:pt x="45" y="59"/>
                </a:cubicBezTo>
                <a:cubicBezTo>
                  <a:pt x="45" y="59"/>
                  <a:pt x="45" y="44"/>
                  <a:pt x="59" y="44"/>
                </a:cubicBezTo>
                <a:cubicBezTo>
                  <a:pt x="104" y="44"/>
                  <a:pt x="104" y="44"/>
                  <a:pt x="104" y="44"/>
                </a:cubicBezTo>
                <a:lnTo>
                  <a:pt x="118" y="59"/>
                </a:lnTo>
                <a:lnTo>
                  <a:pt x="118" y="501"/>
                </a:lnTo>
                <a:close/>
              </a:path>
            </a:pathLst>
          </a:custGeom>
          <a:solidFill>
            <a:schemeClr val="tx1">
              <a:lumMod val="75000"/>
              <a:lumOff val="25000"/>
            </a:schemeClr>
          </a:solidFill>
          <a:ln>
            <a:noFill/>
          </a:ln>
          <a:effectLst/>
          <a:extLst/>
        </p:spPr>
        <p:txBody>
          <a:bodyPr wrap="none" anchor="ctr"/>
          <a:lstStyle/>
          <a:p>
            <a:endParaRPr lang="en-US" sz="5400"/>
          </a:p>
        </p:txBody>
      </p:sp>
      <p:sp>
        <p:nvSpPr>
          <p:cNvPr id="127" name="Freeform 126"/>
          <p:cNvSpPr>
            <a:spLocks noChangeArrowheads="1"/>
          </p:cNvSpPr>
          <p:nvPr/>
        </p:nvSpPr>
        <p:spPr bwMode="auto">
          <a:xfrm>
            <a:off x="8544212" y="6033387"/>
            <a:ext cx="414838" cy="525462"/>
          </a:xfrm>
          <a:custGeom>
            <a:avLst/>
            <a:gdLst>
              <a:gd name="T0" fmla="*/ 152838 w 443"/>
              <a:gd name="T1" fmla="*/ 89486 h 561"/>
              <a:gd name="T2" fmla="*/ 152838 w 443"/>
              <a:gd name="T3" fmla="*/ 89486 h 561"/>
              <a:gd name="T4" fmla="*/ 21118 w 443"/>
              <a:gd name="T5" fmla="*/ 5369 h 561"/>
              <a:gd name="T6" fmla="*/ 0 w 443"/>
              <a:gd name="T7" fmla="*/ 15750 h 561"/>
              <a:gd name="T8" fmla="*/ 0 w 443"/>
              <a:gd name="T9" fmla="*/ 184342 h 561"/>
              <a:gd name="T10" fmla="*/ 21118 w 443"/>
              <a:gd name="T11" fmla="*/ 195080 h 561"/>
              <a:gd name="T12" fmla="*/ 152838 w 443"/>
              <a:gd name="T13" fmla="*/ 110605 h 561"/>
              <a:gd name="T14" fmla="*/ 152838 w 443"/>
              <a:gd name="T15" fmla="*/ 89486 h 561"/>
              <a:gd name="T16" fmla="*/ 15749 w 443"/>
              <a:gd name="T17" fmla="*/ 179330 h 561"/>
              <a:gd name="T18" fmla="*/ 15749 w 443"/>
              <a:gd name="T19" fmla="*/ 179330 h 561"/>
              <a:gd name="T20" fmla="*/ 15749 w 443"/>
              <a:gd name="T21" fmla="*/ 21119 h 561"/>
              <a:gd name="T22" fmla="*/ 142458 w 443"/>
              <a:gd name="T23" fmla="*/ 100225 h 561"/>
              <a:gd name="T24" fmla="*/ 15749 w 443"/>
              <a:gd name="T25" fmla="*/ 179330 h 56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43" h="561">
                <a:moveTo>
                  <a:pt x="427" y="250"/>
                </a:moveTo>
                <a:lnTo>
                  <a:pt x="427" y="250"/>
                </a:lnTo>
                <a:cubicBezTo>
                  <a:pt x="59" y="15"/>
                  <a:pt x="59" y="15"/>
                  <a:pt x="59" y="15"/>
                </a:cubicBezTo>
                <a:cubicBezTo>
                  <a:pt x="30" y="0"/>
                  <a:pt x="0" y="0"/>
                  <a:pt x="0" y="44"/>
                </a:cubicBezTo>
                <a:cubicBezTo>
                  <a:pt x="0" y="515"/>
                  <a:pt x="0" y="515"/>
                  <a:pt x="0" y="515"/>
                </a:cubicBezTo>
                <a:cubicBezTo>
                  <a:pt x="0" y="560"/>
                  <a:pt x="30" y="560"/>
                  <a:pt x="59" y="545"/>
                </a:cubicBezTo>
                <a:cubicBezTo>
                  <a:pt x="427" y="309"/>
                  <a:pt x="427" y="309"/>
                  <a:pt x="427" y="309"/>
                </a:cubicBezTo>
                <a:cubicBezTo>
                  <a:pt x="442" y="294"/>
                  <a:pt x="442" y="265"/>
                  <a:pt x="427" y="250"/>
                </a:cubicBezTo>
                <a:close/>
                <a:moveTo>
                  <a:pt x="44" y="501"/>
                </a:moveTo>
                <a:lnTo>
                  <a:pt x="44" y="501"/>
                </a:lnTo>
                <a:cubicBezTo>
                  <a:pt x="44" y="486"/>
                  <a:pt x="44" y="88"/>
                  <a:pt x="44" y="59"/>
                </a:cubicBezTo>
                <a:cubicBezTo>
                  <a:pt x="398" y="280"/>
                  <a:pt x="398" y="280"/>
                  <a:pt x="398" y="280"/>
                </a:cubicBezTo>
                <a:lnTo>
                  <a:pt x="44" y="501"/>
                </a:lnTo>
                <a:close/>
              </a:path>
            </a:pathLst>
          </a:custGeom>
          <a:solidFill>
            <a:schemeClr val="tx1">
              <a:lumMod val="75000"/>
              <a:lumOff val="25000"/>
            </a:schemeClr>
          </a:solidFill>
          <a:ln>
            <a:noFill/>
          </a:ln>
          <a:effectLst/>
          <a:extLst/>
        </p:spPr>
        <p:txBody>
          <a:bodyPr wrap="none" anchor="ctr"/>
          <a:lstStyle/>
          <a:p>
            <a:endParaRPr lang="en-US" sz="5400"/>
          </a:p>
        </p:txBody>
      </p:sp>
      <p:sp>
        <p:nvSpPr>
          <p:cNvPr id="128" name="Freeform 127"/>
          <p:cNvSpPr>
            <a:spLocks noChangeArrowheads="1"/>
          </p:cNvSpPr>
          <p:nvPr/>
        </p:nvSpPr>
        <p:spPr bwMode="auto">
          <a:xfrm>
            <a:off x="7520946" y="6033387"/>
            <a:ext cx="556574" cy="525462"/>
          </a:xfrm>
          <a:custGeom>
            <a:avLst/>
            <a:gdLst>
              <a:gd name="T0" fmla="*/ 180290 w 590"/>
              <a:gd name="T1" fmla="*/ 115974 h 561"/>
              <a:gd name="T2" fmla="*/ 180290 w 590"/>
              <a:gd name="T3" fmla="*/ 115974 h 561"/>
              <a:gd name="T4" fmla="*/ 180290 w 590"/>
              <a:gd name="T5" fmla="*/ 10738 h 561"/>
              <a:gd name="T6" fmla="*/ 175242 w 590"/>
              <a:gd name="T7" fmla="*/ 0 h 561"/>
              <a:gd name="T8" fmla="*/ 169833 w 590"/>
              <a:gd name="T9" fmla="*/ 10738 h 561"/>
              <a:gd name="T10" fmla="*/ 169833 w 590"/>
              <a:gd name="T11" fmla="*/ 115974 h 561"/>
              <a:gd name="T12" fmla="*/ 137741 w 590"/>
              <a:gd name="T13" fmla="*/ 147473 h 561"/>
              <a:gd name="T14" fmla="*/ 169833 w 590"/>
              <a:gd name="T15" fmla="*/ 184342 h 561"/>
              <a:gd name="T16" fmla="*/ 169833 w 590"/>
              <a:gd name="T17" fmla="*/ 189711 h 561"/>
              <a:gd name="T18" fmla="*/ 175242 w 590"/>
              <a:gd name="T19" fmla="*/ 200449 h 561"/>
              <a:gd name="T20" fmla="*/ 180290 w 590"/>
              <a:gd name="T21" fmla="*/ 189711 h 561"/>
              <a:gd name="T22" fmla="*/ 180290 w 590"/>
              <a:gd name="T23" fmla="*/ 184342 h 561"/>
              <a:gd name="T24" fmla="*/ 212381 w 590"/>
              <a:gd name="T25" fmla="*/ 147473 h 561"/>
              <a:gd name="T26" fmla="*/ 180290 w 590"/>
              <a:gd name="T27" fmla="*/ 115974 h 561"/>
              <a:gd name="T28" fmla="*/ 175242 w 590"/>
              <a:gd name="T29" fmla="*/ 168592 h 561"/>
              <a:gd name="T30" fmla="*/ 175242 w 590"/>
              <a:gd name="T31" fmla="*/ 168592 h 561"/>
              <a:gd name="T32" fmla="*/ 153968 w 590"/>
              <a:gd name="T33" fmla="*/ 147473 h 561"/>
              <a:gd name="T34" fmla="*/ 175242 w 590"/>
              <a:gd name="T35" fmla="*/ 126354 h 561"/>
              <a:gd name="T36" fmla="*/ 196516 w 590"/>
              <a:gd name="T37" fmla="*/ 147473 h 561"/>
              <a:gd name="T38" fmla="*/ 175242 w 590"/>
              <a:gd name="T39" fmla="*/ 168592 h 561"/>
              <a:gd name="T40" fmla="*/ 111419 w 590"/>
              <a:gd name="T41" fmla="*/ 15750 h 561"/>
              <a:gd name="T42" fmla="*/ 111419 w 590"/>
              <a:gd name="T43" fmla="*/ 15750 h 561"/>
              <a:gd name="T44" fmla="*/ 111419 w 590"/>
              <a:gd name="T45" fmla="*/ 10738 h 561"/>
              <a:gd name="T46" fmla="*/ 106010 w 590"/>
              <a:gd name="T47" fmla="*/ 0 h 561"/>
              <a:gd name="T48" fmla="*/ 95554 w 590"/>
              <a:gd name="T49" fmla="*/ 10738 h 561"/>
              <a:gd name="T50" fmla="*/ 95554 w 590"/>
              <a:gd name="T51" fmla="*/ 15750 h 561"/>
              <a:gd name="T52" fmla="*/ 68871 w 590"/>
              <a:gd name="T53" fmla="*/ 52618 h 561"/>
              <a:gd name="T54" fmla="*/ 95554 w 590"/>
              <a:gd name="T55" fmla="*/ 84117 h 561"/>
              <a:gd name="T56" fmla="*/ 95554 w 590"/>
              <a:gd name="T57" fmla="*/ 189711 h 561"/>
              <a:gd name="T58" fmla="*/ 106010 w 590"/>
              <a:gd name="T59" fmla="*/ 200449 h 561"/>
              <a:gd name="T60" fmla="*/ 111419 w 590"/>
              <a:gd name="T61" fmla="*/ 189711 h 561"/>
              <a:gd name="T62" fmla="*/ 111419 w 590"/>
              <a:gd name="T63" fmla="*/ 84117 h 561"/>
              <a:gd name="T64" fmla="*/ 137741 w 590"/>
              <a:gd name="T65" fmla="*/ 52618 h 561"/>
              <a:gd name="T66" fmla="*/ 111419 w 590"/>
              <a:gd name="T67" fmla="*/ 15750 h 561"/>
              <a:gd name="T68" fmla="*/ 106010 w 590"/>
              <a:gd name="T69" fmla="*/ 73737 h 561"/>
              <a:gd name="T70" fmla="*/ 106010 w 590"/>
              <a:gd name="T71" fmla="*/ 73737 h 561"/>
              <a:gd name="T72" fmla="*/ 84736 w 590"/>
              <a:gd name="T73" fmla="*/ 52618 h 561"/>
              <a:gd name="T74" fmla="*/ 106010 w 590"/>
              <a:gd name="T75" fmla="*/ 31499 h 561"/>
              <a:gd name="T76" fmla="*/ 127285 w 590"/>
              <a:gd name="T77" fmla="*/ 52618 h 561"/>
              <a:gd name="T78" fmla="*/ 106010 w 590"/>
              <a:gd name="T79" fmla="*/ 73737 h 561"/>
              <a:gd name="T80" fmla="*/ 42548 w 590"/>
              <a:gd name="T81" fmla="*/ 84117 h 561"/>
              <a:gd name="T82" fmla="*/ 42548 w 590"/>
              <a:gd name="T83" fmla="*/ 84117 h 561"/>
              <a:gd name="T84" fmla="*/ 42548 w 590"/>
              <a:gd name="T85" fmla="*/ 10738 h 561"/>
              <a:gd name="T86" fmla="*/ 31731 w 590"/>
              <a:gd name="T87" fmla="*/ 0 h 561"/>
              <a:gd name="T88" fmla="*/ 26322 w 590"/>
              <a:gd name="T89" fmla="*/ 10738 h 561"/>
              <a:gd name="T90" fmla="*/ 26322 w 590"/>
              <a:gd name="T91" fmla="*/ 84117 h 561"/>
              <a:gd name="T92" fmla="*/ 0 w 590"/>
              <a:gd name="T93" fmla="*/ 121343 h 561"/>
              <a:gd name="T94" fmla="*/ 26322 w 590"/>
              <a:gd name="T95" fmla="*/ 158212 h 561"/>
              <a:gd name="T96" fmla="*/ 26322 w 590"/>
              <a:gd name="T97" fmla="*/ 189711 h 561"/>
              <a:gd name="T98" fmla="*/ 31731 w 590"/>
              <a:gd name="T99" fmla="*/ 200449 h 561"/>
              <a:gd name="T100" fmla="*/ 42548 w 590"/>
              <a:gd name="T101" fmla="*/ 189711 h 561"/>
              <a:gd name="T102" fmla="*/ 42548 w 590"/>
              <a:gd name="T103" fmla="*/ 158212 h 561"/>
              <a:gd name="T104" fmla="*/ 68871 w 590"/>
              <a:gd name="T105" fmla="*/ 121343 h 561"/>
              <a:gd name="T106" fmla="*/ 42548 w 590"/>
              <a:gd name="T107" fmla="*/ 84117 h 561"/>
              <a:gd name="T108" fmla="*/ 31731 w 590"/>
              <a:gd name="T109" fmla="*/ 142104 h 561"/>
              <a:gd name="T110" fmla="*/ 31731 w 590"/>
              <a:gd name="T111" fmla="*/ 142104 h 561"/>
              <a:gd name="T112" fmla="*/ 10457 w 590"/>
              <a:gd name="T113" fmla="*/ 121343 h 561"/>
              <a:gd name="T114" fmla="*/ 31731 w 590"/>
              <a:gd name="T115" fmla="*/ 100225 h 561"/>
              <a:gd name="T116" fmla="*/ 53005 w 590"/>
              <a:gd name="T117" fmla="*/ 121343 h 561"/>
              <a:gd name="T118" fmla="*/ 31731 w 590"/>
              <a:gd name="T119" fmla="*/ 142104 h 561"/>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590" h="561">
                <a:moveTo>
                  <a:pt x="500" y="324"/>
                </a:moveTo>
                <a:lnTo>
                  <a:pt x="500" y="324"/>
                </a:lnTo>
                <a:cubicBezTo>
                  <a:pt x="500" y="30"/>
                  <a:pt x="500" y="30"/>
                  <a:pt x="500" y="30"/>
                </a:cubicBezTo>
                <a:cubicBezTo>
                  <a:pt x="500" y="15"/>
                  <a:pt x="500" y="0"/>
                  <a:pt x="486" y="0"/>
                </a:cubicBezTo>
                <a:cubicBezTo>
                  <a:pt x="471" y="0"/>
                  <a:pt x="471" y="15"/>
                  <a:pt x="471" y="30"/>
                </a:cubicBezTo>
                <a:cubicBezTo>
                  <a:pt x="471" y="324"/>
                  <a:pt x="471" y="324"/>
                  <a:pt x="471" y="324"/>
                </a:cubicBezTo>
                <a:cubicBezTo>
                  <a:pt x="427" y="324"/>
                  <a:pt x="382" y="368"/>
                  <a:pt x="382" y="412"/>
                </a:cubicBezTo>
                <a:cubicBezTo>
                  <a:pt x="382" y="471"/>
                  <a:pt x="427" y="501"/>
                  <a:pt x="471" y="515"/>
                </a:cubicBezTo>
                <a:cubicBezTo>
                  <a:pt x="471" y="530"/>
                  <a:pt x="471" y="530"/>
                  <a:pt x="471" y="530"/>
                </a:cubicBezTo>
                <a:cubicBezTo>
                  <a:pt x="471" y="545"/>
                  <a:pt x="471" y="560"/>
                  <a:pt x="486" y="560"/>
                </a:cubicBezTo>
                <a:cubicBezTo>
                  <a:pt x="500" y="560"/>
                  <a:pt x="500" y="545"/>
                  <a:pt x="500" y="530"/>
                </a:cubicBezTo>
                <a:cubicBezTo>
                  <a:pt x="500" y="515"/>
                  <a:pt x="500" y="515"/>
                  <a:pt x="500" y="515"/>
                </a:cubicBezTo>
                <a:cubicBezTo>
                  <a:pt x="545" y="501"/>
                  <a:pt x="589" y="471"/>
                  <a:pt x="589" y="412"/>
                </a:cubicBezTo>
                <a:cubicBezTo>
                  <a:pt x="589" y="368"/>
                  <a:pt x="545" y="324"/>
                  <a:pt x="500" y="324"/>
                </a:cubicBezTo>
                <a:close/>
                <a:moveTo>
                  <a:pt x="486" y="471"/>
                </a:moveTo>
                <a:lnTo>
                  <a:pt x="486" y="471"/>
                </a:lnTo>
                <a:cubicBezTo>
                  <a:pt x="456" y="471"/>
                  <a:pt x="427" y="456"/>
                  <a:pt x="427" y="412"/>
                </a:cubicBezTo>
                <a:cubicBezTo>
                  <a:pt x="427" y="383"/>
                  <a:pt x="456" y="353"/>
                  <a:pt x="486" y="353"/>
                </a:cubicBezTo>
                <a:cubicBezTo>
                  <a:pt x="515" y="353"/>
                  <a:pt x="545" y="383"/>
                  <a:pt x="545" y="412"/>
                </a:cubicBezTo>
                <a:cubicBezTo>
                  <a:pt x="545" y="456"/>
                  <a:pt x="515" y="471"/>
                  <a:pt x="486" y="471"/>
                </a:cubicBezTo>
                <a:close/>
                <a:moveTo>
                  <a:pt x="309" y="44"/>
                </a:moveTo>
                <a:lnTo>
                  <a:pt x="309" y="44"/>
                </a:lnTo>
                <a:cubicBezTo>
                  <a:pt x="309" y="30"/>
                  <a:pt x="309" y="30"/>
                  <a:pt x="309" y="30"/>
                </a:cubicBezTo>
                <a:cubicBezTo>
                  <a:pt x="309" y="15"/>
                  <a:pt x="294" y="0"/>
                  <a:pt x="294" y="0"/>
                </a:cubicBezTo>
                <a:cubicBezTo>
                  <a:pt x="280" y="0"/>
                  <a:pt x="265" y="15"/>
                  <a:pt x="265" y="30"/>
                </a:cubicBezTo>
                <a:cubicBezTo>
                  <a:pt x="265" y="44"/>
                  <a:pt x="265" y="44"/>
                  <a:pt x="265" y="44"/>
                </a:cubicBezTo>
                <a:cubicBezTo>
                  <a:pt x="221" y="59"/>
                  <a:pt x="191" y="88"/>
                  <a:pt x="191" y="147"/>
                </a:cubicBezTo>
                <a:cubicBezTo>
                  <a:pt x="191" y="192"/>
                  <a:pt x="221" y="235"/>
                  <a:pt x="265" y="235"/>
                </a:cubicBezTo>
                <a:cubicBezTo>
                  <a:pt x="265" y="530"/>
                  <a:pt x="265" y="530"/>
                  <a:pt x="265" y="530"/>
                </a:cubicBezTo>
                <a:cubicBezTo>
                  <a:pt x="265" y="545"/>
                  <a:pt x="280" y="560"/>
                  <a:pt x="294" y="560"/>
                </a:cubicBezTo>
                <a:cubicBezTo>
                  <a:pt x="294" y="560"/>
                  <a:pt x="309" y="545"/>
                  <a:pt x="309" y="530"/>
                </a:cubicBezTo>
                <a:cubicBezTo>
                  <a:pt x="309" y="235"/>
                  <a:pt x="309" y="235"/>
                  <a:pt x="309" y="235"/>
                </a:cubicBezTo>
                <a:cubicBezTo>
                  <a:pt x="353" y="235"/>
                  <a:pt x="382" y="192"/>
                  <a:pt x="382" y="147"/>
                </a:cubicBezTo>
                <a:cubicBezTo>
                  <a:pt x="382" y="88"/>
                  <a:pt x="353" y="59"/>
                  <a:pt x="309" y="44"/>
                </a:cubicBezTo>
                <a:close/>
                <a:moveTo>
                  <a:pt x="294" y="206"/>
                </a:moveTo>
                <a:lnTo>
                  <a:pt x="294" y="206"/>
                </a:lnTo>
                <a:cubicBezTo>
                  <a:pt x="250" y="206"/>
                  <a:pt x="235" y="177"/>
                  <a:pt x="235" y="147"/>
                </a:cubicBezTo>
                <a:cubicBezTo>
                  <a:pt x="235" y="103"/>
                  <a:pt x="250" y="88"/>
                  <a:pt x="294" y="88"/>
                </a:cubicBezTo>
                <a:cubicBezTo>
                  <a:pt x="324" y="88"/>
                  <a:pt x="353" y="103"/>
                  <a:pt x="353" y="147"/>
                </a:cubicBezTo>
                <a:cubicBezTo>
                  <a:pt x="353" y="177"/>
                  <a:pt x="324" y="206"/>
                  <a:pt x="294" y="206"/>
                </a:cubicBezTo>
                <a:close/>
                <a:moveTo>
                  <a:pt x="118" y="235"/>
                </a:moveTo>
                <a:lnTo>
                  <a:pt x="118" y="235"/>
                </a:lnTo>
                <a:cubicBezTo>
                  <a:pt x="118" y="30"/>
                  <a:pt x="118" y="30"/>
                  <a:pt x="118" y="30"/>
                </a:cubicBezTo>
                <a:cubicBezTo>
                  <a:pt x="118" y="15"/>
                  <a:pt x="103" y="0"/>
                  <a:pt x="88" y="0"/>
                </a:cubicBezTo>
                <a:cubicBezTo>
                  <a:pt x="88" y="0"/>
                  <a:pt x="73" y="15"/>
                  <a:pt x="73" y="30"/>
                </a:cubicBezTo>
                <a:cubicBezTo>
                  <a:pt x="73" y="235"/>
                  <a:pt x="73" y="235"/>
                  <a:pt x="73" y="235"/>
                </a:cubicBezTo>
                <a:cubicBezTo>
                  <a:pt x="29" y="250"/>
                  <a:pt x="0" y="294"/>
                  <a:pt x="0" y="339"/>
                </a:cubicBezTo>
                <a:cubicBezTo>
                  <a:pt x="0" y="383"/>
                  <a:pt x="29" y="427"/>
                  <a:pt x="73" y="442"/>
                </a:cubicBezTo>
                <a:cubicBezTo>
                  <a:pt x="73" y="530"/>
                  <a:pt x="73" y="530"/>
                  <a:pt x="73" y="530"/>
                </a:cubicBezTo>
                <a:cubicBezTo>
                  <a:pt x="73" y="545"/>
                  <a:pt x="88" y="560"/>
                  <a:pt x="88" y="560"/>
                </a:cubicBezTo>
                <a:cubicBezTo>
                  <a:pt x="103" y="560"/>
                  <a:pt x="118" y="545"/>
                  <a:pt x="118" y="530"/>
                </a:cubicBezTo>
                <a:cubicBezTo>
                  <a:pt x="118" y="442"/>
                  <a:pt x="118" y="442"/>
                  <a:pt x="118" y="442"/>
                </a:cubicBezTo>
                <a:cubicBezTo>
                  <a:pt x="162" y="427"/>
                  <a:pt x="191" y="383"/>
                  <a:pt x="191" y="339"/>
                </a:cubicBezTo>
                <a:cubicBezTo>
                  <a:pt x="191" y="294"/>
                  <a:pt x="162" y="250"/>
                  <a:pt x="118" y="235"/>
                </a:cubicBezTo>
                <a:close/>
                <a:moveTo>
                  <a:pt x="88" y="397"/>
                </a:moveTo>
                <a:lnTo>
                  <a:pt x="88" y="397"/>
                </a:lnTo>
                <a:cubicBezTo>
                  <a:pt x="59" y="397"/>
                  <a:pt x="29" y="368"/>
                  <a:pt x="29" y="339"/>
                </a:cubicBezTo>
                <a:cubicBezTo>
                  <a:pt x="29" y="309"/>
                  <a:pt x="59" y="280"/>
                  <a:pt x="88" y="280"/>
                </a:cubicBezTo>
                <a:cubicBezTo>
                  <a:pt x="132" y="280"/>
                  <a:pt x="147" y="309"/>
                  <a:pt x="147" y="339"/>
                </a:cubicBezTo>
                <a:cubicBezTo>
                  <a:pt x="147" y="368"/>
                  <a:pt x="132" y="397"/>
                  <a:pt x="88" y="397"/>
                </a:cubicBezTo>
                <a:close/>
              </a:path>
            </a:pathLst>
          </a:custGeom>
          <a:solidFill>
            <a:schemeClr val="tx1">
              <a:lumMod val="75000"/>
              <a:lumOff val="25000"/>
            </a:schemeClr>
          </a:solidFill>
          <a:ln>
            <a:noFill/>
          </a:ln>
          <a:effectLst/>
          <a:extLst/>
        </p:spPr>
        <p:txBody>
          <a:bodyPr wrap="none" anchor="ctr"/>
          <a:lstStyle/>
          <a:p>
            <a:endParaRPr lang="en-US" sz="5400"/>
          </a:p>
        </p:txBody>
      </p:sp>
      <p:sp>
        <p:nvSpPr>
          <p:cNvPr id="129" name="Freeform 128"/>
          <p:cNvSpPr>
            <a:spLocks noChangeArrowheads="1"/>
          </p:cNvSpPr>
          <p:nvPr/>
        </p:nvSpPr>
        <p:spPr bwMode="auto">
          <a:xfrm>
            <a:off x="6546082" y="6074869"/>
            <a:ext cx="556574" cy="442494"/>
          </a:xfrm>
          <a:custGeom>
            <a:avLst/>
            <a:gdLst>
              <a:gd name="T0" fmla="*/ 180650 w 590"/>
              <a:gd name="T1" fmla="*/ 84551 h 472"/>
              <a:gd name="T2" fmla="*/ 180650 w 590"/>
              <a:gd name="T3" fmla="*/ 84551 h 472"/>
              <a:gd name="T4" fmla="*/ 212381 w 590"/>
              <a:gd name="T5" fmla="*/ 53023 h 472"/>
              <a:gd name="T6" fmla="*/ 212381 w 590"/>
              <a:gd name="T7" fmla="*/ 42275 h 472"/>
              <a:gd name="T8" fmla="*/ 201925 w 590"/>
              <a:gd name="T9" fmla="*/ 47649 h 472"/>
              <a:gd name="T10" fmla="*/ 169833 w 590"/>
              <a:gd name="T11" fmla="*/ 73803 h 472"/>
              <a:gd name="T12" fmla="*/ 143511 w 590"/>
              <a:gd name="T13" fmla="*/ 47649 h 472"/>
              <a:gd name="T14" fmla="*/ 133054 w 590"/>
              <a:gd name="T15" fmla="*/ 42275 h 472"/>
              <a:gd name="T16" fmla="*/ 133054 w 590"/>
              <a:gd name="T17" fmla="*/ 53023 h 472"/>
              <a:gd name="T18" fmla="*/ 159376 w 590"/>
              <a:gd name="T19" fmla="*/ 84551 h 472"/>
              <a:gd name="T20" fmla="*/ 133054 w 590"/>
              <a:gd name="T21" fmla="*/ 116078 h 472"/>
              <a:gd name="T22" fmla="*/ 133054 w 590"/>
              <a:gd name="T23" fmla="*/ 126467 h 472"/>
              <a:gd name="T24" fmla="*/ 143511 w 590"/>
              <a:gd name="T25" fmla="*/ 121452 h 472"/>
              <a:gd name="T26" fmla="*/ 169833 w 590"/>
              <a:gd name="T27" fmla="*/ 94940 h 472"/>
              <a:gd name="T28" fmla="*/ 201925 w 590"/>
              <a:gd name="T29" fmla="*/ 121452 h 472"/>
              <a:gd name="T30" fmla="*/ 212381 w 590"/>
              <a:gd name="T31" fmla="*/ 126467 h 472"/>
              <a:gd name="T32" fmla="*/ 212381 w 590"/>
              <a:gd name="T33" fmla="*/ 116078 h 472"/>
              <a:gd name="T34" fmla="*/ 180650 w 590"/>
              <a:gd name="T35" fmla="*/ 84551 h 472"/>
              <a:gd name="T36" fmla="*/ 100962 w 590"/>
              <a:gd name="T37" fmla="*/ 0 h 472"/>
              <a:gd name="T38" fmla="*/ 100962 w 590"/>
              <a:gd name="T39" fmla="*/ 0 h 472"/>
              <a:gd name="T40" fmla="*/ 37140 w 590"/>
              <a:gd name="T41" fmla="*/ 42275 h 472"/>
              <a:gd name="T42" fmla="*/ 15866 w 590"/>
              <a:gd name="T43" fmla="*/ 42275 h 472"/>
              <a:gd name="T44" fmla="*/ 0 w 590"/>
              <a:gd name="T45" fmla="*/ 58039 h 472"/>
              <a:gd name="T46" fmla="*/ 0 w 590"/>
              <a:gd name="T47" fmla="*/ 110704 h 472"/>
              <a:gd name="T48" fmla="*/ 15866 w 590"/>
              <a:gd name="T49" fmla="*/ 126467 h 472"/>
              <a:gd name="T50" fmla="*/ 37140 w 590"/>
              <a:gd name="T51" fmla="*/ 126467 h 472"/>
              <a:gd name="T52" fmla="*/ 100962 w 590"/>
              <a:gd name="T53" fmla="*/ 168743 h 472"/>
              <a:gd name="T54" fmla="*/ 116828 w 590"/>
              <a:gd name="T55" fmla="*/ 152979 h 472"/>
              <a:gd name="T56" fmla="*/ 116828 w 590"/>
              <a:gd name="T57" fmla="*/ 15764 h 472"/>
              <a:gd name="T58" fmla="*/ 100962 w 590"/>
              <a:gd name="T59" fmla="*/ 0 h 472"/>
              <a:gd name="T60" fmla="*/ 37140 w 590"/>
              <a:gd name="T61" fmla="*/ 105688 h 472"/>
              <a:gd name="T62" fmla="*/ 37140 w 590"/>
              <a:gd name="T63" fmla="*/ 105688 h 472"/>
              <a:gd name="T64" fmla="*/ 32092 w 590"/>
              <a:gd name="T65" fmla="*/ 110704 h 472"/>
              <a:gd name="T66" fmla="*/ 21274 w 590"/>
              <a:gd name="T67" fmla="*/ 110704 h 472"/>
              <a:gd name="T68" fmla="*/ 15866 w 590"/>
              <a:gd name="T69" fmla="*/ 105688 h 472"/>
              <a:gd name="T70" fmla="*/ 15866 w 590"/>
              <a:gd name="T71" fmla="*/ 63413 h 472"/>
              <a:gd name="T72" fmla="*/ 21274 w 590"/>
              <a:gd name="T73" fmla="*/ 58039 h 472"/>
              <a:gd name="T74" fmla="*/ 32092 w 590"/>
              <a:gd name="T75" fmla="*/ 58039 h 472"/>
              <a:gd name="T76" fmla="*/ 37140 w 590"/>
              <a:gd name="T77" fmla="*/ 63413 h 472"/>
              <a:gd name="T78" fmla="*/ 37140 w 590"/>
              <a:gd name="T79" fmla="*/ 105688 h 472"/>
              <a:gd name="T80" fmla="*/ 100962 w 590"/>
              <a:gd name="T81" fmla="*/ 152979 h 472"/>
              <a:gd name="T82" fmla="*/ 100962 w 590"/>
              <a:gd name="T83" fmla="*/ 152979 h 472"/>
              <a:gd name="T84" fmla="*/ 53366 w 590"/>
              <a:gd name="T85" fmla="*/ 121452 h 472"/>
              <a:gd name="T86" fmla="*/ 53366 w 590"/>
              <a:gd name="T87" fmla="*/ 42275 h 472"/>
              <a:gd name="T88" fmla="*/ 100962 w 590"/>
              <a:gd name="T89" fmla="*/ 15764 h 472"/>
              <a:gd name="T90" fmla="*/ 100962 w 590"/>
              <a:gd name="T91" fmla="*/ 152979 h 472"/>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590" h="472">
                <a:moveTo>
                  <a:pt x="501" y="236"/>
                </a:moveTo>
                <a:lnTo>
                  <a:pt x="501" y="236"/>
                </a:lnTo>
                <a:cubicBezTo>
                  <a:pt x="589" y="148"/>
                  <a:pt x="589" y="148"/>
                  <a:pt x="589" y="148"/>
                </a:cubicBezTo>
                <a:cubicBezTo>
                  <a:pt x="589" y="148"/>
                  <a:pt x="589" y="133"/>
                  <a:pt x="589" y="118"/>
                </a:cubicBezTo>
                <a:cubicBezTo>
                  <a:pt x="574" y="118"/>
                  <a:pt x="560" y="118"/>
                  <a:pt x="560" y="133"/>
                </a:cubicBezTo>
                <a:cubicBezTo>
                  <a:pt x="471" y="206"/>
                  <a:pt x="471" y="206"/>
                  <a:pt x="471" y="206"/>
                </a:cubicBezTo>
                <a:cubicBezTo>
                  <a:pt x="398" y="133"/>
                  <a:pt x="398" y="133"/>
                  <a:pt x="398" y="133"/>
                </a:cubicBezTo>
                <a:cubicBezTo>
                  <a:pt x="383" y="118"/>
                  <a:pt x="369" y="118"/>
                  <a:pt x="369" y="118"/>
                </a:cubicBezTo>
                <a:cubicBezTo>
                  <a:pt x="354" y="133"/>
                  <a:pt x="354" y="148"/>
                  <a:pt x="369" y="148"/>
                </a:cubicBezTo>
                <a:cubicBezTo>
                  <a:pt x="442" y="236"/>
                  <a:pt x="442" y="236"/>
                  <a:pt x="442" y="236"/>
                </a:cubicBezTo>
                <a:cubicBezTo>
                  <a:pt x="369" y="324"/>
                  <a:pt x="369" y="324"/>
                  <a:pt x="369" y="324"/>
                </a:cubicBezTo>
                <a:cubicBezTo>
                  <a:pt x="354" y="324"/>
                  <a:pt x="354" y="339"/>
                  <a:pt x="369" y="353"/>
                </a:cubicBezTo>
                <a:cubicBezTo>
                  <a:pt x="369" y="353"/>
                  <a:pt x="383" y="353"/>
                  <a:pt x="398" y="339"/>
                </a:cubicBezTo>
                <a:cubicBezTo>
                  <a:pt x="471" y="265"/>
                  <a:pt x="471" y="265"/>
                  <a:pt x="471" y="265"/>
                </a:cubicBezTo>
                <a:cubicBezTo>
                  <a:pt x="560" y="339"/>
                  <a:pt x="560" y="339"/>
                  <a:pt x="560" y="339"/>
                </a:cubicBezTo>
                <a:cubicBezTo>
                  <a:pt x="560" y="353"/>
                  <a:pt x="574" y="353"/>
                  <a:pt x="589" y="353"/>
                </a:cubicBezTo>
                <a:cubicBezTo>
                  <a:pt x="589" y="339"/>
                  <a:pt x="589" y="324"/>
                  <a:pt x="589" y="324"/>
                </a:cubicBezTo>
                <a:lnTo>
                  <a:pt x="501" y="236"/>
                </a:lnTo>
                <a:close/>
                <a:moveTo>
                  <a:pt x="280" y="0"/>
                </a:moveTo>
                <a:lnTo>
                  <a:pt x="280" y="0"/>
                </a:lnTo>
                <a:cubicBezTo>
                  <a:pt x="103" y="118"/>
                  <a:pt x="103" y="118"/>
                  <a:pt x="103" y="118"/>
                </a:cubicBezTo>
                <a:cubicBezTo>
                  <a:pt x="44" y="118"/>
                  <a:pt x="44" y="118"/>
                  <a:pt x="44" y="118"/>
                </a:cubicBezTo>
                <a:cubicBezTo>
                  <a:pt x="30" y="118"/>
                  <a:pt x="0" y="133"/>
                  <a:pt x="0" y="162"/>
                </a:cubicBezTo>
                <a:cubicBezTo>
                  <a:pt x="0" y="309"/>
                  <a:pt x="0" y="309"/>
                  <a:pt x="0" y="309"/>
                </a:cubicBezTo>
                <a:cubicBezTo>
                  <a:pt x="0" y="339"/>
                  <a:pt x="30" y="353"/>
                  <a:pt x="44" y="353"/>
                </a:cubicBezTo>
                <a:cubicBezTo>
                  <a:pt x="103" y="353"/>
                  <a:pt x="103" y="353"/>
                  <a:pt x="103" y="353"/>
                </a:cubicBezTo>
                <a:cubicBezTo>
                  <a:pt x="280" y="471"/>
                  <a:pt x="280" y="471"/>
                  <a:pt x="280" y="471"/>
                </a:cubicBezTo>
                <a:cubicBezTo>
                  <a:pt x="295" y="471"/>
                  <a:pt x="324" y="457"/>
                  <a:pt x="324" y="427"/>
                </a:cubicBezTo>
                <a:cubicBezTo>
                  <a:pt x="324" y="44"/>
                  <a:pt x="324" y="44"/>
                  <a:pt x="324" y="44"/>
                </a:cubicBezTo>
                <a:cubicBezTo>
                  <a:pt x="324" y="15"/>
                  <a:pt x="295" y="0"/>
                  <a:pt x="280" y="0"/>
                </a:cubicBezTo>
                <a:close/>
                <a:moveTo>
                  <a:pt x="103" y="295"/>
                </a:moveTo>
                <a:lnTo>
                  <a:pt x="103" y="295"/>
                </a:lnTo>
                <a:cubicBezTo>
                  <a:pt x="103" y="309"/>
                  <a:pt x="89" y="309"/>
                  <a:pt x="89" y="309"/>
                </a:cubicBezTo>
                <a:cubicBezTo>
                  <a:pt x="59" y="309"/>
                  <a:pt x="59" y="309"/>
                  <a:pt x="59" y="309"/>
                </a:cubicBezTo>
                <a:cubicBezTo>
                  <a:pt x="59" y="309"/>
                  <a:pt x="44" y="309"/>
                  <a:pt x="44" y="295"/>
                </a:cubicBezTo>
                <a:cubicBezTo>
                  <a:pt x="44" y="177"/>
                  <a:pt x="44" y="177"/>
                  <a:pt x="44" y="177"/>
                </a:cubicBezTo>
                <a:cubicBezTo>
                  <a:pt x="44" y="162"/>
                  <a:pt x="59" y="162"/>
                  <a:pt x="59" y="162"/>
                </a:cubicBezTo>
                <a:cubicBezTo>
                  <a:pt x="89" y="162"/>
                  <a:pt x="89" y="162"/>
                  <a:pt x="89" y="162"/>
                </a:cubicBezTo>
                <a:cubicBezTo>
                  <a:pt x="89" y="162"/>
                  <a:pt x="103" y="162"/>
                  <a:pt x="103" y="177"/>
                </a:cubicBezTo>
                <a:lnTo>
                  <a:pt x="103" y="295"/>
                </a:lnTo>
                <a:close/>
                <a:moveTo>
                  <a:pt x="280" y="427"/>
                </a:moveTo>
                <a:lnTo>
                  <a:pt x="280" y="427"/>
                </a:lnTo>
                <a:cubicBezTo>
                  <a:pt x="148" y="339"/>
                  <a:pt x="148" y="339"/>
                  <a:pt x="148" y="339"/>
                </a:cubicBezTo>
                <a:cubicBezTo>
                  <a:pt x="148" y="118"/>
                  <a:pt x="148" y="118"/>
                  <a:pt x="148" y="118"/>
                </a:cubicBezTo>
                <a:cubicBezTo>
                  <a:pt x="280" y="44"/>
                  <a:pt x="280" y="44"/>
                  <a:pt x="280" y="44"/>
                </a:cubicBezTo>
                <a:lnTo>
                  <a:pt x="280" y="427"/>
                </a:lnTo>
                <a:close/>
              </a:path>
            </a:pathLst>
          </a:custGeom>
          <a:solidFill>
            <a:schemeClr val="tx1">
              <a:lumMod val="75000"/>
              <a:lumOff val="25000"/>
            </a:schemeClr>
          </a:solidFill>
          <a:ln>
            <a:noFill/>
          </a:ln>
          <a:effectLst/>
          <a:extLst/>
        </p:spPr>
        <p:txBody>
          <a:bodyPr wrap="none" anchor="ctr"/>
          <a:lstStyle/>
          <a:p>
            <a:endParaRPr lang="en-US" sz="5400"/>
          </a:p>
        </p:txBody>
      </p:sp>
      <p:sp>
        <p:nvSpPr>
          <p:cNvPr id="130" name="Freeform 129"/>
          <p:cNvSpPr>
            <a:spLocks noChangeArrowheads="1"/>
          </p:cNvSpPr>
          <p:nvPr/>
        </p:nvSpPr>
        <p:spPr bwMode="auto">
          <a:xfrm>
            <a:off x="5581589" y="6033387"/>
            <a:ext cx="566944" cy="525462"/>
          </a:xfrm>
          <a:custGeom>
            <a:avLst/>
            <a:gdLst>
              <a:gd name="T0" fmla="*/ 132032 w 604"/>
              <a:gd name="T1" fmla="*/ 0 h 561"/>
              <a:gd name="T2" fmla="*/ 132032 w 604"/>
              <a:gd name="T3" fmla="*/ 0 h 561"/>
              <a:gd name="T4" fmla="*/ 132032 w 604"/>
              <a:gd name="T5" fmla="*/ 15750 h 561"/>
              <a:gd name="T6" fmla="*/ 200560 w 604"/>
              <a:gd name="T7" fmla="*/ 100225 h 561"/>
              <a:gd name="T8" fmla="*/ 132032 w 604"/>
              <a:gd name="T9" fmla="*/ 184342 h 561"/>
              <a:gd name="T10" fmla="*/ 132032 w 604"/>
              <a:gd name="T11" fmla="*/ 200449 h 561"/>
              <a:gd name="T12" fmla="*/ 216346 w 604"/>
              <a:gd name="T13" fmla="*/ 100225 h 561"/>
              <a:gd name="T14" fmla="*/ 132032 w 604"/>
              <a:gd name="T15" fmla="*/ 0 h 561"/>
              <a:gd name="T16" fmla="*/ 174369 w 604"/>
              <a:gd name="T17" fmla="*/ 100225 h 561"/>
              <a:gd name="T18" fmla="*/ 174369 w 604"/>
              <a:gd name="T19" fmla="*/ 100225 h 561"/>
              <a:gd name="T20" fmla="*/ 132032 w 604"/>
              <a:gd name="T21" fmla="*/ 52618 h 561"/>
              <a:gd name="T22" fmla="*/ 132032 w 604"/>
              <a:gd name="T23" fmla="*/ 63356 h 561"/>
              <a:gd name="T24" fmla="*/ 158223 w 604"/>
              <a:gd name="T25" fmla="*/ 100225 h 561"/>
              <a:gd name="T26" fmla="*/ 132032 w 604"/>
              <a:gd name="T27" fmla="*/ 137093 h 561"/>
              <a:gd name="T28" fmla="*/ 132032 w 604"/>
              <a:gd name="T29" fmla="*/ 147473 h 561"/>
              <a:gd name="T30" fmla="*/ 174369 w 604"/>
              <a:gd name="T31" fmla="*/ 100225 h 561"/>
              <a:gd name="T32" fmla="*/ 95078 w 604"/>
              <a:gd name="T33" fmla="*/ 15750 h 561"/>
              <a:gd name="T34" fmla="*/ 95078 w 604"/>
              <a:gd name="T35" fmla="*/ 15750 h 561"/>
              <a:gd name="T36" fmla="*/ 31573 w 604"/>
              <a:gd name="T37" fmla="*/ 57987 h 561"/>
              <a:gd name="T38" fmla="*/ 10405 w 604"/>
              <a:gd name="T39" fmla="*/ 57987 h 561"/>
              <a:gd name="T40" fmla="*/ 0 w 604"/>
              <a:gd name="T41" fmla="*/ 73737 h 561"/>
              <a:gd name="T42" fmla="*/ 0 w 604"/>
              <a:gd name="T43" fmla="*/ 126354 h 561"/>
              <a:gd name="T44" fmla="*/ 10405 w 604"/>
              <a:gd name="T45" fmla="*/ 142104 h 561"/>
              <a:gd name="T46" fmla="*/ 31573 w 604"/>
              <a:gd name="T47" fmla="*/ 142104 h 561"/>
              <a:gd name="T48" fmla="*/ 95078 w 604"/>
              <a:gd name="T49" fmla="*/ 184342 h 561"/>
              <a:gd name="T50" fmla="*/ 110864 w 604"/>
              <a:gd name="T51" fmla="*/ 168592 h 561"/>
              <a:gd name="T52" fmla="*/ 110864 w 604"/>
              <a:gd name="T53" fmla="*/ 31499 h 561"/>
              <a:gd name="T54" fmla="*/ 95078 w 604"/>
              <a:gd name="T55" fmla="*/ 15750 h 561"/>
              <a:gd name="T56" fmla="*/ 31573 w 604"/>
              <a:gd name="T57" fmla="*/ 121343 h 561"/>
              <a:gd name="T58" fmla="*/ 31573 w 604"/>
              <a:gd name="T59" fmla="*/ 121343 h 561"/>
              <a:gd name="T60" fmla="*/ 26191 w 604"/>
              <a:gd name="T61" fmla="*/ 126354 h 561"/>
              <a:gd name="T62" fmla="*/ 21168 w 604"/>
              <a:gd name="T63" fmla="*/ 126354 h 561"/>
              <a:gd name="T64" fmla="*/ 10405 w 604"/>
              <a:gd name="T65" fmla="*/ 121343 h 561"/>
              <a:gd name="T66" fmla="*/ 10405 w 604"/>
              <a:gd name="T67" fmla="*/ 79106 h 561"/>
              <a:gd name="T68" fmla="*/ 21168 w 604"/>
              <a:gd name="T69" fmla="*/ 73737 h 561"/>
              <a:gd name="T70" fmla="*/ 26191 w 604"/>
              <a:gd name="T71" fmla="*/ 73737 h 561"/>
              <a:gd name="T72" fmla="*/ 31573 w 604"/>
              <a:gd name="T73" fmla="*/ 79106 h 561"/>
              <a:gd name="T74" fmla="*/ 31573 w 604"/>
              <a:gd name="T75" fmla="*/ 121343 h 561"/>
              <a:gd name="T76" fmla="*/ 95078 w 604"/>
              <a:gd name="T77" fmla="*/ 168592 h 561"/>
              <a:gd name="T78" fmla="*/ 95078 w 604"/>
              <a:gd name="T79" fmla="*/ 168592 h 561"/>
              <a:gd name="T80" fmla="*/ 47359 w 604"/>
              <a:gd name="T81" fmla="*/ 137093 h 561"/>
              <a:gd name="T82" fmla="*/ 47359 w 604"/>
              <a:gd name="T83" fmla="*/ 57987 h 561"/>
              <a:gd name="T84" fmla="*/ 95078 w 604"/>
              <a:gd name="T85" fmla="*/ 31499 h 561"/>
              <a:gd name="T86" fmla="*/ 95078 w 604"/>
              <a:gd name="T87" fmla="*/ 168592 h 561"/>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604" h="561">
                <a:moveTo>
                  <a:pt x="368" y="0"/>
                </a:moveTo>
                <a:lnTo>
                  <a:pt x="368" y="0"/>
                </a:lnTo>
                <a:cubicBezTo>
                  <a:pt x="368" y="44"/>
                  <a:pt x="368" y="44"/>
                  <a:pt x="368" y="44"/>
                </a:cubicBezTo>
                <a:cubicBezTo>
                  <a:pt x="486" y="74"/>
                  <a:pt x="559" y="162"/>
                  <a:pt x="559" y="280"/>
                </a:cubicBezTo>
                <a:cubicBezTo>
                  <a:pt x="559" y="397"/>
                  <a:pt x="486" y="486"/>
                  <a:pt x="368" y="515"/>
                </a:cubicBezTo>
                <a:cubicBezTo>
                  <a:pt x="368" y="560"/>
                  <a:pt x="368" y="560"/>
                  <a:pt x="368" y="560"/>
                </a:cubicBezTo>
                <a:cubicBezTo>
                  <a:pt x="500" y="530"/>
                  <a:pt x="603" y="427"/>
                  <a:pt x="603" y="280"/>
                </a:cubicBezTo>
                <a:cubicBezTo>
                  <a:pt x="603" y="133"/>
                  <a:pt x="500" y="30"/>
                  <a:pt x="368" y="0"/>
                </a:cubicBezTo>
                <a:close/>
                <a:moveTo>
                  <a:pt x="486" y="280"/>
                </a:moveTo>
                <a:lnTo>
                  <a:pt x="486" y="280"/>
                </a:lnTo>
                <a:cubicBezTo>
                  <a:pt x="486" y="206"/>
                  <a:pt x="441" y="147"/>
                  <a:pt x="368" y="147"/>
                </a:cubicBezTo>
                <a:cubicBezTo>
                  <a:pt x="368" y="177"/>
                  <a:pt x="368" y="177"/>
                  <a:pt x="368" y="177"/>
                </a:cubicBezTo>
                <a:cubicBezTo>
                  <a:pt x="412" y="192"/>
                  <a:pt x="441" y="235"/>
                  <a:pt x="441" y="280"/>
                </a:cubicBezTo>
                <a:cubicBezTo>
                  <a:pt x="441" y="324"/>
                  <a:pt x="412" y="368"/>
                  <a:pt x="368" y="383"/>
                </a:cubicBezTo>
                <a:cubicBezTo>
                  <a:pt x="368" y="412"/>
                  <a:pt x="368" y="412"/>
                  <a:pt x="368" y="412"/>
                </a:cubicBezTo>
                <a:cubicBezTo>
                  <a:pt x="441" y="412"/>
                  <a:pt x="486" y="353"/>
                  <a:pt x="486" y="280"/>
                </a:cubicBezTo>
                <a:close/>
                <a:moveTo>
                  <a:pt x="265" y="44"/>
                </a:moveTo>
                <a:lnTo>
                  <a:pt x="265" y="44"/>
                </a:lnTo>
                <a:cubicBezTo>
                  <a:pt x="88" y="162"/>
                  <a:pt x="88" y="162"/>
                  <a:pt x="88" y="162"/>
                </a:cubicBezTo>
                <a:cubicBezTo>
                  <a:pt x="29" y="162"/>
                  <a:pt x="29" y="162"/>
                  <a:pt x="29" y="162"/>
                </a:cubicBezTo>
                <a:cubicBezTo>
                  <a:pt x="15" y="162"/>
                  <a:pt x="0" y="177"/>
                  <a:pt x="0" y="206"/>
                </a:cubicBezTo>
                <a:cubicBezTo>
                  <a:pt x="0" y="353"/>
                  <a:pt x="0" y="353"/>
                  <a:pt x="0" y="353"/>
                </a:cubicBezTo>
                <a:cubicBezTo>
                  <a:pt x="0" y="383"/>
                  <a:pt x="15" y="397"/>
                  <a:pt x="29" y="397"/>
                </a:cubicBezTo>
                <a:cubicBezTo>
                  <a:pt x="88" y="397"/>
                  <a:pt x="88" y="397"/>
                  <a:pt x="88" y="397"/>
                </a:cubicBezTo>
                <a:cubicBezTo>
                  <a:pt x="265" y="515"/>
                  <a:pt x="265" y="515"/>
                  <a:pt x="265" y="515"/>
                </a:cubicBezTo>
                <a:cubicBezTo>
                  <a:pt x="294" y="515"/>
                  <a:pt x="309" y="501"/>
                  <a:pt x="309" y="471"/>
                </a:cubicBezTo>
                <a:cubicBezTo>
                  <a:pt x="309" y="88"/>
                  <a:pt x="309" y="88"/>
                  <a:pt x="309" y="88"/>
                </a:cubicBezTo>
                <a:cubicBezTo>
                  <a:pt x="309" y="59"/>
                  <a:pt x="294" y="44"/>
                  <a:pt x="265" y="44"/>
                </a:cubicBezTo>
                <a:close/>
                <a:moveTo>
                  <a:pt x="88" y="339"/>
                </a:moveTo>
                <a:lnTo>
                  <a:pt x="88" y="339"/>
                </a:lnTo>
                <a:cubicBezTo>
                  <a:pt x="88" y="353"/>
                  <a:pt x="88" y="353"/>
                  <a:pt x="73" y="353"/>
                </a:cubicBezTo>
                <a:cubicBezTo>
                  <a:pt x="59" y="353"/>
                  <a:pt x="59" y="353"/>
                  <a:pt x="59" y="353"/>
                </a:cubicBezTo>
                <a:cubicBezTo>
                  <a:pt x="44" y="353"/>
                  <a:pt x="29" y="353"/>
                  <a:pt x="29" y="339"/>
                </a:cubicBezTo>
                <a:cubicBezTo>
                  <a:pt x="29" y="221"/>
                  <a:pt x="29" y="221"/>
                  <a:pt x="29" y="221"/>
                </a:cubicBezTo>
                <a:cubicBezTo>
                  <a:pt x="29" y="206"/>
                  <a:pt x="44" y="206"/>
                  <a:pt x="59" y="206"/>
                </a:cubicBezTo>
                <a:cubicBezTo>
                  <a:pt x="73" y="206"/>
                  <a:pt x="73" y="206"/>
                  <a:pt x="73" y="206"/>
                </a:cubicBezTo>
                <a:cubicBezTo>
                  <a:pt x="88" y="206"/>
                  <a:pt x="88" y="206"/>
                  <a:pt x="88" y="221"/>
                </a:cubicBezTo>
                <a:lnTo>
                  <a:pt x="88" y="339"/>
                </a:lnTo>
                <a:close/>
                <a:moveTo>
                  <a:pt x="265" y="471"/>
                </a:moveTo>
                <a:lnTo>
                  <a:pt x="265" y="471"/>
                </a:lnTo>
                <a:cubicBezTo>
                  <a:pt x="132" y="383"/>
                  <a:pt x="132" y="383"/>
                  <a:pt x="132" y="383"/>
                </a:cubicBezTo>
                <a:cubicBezTo>
                  <a:pt x="132" y="353"/>
                  <a:pt x="132" y="192"/>
                  <a:pt x="132" y="162"/>
                </a:cubicBezTo>
                <a:cubicBezTo>
                  <a:pt x="265" y="88"/>
                  <a:pt x="265" y="88"/>
                  <a:pt x="265" y="88"/>
                </a:cubicBezTo>
                <a:cubicBezTo>
                  <a:pt x="265" y="103"/>
                  <a:pt x="265" y="456"/>
                  <a:pt x="265" y="471"/>
                </a:cubicBezTo>
                <a:close/>
              </a:path>
            </a:pathLst>
          </a:custGeom>
          <a:solidFill>
            <a:schemeClr val="tx1">
              <a:lumMod val="75000"/>
              <a:lumOff val="25000"/>
            </a:schemeClr>
          </a:solidFill>
          <a:ln>
            <a:noFill/>
          </a:ln>
          <a:effectLst/>
          <a:extLst/>
        </p:spPr>
        <p:txBody>
          <a:bodyPr wrap="none" anchor="ctr"/>
          <a:lstStyle/>
          <a:p>
            <a:endParaRPr lang="en-US" sz="5400"/>
          </a:p>
        </p:txBody>
      </p:sp>
      <p:sp>
        <p:nvSpPr>
          <p:cNvPr id="131" name="Freeform 130"/>
          <p:cNvSpPr>
            <a:spLocks noChangeArrowheads="1"/>
          </p:cNvSpPr>
          <p:nvPr/>
        </p:nvSpPr>
        <p:spPr bwMode="auto">
          <a:xfrm>
            <a:off x="4662036" y="6074869"/>
            <a:ext cx="473606" cy="442494"/>
          </a:xfrm>
          <a:custGeom>
            <a:avLst/>
            <a:gdLst>
              <a:gd name="T0" fmla="*/ 100972 w 502"/>
              <a:gd name="T1" fmla="*/ 0 h 472"/>
              <a:gd name="T2" fmla="*/ 100972 w 502"/>
              <a:gd name="T3" fmla="*/ 0 h 472"/>
              <a:gd name="T4" fmla="*/ 37143 w 502"/>
              <a:gd name="T5" fmla="*/ 42275 h 472"/>
              <a:gd name="T6" fmla="*/ 15867 w 502"/>
              <a:gd name="T7" fmla="*/ 42275 h 472"/>
              <a:gd name="T8" fmla="*/ 0 w 502"/>
              <a:gd name="T9" fmla="*/ 58039 h 472"/>
              <a:gd name="T10" fmla="*/ 0 w 502"/>
              <a:gd name="T11" fmla="*/ 110704 h 472"/>
              <a:gd name="T12" fmla="*/ 15867 w 502"/>
              <a:gd name="T13" fmla="*/ 126467 h 472"/>
              <a:gd name="T14" fmla="*/ 37143 w 502"/>
              <a:gd name="T15" fmla="*/ 126467 h 472"/>
              <a:gd name="T16" fmla="*/ 100972 w 502"/>
              <a:gd name="T17" fmla="*/ 168743 h 472"/>
              <a:gd name="T18" fmla="*/ 116839 w 502"/>
              <a:gd name="T19" fmla="*/ 152979 h 472"/>
              <a:gd name="T20" fmla="*/ 116839 w 502"/>
              <a:gd name="T21" fmla="*/ 15764 h 472"/>
              <a:gd name="T22" fmla="*/ 100972 w 502"/>
              <a:gd name="T23" fmla="*/ 0 h 472"/>
              <a:gd name="T24" fmla="*/ 37143 w 502"/>
              <a:gd name="T25" fmla="*/ 105688 h 472"/>
              <a:gd name="T26" fmla="*/ 37143 w 502"/>
              <a:gd name="T27" fmla="*/ 105688 h 472"/>
              <a:gd name="T28" fmla="*/ 32095 w 502"/>
              <a:gd name="T29" fmla="*/ 110704 h 472"/>
              <a:gd name="T30" fmla="*/ 21276 w 502"/>
              <a:gd name="T31" fmla="*/ 110704 h 472"/>
              <a:gd name="T32" fmla="*/ 15867 w 502"/>
              <a:gd name="T33" fmla="*/ 105688 h 472"/>
              <a:gd name="T34" fmla="*/ 15867 w 502"/>
              <a:gd name="T35" fmla="*/ 63413 h 472"/>
              <a:gd name="T36" fmla="*/ 21276 w 502"/>
              <a:gd name="T37" fmla="*/ 58039 h 472"/>
              <a:gd name="T38" fmla="*/ 32095 w 502"/>
              <a:gd name="T39" fmla="*/ 58039 h 472"/>
              <a:gd name="T40" fmla="*/ 37143 w 502"/>
              <a:gd name="T41" fmla="*/ 63413 h 472"/>
              <a:gd name="T42" fmla="*/ 37143 w 502"/>
              <a:gd name="T43" fmla="*/ 105688 h 472"/>
              <a:gd name="T44" fmla="*/ 100972 w 502"/>
              <a:gd name="T45" fmla="*/ 152979 h 472"/>
              <a:gd name="T46" fmla="*/ 100972 w 502"/>
              <a:gd name="T47" fmla="*/ 152979 h 472"/>
              <a:gd name="T48" fmla="*/ 53371 w 502"/>
              <a:gd name="T49" fmla="*/ 121452 h 472"/>
              <a:gd name="T50" fmla="*/ 53371 w 502"/>
              <a:gd name="T51" fmla="*/ 42275 h 472"/>
              <a:gd name="T52" fmla="*/ 100972 w 502"/>
              <a:gd name="T53" fmla="*/ 15764 h 472"/>
              <a:gd name="T54" fmla="*/ 100972 w 502"/>
              <a:gd name="T55" fmla="*/ 152979 h 472"/>
              <a:gd name="T56" fmla="*/ 138115 w 502"/>
              <a:gd name="T57" fmla="*/ 36901 h 472"/>
              <a:gd name="T58" fmla="*/ 138115 w 502"/>
              <a:gd name="T59" fmla="*/ 36901 h 472"/>
              <a:gd name="T60" fmla="*/ 138115 w 502"/>
              <a:gd name="T61" fmla="*/ 47649 h 472"/>
              <a:gd name="T62" fmla="*/ 164800 w 502"/>
              <a:gd name="T63" fmla="*/ 84551 h 472"/>
              <a:gd name="T64" fmla="*/ 138115 w 502"/>
              <a:gd name="T65" fmla="*/ 121452 h 472"/>
              <a:gd name="T66" fmla="*/ 138115 w 502"/>
              <a:gd name="T67" fmla="*/ 131841 h 472"/>
              <a:gd name="T68" fmla="*/ 180667 w 502"/>
              <a:gd name="T69" fmla="*/ 84551 h 472"/>
              <a:gd name="T70" fmla="*/ 138115 w 502"/>
              <a:gd name="T71" fmla="*/ 36901 h 47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02" h="472">
                <a:moveTo>
                  <a:pt x="280" y="0"/>
                </a:moveTo>
                <a:lnTo>
                  <a:pt x="280" y="0"/>
                </a:lnTo>
                <a:cubicBezTo>
                  <a:pt x="103" y="118"/>
                  <a:pt x="103" y="118"/>
                  <a:pt x="103" y="118"/>
                </a:cubicBezTo>
                <a:cubicBezTo>
                  <a:pt x="44" y="118"/>
                  <a:pt x="44" y="118"/>
                  <a:pt x="44" y="118"/>
                </a:cubicBezTo>
                <a:cubicBezTo>
                  <a:pt x="30" y="118"/>
                  <a:pt x="0" y="133"/>
                  <a:pt x="0" y="162"/>
                </a:cubicBezTo>
                <a:cubicBezTo>
                  <a:pt x="0" y="309"/>
                  <a:pt x="0" y="309"/>
                  <a:pt x="0" y="309"/>
                </a:cubicBezTo>
                <a:cubicBezTo>
                  <a:pt x="0" y="339"/>
                  <a:pt x="30" y="353"/>
                  <a:pt x="44" y="353"/>
                </a:cubicBezTo>
                <a:cubicBezTo>
                  <a:pt x="103" y="353"/>
                  <a:pt x="103" y="353"/>
                  <a:pt x="103" y="353"/>
                </a:cubicBezTo>
                <a:cubicBezTo>
                  <a:pt x="280" y="471"/>
                  <a:pt x="280" y="471"/>
                  <a:pt x="280" y="471"/>
                </a:cubicBezTo>
                <a:cubicBezTo>
                  <a:pt x="295" y="471"/>
                  <a:pt x="324" y="457"/>
                  <a:pt x="324" y="427"/>
                </a:cubicBezTo>
                <a:cubicBezTo>
                  <a:pt x="324" y="44"/>
                  <a:pt x="324" y="44"/>
                  <a:pt x="324" y="44"/>
                </a:cubicBezTo>
                <a:cubicBezTo>
                  <a:pt x="324" y="15"/>
                  <a:pt x="295" y="0"/>
                  <a:pt x="280" y="0"/>
                </a:cubicBezTo>
                <a:close/>
                <a:moveTo>
                  <a:pt x="103" y="295"/>
                </a:moveTo>
                <a:lnTo>
                  <a:pt x="103" y="295"/>
                </a:lnTo>
                <a:cubicBezTo>
                  <a:pt x="103" y="309"/>
                  <a:pt x="89" y="309"/>
                  <a:pt x="89" y="309"/>
                </a:cubicBezTo>
                <a:cubicBezTo>
                  <a:pt x="59" y="309"/>
                  <a:pt x="59" y="309"/>
                  <a:pt x="59" y="309"/>
                </a:cubicBezTo>
                <a:cubicBezTo>
                  <a:pt x="59" y="309"/>
                  <a:pt x="44" y="309"/>
                  <a:pt x="44" y="295"/>
                </a:cubicBezTo>
                <a:cubicBezTo>
                  <a:pt x="44" y="177"/>
                  <a:pt x="44" y="177"/>
                  <a:pt x="44" y="177"/>
                </a:cubicBezTo>
                <a:cubicBezTo>
                  <a:pt x="44" y="162"/>
                  <a:pt x="59" y="162"/>
                  <a:pt x="59" y="162"/>
                </a:cubicBezTo>
                <a:cubicBezTo>
                  <a:pt x="89" y="162"/>
                  <a:pt x="89" y="162"/>
                  <a:pt x="89" y="162"/>
                </a:cubicBezTo>
                <a:cubicBezTo>
                  <a:pt x="89" y="162"/>
                  <a:pt x="103" y="162"/>
                  <a:pt x="103" y="177"/>
                </a:cubicBezTo>
                <a:lnTo>
                  <a:pt x="103" y="295"/>
                </a:lnTo>
                <a:close/>
                <a:moveTo>
                  <a:pt x="280" y="427"/>
                </a:moveTo>
                <a:lnTo>
                  <a:pt x="280" y="427"/>
                </a:lnTo>
                <a:cubicBezTo>
                  <a:pt x="148" y="339"/>
                  <a:pt x="148" y="339"/>
                  <a:pt x="148" y="339"/>
                </a:cubicBezTo>
                <a:cubicBezTo>
                  <a:pt x="148" y="309"/>
                  <a:pt x="148" y="148"/>
                  <a:pt x="148" y="118"/>
                </a:cubicBezTo>
                <a:cubicBezTo>
                  <a:pt x="280" y="44"/>
                  <a:pt x="280" y="44"/>
                  <a:pt x="280" y="44"/>
                </a:cubicBezTo>
                <a:cubicBezTo>
                  <a:pt x="280" y="59"/>
                  <a:pt x="280" y="412"/>
                  <a:pt x="280" y="427"/>
                </a:cubicBezTo>
                <a:close/>
                <a:moveTo>
                  <a:pt x="383" y="103"/>
                </a:moveTo>
                <a:lnTo>
                  <a:pt x="383" y="103"/>
                </a:lnTo>
                <a:cubicBezTo>
                  <a:pt x="383" y="133"/>
                  <a:pt x="383" y="133"/>
                  <a:pt x="383" y="133"/>
                </a:cubicBezTo>
                <a:cubicBezTo>
                  <a:pt x="427" y="148"/>
                  <a:pt x="457" y="191"/>
                  <a:pt x="457" y="236"/>
                </a:cubicBezTo>
                <a:cubicBezTo>
                  <a:pt x="457" y="280"/>
                  <a:pt x="427" y="324"/>
                  <a:pt x="383" y="339"/>
                </a:cubicBezTo>
                <a:cubicBezTo>
                  <a:pt x="383" y="368"/>
                  <a:pt x="383" y="368"/>
                  <a:pt x="383" y="368"/>
                </a:cubicBezTo>
                <a:cubicBezTo>
                  <a:pt x="442" y="368"/>
                  <a:pt x="501" y="309"/>
                  <a:pt x="501" y="236"/>
                </a:cubicBezTo>
                <a:cubicBezTo>
                  <a:pt x="501" y="162"/>
                  <a:pt x="442" y="103"/>
                  <a:pt x="383" y="103"/>
                </a:cubicBezTo>
                <a:close/>
              </a:path>
            </a:pathLst>
          </a:custGeom>
          <a:solidFill>
            <a:schemeClr val="tx1">
              <a:lumMod val="75000"/>
              <a:lumOff val="25000"/>
            </a:schemeClr>
          </a:solidFill>
          <a:ln>
            <a:noFill/>
          </a:ln>
          <a:effectLst/>
          <a:extLst/>
        </p:spPr>
        <p:txBody>
          <a:bodyPr wrap="none" anchor="ctr"/>
          <a:lstStyle/>
          <a:p>
            <a:endParaRPr lang="en-US" sz="5400"/>
          </a:p>
        </p:txBody>
      </p:sp>
      <p:sp>
        <p:nvSpPr>
          <p:cNvPr id="132" name="Freeform 131"/>
          <p:cNvSpPr>
            <a:spLocks noChangeArrowheads="1"/>
          </p:cNvSpPr>
          <p:nvPr/>
        </p:nvSpPr>
        <p:spPr bwMode="auto">
          <a:xfrm>
            <a:off x="3777050" y="6074869"/>
            <a:ext cx="307670" cy="442494"/>
          </a:xfrm>
          <a:custGeom>
            <a:avLst/>
            <a:gdLst>
              <a:gd name="T0" fmla="*/ 101319 w 325"/>
              <a:gd name="T1" fmla="*/ 0 h 472"/>
              <a:gd name="T2" fmla="*/ 101319 w 325"/>
              <a:gd name="T3" fmla="*/ 0 h 472"/>
              <a:gd name="T4" fmla="*/ 37271 w 325"/>
              <a:gd name="T5" fmla="*/ 42275 h 472"/>
              <a:gd name="T6" fmla="*/ 15922 w 325"/>
              <a:gd name="T7" fmla="*/ 42275 h 472"/>
              <a:gd name="T8" fmla="*/ 0 w 325"/>
              <a:gd name="T9" fmla="*/ 58039 h 472"/>
              <a:gd name="T10" fmla="*/ 0 w 325"/>
              <a:gd name="T11" fmla="*/ 110704 h 472"/>
              <a:gd name="T12" fmla="*/ 15922 w 325"/>
              <a:gd name="T13" fmla="*/ 126467 h 472"/>
              <a:gd name="T14" fmla="*/ 37271 w 325"/>
              <a:gd name="T15" fmla="*/ 126467 h 472"/>
              <a:gd name="T16" fmla="*/ 101319 w 325"/>
              <a:gd name="T17" fmla="*/ 168743 h 472"/>
              <a:gd name="T18" fmla="*/ 117240 w 325"/>
              <a:gd name="T19" fmla="*/ 152979 h 472"/>
              <a:gd name="T20" fmla="*/ 117240 w 325"/>
              <a:gd name="T21" fmla="*/ 15764 h 472"/>
              <a:gd name="T22" fmla="*/ 101319 w 325"/>
              <a:gd name="T23" fmla="*/ 0 h 472"/>
              <a:gd name="T24" fmla="*/ 37271 w 325"/>
              <a:gd name="T25" fmla="*/ 105688 h 472"/>
              <a:gd name="T26" fmla="*/ 37271 w 325"/>
              <a:gd name="T27" fmla="*/ 105688 h 472"/>
              <a:gd name="T28" fmla="*/ 31843 w 325"/>
              <a:gd name="T29" fmla="*/ 110704 h 472"/>
              <a:gd name="T30" fmla="*/ 21349 w 325"/>
              <a:gd name="T31" fmla="*/ 110704 h 472"/>
              <a:gd name="T32" fmla="*/ 15922 w 325"/>
              <a:gd name="T33" fmla="*/ 105688 h 472"/>
              <a:gd name="T34" fmla="*/ 15922 w 325"/>
              <a:gd name="T35" fmla="*/ 63413 h 472"/>
              <a:gd name="T36" fmla="*/ 21349 w 325"/>
              <a:gd name="T37" fmla="*/ 58039 h 472"/>
              <a:gd name="T38" fmla="*/ 31843 w 325"/>
              <a:gd name="T39" fmla="*/ 58039 h 472"/>
              <a:gd name="T40" fmla="*/ 37271 w 325"/>
              <a:gd name="T41" fmla="*/ 63413 h 472"/>
              <a:gd name="T42" fmla="*/ 37271 w 325"/>
              <a:gd name="T43" fmla="*/ 105688 h 472"/>
              <a:gd name="T44" fmla="*/ 101319 w 325"/>
              <a:gd name="T45" fmla="*/ 152979 h 472"/>
              <a:gd name="T46" fmla="*/ 101319 w 325"/>
              <a:gd name="T47" fmla="*/ 152979 h 472"/>
              <a:gd name="T48" fmla="*/ 53192 w 325"/>
              <a:gd name="T49" fmla="*/ 121452 h 472"/>
              <a:gd name="T50" fmla="*/ 53192 w 325"/>
              <a:gd name="T51" fmla="*/ 42275 h 472"/>
              <a:gd name="T52" fmla="*/ 101319 w 325"/>
              <a:gd name="T53" fmla="*/ 15764 h 472"/>
              <a:gd name="T54" fmla="*/ 101319 w 325"/>
              <a:gd name="T55" fmla="*/ 152979 h 472"/>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325" h="472">
                <a:moveTo>
                  <a:pt x="280" y="0"/>
                </a:moveTo>
                <a:lnTo>
                  <a:pt x="280" y="0"/>
                </a:lnTo>
                <a:cubicBezTo>
                  <a:pt x="103" y="118"/>
                  <a:pt x="103" y="118"/>
                  <a:pt x="103" y="118"/>
                </a:cubicBezTo>
                <a:cubicBezTo>
                  <a:pt x="44" y="118"/>
                  <a:pt x="44" y="118"/>
                  <a:pt x="44" y="118"/>
                </a:cubicBezTo>
                <a:cubicBezTo>
                  <a:pt x="30" y="118"/>
                  <a:pt x="0" y="133"/>
                  <a:pt x="0" y="162"/>
                </a:cubicBezTo>
                <a:cubicBezTo>
                  <a:pt x="0" y="309"/>
                  <a:pt x="0" y="309"/>
                  <a:pt x="0" y="309"/>
                </a:cubicBezTo>
                <a:cubicBezTo>
                  <a:pt x="0" y="339"/>
                  <a:pt x="30" y="353"/>
                  <a:pt x="44" y="353"/>
                </a:cubicBezTo>
                <a:cubicBezTo>
                  <a:pt x="103" y="353"/>
                  <a:pt x="103" y="353"/>
                  <a:pt x="103" y="353"/>
                </a:cubicBezTo>
                <a:cubicBezTo>
                  <a:pt x="280" y="471"/>
                  <a:pt x="280" y="471"/>
                  <a:pt x="280" y="471"/>
                </a:cubicBezTo>
                <a:cubicBezTo>
                  <a:pt x="294" y="471"/>
                  <a:pt x="324" y="457"/>
                  <a:pt x="324" y="427"/>
                </a:cubicBezTo>
                <a:cubicBezTo>
                  <a:pt x="324" y="44"/>
                  <a:pt x="324" y="44"/>
                  <a:pt x="324" y="44"/>
                </a:cubicBezTo>
                <a:cubicBezTo>
                  <a:pt x="324" y="15"/>
                  <a:pt x="294" y="0"/>
                  <a:pt x="280" y="0"/>
                </a:cubicBezTo>
                <a:close/>
                <a:moveTo>
                  <a:pt x="103" y="295"/>
                </a:moveTo>
                <a:lnTo>
                  <a:pt x="103" y="295"/>
                </a:lnTo>
                <a:cubicBezTo>
                  <a:pt x="103" y="309"/>
                  <a:pt x="88" y="309"/>
                  <a:pt x="88" y="309"/>
                </a:cubicBezTo>
                <a:cubicBezTo>
                  <a:pt x="59" y="309"/>
                  <a:pt x="59" y="309"/>
                  <a:pt x="59" y="309"/>
                </a:cubicBezTo>
                <a:cubicBezTo>
                  <a:pt x="59" y="309"/>
                  <a:pt x="44" y="309"/>
                  <a:pt x="44" y="295"/>
                </a:cubicBezTo>
                <a:cubicBezTo>
                  <a:pt x="44" y="177"/>
                  <a:pt x="44" y="177"/>
                  <a:pt x="44" y="177"/>
                </a:cubicBezTo>
                <a:cubicBezTo>
                  <a:pt x="44" y="162"/>
                  <a:pt x="59" y="162"/>
                  <a:pt x="59" y="162"/>
                </a:cubicBezTo>
                <a:cubicBezTo>
                  <a:pt x="88" y="162"/>
                  <a:pt x="88" y="162"/>
                  <a:pt x="88" y="162"/>
                </a:cubicBezTo>
                <a:cubicBezTo>
                  <a:pt x="88" y="162"/>
                  <a:pt x="103" y="162"/>
                  <a:pt x="103" y="177"/>
                </a:cubicBezTo>
                <a:lnTo>
                  <a:pt x="103" y="295"/>
                </a:lnTo>
                <a:close/>
                <a:moveTo>
                  <a:pt x="280" y="427"/>
                </a:moveTo>
                <a:lnTo>
                  <a:pt x="280" y="427"/>
                </a:lnTo>
                <a:cubicBezTo>
                  <a:pt x="147" y="339"/>
                  <a:pt x="147" y="339"/>
                  <a:pt x="147" y="339"/>
                </a:cubicBezTo>
                <a:cubicBezTo>
                  <a:pt x="147" y="309"/>
                  <a:pt x="147" y="148"/>
                  <a:pt x="147" y="118"/>
                </a:cubicBezTo>
                <a:cubicBezTo>
                  <a:pt x="280" y="44"/>
                  <a:pt x="280" y="44"/>
                  <a:pt x="280" y="44"/>
                </a:cubicBezTo>
                <a:cubicBezTo>
                  <a:pt x="280" y="59"/>
                  <a:pt x="280" y="412"/>
                  <a:pt x="280" y="427"/>
                </a:cubicBezTo>
                <a:close/>
              </a:path>
            </a:pathLst>
          </a:custGeom>
          <a:solidFill>
            <a:schemeClr val="tx1">
              <a:lumMod val="75000"/>
              <a:lumOff val="25000"/>
            </a:schemeClr>
          </a:solidFill>
          <a:ln>
            <a:noFill/>
          </a:ln>
          <a:effectLst/>
          <a:extLst/>
        </p:spPr>
        <p:txBody>
          <a:bodyPr wrap="none" anchor="ctr"/>
          <a:lstStyle/>
          <a:p>
            <a:endParaRPr lang="en-US" sz="5400"/>
          </a:p>
        </p:txBody>
      </p:sp>
      <p:sp>
        <p:nvSpPr>
          <p:cNvPr id="133" name="Freeform 132"/>
          <p:cNvSpPr>
            <a:spLocks noChangeArrowheads="1"/>
          </p:cNvSpPr>
          <p:nvPr/>
        </p:nvSpPr>
        <p:spPr bwMode="auto">
          <a:xfrm>
            <a:off x="2764157" y="6002274"/>
            <a:ext cx="445952" cy="580772"/>
          </a:xfrm>
          <a:custGeom>
            <a:avLst/>
            <a:gdLst>
              <a:gd name="T0" fmla="*/ 132899 w 472"/>
              <a:gd name="T1" fmla="*/ 158122 h 619"/>
              <a:gd name="T2" fmla="*/ 132899 w 472"/>
              <a:gd name="T3" fmla="*/ 158122 h 619"/>
              <a:gd name="T4" fmla="*/ 85229 w 472"/>
              <a:gd name="T5" fmla="*/ 110793 h 619"/>
              <a:gd name="T6" fmla="*/ 37559 w 472"/>
              <a:gd name="T7" fmla="*/ 158122 h 619"/>
              <a:gd name="T8" fmla="*/ 85229 w 472"/>
              <a:gd name="T9" fmla="*/ 211188 h 619"/>
              <a:gd name="T10" fmla="*/ 132899 w 472"/>
              <a:gd name="T11" fmla="*/ 158122 h 619"/>
              <a:gd name="T12" fmla="*/ 85229 w 472"/>
              <a:gd name="T13" fmla="*/ 195053 h 619"/>
              <a:gd name="T14" fmla="*/ 85229 w 472"/>
              <a:gd name="T15" fmla="*/ 195053 h 619"/>
              <a:gd name="T16" fmla="*/ 48032 w 472"/>
              <a:gd name="T17" fmla="*/ 158122 h 619"/>
              <a:gd name="T18" fmla="*/ 85229 w 472"/>
              <a:gd name="T19" fmla="*/ 126570 h 619"/>
              <a:gd name="T20" fmla="*/ 122426 w 472"/>
              <a:gd name="T21" fmla="*/ 158122 h 619"/>
              <a:gd name="T22" fmla="*/ 85229 w 472"/>
              <a:gd name="T23" fmla="*/ 195053 h 619"/>
              <a:gd name="T24" fmla="*/ 143734 w 472"/>
              <a:gd name="T25" fmla="*/ 0 h 619"/>
              <a:gd name="T26" fmla="*/ 143734 w 472"/>
              <a:gd name="T27" fmla="*/ 0 h 619"/>
              <a:gd name="T28" fmla="*/ 26724 w 472"/>
              <a:gd name="T29" fmla="*/ 0 h 619"/>
              <a:gd name="T30" fmla="*/ 0 w 472"/>
              <a:gd name="T31" fmla="*/ 26174 h 619"/>
              <a:gd name="T32" fmla="*/ 0 w 472"/>
              <a:gd name="T33" fmla="*/ 195053 h 619"/>
              <a:gd name="T34" fmla="*/ 26724 w 472"/>
              <a:gd name="T35" fmla="*/ 221586 h 619"/>
              <a:gd name="T36" fmla="*/ 143734 w 472"/>
              <a:gd name="T37" fmla="*/ 221586 h 619"/>
              <a:gd name="T38" fmla="*/ 170097 w 472"/>
              <a:gd name="T39" fmla="*/ 195053 h 619"/>
              <a:gd name="T40" fmla="*/ 170097 w 472"/>
              <a:gd name="T41" fmla="*/ 26174 h 619"/>
              <a:gd name="T42" fmla="*/ 143734 w 472"/>
              <a:gd name="T43" fmla="*/ 0 h 619"/>
              <a:gd name="T44" fmla="*/ 154207 w 472"/>
              <a:gd name="T45" fmla="*/ 195053 h 619"/>
              <a:gd name="T46" fmla="*/ 154207 w 472"/>
              <a:gd name="T47" fmla="*/ 195053 h 619"/>
              <a:gd name="T48" fmla="*/ 143734 w 472"/>
              <a:gd name="T49" fmla="*/ 211188 h 619"/>
              <a:gd name="T50" fmla="*/ 85229 w 472"/>
              <a:gd name="T51" fmla="*/ 211188 h 619"/>
              <a:gd name="T52" fmla="*/ 26724 w 472"/>
              <a:gd name="T53" fmla="*/ 211188 h 619"/>
              <a:gd name="T54" fmla="*/ 16251 w 472"/>
              <a:gd name="T55" fmla="*/ 195053 h 619"/>
              <a:gd name="T56" fmla="*/ 16251 w 472"/>
              <a:gd name="T57" fmla="*/ 26174 h 619"/>
              <a:gd name="T58" fmla="*/ 26724 w 472"/>
              <a:gd name="T59" fmla="*/ 10398 h 619"/>
              <a:gd name="T60" fmla="*/ 143734 w 472"/>
              <a:gd name="T61" fmla="*/ 10398 h 619"/>
              <a:gd name="T62" fmla="*/ 154207 w 472"/>
              <a:gd name="T63" fmla="*/ 26174 h 619"/>
              <a:gd name="T64" fmla="*/ 154207 w 472"/>
              <a:gd name="T65" fmla="*/ 195053 h 619"/>
              <a:gd name="T66" fmla="*/ 85229 w 472"/>
              <a:gd name="T67" fmla="*/ 26174 h 619"/>
              <a:gd name="T68" fmla="*/ 85229 w 472"/>
              <a:gd name="T69" fmla="*/ 26174 h 619"/>
              <a:gd name="T70" fmla="*/ 48032 w 472"/>
              <a:gd name="T71" fmla="*/ 63106 h 619"/>
              <a:gd name="T72" fmla="*/ 85229 w 472"/>
              <a:gd name="T73" fmla="*/ 94658 h 619"/>
              <a:gd name="T74" fmla="*/ 122426 w 472"/>
              <a:gd name="T75" fmla="*/ 63106 h 619"/>
              <a:gd name="T76" fmla="*/ 85229 w 472"/>
              <a:gd name="T77" fmla="*/ 26174 h 619"/>
              <a:gd name="T78" fmla="*/ 85229 w 472"/>
              <a:gd name="T79" fmla="*/ 84260 h 619"/>
              <a:gd name="T80" fmla="*/ 85229 w 472"/>
              <a:gd name="T81" fmla="*/ 84260 h 619"/>
              <a:gd name="T82" fmla="*/ 63922 w 472"/>
              <a:gd name="T83" fmla="*/ 63106 h 619"/>
              <a:gd name="T84" fmla="*/ 85229 w 472"/>
              <a:gd name="T85" fmla="*/ 41951 h 619"/>
              <a:gd name="T86" fmla="*/ 106536 w 472"/>
              <a:gd name="T87" fmla="*/ 63106 h 619"/>
              <a:gd name="T88" fmla="*/ 85229 w 472"/>
              <a:gd name="T89" fmla="*/ 84260 h 619"/>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472" h="619">
                <a:moveTo>
                  <a:pt x="368" y="441"/>
                </a:moveTo>
                <a:lnTo>
                  <a:pt x="368" y="441"/>
                </a:lnTo>
                <a:cubicBezTo>
                  <a:pt x="368" y="368"/>
                  <a:pt x="309" y="309"/>
                  <a:pt x="236" y="309"/>
                </a:cubicBezTo>
                <a:cubicBezTo>
                  <a:pt x="162" y="309"/>
                  <a:pt x="104" y="368"/>
                  <a:pt x="104" y="441"/>
                </a:cubicBezTo>
                <a:cubicBezTo>
                  <a:pt x="104" y="515"/>
                  <a:pt x="162" y="589"/>
                  <a:pt x="236" y="589"/>
                </a:cubicBezTo>
                <a:cubicBezTo>
                  <a:pt x="309" y="589"/>
                  <a:pt x="368" y="515"/>
                  <a:pt x="368" y="441"/>
                </a:cubicBezTo>
                <a:close/>
                <a:moveTo>
                  <a:pt x="236" y="544"/>
                </a:moveTo>
                <a:lnTo>
                  <a:pt x="236" y="544"/>
                </a:lnTo>
                <a:cubicBezTo>
                  <a:pt x="177" y="544"/>
                  <a:pt x="133" y="500"/>
                  <a:pt x="133" y="441"/>
                </a:cubicBezTo>
                <a:cubicBezTo>
                  <a:pt x="133" y="397"/>
                  <a:pt x="177" y="353"/>
                  <a:pt x="236" y="353"/>
                </a:cubicBezTo>
                <a:cubicBezTo>
                  <a:pt x="295" y="353"/>
                  <a:pt x="339" y="397"/>
                  <a:pt x="339" y="441"/>
                </a:cubicBezTo>
                <a:cubicBezTo>
                  <a:pt x="339" y="500"/>
                  <a:pt x="295" y="544"/>
                  <a:pt x="236" y="544"/>
                </a:cubicBezTo>
                <a:close/>
                <a:moveTo>
                  <a:pt x="398" y="0"/>
                </a:moveTo>
                <a:lnTo>
                  <a:pt x="398" y="0"/>
                </a:lnTo>
                <a:cubicBezTo>
                  <a:pt x="74" y="0"/>
                  <a:pt x="74" y="0"/>
                  <a:pt x="74" y="0"/>
                </a:cubicBezTo>
                <a:cubicBezTo>
                  <a:pt x="30" y="0"/>
                  <a:pt x="0" y="29"/>
                  <a:pt x="0" y="73"/>
                </a:cubicBezTo>
                <a:cubicBezTo>
                  <a:pt x="0" y="544"/>
                  <a:pt x="0" y="544"/>
                  <a:pt x="0" y="544"/>
                </a:cubicBezTo>
                <a:cubicBezTo>
                  <a:pt x="0" y="589"/>
                  <a:pt x="30" y="618"/>
                  <a:pt x="74" y="618"/>
                </a:cubicBezTo>
                <a:cubicBezTo>
                  <a:pt x="398" y="618"/>
                  <a:pt x="398" y="618"/>
                  <a:pt x="398" y="618"/>
                </a:cubicBezTo>
                <a:cubicBezTo>
                  <a:pt x="442" y="618"/>
                  <a:pt x="471" y="589"/>
                  <a:pt x="471" y="544"/>
                </a:cubicBezTo>
                <a:cubicBezTo>
                  <a:pt x="471" y="73"/>
                  <a:pt x="471" y="73"/>
                  <a:pt x="471" y="73"/>
                </a:cubicBezTo>
                <a:cubicBezTo>
                  <a:pt x="471" y="29"/>
                  <a:pt x="442" y="0"/>
                  <a:pt x="398" y="0"/>
                </a:cubicBezTo>
                <a:close/>
                <a:moveTo>
                  <a:pt x="427" y="544"/>
                </a:moveTo>
                <a:lnTo>
                  <a:pt x="427" y="544"/>
                </a:lnTo>
                <a:cubicBezTo>
                  <a:pt x="427" y="559"/>
                  <a:pt x="413" y="589"/>
                  <a:pt x="398" y="589"/>
                </a:cubicBezTo>
                <a:cubicBezTo>
                  <a:pt x="236" y="589"/>
                  <a:pt x="236" y="589"/>
                  <a:pt x="236" y="589"/>
                </a:cubicBezTo>
                <a:cubicBezTo>
                  <a:pt x="74" y="589"/>
                  <a:pt x="74" y="589"/>
                  <a:pt x="74" y="589"/>
                </a:cubicBezTo>
                <a:cubicBezTo>
                  <a:pt x="59" y="589"/>
                  <a:pt x="45" y="559"/>
                  <a:pt x="45" y="544"/>
                </a:cubicBezTo>
                <a:cubicBezTo>
                  <a:pt x="45" y="73"/>
                  <a:pt x="45" y="73"/>
                  <a:pt x="45" y="73"/>
                </a:cubicBezTo>
                <a:cubicBezTo>
                  <a:pt x="45" y="59"/>
                  <a:pt x="59" y="29"/>
                  <a:pt x="74" y="29"/>
                </a:cubicBezTo>
                <a:cubicBezTo>
                  <a:pt x="398" y="29"/>
                  <a:pt x="398" y="29"/>
                  <a:pt x="398" y="29"/>
                </a:cubicBezTo>
                <a:cubicBezTo>
                  <a:pt x="413" y="29"/>
                  <a:pt x="427" y="59"/>
                  <a:pt x="427" y="73"/>
                </a:cubicBezTo>
                <a:lnTo>
                  <a:pt x="427" y="544"/>
                </a:lnTo>
                <a:close/>
                <a:moveTo>
                  <a:pt x="236" y="73"/>
                </a:moveTo>
                <a:lnTo>
                  <a:pt x="236" y="73"/>
                </a:lnTo>
                <a:cubicBezTo>
                  <a:pt x="177" y="73"/>
                  <a:pt x="133" y="117"/>
                  <a:pt x="133" y="176"/>
                </a:cubicBezTo>
                <a:cubicBezTo>
                  <a:pt x="133" y="221"/>
                  <a:pt x="177" y="264"/>
                  <a:pt x="236" y="264"/>
                </a:cubicBezTo>
                <a:cubicBezTo>
                  <a:pt x="295" y="264"/>
                  <a:pt x="339" y="221"/>
                  <a:pt x="339" y="176"/>
                </a:cubicBezTo>
                <a:cubicBezTo>
                  <a:pt x="339" y="117"/>
                  <a:pt x="295" y="73"/>
                  <a:pt x="236" y="73"/>
                </a:cubicBezTo>
                <a:close/>
                <a:moveTo>
                  <a:pt x="236" y="235"/>
                </a:moveTo>
                <a:lnTo>
                  <a:pt x="236" y="235"/>
                </a:lnTo>
                <a:cubicBezTo>
                  <a:pt x="207" y="235"/>
                  <a:pt x="177" y="206"/>
                  <a:pt x="177" y="176"/>
                </a:cubicBezTo>
                <a:cubicBezTo>
                  <a:pt x="177" y="132"/>
                  <a:pt x="207" y="117"/>
                  <a:pt x="236" y="117"/>
                </a:cubicBezTo>
                <a:cubicBezTo>
                  <a:pt x="266" y="117"/>
                  <a:pt x="295" y="132"/>
                  <a:pt x="295" y="176"/>
                </a:cubicBezTo>
                <a:cubicBezTo>
                  <a:pt x="295" y="206"/>
                  <a:pt x="266" y="235"/>
                  <a:pt x="236" y="235"/>
                </a:cubicBezTo>
                <a:close/>
              </a:path>
            </a:pathLst>
          </a:custGeom>
          <a:solidFill>
            <a:schemeClr val="tx1">
              <a:lumMod val="75000"/>
              <a:lumOff val="25000"/>
            </a:schemeClr>
          </a:solidFill>
          <a:ln>
            <a:noFill/>
          </a:ln>
          <a:effectLst/>
          <a:extLst/>
        </p:spPr>
        <p:txBody>
          <a:bodyPr wrap="none" anchor="ctr"/>
          <a:lstStyle/>
          <a:p>
            <a:endParaRPr lang="en-US" sz="5400"/>
          </a:p>
        </p:txBody>
      </p:sp>
      <p:sp>
        <p:nvSpPr>
          <p:cNvPr id="134" name="Freeform 133"/>
          <p:cNvSpPr>
            <a:spLocks noChangeArrowheads="1"/>
          </p:cNvSpPr>
          <p:nvPr/>
        </p:nvSpPr>
        <p:spPr bwMode="auto">
          <a:xfrm>
            <a:off x="11344359" y="5034322"/>
            <a:ext cx="580772" cy="598056"/>
          </a:xfrm>
          <a:custGeom>
            <a:avLst/>
            <a:gdLst>
              <a:gd name="T0" fmla="*/ 190073 w 619"/>
              <a:gd name="T1" fmla="*/ 185652 h 634"/>
              <a:gd name="T2" fmla="*/ 190073 w 619"/>
              <a:gd name="T3" fmla="*/ 201874 h 634"/>
              <a:gd name="T4" fmla="*/ 190073 w 619"/>
              <a:gd name="T5" fmla="*/ 185652 h 634"/>
              <a:gd name="T6" fmla="*/ 31559 w 619"/>
              <a:gd name="T7" fmla="*/ 42538 h 634"/>
              <a:gd name="T8" fmla="*/ 31559 w 619"/>
              <a:gd name="T9" fmla="*/ 31723 h 634"/>
              <a:gd name="T10" fmla="*/ 31559 w 619"/>
              <a:gd name="T11" fmla="*/ 42538 h 634"/>
              <a:gd name="T12" fmla="*/ 31559 w 619"/>
              <a:gd name="T13" fmla="*/ 185652 h 634"/>
              <a:gd name="T14" fmla="*/ 31559 w 619"/>
              <a:gd name="T15" fmla="*/ 201874 h 634"/>
              <a:gd name="T16" fmla="*/ 31559 w 619"/>
              <a:gd name="T17" fmla="*/ 185652 h 634"/>
              <a:gd name="T18" fmla="*/ 110816 w 619"/>
              <a:gd name="T19" fmla="*/ 31723 h 634"/>
              <a:gd name="T20" fmla="*/ 110816 w 619"/>
              <a:gd name="T21" fmla="*/ 201874 h 634"/>
              <a:gd name="T22" fmla="*/ 110816 w 619"/>
              <a:gd name="T23" fmla="*/ 31723 h 634"/>
              <a:gd name="T24" fmla="*/ 110816 w 619"/>
              <a:gd name="T25" fmla="*/ 185652 h 634"/>
              <a:gd name="T26" fmla="*/ 110816 w 619"/>
              <a:gd name="T27" fmla="*/ 42538 h 634"/>
              <a:gd name="T28" fmla="*/ 110816 w 619"/>
              <a:gd name="T29" fmla="*/ 185652 h 634"/>
              <a:gd name="T30" fmla="*/ 110816 w 619"/>
              <a:gd name="T31" fmla="*/ 74261 h 634"/>
              <a:gd name="T32" fmla="*/ 110816 w 619"/>
              <a:gd name="T33" fmla="*/ 159336 h 634"/>
              <a:gd name="T34" fmla="*/ 110816 w 619"/>
              <a:gd name="T35" fmla="*/ 74261 h 634"/>
              <a:gd name="T36" fmla="*/ 110816 w 619"/>
              <a:gd name="T37" fmla="*/ 143475 h 634"/>
              <a:gd name="T38" fmla="*/ 110816 w 619"/>
              <a:gd name="T39" fmla="*/ 84715 h 634"/>
              <a:gd name="T40" fmla="*/ 110816 w 619"/>
              <a:gd name="T41" fmla="*/ 143475 h 634"/>
              <a:gd name="T42" fmla="*/ 195452 w 619"/>
              <a:gd name="T43" fmla="*/ 0 h 634"/>
              <a:gd name="T44" fmla="*/ 0 w 619"/>
              <a:gd name="T45" fmla="*/ 31723 h 634"/>
              <a:gd name="T46" fmla="*/ 26539 w 619"/>
              <a:gd name="T47" fmla="*/ 228190 h 634"/>
              <a:gd name="T48" fmla="*/ 221632 w 619"/>
              <a:gd name="T49" fmla="*/ 201874 h 634"/>
              <a:gd name="T50" fmla="*/ 195452 w 619"/>
              <a:gd name="T51" fmla="*/ 0 h 634"/>
              <a:gd name="T52" fmla="*/ 211232 w 619"/>
              <a:gd name="T53" fmla="*/ 201874 h 634"/>
              <a:gd name="T54" fmla="*/ 26539 w 619"/>
              <a:gd name="T55" fmla="*/ 212328 h 634"/>
              <a:gd name="T56" fmla="*/ 10400 w 619"/>
              <a:gd name="T57" fmla="*/ 31723 h 634"/>
              <a:gd name="T58" fmla="*/ 195452 w 619"/>
              <a:gd name="T59" fmla="*/ 15862 h 634"/>
              <a:gd name="T60" fmla="*/ 211232 w 619"/>
              <a:gd name="T61" fmla="*/ 201874 h 634"/>
              <a:gd name="T62" fmla="*/ 190073 w 619"/>
              <a:gd name="T63" fmla="*/ 31723 h 634"/>
              <a:gd name="T64" fmla="*/ 190073 w 619"/>
              <a:gd name="T65" fmla="*/ 42538 h 634"/>
              <a:gd name="T66" fmla="*/ 190073 w 619"/>
              <a:gd name="T67" fmla="*/ 31723 h 634"/>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619" h="634">
                <a:moveTo>
                  <a:pt x="530" y="515"/>
                </a:moveTo>
                <a:lnTo>
                  <a:pt x="530" y="515"/>
                </a:lnTo>
                <a:cubicBezTo>
                  <a:pt x="515" y="515"/>
                  <a:pt x="500" y="530"/>
                  <a:pt x="500" y="530"/>
                </a:cubicBezTo>
                <a:cubicBezTo>
                  <a:pt x="500" y="545"/>
                  <a:pt x="515" y="560"/>
                  <a:pt x="530" y="560"/>
                </a:cubicBezTo>
                <a:cubicBezTo>
                  <a:pt x="530" y="560"/>
                  <a:pt x="545" y="545"/>
                  <a:pt x="545" y="530"/>
                </a:cubicBezTo>
                <a:lnTo>
                  <a:pt x="530" y="515"/>
                </a:lnTo>
                <a:close/>
                <a:moveTo>
                  <a:pt x="88" y="118"/>
                </a:moveTo>
                <a:lnTo>
                  <a:pt x="88" y="118"/>
                </a:lnTo>
                <a:cubicBezTo>
                  <a:pt x="103" y="118"/>
                  <a:pt x="118" y="118"/>
                  <a:pt x="118" y="103"/>
                </a:cubicBezTo>
                <a:cubicBezTo>
                  <a:pt x="118" y="88"/>
                  <a:pt x="103" y="88"/>
                  <a:pt x="88" y="88"/>
                </a:cubicBezTo>
                <a:cubicBezTo>
                  <a:pt x="88" y="88"/>
                  <a:pt x="74" y="88"/>
                  <a:pt x="74" y="103"/>
                </a:cubicBezTo>
                <a:cubicBezTo>
                  <a:pt x="74" y="118"/>
                  <a:pt x="88" y="118"/>
                  <a:pt x="88" y="118"/>
                </a:cubicBezTo>
                <a:close/>
                <a:moveTo>
                  <a:pt x="88" y="515"/>
                </a:moveTo>
                <a:lnTo>
                  <a:pt x="88" y="515"/>
                </a:lnTo>
                <a:lnTo>
                  <a:pt x="74" y="530"/>
                </a:lnTo>
                <a:cubicBezTo>
                  <a:pt x="74" y="545"/>
                  <a:pt x="88" y="560"/>
                  <a:pt x="88" y="560"/>
                </a:cubicBezTo>
                <a:cubicBezTo>
                  <a:pt x="103" y="560"/>
                  <a:pt x="118" y="545"/>
                  <a:pt x="118" y="530"/>
                </a:cubicBezTo>
                <a:cubicBezTo>
                  <a:pt x="118" y="530"/>
                  <a:pt x="103" y="515"/>
                  <a:pt x="88" y="515"/>
                </a:cubicBezTo>
                <a:close/>
                <a:moveTo>
                  <a:pt x="309" y="88"/>
                </a:moveTo>
                <a:lnTo>
                  <a:pt x="309" y="88"/>
                </a:lnTo>
                <a:cubicBezTo>
                  <a:pt x="177" y="88"/>
                  <a:pt x="74" y="192"/>
                  <a:pt x="74" y="324"/>
                </a:cubicBezTo>
                <a:cubicBezTo>
                  <a:pt x="74" y="456"/>
                  <a:pt x="177" y="560"/>
                  <a:pt x="309" y="560"/>
                </a:cubicBezTo>
                <a:cubicBezTo>
                  <a:pt x="441" y="560"/>
                  <a:pt x="545" y="456"/>
                  <a:pt x="545" y="324"/>
                </a:cubicBezTo>
                <a:cubicBezTo>
                  <a:pt x="545" y="192"/>
                  <a:pt x="441" y="88"/>
                  <a:pt x="309" y="88"/>
                </a:cubicBezTo>
                <a:close/>
                <a:moveTo>
                  <a:pt x="309" y="515"/>
                </a:moveTo>
                <a:lnTo>
                  <a:pt x="309" y="515"/>
                </a:lnTo>
                <a:cubicBezTo>
                  <a:pt x="206" y="515"/>
                  <a:pt x="118" y="427"/>
                  <a:pt x="118" y="324"/>
                </a:cubicBezTo>
                <a:cubicBezTo>
                  <a:pt x="118" y="206"/>
                  <a:pt x="206" y="118"/>
                  <a:pt x="309" y="118"/>
                </a:cubicBezTo>
                <a:cubicBezTo>
                  <a:pt x="412" y="118"/>
                  <a:pt x="500" y="206"/>
                  <a:pt x="500" y="324"/>
                </a:cubicBezTo>
                <a:cubicBezTo>
                  <a:pt x="500" y="427"/>
                  <a:pt x="412" y="515"/>
                  <a:pt x="309" y="515"/>
                </a:cubicBezTo>
                <a:close/>
                <a:moveTo>
                  <a:pt x="309" y="206"/>
                </a:moveTo>
                <a:lnTo>
                  <a:pt x="309" y="206"/>
                </a:lnTo>
                <a:cubicBezTo>
                  <a:pt x="250" y="206"/>
                  <a:pt x="191" y="251"/>
                  <a:pt x="191" y="324"/>
                </a:cubicBezTo>
                <a:cubicBezTo>
                  <a:pt x="191" y="383"/>
                  <a:pt x="250" y="442"/>
                  <a:pt x="309" y="442"/>
                </a:cubicBezTo>
                <a:cubicBezTo>
                  <a:pt x="368" y="442"/>
                  <a:pt x="427" y="383"/>
                  <a:pt x="427" y="324"/>
                </a:cubicBezTo>
                <a:cubicBezTo>
                  <a:pt x="427" y="251"/>
                  <a:pt x="368" y="206"/>
                  <a:pt x="309" y="206"/>
                </a:cubicBezTo>
                <a:close/>
                <a:moveTo>
                  <a:pt x="309" y="398"/>
                </a:moveTo>
                <a:lnTo>
                  <a:pt x="309" y="398"/>
                </a:lnTo>
                <a:cubicBezTo>
                  <a:pt x="265" y="398"/>
                  <a:pt x="236" y="368"/>
                  <a:pt x="236" y="324"/>
                </a:cubicBezTo>
                <a:cubicBezTo>
                  <a:pt x="236" y="280"/>
                  <a:pt x="265" y="235"/>
                  <a:pt x="309" y="235"/>
                </a:cubicBezTo>
                <a:cubicBezTo>
                  <a:pt x="353" y="235"/>
                  <a:pt x="383" y="280"/>
                  <a:pt x="383" y="324"/>
                </a:cubicBezTo>
                <a:cubicBezTo>
                  <a:pt x="383" y="368"/>
                  <a:pt x="353" y="398"/>
                  <a:pt x="309" y="398"/>
                </a:cubicBezTo>
                <a:close/>
                <a:moveTo>
                  <a:pt x="545" y="0"/>
                </a:moveTo>
                <a:lnTo>
                  <a:pt x="545" y="0"/>
                </a:lnTo>
                <a:cubicBezTo>
                  <a:pt x="74" y="0"/>
                  <a:pt x="74" y="0"/>
                  <a:pt x="74" y="0"/>
                </a:cubicBezTo>
                <a:cubicBezTo>
                  <a:pt x="29" y="0"/>
                  <a:pt x="0" y="44"/>
                  <a:pt x="0" y="88"/>
                </a:cubicBezTo>
                <a:cubicBezTo>
                  <a:pt x="0" y="560"/>
                  <a:pt x="0" y="560"/>
                  <a:pt x="0" y="560"/>
                </a:cubicBezTo>
                <a:cubicBezTo>
                  <a:pt x="0" y="604"/>
                  <a:pt x="29" y="633"/>
                  <a:pt x="74" y="633"/>
                </a:cubicBezTo>
                <a:cubicBezTo>
                  <a:pt x="545" y="633"/>
                  <a:pt x="545" y="633"/>
                  <a:pt x="545" y="633"/>
                </a:cubicBezTo>
                <a:cubicBezTo>
                  <a:pt x="589" y="633"/>
                  <a:pt x="618" y="604"/>
                  <a:pt x="618" y="560"/>
                </a:cubicBezTo>
                <a:cubicBezTo>
                  <a:pt x="618" y="88"/>
                  <a:pt x="618" y="88"/>
                  <a:pt x="618" y="88"/>
                </a:cubicBezTo>
                <a:cubicBezTo>
                  <a:pt x="618" y="44"/>
                  <a:pt x="589" y="0"/>
                  <a:pt x="545" y="0"/>
                </a:cubicBezTo>
                <a:close/>
                <a:moveTo>
                  <a:pt x="589" y="560"/>
                </a:moveTo>
                <a:lnTo>
                  <a:pt x="589" y="560"/>
                </a:lnTo>
                <a:cubicBezTo>
                  <a:pt x="589" y="574"/>
                  <a:pt x="559" y="589"/>
                  <a:pt x="545" y="589"/>
                </a:cubicBezTo>
                <a:cubicBezTo>
                  <a:pt x="74" y="589"/>
                  <a:pt x="74" y="589"/>
                  <a:pt x="74" y="589"/>
                </a:cubicBezTo>
                <a:cubicBezTo>
                  <a:pt x="59" y="589"/>
                  <a:pt x="29" y="574"/>
                  <a:pt x="29" y="560"/>
                </a:cubicBezTo>
                <a:cubicBezTo>
                  <a:pt x="29" y="88"/>
                  <a:pt x="29" y="88"/>
                  <a:pt x="29" y="88"/>
                </a:cubicBezTo>
                <a:cubicBezTo>
                  <a:pt x="29" y="59"/>
                  <a:pt x="59" y="44"/>
                  <a:pt x="74" y="44"/>
                </a:cubicBezTo>
                <a:cubicBezTo>
                  <a:pt x="545" y="44"/>
                  <a:pt x="545" y="44"/>
                  <a:pt x="545" y="44"/>
                </a:cubicBezTo>
                <a:cubicBezTo>
                  <a:pt x="559" y="44"/>
                  <a:pt x="589" y="59"/>
                  <a:pt x="589" y="88"/>
                </a:cubicBezTo>
                <a:lnTo>
                  <a:pt x="589" y="560"/>
                </a:lnTo>
                <a:close/>
                <a:moveTo>
                  <a:pt x="530" y="88"/>
                </a:moveTo>
                <a:lnTo>
                  <a:pt x="530" y="88"/>
                </a:lnTo>
                <a:cubicBezTo>
                  <a:pt x="515" y="88"/>
                  <a:pt x="500" y="88"/>
                  <a:pt x="500" y="103"/>
                </a:cubicBezTo>
                <a:cubicBezTo>
                  <a:pt x="500" y="118"/>
                  <a:pt x="515" y="118"/>
                  <a:pt x="530" y="118"/>
                </a:cubicBezTo>
                <a:cubicBezTo>
                  <a:pt x="530" y="118"/>
                  <a:pt x="545" y="118"/>
                  <a:pt x="545" y="103"/>
                </a:cubicBezTo>
                <a:cubicBezTo>
                  <a:pt x="545" y="88"/>
                  <a:pt x="530" y="88"/>
                  <a:pt x="530" y="88"/>
                </a:cubicBezTo>
                <a:close/>
              </a:path>
            </a:pathLst>
          </a:custGeom>
          <a:solidFill>
            <a:schemeClr val="tx1">
              <a:lumMod val="75000"/>
              <a:lumOff val="25000"/>
            </a:schemeClr>
          </a:solidFill>
          <a:ln>
            <a:noFill/>
          </a:ln>
          <a:effectLst/>
          <a:extLst/>
        </p:spPr>
        <p:txBody>
          <a:bodyPr wrap="none" anchor="ctr"/>
          <a:lstStyle/>
          <a:p>
            <a:endParaRPr lang="en-US" sz="5400"/>
          </a:p>
        </p:txBody>
      </p:sp>
      <p:sp>
        <p:nvSpPr>
          <p:cNvPr id="135" name="Freeform 134"/>
          <p:cNvSpPr>
            <a:spLocks noChangeArrowheads="1"/>
          </p:cNvSpPr>
          <p:nvPr/>
        </p:nvSpPr>
        <p:spPr bwMode="auto">
          <a:xfrm>
            <a:off x="10473204" y="5034322"/>
            <a:ext cx="401010" cy="598056"/>
          </a:xfrm>
          <a:custGeom>
            <a:avLst/>
            <a:gdLst>
              <a:gd name="T0" fmla="*/ 147907 w 428"/>
              <a:gd name="T1" fmla="*/ 52992 h 634"/>
              <a:gd name="T2" fmla="*/ 147907 w 428"/>
              <a:gd name="T3" fmla="*/ 52992 h 634"/>
              <a:gd name="T4" fmla="*/ 79146 w 428"/>
              <a:gd name="T5" fmla="*/ 0 h 634"/>
              <a:gd name="T6" fmla="*/ 10744 w 428"/>
              <a:gd name="T7" fmla="*/ 52992 h 634"/>
              <a:gd name="T8" fmla="*/ 0 w 428"/>
              <a:gd name="T9" fmla="*/ 63807 h 634"/>
              <a:gd name="T10" fmla="*/ 0 w 428"/>
              <a:gd name="T11" fmla="*/ 79668 h 634"/>
              <a:gd name="T12" fmla="*/ 16116 w 428"/>
              <a:gd name="T13" fmla="*/ 95530 h 634"/>
              <a:gd name="T14" fmla="*/ 16116 w 428"/>
              <a:gd name="T15" fmla="*/ 95530 h 634"/>
              <a:gd name="T16" fmla="*/ 37245 w 428"/>
              <a:gd name="T17" fmla="*/ 116798 h 634"/>
              <a:gd name="T18" fmla="*/ 47631 w 428"/>
              <a:gd name="T19" fmla="*/ 212328 h 634"/>
              <a:gd name="T20" fmla="*/ 63389 w 428"/>
              <a:gd name="T21" fmla="*/ 228190 h 634"/>
              <a:gd name="T22" fmla="*/ 89890 w 428"/>
              <a:gd name="T23" fmla="*/ 228190 h 634"/>
              <a:gd name="T24" fmla="*/ 105648 w 428"/>
              <a:gd name="T25" fmla="*/ 212328 h 634"/>
              <a:gd name="T26" fmla="*/ 121406 w 428"/>
              <a:gd name="T27" fmla="*/ 116798 h 634"/>
              <a:gd name="T28" fmla="*/ 142535 w 428"/>
              <a:gd name="T29" fmla="*/ 95530 h 634"/>
              <a:gd name="T30" fmla="*/ 142535 w 428"/>
              <a:gd name="T31" fmla="*/ 95530 h 634"/>
              <a:gd name="T32" fmla="*/ 152921 w 428"/>
              <a:gd name="T33" fmla="*/ 79668 h 634"/>
              <a:gd name="T34" fmla="*/ 152921 w 428"/>
              <a:gd name="T35" fmla="*/ 63807 h 634"/>
              <a:gd name="T36" fmla="*/ 147907 w 428"/>
              <a:gd name="T37" fmla="*/ 52992 h 634"/>
              <a:gd name="T38" fmla="*/ 79146 w 428"/>
              <a:gd name="T39" fmla="*/ 15862 h 634"/>
              <a:gd name="T40" fmla="*/ 79146 w 428"/>
              <a:gd name="T41" fmla="*/ 15862 h 634"/>
              <a:gd name="T42" fmla="*/ 131791 w 428"/>
              <a:gd name="T43" fmla="*/ 52992 h 634"/>
              <a:gd name="T44" fmla="*/ 21130 w 428"/>
              <a:gd name="T45" fmla="*/ 52992 h 634"/>
              <a:gd name="T46" fmla="*/ 79146 w 428"/>
              <a:gd name="T47" fmla="*/ 15862 h 634"/>
              <a:gd name="T48" fmla="*/ 89890 w 428"/>
              <a:gd name="T49" fmla="*/ 201874 h 634"/>
              <a:gd name="T50" fmla="*/ 89890 w 428"/>
              <a:gd name="T51" fmla="*/ 201874 h 634"/>
              <a:gd name="T52" fmla="*/ 84518 w 428"/>
              <a:gd name="T53" fmla="*/ 212328 h 634"/>
              <a:gd name="T54" fmla="*/ 68761 w 428"/>
              <a:gd name="T55" fmla="*/ 212328 h 634"/>
              <a:gd name="T56" fmla="*/ 63389 w 428"/>
              <a:gd name="T57" fmla="*/ 201874 h 634"/>
              <a:gd name="T58" fmla="*/ 47631 w 428"/>
              <a:gd name="T59" fmla="*/ 122206 h 634"/>
              <a:gd name="T60" fmla="*/ 79146 w 428"/>
              <a:gd name="T61" fmla="*/ 127253 h 634"/>
              <a:gd name="T62" fmla="*/ 105648 w 428"/>
              <a:gd name="T63" fmla="*/ 122206 h 634"/>
              <a:gd name="T64" fmla="*/ 89890 w 428"/>
              <a:gd name="T65" fmla="*/ 201874 h 634"/>
              <a:gd name="T66" fmla="*/ 79146 w 428"/>
              <a:gd name="T67" fmla="*/ 116798 h 634"/>
              <a:gd name="T68" fmla="*/ 79146 w 428"/>
              <a:gd name="T69" fmla="*/ 116798 h 634"/>
              <a:gd name="T70" fmla="*/ 31873 w 428"/>
              <a:gd name="T71" fmla="*/ 95530 h 634"/>
              <a:gd name="T72" fmla="*/ 121406 w 428"/>
              <a:gd name="T73" fmla="*/ 95530 h 634"/>
              <a:gd name="T74" fmla="*/ 79146 w 428"/>
              <a:gd name="T75" fmla="*/ 116798 h 634"/>
              <a:gd name="T76" fmla="*/ 131791 w 428"/>
              <a:gd name="T77" fmla="*/ 79668 h 634"/>
              <a:gd name="T78" fmla="*/ 131791 w 428"/>
              <a:gd name="T79" fmla="*/ 79668 h 634"/>
              <a:gd name="T80" fmla="*/ 21130 w 428"/>
              <a:gd name="T81" fmla="*/ 79668 h 634"/>
              <a:gd name="T82" fmla="*/ 16116 w 428"/>
              <a:gd name="T83" fmla="*/ 74261 h 634"/>
              <a:gd name="T84" fmla="*/ 21130 w 428"/>
              <a:gd name="T85" fmla="*/ 63807 h 634"/>
              <a:gd name="T86" fmla="*/ 131791 w 428"/>
              <a:gd name="T87" fmla="*/ 63807 h 634"/>
              <a:gd name="T88" fmla="*/ 142535 w 428"/>
              <a:gd name="T89" fmla="*/ 74261 h 634"/>
              <a:gd name="T90" fmla="*/ 131791 w 428"/>
              <a:gd name="T91" fmla="*/ 79668 h 634"/>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428" h="634">
                <a:moveTo>
                  <a:pt x="413" y="147"/>
                </a:moveTo>
                <a:lnTo>
                  <a:pt x="413" y="147"/>
                </a:lnTo>
                <a:cubicBezTo>
                  <a:pt x="383" y="59"/>
                  <a:pt x="309" y="0"/>
                  <a:pt x="221" y="0"/>
                </a:cubicBezTo>
                <a:cubicBezTo>
                  <a:pt x="118" y="0"/>
                  <a:pt x="45" y="59"/>
                  <a:pt x="30" y="147"/>
                </a:cubicBezTo>
                <a:cubicBezTo>
                  <a:pt x="15" y="147"/>
                  <a:pt x="0" y="162"/>
                  <a:pt x="0" y="177"/>
                </a:cubicBezTo>
                <a:cubicBezTo>
                  <a:pt x="0" y="221"/>
                  <a:pt x="0" y="221"/>
                  <a:pt x="0" y="221"/>
                </a:cubicBezTo>
                <a:cubicBezTo>
                  <a:pt x="0" y="235"/>
                  <a:pt x="15" y="265"/>
                  <a:pt x="45" y="265"/>
                </a:cubicBezTo>
                <a:cubicBezTo>
                  <a:pt x="59" y="280"/>
                  <a:pt x="74" y="309"/>
                  <a:pt x="104" y="324"/>
                </a:cubicBezTo>
                <a:cubicBezTo>
                  <a:pt x="133" y="589"/>
                  <a:pt x="133" y="589"/>
                  <a:pt x="133" y="589"/>
                </a:cubicBezTo>
                <a:cubicBezTo>
                  <a:pt x="133" y="618"/>
                  <a:pt x="163" y="633"/>
                  <a:pt x="177" y="633"/>
                </a:cubicBezTo>
                <a:cubicBezTo>
                  <a:pt x="251" y="633"/>
                  <a:pt x="251" y="633"/>
                  <a:pt x="251" y="633"/>
                </a:cubicBezTo>
                <a:cubicBezTo>
                  <a:pt x="280" y="633"/>
                  <a:pt x="295" y="618"/>
                  <a:pt x="295" y="589"/>
                </a:cubicBezTo>
                <a:cubicBezTo>
                  <a:pt x="339" y="324"/>
                  <a:pt x="339" y="324"/>
                  <a:pt x="339" y="324"/>
                </a:cubicBezTo>
                <a:cubicBezTo>
                  <a:pt x="354" y="309"/>
                  <a:pt x="383" y="280"/>
                  <a:pt x="398" y="265"/>
                </a:cubicBezTo>
                <a:cubicBezTo>
                  <a:pt x="413" y="265"/>
                  <a:pt x="427" y="235"/>
                  <a:pt x="427" y="221"/>
                </a:cubicBezTo>
                <a:cubicBezTo>
                  <a:pt x="427" y="177"/>
                  <a:pt x="427" y="177"/>
                  <a:pt x="427" y="177"/>
                </a:cubicBezTo>
                <a:cubicBezTo>
                  <a:pt x="427" y="162"/>
                  <a:pt x="427" y="147"/>
                  <a:pt x="413" y="147"/>
                </a:cubicBezTo>
                <a:close/>
                <a:moveTo>
                  <a:pt x="221" y="44"/>
                </a:moveTo>
                <a:lnTo>
                  <a:pt x="221" y="44"/>
                </a:lnTo>
                <a:cubicBezTo>
                  <a:pt x="280" y="44"/>
                  <a:pt x="354" y="88"/>
                  <a:pt x="368" y="147"/>
                </a:cubicBezTo>
                <a:cubicBezTo>
                  <a:pt x="59" y="147"/>
                  <a:pt x="59" y="147"/>
                  <a:pt x="59" y="147"/>
                </a:cubicBezTo>
                <a:cubicBezTo>
                  <a:pt x="89" y="88"/>
                  <a:pt x="148" y="44"/>
                  <a:pt x="221" y="44"/>
                </a:cubicBezTo>
                <a:close/>
                <a:moveTo>
                  <a:pt x="251" y="560"/>
                </a:moveTo>
                <a:lnTo>
                  <a:pt x="251" y="560"/>
                </a:lnTo>
                <a:cubicBezTo>
                  <a:pt x="251" y="574"/>
                  <a:pt x="251" y="589"/>
                  <a:pt x="236" y="589"/>
                </a:cubicBezTo>
                <a:cubicBezTo>
                  <a:pt x="192" y="589"/>
                  <a:pt x="192" y="589"/>
                  <a:pt x="192" y="589"/>
                </a:cubicBezTo>
                <a:cubicBezTo>
                  <a:pt x="177" y="589"/>
                  <a:pt x="177" y="574"/>
                  <a:pt x="177" y="560"/>
                </a:cubicBezTo>
                <a:cubicBezTo>
                  <a:pt x="133" y="339"/>
                  <a:pt x="133" y="339"/>
                  <a:pt x="133" y="339"/>
                </a:cubicBezTo>
                <a:cubicBezTo>
                  <a:pt x="163" y="353"/>
                  <a:pt x="192" y="353"/>
                  <a:pt x="221" y="353"/>
                </a:cubicBezTo>
                <a:cubicBezTo>
                  <a:pt x="251" y="353"/>
                  <a:pt x="266" y="353"/>
                  <a:pt x="295" y="339"/>
                </a:cubicBezTo>
                <a:lnTo>
                  <a:pt x="251" y="560"/>
                </a:lnTo>
                <a:close/>
                <a:moveTo>
                  <a:pt x="221" y="324"/>
                </a:moveTo>
                <a:lnTo>
                  <a:pt x="221" y="324"/>
                </a:lnTo>
                <a:cubicBezTo>
                  <a:pt x="163" y="324"/>
                  <a:pt x="118" y="294"/>
                  <a:pt x="89" y="265"/>
                </a:cubicBezTo>
                <a:cubicBezTo>
                  <a:pt x="339" y="265"/>
                  <a:pt x="339" y="265"/>
                  <a:pt x="339" y="265"/>
                </a:cubicBezTo>
                <a:cubicBezTo>
                  <a:pt x="309" y="294"/>
                  <a:pt x="266" y="324"/>
                  <a:pt x="221" y="324"/>
                </a:cubicBezTo>
                <a:close/>
                <a:moveTo>
                  <a:pt x="368" y="221"/>
                </a:moveTo>
                <a:lnTo>
                  <a:pt x="368" y="221"/>
                </a:lnTo>
                <a:cubicBezTo>
                  <a:pt x="59" y="221"/>
                  <a:pt x="59" y="221"/>
                  <a:pt x="59" y="221"/>
                </a:cubicBezTo>
                <a:cubicBezTo>
                  <a:pt x="45" y="221"/>
                  <a:pt x="45" y="206"/>
                  <a:pt x="45" y="206"/>
                </a:cubicBezTo>
                <a:cubicBezTo>
                  <a:pt x="45" y="192"/>
                  <a:pt x="45" y="177"/>
                  <a:pt x="59" y="177"/>
                </a:cubicBezTo>
                <a:cubicBezTo>
                  <a:pt x="368" y="177"/>
                  <a:pt x="368" y="177"/>
                  <a:pt x="368" y="177"/>
                </a:cubicBezTo>
                <a:cubicBezTo>
                  <a:pt x="383" y="177"/>
                  <a:pt x="398" y="192"/>
                  <a:pt x="398" y="206"/>
                </a:cubicBezTo>
                <a:cubicBezTo>
                  <a:pt x="398" y="206"/>
                  <a:pt x="383" y="221"/>
                  <a:pt x="368" y="221"/>
                </a:cubicBezTo>
                <a:close/>
              </a:path>
            </a:pathLst>
          </a:custGeom>
          <a:solidFill>
            <a:schemeClr val="tx1">
              <a:lumMod val="75000"/>
              <a:lumOff val="25000"/>
            </a:schemeClr>
          </a:solidFill>
          <a:ln>
            <a:noFill/>
          </a:ln>
          <a:effectLst/>
          <a:extLst/>
        </p:spPr>
        <p:txBody>
          <a:bodyPr wrap="none" anchor="ctr"/>
          <a:lstStyle/>
          <a:p>
            <a:endParaRPr lang="en-US" sz="5400"/>
          </a:p>
        </p:txBody>
      </p:sp>
      <p:sp>
        <p:nvSpPr>
          <p:cNvPr id="136" name="Freeform 135"/>
          <p:cNvSpPr>
            <a:spLocks noChangeArrowheads="1"/>
          </p:cNvSpPr>
          <p:nvPr/>
        </p:nvSpPr>
        <p:spPr bwMode="auto">
          <a:xfrm>
            <a:off x="9418825" y="5034322"/>
            <a:ext cx="598056" cy="598056"/>
          </a:xfrm>
          <a:custGeom>
            <a:avLst/>
            <a:gdLst>
              <a:gd name="T0" fmla="*/ 212011 w 634"/>
              <a:gd name="T1" fmla="*/ 105984 h 634"/>
              <a:gd name="T2" fmla="*/ 111414 w 634"/>
              <a:gd name="T3" fmla="*/ 0 h 634"/>
              <a:gd name="T4" fmla="*/ 15865 w 634"/>
              <a:gd name="T5" fmla="*/ 105984 h 634"/>
              <a:gd name="T6" fmla="*/ 0 w 634"/>
              <a:gd name="T7" fmla="*/ 169790 h 634"/>
              <a:gd name="T8" fmla="*/ 58411 w 634"/>
              <a:gd name="T9" fmla="*/ 201874 h 634"/>
              <a:gd name="T10" fmla="*/ 84732 w 634"/>
              <a:gd name="T11" fmla="*/ 127253 h 634"/>
              <a:gd name="T12" fmla="*/ 26321 w 634"/>
              <a:gd name="T13" fmla="*/ 100937 h 634"/>
              <a:gd name="T14" fmla="*/ 196146 w 634"/>
              <a:gd name="T15" fmla="*/ 100937 h 634"/>
              <a:gd name="T16" fmla="*/ 143144 w 634"/>
              <a:gd name="T17" fmla="*/ 127253 h 634"/>
              <a:gd name="T18" fmla="*/ 169825 w 634"/>
              <a:gd name="T19" fmla="*/ 201874 h 634"/>
              <a:gd name="T20" fmla="*/ 185690 w 634"/>
              <a:gd name="T21" fmla="*/ 222782 h 634"/>
              <a:gd name="T22" fmla="*/ 196146 w 634"/>
              <a:gd name="T23" fmla="*/ 222782 h 634"/>
              <a:gd name="T24" fmla="*/ 228236 w 634"/>
              <a:gd name="T25" fmla="*/ 169790 h 634"/>
              <a:gd name="T26" fmla="*/ 212011 w 634"/>
              <a:gd name="T27" fmla="*/ 105984 h 634"/>
              <a:gd name="T28" fmla="*/ 47594 w 634"/>
              <a:gd name="T29" fmla="*/ 116798 h 634"/>
              <a:gd name="T30" fmla="*/ 68868 w 634"/>
              <a:gd name="T31" fmla="*/ 127253 h 634"/>
              <a:gd name="T32" fmla="*/ 58411 w 634"/>
              <a:gd name="T33" fmla="*/ 185652 h 634"/>
              <a:gd name="T34" fmla="*/ 42186 w 634"/>
              <a:gd name="T35" fmla="*/ 148521 h 634"/>
              <a:gd name="T36" fmla="*/ 31730 w 634"/>
              <a:gd name="T37" fmla="*/ 116798 h 634"/>
              <a:gd name="T38" fmla="*/ 26321 w 634"/>
              <a:gd name="T39" fmla="*/ 148521 h 634"/>
              <a:gd name="T40" fmla="*/ 26321 w 634"/>
              <a:gd name="T41" fmla="*/ 185652 h 634"/>
              <a:gd name="T42" fmla="*/ 15865 w 634"/>
              <a:gd name="T43" fmla="*/ 127253 h 634"/>
              <a:gd name="T44" fmla="*/ 31730 w 634"/>
              <a:gd name="T45" fmla="*/ 116798 h 634"/>
              <a:gd name="T46" fmla="*/ 174873 w 634"/>
              <a:gd name="T47" fmla="*/ 185652 h 634"/>
              <a:gd name="T48" fmla="*/ 153600 w 634"/>
              <a:gd name="T49" fmla="*/ 169790 h 634"/>
              <a:gd name="T50" fmla="*/ 169825 w 634"/>
              <a:gd name="T51" fmla="*/ 116798 h 634"/>
              <a:gd name="T52" fmla="*/ 185690 w 634"/>
              <a:gd name="T53" fmla="*/ 148521 h 634"/>
              <a:gd name="T54" fmla="*/ 212011 w 634"/>
              <a:gd name="T55" fmla="*/ 169790 h 634"/>
              <a:gd name="T56" fmla="*/ 196146 w 634"/>
              <a:gd name="T57" fmla="*/ 185652 h 634"/>
              <a:gd name="T58" fmla="*/ 196146 w 634"/>
              <a:gd name="T59" fmla="*/ 148521 h 634"/>
              <a:gd name="T60" fmla="*/ 196146 w 634"/>
              <a:gd name="T61" fmla="*/ 116798 h 634"/>
              <a:gd name="T62" fmla="*/ 212011 w 634"/>
              <a:gd name="T63" fmla="*/ 169790 h 63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634" h="634">
                <a:moveTo>
                  <a:pt x="588" y="294"/>
                </a:moveTo>
                <a:lnTo>
                  <a:pt x="588" y="294"/>
                </a:lnTo>
                <a:cubicBezTo>
                  <a:pt x="588" y="280"/>
                  <a:pt x="588" y="280"/>
                  <a:pt x="588" y="265"/>
                </a:cubicBezTo>
                <a:cubicBezTo>
                  <a:pt x="588" y="118"/>
                  <a:pt x="471" y="0"/>
                  <a:pt x="309" y="0"/>
                </a:cubicBezTo>
                <a:cubicBezTo>
                  <a:pt x="162" y="0"/>
                  <a:pt x="44" y="118"/>
                  <a:pt x="44" y="265"/>
                </a:cubicBezTo>
                <a:cubicBezTo>
                  <a:pt x="44" y="280"/>
                  <a:pt x="44" y="280"/>
                  <a:pt x="44" y="294"/>
                </a:cubicBezTo>
                <a:cubicBezTo>
                  <a:pt x="14" y="309"/>
                  <a:pt x="0" y="324"/>
                  <a:pt x="0" y="353"/>
                </a:cubicBezTo>
                <a:cubicBezTo>
                  <a:pt x="0" y="471"/>
                  <a:pt x="0" y="471"/>
                  <a:pt x="0" y="471"/>
                </a:cubicBezTo>
                <a:cubicBezTo>
                  <a:pt x="0" y="515"/>
                  <a:pt x="29" y="560"/>
                  <a:pt x="73" y="560"/>
                </a:cubicBezTo>
                <a:lnTo>
                  <a:pt x="162" y="560"/>
                </a:lnTo>
                <a:cubicBezTo>
                  <a:pt x="206" y="560"/>
                  <a:pt x="235" y="515"/>
                  <a:pt x="235" y="471"/>
                </a:cubicBezTo>
                <a:cubicBezTo>
                  <a:pt x="235" y="353"/>
                  <a:pt x="235" y="353"/>
                  <a:pt x="235" y="353"/>
                </a:cubicBezTo>
                <a:cubicBezTo>
                  <a:pt x="235" y="309"/>
                  <a:pt x="206" y="280"/>
                  <a:pt x="162" y="280"/>
                </a:cubicBezTo>
                <a:cubicBezTo>
                  <a:pt x="162" y="280"/>
                  <a:pt x="88" y="280"/>
                  <a:pt x="73" y="280"/>
                </a:cubicBezTo>
                <a:cubicBezTo>
                  <a:pt x="73" y="147"/>
                  <a:pt x="176" y="44"/>
                  <a:pt x="309" y="44"/>
                </a:cubicBezTo>
                <a:cubicBezTo>
                  <a:pt x="442" y="44"/>
                  <a:pt x="544" y="133"/>
                  <a:pt x="544" y="280"/>
                </a:cubicBezTo>
                <a:lnTo>
                  <a:pt x="471" y="280"/>
                </a:lnTo>
                <a:cubicBezTo>
                  <a:pt x="426" y="280"/>
                  <a:pt x="397" y="309"/>
                  <a:pt x="397" y="353"/>
                </a:cubicBezTo>
                <a:cubicBezTo>
                  <a:pt x="397" y="471"/>
                  <a:pt x="397" y="471"/>
                  <a:pt x="397" y="471"/>
                </a:cubicBezTo>
                <a:cubicBezTo>
                  <a:pt x="397" y="515"/>
                  <a:pt x="426" y="560"/>
                  <a:pt x="471" y="560"/>
                </a:cubicBezTo>
                <a:lnTo>
                  <a:pt x="515" y="560"/>
                </a:lnTo>
                <a:cubicBezTo>
                  <a:pt x="515" y="618"/>
                  <a:pt x="515" y="618"/>
                  <a:pt x="515" y="618"/>
                </a:cubicBezTo>
                <a:cubicBezTo>
                  <a:pt x="515" y="618"/>
                  <a:pt x="515" y="633"/>
                  <a:pt x="530" y="633"/>
                </a:cubicBezTo>
                <a:cubicBezTo>
                  <a:pt x="544" y="633"/>
                  <a:pt x="544" y="618"/>
                  <a:pt x="544" y="618"/>
                </a:cubicBezTo>
                <a:cubicBezTo>
                  <a:pt x="544" y="560"/>
                  <a:pt x="544" y="560"/>
                  <a:pt x="544" y="560"/>
                </a:cubicBezTo>
                <a:cubicBezTo>
                  <a:pt x="588" y="560"/>
                  <a:pt x="633" y="515"/>
                  <a:pt x="633" y="471"/>
                </a:cubicBezTo>
                <a:cubicBezTo>
                  <a:pt x="633" y="353"/>
                  <a:pt x="633" y="353"/>
                  <a:pt x="633" y="353"/>
                </a:cubicBezTo>
                <a:cubicBezTo>
                  <a:pt x="633" y="324"/>
                  <a:pt x="618" y="309"/>
                  <a:pt x="588" y="294"/>
                </a:cubicBezTo>
                <a:close/>
                <a:moveTo>
                  <a:pt x="132" y="324"/>
                </a:moveTo>
                <a:lnTo>
                  <a:pt x="132" y="324"/>
                </a:lnTo>
                <a:cubicBezTo>
                  <a:pt x="162" y="324"/>
                  <a:pt x="162" y="324"/>
                  <a:pt x="162" y="324"/>
                </a:cubicBezTo>
                <a:cubicBezTo>
                  <a:pt x="176" y="324"/>
                  <a:pt x="191" y="339"/>
                  <a:pt x="191" y="353"/>
                </a:cubicBezTo>
                <a:cubicBezTo>
                  <a:pt x="191" y="471"/>
                  <a:pt x="191" y="471"/>
                  <a:pt x="191" y="471"/>
                </a:cubicBezTo>
                <a:cubicBezTo>
                  <a:pt x="191" y="501"/>
                  <a:pt x="176" y="515"/>
                  <a:pt x="162" y="515"/>
                </a:cubicBezTo>
                <a:cubicBezTo>
                  <a:pt x="147" y="515"/>
                  <a:pt x="147" y="515"/>
                  <a:pt x="147" y="515"/>
                </a:cubicBezTo>
                <a:cubicBezTo>
                  <a:pt x="132" y="486"/>
                  <a:pt x="117" y="442"/>
                  <a:pt x="117" y="412"/>
                </a:cubicBezTo>
                <a:cubicBezTo>
                  <a:pt x="117" y="383"/>
                  <a:pt x="117" y="353"/>
                  <a:pt x="132" y="324"/>
                </a:cubicBezTo>
                <a:close/>
                <a:moveTo>
                  <a:pt x="88" y="324"/>
                </a:moveTo>
                <a:lnTo>
                  <a:pt x="88" y="324"/>
                </a:lnTo>
                <a:cubicBezTo>
                  <a:pt x="88" y="353"/>
                  <a:pt x="73" y="383"/>
                  <a:pt x="73" y="412"/>
                </a:cubicBezTo>
                <a:cubicBezTo>
                  <a:pt x="73" y="442"/>
                  <a:pt x="88" y="486"/>
                  <a:pt x="103" y="515"/>
                </a:cubicBezTo>
                <a:cubicBezTo>
                  <a:pt x="73" y="515"/>
                  <a:pt x="73" y="515"/>
                  <a:pt x="73" y="515"/>
                </a:cubicBezTo>
                <a:cubicBezTo>
                  <a:pt x="59" y="515"/>
                  <a:pt x="44" y="501"/>
                  <a:pt x="44" y="471"/>
                </a:cubicBezTo>
                <a:cubicBezTo>
                  <a:pt x="44" y="353"/>
                  <a:pt x="44" y="353"/>
                  <a:pt x="44" y="353"/>
                </a:cubicBezTo>
                <a:cubicBezTo>
                  <a:pt x="44" y="339"/>
                  <a:pt x="59" y="324"/>
                  <a:pt x="73" y="324"/>
                </a:cubicBezTo>
                <a:lnTo>
                  <a:pt x="88" y="324"/>
                </a:lnTo>
                <a:close/>
                <a:moveTo>
                  <a:pt x="485" y="515"/>
                </a:moveTo>
                <a:lnTo>
                  <a:pt x="485" y="515"/>
                </a:lnTo>
                <a:cubicBezTo>
                  <a:pt x="471" y="515"/>
                  <a:pt x="471" y="515"/>
                  <a:pt x="471" y="515"/>
                </a:cubicBezTo>
                <a:cubicBezTo>
                  <a:pt x="456" y="515"/>
                  <a:pt x="426" y="501"/>
                  <a:pt x="426" y="471"/>
                </a:cubicBezTo>
                <a:cubicBezTo>
                  <a:pt x="426" y="353"/>
                  <a:pt x="426" y="353"/>
                  <a:pt x="426" y="353"/>
                </a:cubicBezTo>
                <a:cubicBezTo>
                  <a:pt x="426" y="339"/>
                  <a:pt x="456" y="324"/>
                  <a:pt x="471" y="324"/>
                </a:cubicBezTo>
                <a:cubicBezTo>
                  <a:pt x="500" y="324"/>
                  <a:pt x="500" y="324"/>
                  <a:pt x="500" y="324"/>
                </a:cubicBezTo>
                <a:cubicBezTo>
                  <a:pt x="500" y="353"/>
                  <a:pt x="515" y="383"/>
                  <a:pt x="515" y="412"/>
                </a:cubicBezTo>
                <a:cubicBezTo>
                  <a:pt x="515" y="442"/>
                  <a:pt x="500" y="486"/>
                  <a:pt x="485" y="515"/>
                </a:cubicBezTo>
                <a:close/>
                <a:moveTo>
                  <a:pt x="588" y="471"/>
                </a:moveTo>
                <a:lnTo>
                  <a:pt x="588" y="471"/>
                </a:lnTo>
                <a:cubicBezTo>
                  <a:pt x="588" y="501"/>
                  <a:pt x="574" y="515"/>
                  <a:pt x="544" y="515"/>
                </a:cubicBezTo>
                <a:cubicBezTo>
                  <a:pt x="530" y="515"/>
                  <a:pt x="530" y="515"/>
                  <a:pt x="530" y="515"/>
                </a:cubicBezTo>
                <a:cubicBezTo>
                  <a:pt x="544" y="486"/>
                  <a:pt x="544" y="442"/>
                  <a:pt x="544" y="412"/>
                </a:cubicBezTo>
                <a:cubicBezTo>
                  <a:pt x="544" y="383"/>
                  <a:pt x="544" y="353"/>
                  <a:pt x="530" y="324"/>
                </a:cubicBezTo>
                <a:cubicBezTo>
                  <a:pt x="544" y="324"/>
                  <a:pt x="544" y="324"/>
                  <a:pt x="544" y="324"/>
                </a:cubicBezTo>
                <a:cubicBezTo>
                  <a:pt x="574" y="324"/>
                  <a:pt x="588" y="339"/>
                  <a:pt x="588" y="353"/>
                </a:cubicBezTo>
                <a:lnTo>
                  <a:pt x="588" y="471"/>
                </a:lnTo>
                <a:close/>
              </a:path>
            </a:pathLst>
          </a:custGeom>
          <a:solidFill>
            <a:schemeClr val="tx1">
              <a:lumMod val="75000"/>
              <a:lumOff val="25000"/>
            </a:schemeClr>
          </a:solidFill>
          <a:ln>
            <a:noFill/>
          </a:ln>
          <a:effectLst/>
          <a:extLst/>
        </p:spPr>
        <p:txBody>
          <a:bodyPr wrap="none" anchor="ctr"/>
          <a:lstStyle/>
          <a:p>
            <a:endParaRPr lang="en-US" sz="5400"/>
          </a:p>
        </p:txBody>
      </p:sp>
      <p:sp>
        <p:nvSpPr>
          <p:cNvPr id="137" name="Freeform 136"/>
          <p:cNvSpPr>
            <a:spLocks noChangeArrowheads="1"/>
          </p:cNvSpPr>
          <p:nvPr/>
        </p:nvSpPr>
        <p:spPr bwMode="auto">
          <a:xfrm>
            <a:off x="8475074" y="5034322"/>
            <a:ext cx="556574" cy="598056"/>
          </a:xfrm>
          <a:custGeom>
            <a:avLst/>
            <a:gdLst>
              <a:gd name="T0" fmla="*/ 164703 w 589"/>
              <a:gd name="T1" fmla="*/ 127253 h 634"/>
              <a:gd name="T2" fmla="*/ 164703 w 589"/>
              <a:gd name="T3" fmla="*/ 84715 h 634"/>
              <a:gd name="T4" fmla="*/ 164703 w 589"/>
              <a:gd name="T5" fmla="*/ 127253 h 634"/>
              <a:gd name="T6" fmla="*/ 153868 w 589"/>
              <a:gd name="T7" fmla="*/ 100937 h 634"/>
              <a:gd name="T8" fmla="*/ 170121 w 589"/>
              <a:gd name="T9" fmla="*/ 116798 h 634"/>
              <a:gd name="T10" fmla="*/ 153868 w 589"/>
              <a:gd name="T11" fmla="*/ 100937 h 634"/>
              <a:gd name="T12" fmla="*/ 164703 w 589"/>
              <a:gd name="T13" fmla="*/ 185652 h 634"/>
              <a:gd name="T14" fmla="*/ 164703 w 589"/>
              <a:gd name="T15" fmla="*/ 143475 h 634"/>
              <a:gd name="T16" fmla="*/ 164703 w 589"/>
              <a:gd name="T17" fmla="*/ 185652 h 634"/>
              <a:gd name="T18" fmla="*/ 153868 w 589"/>
              <a:gd name="T19" fmla="*/ 159336 h 634"/>
              <a:gd name="T20" fmla="*/ 170121 w 589"/>
              <a:gd name="T21" fmla="*/ 169790 h 634"/>
              <a:gd name="T22" fmla="*/ 153868 w 589"/>
              <a:gd name="T23" fmla="*/ 159336 h 634"/>
              <a:gd name="T24" fmla="*/ 186014 w 589"/>
              <a:gd name="T25" fmla="*/ 0 h 634"/>
              <a:gd name="T26" fmla="*/ 0 w 589"/>
              <a:gd name="T27" fmla="*/ 31723 h 634"/>
              <a:gd name="T28" fmla="*/ 26367 w 589"/>
              <a:gd name="T29" fmla="*/ 228190 h 634"/>
              <a:gd name="T30" fmla="*/ 212381 w 589"/>
              <a:gd name="T31" fmla="*/ 201874 h 634"/>
              <a:gd name="T32" fmla="*/ 186014 w 589"/>
              <a:gd name="T33" fmla="*/ 0 h 634"/>
              <a:gd name="T34" fmla="*/ 196488 w 589"/>
              <a:gd name="T35" fmla="*/ 201874 h 634"/>
              <a:gd name="T36" fmla="*/ 26367 w 589"/>
              <a:gd name="T37" fmla="*/ 212328 h 634"/>
              <a:gd name="T38" fmla="*/ 15892 w 589"/>
              <a:gd name="T39" fmla="*/ 58399 h 634"/>
              <a:gd name="T40" fmla="*/ 196488 w 589"/>
              <a:gd name="T41" fmla="*/ 201874 h 634"/>
              <a:gd name="T42" fmla="*/ 196488 w 589"/>
              <a:gd name="T43" fmla="*/ 42538 h 634"/>
              <a:gd name="T44" fmla="*/ 15892 w 589"/>
              <a:gd name="T45" fmla="*/ 31723 h 634"/>
              <a:gd name="T46" fmla="*/ 186014 w 589"/>
              <a:gd name="T47" fmla="*/ 15862 h 634"/>
              <a:gd name="T48" fmla="*/ 196488 w 589"/>
              <a:gd name="T49" fmla="*/ 42538 h 634"/>
              <a:gd name="T50" fmla="*/ 106190 w 589"/>
              <a:gd name="T51" fmla="*/ 127253 h 634"/>
              <a:gd name="T52" fmla="*/ 106190 w 589"/>
              <a:gd name="T53" fmla="*/ 84715 h 634"/>
              <a:gd name="T54" fmla="*/ 106190 w 589"/>
              <a:gd name="T55" fmla="*/ 127253 h 634"/>
              <a:gd name="T56" fmla="*/ 100773 w 589"/>
              <a:gd name="T57" fmla="*/ 100937 h 634"/>
              <a:gd name="T58" fmla="*/ 111608 w 589"/>
              <a:gd name="T59" fmla="*/ 116798 h 634"/>
              <a:gd name="T60" fmla="*/ 100773 w 589"/>
              <a:gd name="T61" fmla="*/ 100937 h 634"/>
              <a:gd name="T62" fmla="*/ 47677 w 589"/>
              <a:gd name="T63" fmla="*/ 127253 h 634"/>
              <a:gd name="T64" fmla="*/ 47677 w 589"/>
              <a:gd name="T65" fmla="*/ 84715 h 634"/>
              <a:gd name="T66" fmla="*/ 47677 w 589"/>
              <a:gd name="T67" fmla="*/ 127253 h 634"/>
              <a:gd name="T68" fmla="*/ 42259 w 589"/>
              <a:gd name="T69" fmla="*/ 100937 h 634"/>
              <a:gd name="T70" fmla="*/ 58513 w 589"/>
              <a:gd name="T71" fmla="*/ 116798 h 634"/>
              <a:gd name="T72" fmla="*/ 42259 w 589"/>
              <a:gd name="T73" fmla="*/ 100937 h 634"/>
              <a:gd name="T74" fmla="*/ 106190 w 589"/>
              <a:gd name="T75" fmla="*/ 185652 h 634"/>
              <a:gd name="T76" fmla="*/ 106190 w 589"/>
              <a:gd name="T77" fmla="*/ 143475 h 634"/>
              <a:gd name="T78" fmla="*/ 106190 w 589"/>
              <a:gd name="T79" fmla="*/ 185652 h 634"/>
              <a:gd name="T80" fmla="*/ 100773 w 589"/>
              <a:gd name="T81" fmla="*/ 159336 h 634"/>
              <a:gd name="T82" fmla="*/ 111608 w 589"/>
              <a:gd name="T83" fmla="*/ 169790 h 634"/>
              <a:gd name="T84" fmla="*/ 100773 w 589"/>
              <a:gd name="T85" fmla="*/ 159336 h 634"/>
              <a:gd name="T86" fmla="*/ 47677 w 589"/>
              <a:gd name="T87" fmla="*/ 185652 h 634"/>
              <a:gd name="T88" fmla="*/ 47677 w 589"/>
              <a:gd name="T89" fmla="*/ 143475 h 634"/>
              <a:gd name="T90" fmla="*/ 47677 w 589"/>
              <a:gd name="T91" fmla="*/ 185652 h 634"/>
              <a:gd name="T92" fmla="*/ 42259 w 589"/>
              <a:gd name="T93" fmla="*/ 159336 h 634"/>
              <a:gd name="T94" fmla="*/ 58513 w 589"/>
              <a:gd name="T95" fmla="*/ 169790 h 634"/>
              <a:gd name="T96" fmla="*/ 42259 w 589"/>
              <a:gd name="T97" fmla="*/ 159336 h 634"/>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589" h="634">
                <a:moveTo>
                  <a:pt x="456" y="353"/>
                </a:moveTo>
                <a:lnTo>
                  <a:pt x="456" y="353"/>
                </a:lnTo>
                <a:cubicBezTo>
                  <a:pt x="485" y="353"/>
                  <a:pt x="515" y="339"/>
                  <a:pt x="515" y="294"/>
                </a:cubicBezTo>
                <a:cubicBezTo>
                  <a:pt x="515" y="265"/>
                  <a:pt x="485" y="235"/>
                  <a:pt x="456" y="235"/>
                </a:cubicBezTo>
                <a:cubicBezTo>
                  <a:pt x="412" y="235"/>
                  <a:pt x="397" y="265"/>
                  <a:pt x="397" y="294"/>
                </a:cubicBezTo>
                <a:cubicBezTo>
                  <a:pt x="397" y="339"/>
                  <a:pt x="412" y="353"/>
                  <a:pt x="456" y="353"/>
                </a:cubicBezTo>
                <a:close/>
                <a:moveTo>
                  <a:pt x="426" y="280"/>
                </a:moveTo>
                <a:lnTo>
                  <a:pt x="426" y="280"/>
                </a:lnTo>
                <a:cubicBezTo>
                  <a:pt x="471" y="280"/>
                  <a:pt x="471" y="280"/>
                  <a:pt x="471" y="280"/>
                </a:cubicBezTo>
                <a:cubicBezTo>
                  <a:pt x="471" y="324"/>
                  <a:pt x="471" y="324"/>
                  <a:pt x="471" y="324"/>
                </a:cubicBezTo>
                <a:cubicBezTo>
                  <a:pt x="426" y="324"/>
                  <a:pt x="426" y="324"/>
                  <a:pt x="426" y="324"/>
                </a:cubicBezTo>
                <a:lnTo>
                  <a:pt x="426" y="280"/>
                </a:lnTo>
                <a:close/>
                <a:moveTo>
                  <a:pt x="456" y="515"/>
                </a:moveTo>
                <a:lnTo>
                  <a:pt x="456" y="515"/>
                </a:lnTo>
                <a:cubicBezTo>
                  <a:pt x="485" y="515"/>
                  <a:pt x="515" y="486"/>
                  <a:pt x="515" y="456"/>
                </a:cubicBezTo>
                <a:cubicBezTo>
                  <a:pt x="515" y="427"/>
                  <a:pt x="485" y="398"/>
                  <a:pt x="456" y="398"/>
                </a:cubicBezTo>
                <a:cubicBezTo>
                  <a:pt x="412" y="398"/>
                  <a:pt x="397" y="427"/>
                  <a:pt x="397" y="456"/>
                </a:cubicBezTo>
                <a:cubicBezTo>
                  <a:pt x="397" y="486"/>
                  <a:pt x="412" y="515"/>
                  <a:pt x="456" y="515"/>
                </a:cubicBezTo>
                <a:close/>
                <a:moveTo>
                  <a:pt x="426" y="442"/>
                </a:moveTo>
                <a:lnTo>
                  <a:pt x="426" y="442"/>
                </a:lnTo>
                <a:cubicBezTo>
                  <a:pt x="471" y="442"/>
                  <a:pt x="471" y="442"/>
                  <a:pt x="471" y="442"/>
                </a:cubicBezTo>
                <a:cubicBezTo>
                  <a:pt x="471" y="471"/>
                  <a:pt x="471" y="471"/>
                  <a:pt x="471" y="471"/>
                </a:cubicBezTo>
                <a:cubicBezTo>
                  <a:pt x="426" y="471"/>
                  <a:pt x="426" y="471"/>
                  <a:pt x="426" y="471"/>
                </a:cubicBezTo>
                <a:lnTo>
                  <a:pt x="426" y="442"/>
                </a:lnTo>
                <a:close/>
                <a:moveTo>
                  <a:pt x="515" y="0"/>
                </a:moveTo>
                <a:lnTo>
                  <a:pt x="515" y="0"/>
                </a:lnTo>
                <a:cubicBezTo>
                  <a:pt x="73" y="0"/>
                  <a:pt x="73" y="0"/>
                  <a:pt x="73" y="0"/>
                </a:cubicBezTo>
                <a:cubicBezTo>
                  <a:pt x="29" y="0"/>
                  <a:pt x="0" y="44"/>
                  <a:pt x="0" y="88"/>
                </a:cubicBezTo>
                <a:cubicBezTo>
                  <a:pt x="0" y="560"/>
                  <a:pt x="0" y="560"/>
                  <a:pt x="0" y="560"/>
                </a:cubicBezTo>
                <a:cubicBezTo>
                  <a:pt x="0" y="604"/>
                  <a:pt x="29" y="633"/>
                  <a:pt x="73" y="633"/>
                </a:cubicBezTo>
                <a:cubicBezTo>
                  <a:pt x="515" y="633"/>
                  <a:pt x="515" y="633"/>
                  <a:pt x="515" y="633"/>
                </a:cubicBezTo>
                <a:cubicBezTo>
                  <a:pt x="559" y="633"/>
                  <a:pt x="588" y="604"/>
                  <a:pt x="588" y="560"/>
                </a:cubicBezTo>
                <a:cubicBezTo>
                  <a:pt x="588" y="88"/>
                  <a:pt x="588" y="88"/>
                  <a:pt x="588" y="88"/>
                </a:cubicBezTo>
                <a:cubicBezTo>
                  <a:pt x="588" y="44"/>
                  <a:pt x="559" y="0"/>
                  <a:pt x="515" y="0"/>
                </a:cubicBezTo>
                <a:close/>
                <a:moveTo>
                  <a:pt x="544" y="560"/>
                </a:moveTo>
                <a:lnTo>
                  <a:pt x="544" y="560"/>
                </a:lnTo>
                <a:cubicBezTo>
                  <a:pt x="544" y="574"/>
                  <a:pt x="530" y="589"/>
                  <a:pt x="515" y="589"/>
                </a:cubicBezTo>
                <a:cubicBezTo>
                  <a:pt x="73" y="589"/>
                  <a:pt x="73" y="589"/>
                  <a:pt x="73" y="589"/>
                </a:cubicBezTo>
                <a:cubicBezTo>
                  <a:pt x="58" y="589"/>
                  <a:pt x="44" y="574"/>
                  <a:pt x="44" y="560"/>
                </a:cubicBezTo>
                <a:cubicBezTo>
                  <a:pt x="44" y="162"/>
                  <a:pt x="44" y="162"/>
                  <a:pt x="44" y="162"/>
                </a:cubicBezTo>
                <a:cubicBezTo>
                  <a:pt x="544" y="162"/>
                  <a:pt x="544" y="162"/>
                  <a:pt x="544" y="162"/>
                </a:cubicBezTo>
                <a:lnTo>
                  <a:pt x="544" y="560"/>
                </a:lnTo>
                <a:close/>
                <a:moveTo>
                  <a:pt x="544" y="118"/>
                </a:moveTo>
                <a:lnTo>
                  <a:pt x="544" y="118"/>
                </a:lnTo>
                <a:cubicBezTo>
                  <a:pt x="44" y="118"/>
                  <a:pt x="44" y="118"/>
                  <a:pt x="44" y="118"/>
                </a:cubicBezTo>
                <a:cubicBezTo>
                  <a:pt x="44" y="88"/>
                  <a:pt x="44" y="88"/>
                  <a:pt x="44" y="88"/>
                </a:cubicBezTo>
                <a:cubicBezTo>
                  <a:pt x="44" y="59"/>
                  <a:pt x="58" y="44"/>
                  <a:pt x="73" y="44"/>
                </a:cubicBezTo>
                <a:cubicBezTo>
                  <a:pt x="515" y="44"/>
                  <a:pt x="515" y="44"/>
                  <a:pt x="515" y="44"/>
                </a:cubicBezTo>
                <a:cubicBezTo>
                  <a:pt x="530" y="44"/>
                  <a:pt x="544" y="59"/>
                  <a:pt x="544" y="88"/>
                </a:cubicBezTo>
                <a:lnTo>
                  <a:pt x="544" y="118"/>
                </a:lnTo>
                <a:close/>
                <a:moveTo>
                  <a:pt x="294" y="353"/>
                </a:moveTo>
                <a:lnTo>
                  <a:pt x="294" y="353"/>
                </a:lnTo>
                <a:cubicBezTo>
                  <a:pt x="324" y="353"/>
                  <a:pt x="353" y="339"/>
                  <a:pt x="353" y="294"/>
                </a:cubicBezTo>
                <a:cubicBezTo>
                  <a:pt x="353" y="265"/>
                  <a:pt x="324" y="235"/>
                  <a:pt x="294" y="235"/>
                </a:cubicBezTo>
                <a:cubicBezTo>
                  <a:pt x="265" y="235"/>
                  <a:pt x="235" y="265"/>
                  <a:pt x="235" y="294"/>
                </a:cubicBezTo>
                <a:cubicBezTo>
                  <a:pt x="235" y="339"/>
                  <a:pt x="265" y="353"/>
                  <a:pt x="294" y="353"/>
                </a:cubicBezTo>
                <a:close/>
                <a:moveTo>
                  <a:pt x="279" y="280"/>
                </a:moveTo>
                <a:lnTo>
                  <a:pt x="279" y="280"/>
                </a:lnTo>
                <a:cubicBezTo>
                  <a:pt x="309" y="280"/>
                  <a:pt x="309" y="280"/>
                  <a:pt x="309" y="280"/>
                </a:cubicBezTo>
                <a:cubicBezTo>
                  <a:pt x="309" y="324"/>
                  <a:pt x="309" y="324"/>
                  <a:pt x="309" y="324"/>
                </a:cubicBezTo>
                <a:cubicBezTo>
                  <a:pt x="279" y="324"/>
                  <a:pt x="279" y="324"/>
                  <a:pt x="279" y="324"/>
                </a:cubicBezTo>
                <a:lnTo>
                  <a:pt x="279" y="280"/>
                </a:lnTo>
                <a:close/>
                <a:moveTo>
                  <a:pt x="132" y="353"/>
                </a:moveTo>
                <a:lnTo>
                  <a:pt x="132" y="353"/>
                </a:lnTo>
                <a:cubicBezTo>
                  <a:pt x="176" y="353"/>
                  <a:pt x="191" y="339"/>
                  <a:pt x="191" y="294"/>
                </a:cubicBezTo>
                <a:cubicBezTo>
                  <a:pt x="191" y="265"/>
                  <a:pt x="176" y="235"/>
                  <a:pt x="132" y="235"/>
                </a:cubicBezTo>
                <a:cubicBezTo>
                  <a:pt x="103" y="235"/>
                  <a:pt x="73" y="265"/>
                  <a:pt x="73" y="294"/>
                </a:cubicBezTo>
                <a:cubicBezTo>
                  <a:pt x="73" y="339"/>
                  <a:pt x="103" y="353"/>
                  <a:pt x="132" y="353"/>
                </a:cubicBezTo>
                <a:close/>
                <a:moveTo>
                  <a:pt x="117" y="280"/>
                </a:moveTo>
                <a:lnTo>
                  <a:pt x="117" y="280"/>
                </a:lnTo>
                <a:cubicBezTo>
                  <a:pt x="162" y="280"/>
                  <a:pt x="162" y="280"/>
                  <a:pt x="162" y="280"/>
                </a:cubicBezTo>
                <a:cubicBezTo>
                  <a:pt x="162" y="324"/>
                  <a:pt x="162" y="324"/>
                  <a:pt x="162" y="324"/>
                </a:cubicBezTo>
                <a:cubicBezTo>
                  <a:pt x="117" y="324"/>
                  <a:pt x="117" y="324"/>
                  <a:pt x="117" y="324"/>
                </a:cubicBezTo>
                <a:lnTo>
                  <a:pt x="117" y="280"/>
                </a:lnTo>
                <a:close/>
                <a:moveTo>
                  <a:pt x="294" y="515"/>
                </a:moveTo>
                <a:lnTo>
                  <a:pt x="294" y="515"/>
                </a:lnTo>
                <a:cubicBezTo>
                  <a:pt x="324" y="515"/>
                  <a:pt x="353" y="486"/>
                  <a:pt x="353" y="456"/>
                </a:cubicBezTo>
                <a:cubicBezTo>
                  <a:pt x="353" y="427"/>
                  <a:pt x="324" y="398"/>
                  <a:pt x="294" y="398"/>
                </a:cubicBezTo>
                <a:cubicBezTo>
                  <a:pt x="265" y="398"/>
                  <a:pt x="235" y="427"/>
                  <a:pt x="235" y="456"/>
                </a:cubicBezTo>
                <a:cubicBezTo>
                  <a:pt x="235" y="486"/>
                  <a:pt x="265" y="515"/>
                  <a:pt x="294" y="515"/>
                </a:cubicBezTo>
                <a:close/>
                <a:moveTo>
                  <a:pt x="279" y="442"/>
                </a:moveTo>
                <a:lnTo>
                  <a:pt x="279" y="442"/>
                </a:lnTo>
                <a:cubicBezTo>
                  <a:pt x="309" y="442"/>
                  <a:pt x="309" y="442"/>
                  <a:pt x="309" y="442"/>
                </a:cubicBezTo>
                <a:cubicBezTo>
                  <a:pt x="309" y="471"/>
                  <a:pt x="309" y="471"/>
                  <a:pt x="309" y="471"/>
                </a:cubicBezTo>
                <a:cubicBezTo>
                  <a:pt x="279" y="471"/>
                  <a:pt x="279" y="471"/>
                  <a:pt x="279" y="471"/>
                </a:cubicBezTo>
                <a:lnTo>
                  <a:pt x="279" y="442"/>
                </a:lnTo>
                <a:close/>
                <a:moveTo>
                  <a:pt x="132" y="515"/>
                </a:moveTo>
                <a:lnTo>
                  <a:pt x="132" y="515"/>
                </a:lnTo>
                <a:cubicBezTo>
                  <a:pt x="176" y="515"/>
                  <a:pt x="191" y="486"/>
                  <a:pt x="191" y="456"/>
                </a:cubicBezTo>
                <a:cubicBezTo>
                  <a:pt x="191" y="427"/>
                  <a:pt x="176" y="398"/>
                  <a:pt x="132" y="398"/>
                </a:cubicBezTo>
                <a:cubicBezTo>
                  <a:pt x="103" y="398"/>
                  <a:pt x="73" y="427"/>
                  <a:pt x="73" y="456"/>
                </a:cubicBezTo>
                <a:cubicBezTo>
                  <a:pt x="73" y="486"/>
                  <a:pt x="103" y="515"/>
                  <a:pt x="132" y="515"/>
                </a:cubicBezTo>
                <a:close/>
                <a:moveTo>
                  <a:pt x="117" y="442"/>
                </a:moveTo>
                <a:lnTo>
                  <a:pt x="117" y="442"/>
                </a:lnTo>
                <a:cubicBezTo>
                  <a:pt x="162" y="442"/>
                  <a:pt x="162" y="442"/>
                  <a:pt x="162" y="442"/>
                </a:cubicBezTo>
                <a:cubicBezTo>
                  <a:pt x="162" y="471"/>
                  <a:pt x="162" y="471"/>
                  <a:pt x="162" y="471"/>
                </a:cubicBezTo>
                <a:cubicBezTo>
                  <a:pt x="117" y="471"/>
                  <a:pt x="117" y="471"/>
                  <a:pt x="117" y="471"/>
                </a:cubicBezTo>
                <a:lnTo>
                  <a:pt x="117" y="442"/>
                </a:lnTo>
                <a:close/>
              </a:path>
            </a:pathLst>
          </a:custGeom>
          <a:solidFill>
            <a:schemeClr val="tx1">
              <a:lumMod val="75000"/>
              <a:lumOff val="25000"/>
            </a:schemeClr>
          </a:solidFill>
          <a:ln>
            <a:noFill/>
          </a:ln>
          <a:effectLst/>
          <a:extLst/>
        </p:spPr>
        <p:txBody>
          <a:bodyPr wrap="none" anchor="ctr"/>
          <a:lstStyle/>
          <a:p>
            <a:endParaRPr lang="en-US" sz="5400"/>
          </a:p>
        </p:txBody>
      </p:sp>
      <p:sp>
        <p:nvSpPr>
          <p:cNvPr id="138" name="Freeform 137"/>
          <p:cNvSpPr>
            <a:spLocks noChangeArrowheads="1"/>
          </p:cNvSpPr>
          <p:nvPr/>
        </p:nvSpPr>
        <p:spPr bwMode="auto">
          <a:xfrm>
            <a:off x="7489833" y="5034322"/>
            <a:ext cx="598056" cy="598056"/>
          </a:xfrm>
          <a:custGeom>
            <a:avLst/>
            <a:gdLst>
              <a:gd name="T0" fmla="*/ 180642 w 634"/>
              <a:gd name="T1" fmla="*/ 84715 h 634"/>
              <a:gd name="T2" fmla="*/ 180642 w 634"/>
              <a:gd name="T3" fmla="*/ 127253 h 634"/>
              <a:gd name="T4" fmla="*/ 180642 w 634"/>
              <a:gd name="T5" fmla="*/ 84715 h 634"/>
              <a:gd name="T6" fmla="*/ 186051 w 634"/>
              <a:gd name="T7" fmla="*/ 116798 h 634"/>
              <a:gd name="T8" fmla="*/ 169825 w 634"/>
              <a:gd name="T9" fmla="*/ 100937 h 634"/>
              <a:gd name="T10" fmla="*/ 186051 w 634"/>
              <a:gd name="T11" fmla="*/ 116798 h 634"/>
              <a:gd name="T12" fmla="*/ 191098 w 634"/>
              <a:gd name="T13" fmla="*/ 185652 h 634"/>
              <a:gd name="T14" fmla="*/ 159369 w 634"/>
              <a:gd name="T15" fmla="*/ 191059 h 634"/>
              <a:gd name="T16" fmla="*/ 191098 w 634"/>
              <a:gd name="T17" fmla="*/ 201874 h 634"/>
              <a:gd name="T18" fmla="*/ 191098 w 634"/>
              <a:gd name="T19" fmla="*/ 185652 h 634"/>
              <a:gd name="T20" fmla="*/ 127639 w 634"/>
              <a:gd name="T21" fmla="*/ 84715 h 634"/>
              <a:gd name="T22" fmla="*/ 32090 w 634"/>
              <a:gd name="T23" fmla="*/ 100937 h 634"/>
              <a:gd name="T24" fmla="*/ 42546 w 634"/>
              <a:gd name="T25" fmla="*/ 201874 h 634"/>
              <a:gd name="T26" fmla="*/ 143504 w 634"/>
              <a:gd name="T27" fmla="*/ 185652 h 634"/>
              <a:gd name="T28" fmla="*/ 127639 w 634"/>
              <a:gd name="T29" fmla="*/ 84715 h 634"/>
              <a:gd name="T30" fmla="*/ 127639 w 634"/>
              <a:gd name="T31" fmla="*/ 180605 h 634"/>
              <a:gd name="T32" fmla="*/ 53363 w 634"/>
              <a:gd name="T33" fmla="*/ 185652 h 634"/>
              <a:gd name="T34" fmla="*/ 42546 w 634"/>
              <a:gd name="T35" fmla="*/ 105984 h 634"/>
              <a:gd name="T36" fmla="*/ 122231 w 634"/>
              <a:gd name="T37" fmla="*/ 100937 h 634"/>
              <a:gd name="T38" fmla="*/ 127639 w 634"/>
              <a:gd name="T39" fmla="*/ 180605 h 634"/>
              <a:gd name="T40" fmla="*/ 191098 w 634"/>
              <a:gd name="T41" fmla="*/ 164383 h 634"/>
              <a:gd name="T42" fmla="*/ 159369 w 634"/>
              <a:gd name="T43" fmla="*/ 169790 h 634"/>
              <a:gd name="T44" fmla="*/ 191098 w 634"/>
              <a:gd name="T45" fmla="*/ 180605 h 634"/>
              <a:gd name="T46" fmla="*/ 191098 w 634"/>
              <a:gd name="T47" fmla="*/ 164383 h 634"/>
              <a:gd name="T48" fmla="*/ 201915 w 634"/>
              <a:gd name="T49" fmla="*/ 58399 h 634"/>
              <a:gd name="T50" fmla="*/ 196507 w 634"/>
              <a:gd name="T51" fmla="*/ 15862 h 634"/>
              <a:gd name="T52" fmla="*/ 191098 w 634"/>
              <a:gd name="T53" fmla="*/ 5407 h 634"/>
              <a:gd name="T54" fmla="*/ 42546 w 634"/>
              <a:gd name="T55" fmla="*/ 5407 h 634"/>
              <a:gd name="T56" fmla="*/ 32090 w 634"/>
              <a:gd name="T57" fmla="*/ 15862 h 634"/>
              <a:gd name="T58" fmla="*/ 32090 w 634"/>
              <a:gd name="T59" fmla="*/ 58399 h 634"/>
              <a:gd name="T60" fmla="*/ 0 w 634"/>
              <a:gd name="T61" fmla="*/ 201874 h 634"/>
              <a:gd name="T62" fmla="*/ 201915 w 634"/>
              <a:gd name="T63" fmla="*/ 228190 h 634"/>
              <a:gd name="T64" fmla="*/ 228236 w 634"/>
              <a:gd name="T65" fmla="*/ 84715 h 634"/>
              <a:gd name="T66" fmla="*/ 212372 w 634"/>
              <a:gd name="T67" fmla="*/ 201874 h 634"/>
              <a:gd name="T68" fmla="*/ 201915 w 634"/>
              <a:gd name="T69" fmla="*/ 212328 h 634"/>
              <a:gd name="T70" fmla="*/ 16225 w 634"/>
              <a:gd name="T71" fmla="*/ 201874 h 634"/>
              <a:gd name="T72" fmla="*/ 32090 w 634"/>
              <a:gd name="T73" fmla="*/ 74261 h 634"/>
              <a:gd name="T74" fmla="*/ 212372 w 634"/>
              <a:gd name="T75" fmla="*/ 84715 h 63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634" h="634">
                <a:moveTo>
                  <a:pt x="501" y="235"/>
                </a:moveTo>
                <a:lnTo>
                  <a:pt x="501" y="235"/>
                </a:lnTo>
                <a:cubicBezTo>
                  <a:pt x="457" y="235"/>
                  <a:pt x="442" y="265"/>
                  <a:pt x="442" y="294"/>
                </a:cubicBezTo>
                <a:cubicBezTo>
                  <a:pt x="442" y="339"/>
                  <a:pt x="457" y="353"/>
                  <a:pt x="501" y="353"/>
                </a:cubicBezTo>
                <a:cubicBezTo>
                  <a:pt x="530" y="353"/>
                  <a:pt x="560" y="339"/>
                  <a:pt x="560" y="294"/>
                </a:cubicBezTo>
                <a:cubicBezTo>
                  <a:pt x="560" y="265"/>
                  <a:pt x="530" y="235"/>
                  <a:pt x="501" y="235"/>
                </a:cubicBezTo>
                <a:close/>
                <a:moveTo>
                  <a:pt x="516" y="324"/>
                </a:moveTo>
                <a:lnTo>
                  <a:pt x="516" y="324"/>
                </a:lnTo>
                <a:cubicBezTo>
                  <a:pt x="471" y="324"/>
                  <a:pt x="471" y="324"/>
                  <a:pt x="471" y="324"/>
                </a:cubicBezTo>
                <a:cubicBezTo>
                  <a:pt x="471" y="280"/>
                  <a:pt x="471" y="280"/>
                  <a:pt x="471" y="280"/>
                </a:cubicBezTo>
                <a:cubicBezTo>
                  <a:pt x="516" y="280"/>
                  <a:pt x="516" y="280"/>
                  <a:pt x="516" y="280"/>
                </a:cubicBezTo>
                <a:lnTo>
                  <a:pt x="516" y="324"/>
                </a:lnTo>
                <a:close/>
                <a:moveTo>
                  <a:pt x="530" y="515"/>
                </a:moveTo>
                <a:lnTo>
                  <a:pt x="530" y="515"/>
                </a:lnTo>
                <a:cubicBezTo>
                  <a:pt x="457" y="515"/>
                  <a:pt x="457" y="515"/>
                  <a:pt x="457" y="515"/>
                </a:cubicBezTo>
                <a:cubicBezTo>
                  <a:pt x="442" y="515"/>
                  <a:pt x="442" y="530"/>
                  <a:pt x="442" y="530"/>
                </a:cubicBezTo>
                <a:cubicBezTo>
                  <a:pt x="442" y="545"/>
                  <a:pt x="442" y="560"/>
                  <a:pt x="457" y="560"/>
                </a:cubicBezTo>
                <a:cubicBezTo>
                  <a:pt x="530" y="560"/>
                  <a:pt x="530" y="560"/>
                  <a:pt x="530" y="560"/>
                </a:cubicBezTo>
                <a:cubicBezTo>
                  <a:pt x="545" y="560"/>
                  <a:pt x="560" y="545"/>
                  <a:pt x="560" y="530"/>
                </a:cubicBezTo>
                <a:cubicBezTo>
                  <a:pt x="560" y="530"/>
                  <a:pt x="545" y="515"/>
                  <a:pt x="530" y="515"/>
                </a:cubicBezTo>
                <a:close/>
                <a:moveTo>
                  <a:pt x="354" y="235"/>
                </a:moveTo>
                <a:lnTo>
                  <a:pt x="354" y="235"/>
                </a:lnTo>
                <a:cubicBezTo>
                  <a:pt x="118" y="235"/>
                  <a:pt x="118" y="235"/>
                  <a:pt x="118" y="235"/>
                </a:cubicBezTo>
                <a:cubicBezTo>
                  <a:pt x="103" y="235"/>
                  <a:pt x="89" y="265"/>
                  <a:pt x="89" y="280"/>
                </a:cubicBezTo>
                <a:cubicBezTo>
                  <a:pt x="89" y="515"/>
                  <a:pt x="89" y="515"/>
                  <a:pt x="89" y="515"/>
                </a:cubicBezTo>
                <a:cubicBezTo>
                  <a:pt x="89" y="530"/>
                  <a:pt x="103" y="560"/>
                  <a:pt x="118" y="560"/>
                </a:cubicBezTo>
                <a:cubicBezTo>
                  <a:pt x="354" y="560"/>
                  <a:pt x="354" y="560"/>
                  <a:pt x="354" y="560"/>
                </a:cubicBezTo>
                <a:cubicBezTo>
                  <a:pt x="383" y="560"/>
                  <a:pt x="398" y="530"/>
                  <a:pt x="398" y="515"/>
                </a:cubicBezTo>
                <a:cubicBezTo>
                  <a:pt x="398" y="280"/>
                  <a:pt x="398" y="280"/>
                  <a:pt x="398" y="280"/>
                </a:cubicBezTo>
                <a:cubicBezTo>
                  <a:pt x="398" y="265"/>
                  <a:pt x="383" y="235"/>
                  <a:pt x="354" y="235"/>
                </a:cubicBezTo>
                <a:close/>
                <a:moveTo>
                  <a:pt x="354" y="501"/>
                </a:moveTo>
                <a:lnTo>
                  <a:pt x="354" y="501"/>
                </a:lnTo>
                <a:cubicBezTo>
                  <a:pt x="354" y="501"/>
                  <a:pt x="354" y="515"/>
                  <a:pt x="339" y="515"/>
                </a:cubicBezTo>
                <a:cubicBezTo>
                  <a:pt x="148" y="515"/>
                  <a:pt x="148" y="515"/>
                  <a:pt x="148" y="515"/>
                </a:cubicBezTo>
                <a:cubicBezTo>
                  <a:pt x="133" y="515"/>
                  <a:pt x="118" y="501"/>
                  <a:pt x="118" y="501"/>
                </a:cubicBezTo>
                <a:cubicBezTo>
                  <a:pt x="118" y="294"/>
                  <a:pt x="118" y="294"/>
                  <a:pt x="118" y="294"/>
                </a:cubicBezTo>
                <a:cubicBezTo>
                  <a:pt x="118" y="294"/>
                  <a:pt x="133" y="280"/>
                  <a:pt x="148" y="280"/>
                </a:cubicBezTo>
                <a:cubicBezTo>
                  <a:pt x="339" y="280"/>
                  <a:pt x="339" y="280"/>
                  <a:pt x="339" y="280"/>
                </a:cubicBezTo>
                <a:cubicBezTo>
                  <a:pt x="354" y="280"/>
                  <a:pt x="354" y="294"/>
                  <a:pt x="354" y="294"/>
                </a:cubicBezTo>
                <a:lnTo>
                  <a:pt x="354" y="501"/>
                </a:lnTo>
                <a:close/>
                <a:moveTo>
                  <a:pt x="530" y="456"/>
                </a:moveTo>
                <a:lnTo>
                  <a:pt x="530" y="456"/>
                </a:lnTo>
                <a:cubicBezTo>
                  <a:pt x="457" y="456"/>
                  <a:pt x="457" y="456"/>
                  <a:pt x="457" y="456"/>
                </a:cubicBezTo>
                <a:cubicBezTo>
                  <a:pt x="442" y="456"/>
                  <a:pt x="442" y="471"/>
                  <a:pt x="442" y="471"/>
                </a:cubicBezTo>
                <a:cubicBezTo>
                  <a:pt x="442" y="486"/>
                  <a:pt x="442" y="501"/>
                  <a:pt x="457" y="501"/>
                </a:cubicBezTo>
                <a:cubicBezTo>
                  <a:pt x="530" y="501"/>
                  <a:pt x="530" y="501"/>
                  <a:pt x="530" y="501"/>
                </a:cubicBezTo>
                <a:cubicBezTo>
                  <a:pt x="545" y="501"/>
                  <a:pt x="560" y="486"/>
                  <a:pt x="560" y="471"/>
                </a:cubicBezTo>
                <a:cubicBezTo>
                  <a:pt x="560" y="471"/>
                  <a:pt x="545" y="456"/>
                  <a:pt x="530" y="456"/>
                </a:cubicBezTo>
                <a:close/>
                <a:moveTo>
                  <a:pt x="560" y="162"/>
                </a:moveTo>
                <a:lnTo>
                  <a:pt x="560" y="162"/>
                </a:lnTo>
                <a:cubicBezTo>
                  <a:pt x="369" y="162"/>
                  <a:pt x="369" y="162"/>
                  <a:pt x="369" y="162"/>
                </a:cubicBezTo>
                <a:cubicBezTo>
                  <a:pt x="545" y="44"/>
                  <a:pt x="545" y="44"/>
                  <a:pt x="545" y="44"/>
                </a:cubicBezTo>
                <a:cubicBezTo>
                  <a:pt x="560" y="44"/>
                  <a:pt x="560" y="30"/>
                  <a:pt x="545" y="15"/>
                </a:cubicBezTo>
                <a:cubicBezTo>
                  <a:pt x="545" y="0"/>
                  <a:pt x="530" y="0"/>
                  <a:pt x="530" y="15"/>
                </a:cubicBezTo>
                <a:cubicBezTo>
                  <a:pt x="530" y="15"/>
                  <a:pt x="339" y="133"/>
                  <a:pt x="324" y="147"/>
                </a:cubicBezTo>
                <a:cubicBezTo>
                  <a:pt x="118" y="15"/>
                  <a:pt x="118" y="15"/>
                  <a:pt x="118" y="15"/>
                </a:cubicBezTo>
                <a:cubicBezTo>
                  <a:pt x="103" y="0"/>
                  <a:pt x="89" y="0"/>
                  <a:pt x="89" y="15"/>
                </a:cubicBezTo>
                <a:cubicBezTo>
                  <a:pt x="89" y="30"/>
                  <a:pt x="89" y="44"/>
                  <a:pt x="89" y="44"/>
                </a:cubicBezTo>
                <a:cubicBezTo>
                  <a:pt x="265" y="162"/>
                  <a:pt x="265" y="162"/>
                  <a:pt x="265" y="162"/>
                </a:cubicBezTo>
                <a:cubicBezTo>
                  <a:pt x="89" y="162"/>
                  <a:pt x="89" y="162"/>
                  <a:pt x="89" y="162"/>
                </a:cubicBezTo>
                <a:cubicBezTo>
                  <a:pt x="45" y="162"/>
                  <a:pt x="0" y="192"/>
                  <a:pt x="0" y="235"/>
                </a:cubicBezTo>
                <a:cubicBezTo>
                  <a:pt x="0" y="560"/>
                  <a:pt x="0" y="560"/>
                  <a:pt x="0" y="560"/>
                </a:cubicBezTo>
                <a:cubicBezTo>
                  <a:pt x="0" y="604"/>
                  <a:pt x="45" y="633"/>
                  <a:pt x="89" y="633"/>
                </a:cubicBezTo>
                <a:cubicBezTo>
                  <a:pt x="560" y="633"/>
                  <a:pt x="560" y="633"/>
                  <a:pt x="560" y="633"/>
                </a:cubicBezTo>
                <a:cubicBezTo>
                  <a:pt x="604" y="633"/>
                  <a:pt x="633" y="604"/>
                  <a:pt x="633" y="560"/>
                </a:cubicBezTo>
                <a:cubicBezTo>
                  <a:pt x="633" y="235"/>
                  <a:pt x="633" y="235"/>
                  <a:pt x="633" y="235"/>
                </a:cubicBezTo>
                <a:cubicBezTo>
                  <a:pt x="633" y="192"/>
                  <a:pt x="604" y="162"/>
                  <a:pt x="560" y="162"/>
                </a:cubicBezTo>
                <a:close/>
                <a:moveTo>
                  <a:pt x="589" y="560"/>
                </a:moveTo>
                <a:lnTo>
                  <a:pt x="589" y="560"/>
                </a:lnTo>
                <a:cubicBezTo>
                  <a:pt x="589" y="574"/>
                  <a:pt x="575" y="589"/>
                  <a:pt x="560" y="589"/>
                </a:cubicBezTo>
                <a:cubicBezTo>
                  <a:pt x="89" y="589"/>
                  <a:pt x="89" y="589"/>
                  <a:pt x="89" y="589"/>
                </a:cubicBezTo>
                <a:cubicBezTo>
                  <a:pt x="59" y="589"/>
                  <a:pt x="45" y="574"/>
                  <a:pt x="45" y="560"/>
                </a:cubicBezTo>
                <a:cubicBezTo>
                  <a:pt x="45" y="235"/>
                  <a:pt x="45" y="235"/>
                  <a:pt x="45" y="235"/>
                </a:cubicBezTo>
                <a:cubicBezTo>
                  <a:pt x="45" y="221"/>
                  <a:pt x="59" y="206"/>
                  <a:pt x="89" y="206"/>
                </a:cubicBezTo>
                <a:cubicBezTo>
                  <a:pt x="560" y="206"/>
                  <a:pt x="560" y="206"/>
                  <a:pt x="560" y="206"/>
                </a:cubicBezTo>
                <a:cubicBezTo>
                  <a:pt x="575" y="206"/>
                  <a:pt x="589" y="221"/>
                  <a:pt x="589" y="235"/>
                </a:cubicBezTo>
                <a:lnTo>
                  <a:pt x="589" y="560"/>
                </a:lnTo>
                <a:close/>
              </a:path>
            </a:pathLst>
          </a:custGeom>
          <a:solidFill>
            <a:schemeClr val="tx1">
              <a:lumMod val="75000"/>
              <a:lumOff val="25000"/>
            </a:schemeClr>
          </a:solidFill>
          <a:ln>
            <a:noFill/>
          </a:ln>
          <a:effectLst/>
          <a:extLst/>
        </p:spPr>
        <p:txBody>
          <a:bodyPr wrap="none" anchor="ctr"/>
          <a:lstStyle/>
          <a:p>
            <a:endParaRPr lang="en-US" sz="5400"/>
          </a:p>
        </p:txBody>
      </p:sp>
      <p:sp>
        <p:nvSpPr>
          <p:cNvPr id="139" name="Freeform 138"/>
          <p:cNvSpPr>
            <a:spLocks noChangeArrowheads="1"/>
          </p:cNvSpPr>
          <p:nvPr/>
        </p:nvSpPr>
        <p:spPr bwMode="auto">
          <a:xfrm>
            <a:off x="6535713" y="5075805"/>
            <a:ext cx="598056" cy="515090"/>
          </a:xfrm>
          <a:custGeom>
            <a:avLst/>
            <a:gdLst>
              <a:gd name="T0" fmla="*/ 79684 w 634"/>
              <a:gd name="T1" fmla="*/ 85082 h 546"/>
              <a:gd name="T2" fmla="*/ 79684 w 634"/>
              <a:gd name="T3" fmla="*/ 85082 h 546"/>
              <a:gd name="T4" fmla="*/ 37138 w 634"/>
              <a:gd name="T5" fmla="*/ 85082 h 546"/>
              <a:gd name="T6" fmla="*/ 26321 w 634"/>
              <a:gd name="T7" fmla="*/ 90130 h 546"/>
              <a:gd name="T8" fmla="*/ 37138 w 634"/>
              <a:gd name="T9" fmla="*/ 100945 h 546"/>
              <a:gd name="T10" fmla="*/ 79684 w 634"/>
              <a:gd name="T11" fmla="*/ 100945 h 546"/>
              <a:gd name="T12" fmla="*/ 84732 w 634"/>
              <a:gd name="T13" fmla="*/ 90130 h 546"/>
              <a:gd name="T14" fmla="*/ 79684 w 634"/>
              <a:gd name="T15" fmla="*/ 85082 h 546"/>
              <a:gd name="T16" fmla="*/ 79684 w 634"/>
              <a:gd name="T17" fmla="*/ 143486 h 546"/>
              <a:gd name="T18" fmla="*/ 79684 w 634"/>
              <a:gd name="T19" fmla="*/ 143486 h 546"/>
              <a:gd name="T20" fmla="*/ 37138 w 634"/>
              <a:gd name="T21" fmla="*/ 143486 h 546"/>
              <a:gd name="T22" fmla="*/ 26321 w 634"/>
              <a:gd name="T23" fmla="*/ 148534 h 546"/>
              <a:gd name="T24" fmla="*/ 37138 w 634"/>
              <a:gd name="T25" fmla="*/ 153941 h 546"/>
              <a:gd name="T26" fmla="*/ 79684 w 634"/>
              <a:gd name="T27" fmla="*/ 153941 h 546"/>
              <a:gd name="T28" fmla="*/ 84732 w 634"/>
              <a:gd name="T29" fmla="*/ 148534 h 546"/>
              <a:gd name="T30" fmla="*/ 79684 w 634"/>
              <a:gd name="T31" fmla="*/ 143486 h 546"/>
              <a:gd name="T32" fmla="*/ 79684 w 634"/>
              <a:gd name="T33" fmla="*/ 111400 h 546"/>
              <a:gd name="T34" fmla="*/ 79684 w 634"/>
              <a:gd name="T35" fmla="*/ 111400 h 546"/>
              <a:gd name="T36" fmla="*/ 37138 w 634"/>
              <a:gd name="T37" fmla="*/ 111400 h 546"/>
              <a:gd name="T38" fmla="*/ 26321 w 634"/>
              <a:gd name="T39" fmla="*/ 122216 h 546"/>
              <a:gd name="T40" fmla="*/ 37138 w 634"/>
              <a:gd name="T41" fmla="*/ 127623 h 546"/>
              <a:gd name="T42" fmla="*/ 79684 w 634"/>
              <a:gd name="T43" fmla="*/ 127623 h 546"/>
              <a:gd name="T44" fmla="*/ 84732 w 634"/>
              <a:gd name="T45" fmla="*/ 122216 h 546"/>
              <a:gd name="T46" fmla="*/ 79684 w 634"/>
              <a:gd name="T47" fmla="*/ 111400 h 546"/>
              <a:gd name="T48" fmla="*/ 148552 w 634"/>
              <a:gd name="T49" fmla="*/ 79675 h 546"/>
              <a:gd name="T50" fmla="*/ 148552 w 634"/>
              <a:gd name="T51" fmla="*/ 79675 h 546"/>
              <a:gd name="T52" fmla="*/ 106006 w 634"/>
              <a:gd name="T53" fmla="*/ 122216 h 546"/>
              <a:gd name="T54" fmla="*/ 148552 w 634"/>
              <a:gd name="T55" fmla="*/ 164757 h 546"/>
              <a:gd name="T56" fmla="*/ 191098 w 634"/>
              <a:gd name="T57" fmla="*/ 122216 h 546"/>
              <a:gd name="T58" fmla="*/ 148552 w 634"/>
              <a:gd name="T59" fmla="*/ 79675 h 546"/>
              <a:gd name="T60" fmla="*/ 148552 w 634"/>
              <a:gd name="T61" fmla="*/ 148534 h 546"/>
              <a:gd name="T62" fmla="*/ 148552 w 634"/>
              <a:gd name="T63" fmla="*/ 148534 h 546"/>
              <a:gd name="T64" fmla="*/ 121870 w 634"/>
              <a:gd name="T65" fmla="*/ 122216 h 546"/>
              <a:gd name="T66" fmla="*/ 148552 w 634"/>
              <a:gd name="T67" fmla="*/ 90130 h 546"/>
              <a:gd name="T68" fmla="*/ 174873 w 634"/>
              <a:gd name="T69" fmla="*/ 122216 h 546"/>
              <a:gd name="T70" fmla="*/ 148552 w 634"/>
              <a:gd name="T71" fmla="*/ 148534 h 546"/>
              <a:gd name="T72" fmla="*/ 196146 w 634"/>
              <a:gd name="T73" fmla="*/ 42541 h 546"/>
              <a:gd name="T74" fmla="*/ 196146 w 634"/>
              <a:gd name="T75" fmla="*/ 42541 h 546"/>
              <a:gd name="T76" fmla="*/ 185690 w 634"/>
              <a:gd name="T77" fmla="*/ 42541 h 546"/>
              <a:gd name="T78" fmla="*/ 106006 w 634"/>
              <a:gd name="T79" fmla="*/ 0 h 546"/>
              <a:gd name="T80" fmla="*/ 100597 w 634"/>
              <a:gd name="T81" fmla="*/ 5408 h 546"/>
              <a:gd name="T82" fmla="*/ 100597 w 634"/>
              <a:gd name="T83" fmla="*/ 10816 h 546"/>
              <a:gd name="T84" fmla="*/ 153600 w 634"/>
              <a:gd name="T85" fmla="*/ 42541 h 546"/>
              <a:gd name="T86" fmla="*/ 26321 w 634"/>
              <a:gd name="T87" fmla="*/ 42541 h 546"/>
              <a:gd name="T88" fmla="*/ 0 w 634"/>
              <a:gd name="T89" fmla="*/ 68859 h 546"/>
              <a:gd name="T90" fmla="*/ 0 w 634"/>
              <a:gd name="T91" fmla="*/ 169804 h 546"/>
              <a:gd name="T92" fmla="*/ 26321 w 634"/>
              <a:gd name="T93" fmla="*/ 196482 h 546"/>
              <a:gd name="T94" fmla="*/ 196146 w 634"/>
              <a:gd name="T95" fmla="*/ 196482 h 546"/>
              <a:gd name="T96" fmla="*/ 228236 w 634"/>
              <a:gd name="T97" fmla="*/ 169804 h 546"/>
              <a:gd name="T98" fmla="*/ 228236 w 634"/>
              <a:gd name="T99" fmla="*/ 68859 h 546"/>
              <a:gd name="T100" fmla="*/ 196146 w 634"/>
              <a:gd name="T101" fmla="*/ 42541 h 546"/>
              <a:gd name="T102" fmla="*/ 212011 w 634"/>
              <a:gd name="T103" fmla="*/ 169804 h 546"/>
              <a:gd name="T104" fmla="*/ 212011 w 634"/>
              <a:gd name="T105" fmla="*/ 169804 h 546"/>
              <a:gd name="T106" fmla="*/ 196146 w 634"/>
              <a:gd name="T107" fmla="*/ 186027 h 546"/>
              <a:gd name="T108" fmla="*/ 26321 w 634"/>
              <a:gd name="T109" fmla="*/ 186027 h 546"/>
              <a:gd name="T110" fmla="*/ 15865 w 634"/>
              <a:gd name="T111" fmla="*/ 169804 h 546"/>
              <a:gd name="T112" fmla="*/ 15865 w 634"/>
              <a:gd name="T113" fmla="*/ 68859 h 546"/>
              <a:gd name="T114" fmla="*/ 26321 w 634"/>
              <a:gd name="T115" fmla="*/ 58404 h 546"/>
              <a:gd name="T116" fmla="*/ 196146 w 634"/>
              <a:gd name="T117" fmla="*/ 58404 h 546"/>
              <a:gd name="T118" fmla="*/ 212011 w 634"/>
              <a:gd name="T119" fmla="*/ 68859 h 546"/>
              <a:gd name="T120" fmla="*/ 212011 w 634"/>
              <a:gd name="T121" fmla="*/ 169804 h 54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634" h="546">
                <a:moveTo>
                  <a:pt x="221" y="236"/>
                </a:moveTo>
                <a:lnTo>
                  <a:pt x="221" y="236"/>
                </a:lnTo>
                <a:cubicBezTo>
                  <a:pt x="103" y="236"/>
                  <a:pt x="103" y="236"/>
                  <a:pt x="103" y="236"/>
                </a:cubicBezTo>
                <a:cubicBezTo>
                  <a:pt x="88" y="236"/>
                  <a:pt x="73" y="250"/>
                  <a:pt x="73" y="250"/>
                </a:cubicBezTo>
                <a:cubicBezTo>
                  <a:pt x="73" y="265"/>
                  <a:pt x="88" y="280"/>
                  <a:pt x="103" y="280"/>
                </a:cubicBezTo>
                <a:cubicBezTo>
                  <a:pt x="221" y="280"/>
                  <a:pt x="221" y="280"/>
                  <a:pt x="221" y="280"/>
                </a:cubicBezTo>
                <a:cubicBezTo>
                  <a:pt x="221" y="280"/>
                  <a:pt x="235" y="265"/>
                  <a:pt x="235" y="250"/>
                </a:cubicBezTo>
                <a:lnTo>
                  <a:pt x="221" y="236"/>
                </a:lnTo>
                <a:close/>
                <a:moveTo>
                  <a:pt x="221" y="398"/>
                </a:moveTo>
                <a:lnTo>
                  <a:pt x="221" y="398"/>
                </a:lnTo>
                <a:cubicBezTo>
                  <a:pt x="103" y="398"/>
                  <a:pt x="103" y="398"/>
                  <a:pt x="103" y="398"/>
                </a:cubicBezTo>
                <a:cubicBezTo>
                  <a:pt x="88" y="398"/>
                  <a:pt x="73" y="398"/>
                  <a:pt x="73" y="412"/>
                </a:cubicBezTo>
                <a:cubicBezTo>
                  <a:pt x="73" y="427"/>
                  <a:pt x="88" y="427"/>
                  <a:pt x="103" y="427"/>
                </a:cubicBezTo>
                <a:cubicBezTo>
                  <a:pt x="221" y="427"/>
                  <a:pt x="221" y="427"/>
                  <a:pt x="221" y="427"/>
                </a:cubicBezTo>
                <a:cubicBezTo>
                  <a:pt x="221" y="427"/>
                  <a:pt x="235" y="427"/>
                  <a:pt x="235" y="412"/>
                </a:cubicBezTo>
                <a:cubicBezTo>
                  <a:pt x="235" y="398"/>
                  <a:pt x="221" y="398"/>
                  <a:pt x="221" y="398"/>
                </a:cubicBezTo>
                <a:close/>
                <a:moveTo>
                  <a:pt x="221" y="309"/>
                </a:moveTo>
                <a:lnTo>
                  <a:pt x="221" y="309"/>
                </a:lnTo>
                <a:cubicBezTo>
                  <a:pt x="103" y="309"/>
                  <a:pt x="103" y="309"/>
                  <a:pt x="103" y="309"/>
                </a:cubicBezTo>
                <a:cubicBezTo>
                  <a:pt x="88" y="309"/>
                  <a:pt x="73" y="324"/>
                  <a:pt x="73" y="339"/>
                </a:cubicBezTo>
                <a:cubicBezTo>
                  <a:pt x="73" y="339"/>
                  <a:pt x="88" y="354"/>
                  <a:pt x="103" y="354"/>
                </a:cubicBezTo>
                <a:cubicBezTo>
                  <a:pt x="221" y="354"/>
                  <a:pt x="221" y="354"/>
                  <a:pt x="221" y="354"/>
                </a:cubicBezTo>
                <a:lnTo>
                  <a:pt x="235" y="339"/>
                </a:lnTo>
                <a:cubicBezTo>
                  <a:pt x="235" y="324"/>
                  <a:pt x="221" y="309"/>
                  <a:pt x="221" y="309"/>
                </a:cubicBezTo>
                <a:close/>
                <a:moveTo>
                  <a:pt x="412" y="221"/>
                </a:moveTo>
                <a:lnTo>
                  <a:pt x="412" y="221"/>
                </a:lnTo>
                <a:cubicBezTo>
                  <a:pt x="353" y="221"/>
                  <a:pt x="294" y="265"/>
                  <a:pt x="294" y="339"/>
                </a:cubicBezTo>
                <a:cubicBezTo>
                  <a:pt x="294" y="398"/>
                  <a:pt x="353" y="457"/>
                  <a:pt x="412" y="457"/>
                </a:cubicBezTo>
                <a:cubicBezTo>
                  <a:pt x="471" y="457"/>
                  <a:pt x="530" y="398"/>
                  <a:pt x="530" y="339"/>
                </a:cubicBezTo>
                <a:cubicBezTo>
                  <a:pt x="530" y="265"/>
                  <a:pt x="471" y="221"/>
                  <a:pt x="412" y="221"/>
                </a:cubicBezTo>
                <a:close/>
                <a:moveTo>
                  <a:pt x="412" y="412"/>
                </a:moveTo>
                <a:lnTo>
                  <a:pt x="412" y="412"/>
                </a:lnTo>
                <a:cubicBezTo>
                  <a:pt x="368" y="412"/>
                  <a:pt x="338" y="383"/>
                  <a:pt x="338" y="339"/>
                </a:cubicBezTo>
                <a:cubicBezTo>
                  <a:pt x="338" y="295"/>
                  <a:pt x="368" y="250"/>
                  <a:pt x="412" y="250"/>
                </a:cubicBezTo>
                <a:cubicBezTo>
                  <a:pt x="456" y="250"/>
                  <a:pt x="485" y="295"/>
                  <a:pt x="485" y="339"/>
                </a:cubicBezTo>
                <a:cubicBezTo>
                  <a:pt x="485" y="383"/>
                  <a:pt x="456" y="412"/>
                  <a:pt x="412" y="412"/>
                </a:cubicBezTo>
                <a:close/>
                <a:moveTo>
                  <a:pt x="544" y="118"/>
                </a:moveTo>
                <a:lnTo>
                  <a:pt x="544" y="118"/>
                </a:lnTo>
                <a:cubicBezTo>
                  <a:pt x="515" y="118"/>
                  <a:pt x="515" y="118"/>
                  <a:pt x="515" y="118"/>
                </a:cubicBezTo>
                <a:cubicBezTo>
                  <a:pt x="294" y="0"/>
                  <a:pt x="294" y="0"/>
                  <a:pt x="294" y="0"/>
                </a:cubicBezTo>
                <a:cubicBezTo>
                  <a:pt x="294" y="0"/>
                  <a:pt x="279" y="0"/>
                  <a:pt x="279" y="15"/>
                </a:cubicBezTo>
                <a:cubicBezTo>
                  <a:pt x="265" y="15"/>
                  <a:pt x="279" y="30"/>
                  <a:pt x="279" y="30"/>
                </a:cubicBezTo>
                <a:cubicBezTo>
                  <a:pt x="426" y="118"/>
                  <a:pt x="426" y="118"/>
                  <a:pt x="426" y="118"/>
                </a:cubicBezTo>
                <a:cubicBezTo>
                  <a:pt x="73" y="118"/>
                  <a:pt x="73" y="118"/>
                  <a:pt x="73" y="118"/>
                </a:cubicBezTo>
                <a:cubicBezTo>
                  <a:pt x="29" y="118"/>
                  <a:pt x="0" y="148"/>
                  <a:pt x="0" y="191"/>
                </a:cubicBezTo>
                <a:cubicBezTo>
                  <a:pt x="0" y="471"/>
                  <a:pt x="0" y="471"/>
                  <a:pt x="0" y="471"/>
                </a:cubicBezTo>
                <a:cubicBezTo>
                  <a:pt x="0" y="516"/>
                  <a:pt x="29" y="545"/>
                  <a:pt x="73" y="545"/>
                </a:cubicBezTo>
                <a:cubicBezTo>
                  <a:pt x="544" y="545"/>
                  <a:pt x="544" y="545"/>
                  <a:pt x="544" y="545"/>
                </a:cubicBezTo>
                <a:cubicBezTo>
                  <a:pt x="588" y="545"/>
                  <a:pt x="633" y="516"/>
                  <a:pt x="633" y="471"/>
                </a:cubicBezTo>
                <a:cubicBezTo>
                  <a:pt x="633" y="191"/>
                  <a:pt x="633" y="191"/>
                  <a:pt x="633" y="191"/>
                </a:cubicBezTo>
                <a:cubicBezTo>
                  <a:pt x="633" y="148"/>
                  <a:pt x="588" y="118"/>
                  <a:pt x="544" y="118"/>
                </a:cubicBezTo>
                <a:close/>
                <a:moveTo>
                  <a:pt x="588" y="471"/>
                </a:moveTo>
                <a:lnTo>
                  <a:pt x="588" y="471"/>
                </a:lnTo>
                <a:cubicBezTo>
                  <a:pt x="588" y="486"/>
                  <a:pt x="574" y="516"/>
                  <a:pt x="544" y="516"/>
                </a:cubicBezTo>
                <a:cubicBezTo>
                  <a:pt x="73" y="516"/>
                  <a:pt x="73" y="516"/>
                  <a:pt x="73" y="516"/>
                </a:cubicBezTo>
                <a:cubicBezTo>
                  <a:pt x="58" y="516"/>
                  <a:pt x="44" y="486"/>
                  <a:pt x="44" y="471"/>
                </a:cubicBezTo>
                <a:cubicBezTo>
                  <a:pt x="44" y="191"/>
                  <a:pt x="44" y="191"/>
                  <a:pt x="44" y="191"/>
                </a:cubicBezTo>
                <a:cubicBezTo>
                  <a:pt x="44" y="177"/>
                  <a:pt x="58" y="162"/>
                  <a:pt x="73" y="162"/>
                </a:cubicBezTo>
                <a:cubicBezTo>
                  <a:pt x="544" y="162"/>
                  <a:pt x="544" y="162"/>
                  <a:pt x="544" y="162"/>
                </a:cubicBezTo>
                <a:cubicBezTo>
                  <a:pt x="574" y="162"/>
                  <a:pt x="588" y="177"/>
                  <a:pt x="588" y="191"/>
                </a:cubicBezTo>
                <a:lnTo>
                  <a:pt x="588" y="471"/>
                </a:lnTo>
                <a:close/>
              </a:path>
            </a:pathLst>
          </a:custGeom>
          <a:solidFill>
            <a:schemeClr val="tx1">
              <a:lumMod val="75000"/>
              <a:lumOff val="25000"/>
            </a:schemeClr>
          </a:solidFill>
          <a:ln>
            <a:noFill/>
          </a:ln>
          <a:effectLst/>
          <a:extLst/>
        </p:spPr>
        <p:txBody>
          <a:bodyPr wrap="none" anchor="ctr"/>
          <a:lstStyle/>
          <a:p>
            <a:endParaRPr lang="en-US" sz="5400"/>
          </a:p>
        </p:txBody>
      </p:sp>
      <p:sp>
        <p:nvSpPr>
          <p:cNvPr id="140" name="Freeform 139"/>
          <p:cNvSpPr>
            <a:spLocks noChangeArrowheads="1"/>
          </p:cNvSpPr>
          <p:nvPr/>
        </p:nvSpPr>
        <p:spPr bwMode="auto">
          <a:xfrm>
            <a:off x="5647270" y="5058523"/>
            <a:ext cx="442494" cy="556574"/>
          </a:xfrm>
          <a:custGeom>
            <a:avLst/>
            <a:gdLst>
              <a:gd name="T0" fmla="*/ 142317 w 473"/>
              <a:gd name="T1" fmla="*/ 0 h 589"/>
              <a:gd name="T2" fmla="*/ 0 w 473"/>
              <a:gd name="T3" fmla="*/ 26361 h 589"/>
              <a:gd name="T4" fmla="*/ 26461 w 473"/>
              <a:gd name="T5" fmla="*/ 212336 h 589"/>
              <a:gd name="T6" fmla="*/ 168778 w 473"/>
              <a:gd name="T7" fmla="*/ 212336 h 589"/>
              <a:gd name="T8" fmla="*/ 142317 w 473"/>
              <a:gd name="T9" fmla="*/ 0 h 589"/>
              <a:gd name="T10" fmla="*/ 26461 w 473"/>
              <a:gd name="T11" fmla="*/ 196447 h 589"/>
              <a:gd name="T12" fmla="*/ 16091 w 473"/>
              <a:gd name="T13" fmla="*/ 180558 h 589"/>
              <a:gd name="T14" fmla="*/ 26461 w 473"/>
              <a:gd name="T15" fmla="*/ 196447 h 589"/>
              <a:gd name="T16" fmla="*/ 26461 w 473"/>
              <a:gd name="T17" fmla="*/ 170085 h 589"/>
              <a:gd name="T18" fmla="*/ 16091 w 473"/>
              <a:gd name="T19" fmla="*/ 153835 h 589"/>
              <a:gd name="T20" fmla="*/ 26461 w 473"/>
              <a:gd name="T21" fmla="*/ 170085 h 589"/>
              <a:gd name="T22" fmla="*/ 26461 w 473"/>
              <a:gd name="T23" fmla="*/ 137946 h 589"/>
              <a:gd name="T24" fmla="*/ 16091 w 473"/>
              <a:gd name="T25" fmla="*/ 127474 h 589"/>
              <a:gd name="T26" fmla="*/ 26461 w 473"/>
              <a:gd name="T27" fmla="*/ 137946 h 589"/>
              <a:gd name="T28" fmla="*/ 26461 w 473"/>
              <a:gd name="T29" fmla="*/ 111585 h 589"/>
              <a:gd name="T30" fmla="*/ 16091 w 473"/>
              <a:gd name="T31" fmla="*/ 95334 h 589"/>
              <a:gd name="T32" fmla="*/ 26461 w 473"/>
              <a:gd name="T33" fmla="*/ 111585 h 589"/>
              <a:gd name="T34" fmla="*/ 26461 w 473"/>
              <a:gd name="T35" fmla="*/ 84862 h 589"/>
              <a:gd name="T36" fmla="*/ 16091 w 473"/>
              <a:gd name="T37" fmla="*/ 68973 h 589"/>
              <a:gd name="T38" fmla="*/ 26461 w 473"/>
              <a:gd name="T39" fmla="*/ 84862 h 589"/>
              <a:gd name="T40" fmla="*/ 26461 w 473"/>
              <a:gd name="T41" fmla="*/ 53084 h 589"/>
              <a:gd name="T42" fmla="*/ 16091 w 473"/>
              <a:gd name="T43" fmla="*/ 42251 h 589"/>
              <a:gd name="T44" fmla="*/ 26461 w 473"/>
              <a:gd name="T45" fmla="*/ 53084 h 589"/>
              <a:gd name="T46" fmla="*/ 126584 w 473"/>
              <a:gd name="T47" fmla="*/ 191391 h 589"/>
              <a:gd name="T48" fmla="*/ 47558 w 473"/>
              <a:gd name="T49" fmla="*/ 196447 h 589"/>
              <a:gd name="T50" fmla="*/ 42195 w 473"/>
              <a:gd name="T51" fmla="*/ 116640 h 589"/>
              <a:gd name="T52" fmla="*/ 121220 w 473"/>
              <a:gd name="T53" fmla="*/ 111585 h 589"/>
              <a:gd name="T54" fmla="*/ 126584 w 473"/>
              <a:gd name="T55" fmla="*/ 191391 h 589"/>
              <a:gd name="T56" fmla="*/ 126584 w 473"/>
              <a:gd name="T57" fmla="*/ 90279 h 589"/>
              <a:gd name="T58" fmla="*/ 47558 w 473"/>
              <a:gd name="T59" fmla="*/ 95334 h 589"/>
              <a:gd name="T60" fmla="*/ 42195 w 473"/>
              <a:gd name="T61" fmla="*/ 20945 h 589"/>
              <a:gd name="T62" fmla="*/ 121220 w 473"/>
              <a:gd name="T63" fmla="*/ 10472 h 589"/>
              <a:gd name="T64" fmla="*/ 126584 w 473"/>
              <a:gd name="T65" fmla="*/ 90279 h 589"/>
              <a:gd name="T66" fmla="*/ 152687 w 473"/>
              <a:gd name="T67" fmla="*/ 196447 h 589"/>
              <a:gd name="T68" fmla="*/ 142317 w 473"/>
              <a:gd name="T69" fmla="*/ 180558 h 589"/>
              <a:gd name="T70" fmla="*/ 152687 w 473"/>
              <a:gd name="T71" fmla="*/ 196447 h 589"/>
              <a:gd name="T72" fmla="*/ 152687 w 473"/>
              <a:gd name="T73" fmla="*/ 170085 h 589"/>
              <a:gd name="T74" fmla="*/ 142317 w 473"/>
              <a:gd name="T75" fmla="*/ 153835 h 589"/>
              <a:gd name="T76" fmla="*/ 152687 w 473"/>
              <a:gd name="T77" fmla="*/ 170085 h 589"/>
              <a:gd name="T78" fmla="*/ 152687 w 473"/>
              <a:gd name="T79" fmla="*/ 137946 h 589"/>
              <a:gd name="T80" fmla="*/ 142317 w 473"/>
              <a:gd name="T81" fmla="*/ 127474 h 589"/>
              <a:gd name="T82" fmla="*/ 152687 w 473"/>
              <a:gd name="T83" fmla="*/ 137946 h 589"/>
              <a:gd name="T84" fmla="*/ 152687 w 473"/>
              <a:gd name="T85" fmla="*/ 111585 h 589"/>
              <a:gd name="T86" fmla="*/ 142317 w 473"/>
              <a:gd name="T87" fmla="*/ 95334 h 589"/>
              <a:gd name="T88" fmla="*/ 152687 w 473"/>
              <a:gd name="T89" fmla="*/ 111585 h 589"/>
              <a:gd name="T90" fmla="*/ 152687 w 473"/>
              <a:gd name="T91" fmla="*/ 84862 h 589"/>
              <a:gd name="T92" fmla="*/ 142317 w 473"/>
              <a:gd name="T93" fmla="*/ 68973 h 589"/>
              <a:gd name="T94" fmla="*/ 152687 w 473"/>
              <a:gd name="T95" fmla="*/ 84862 h 589"/>
              <a:gd name="T96" fmla="*/ 152687 w 473"/>
              <a:gd name="T97" fmla="*/ 53084 h 589"/>
              <a:gd name="T98" fmla="*/ 142317 w 473"/>
              <a:gd name="T99" fmla="*/ 42251 h 589"/>
              <a:gd name="T100" fmla="*/ 152687 w 473"/>
              <a:gd name="T101" fmla="*/ 53084 h 589"/>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473" h="589">
                <a:moveTo>
                  <a:pt x="398" y="0"/>
                </a:moveTo>
                <a:lnTo>
                  <a:pt x="398" y="0"/>
                </a:lnTo>
                <a:cubicBezTo>
                  <a:pt x="74" y="0"/>
                  <a:pt x="74" y="0"/>
                  <a:pt x="74" y="0"/>
                </a:cubicBezTo>
                <a:cubicBezTo>
                  <a:pt x="30" y="0"/>
                  <a:pt x="0" y="29"/>
                  <a:pt x="0" y="73"/>
                </a:cubicBezTo>
                <a:cubicBezTo>
                  <a:pt x="0" y="588"/>
                  <a:pt x="0" y="588"/>
                  <a:pt x="0" y="588"/>
                </a:cubicBezTo>
                <a:cubicBezTo>
                  <a:pt x="45" y="588"/>
                  <a:pt x="30" y="588"/>
                  <a:pt x="74" y="588"/>
                </a:cubicBezTo>
                <a:cubicBezTo>
                  <a:pt x="398" y="588"/>
                  <a:pt x="398" y="588"/>
                  <a:pt x="398" y="588"/>
                </a:cubicBezTo>
                <a:cubicBezTo>
                  <a:pt x="442" y="588"/>
                  <a:pt x="413" y="588"/>
                  <a:pt x="472" y="588"/>
                </a:cubicBezTo>
                <a:cubicBezTo>
                  <a:pt x="472" y="73"/>
                  <a:pt x="472" y="73"/>
                  <a:pt x="472" y="73"/>
                </a:cubicBezTo>
                <a:cubicBezTo>
                  <a:pt x="472" y="29"/>
                  <a:pt x="442" y="0"/>
                  <a:pt x="398" y="0"/>
                </a:cubicBezTo>
                <a:close/>
                <a:moveTo>
                  <a:pt x="74" y="544"/>
                </a:moveTo>
                <a:lnTo>
                  <a:pt x="74" y="544"/>
                </a:lnTo>
                <a:cubicBezTo>
                  <a:pt x="45" y="544"/>
                  <a:pt x="45" y="544"/>
                  <a:pt x="45" y="544"/>
                </a:cubicBezTo>
                <a:cubicBezTo>
                  <a:pt x="45" y="500"/>
                  <a:pt x="45" y="500"/>
                  <a:pt x="45" y="500"/>
                </a:cubicBezTo>
                <a:cubicBezTo>
                  <a:pt x="74" y="500"/>
                  <a:pt x="74" y="500"/>
                  <a:pt x="74" y="500"/>
                </a:cubicBezTo>
                <a:lnTo>
                  <a:pt x="74" y="544"/>
                </a:lnTo>
                <a:close/>
                <a:moveTo>
                  <a:pt x="74" y="471"/>
                </a:moveTo>
                <a:lnTo>
                  <a:pt x="74" y="471"/>
                </a:lnTo>
                <a:cubicBezTo>
                  <a:pt x="45" y="471"/>
                  <a:pt x="45" y="471"/>
                  <a:pt x="45" y="471"/>
                </a:cubicBezTo>
                <a:cubicBezTo>
                  <a:pt x="45" y="426"/>
                  <a:pt x="45" y="426"/>
                  <a:pt x="45" y="426"/>
                </a:cubicBezTo>
                <a:cubicBezTo>
                  <a:pt x="74" y="426"/>
                  <a:pt x="74" y="426"/>
                  <a:pt x="74" y="426"/>
                </a:cubicBezTo>
                <a:lnTo>
                  <a:pt x="74" y="471"/>
                </a:lnTo>
                <a:close/>
                <a:moveTo>
                  <a:pt x="74" y="382"/>
                </a:moveTo>
                <a:lnTo>
                  <a:pt x="74" y="382"/>
                </a:lnTo>
                <a:cubicBezTo>
                  <a:pt x="45" y="382"/>
                  <a:pt x="45" y="382"/>
                  <a:pt x="45" y="382"/>
                </a:cubicBezTo>
                <a:cubicBezTo>
                  <a:pt x="45" y="353"/>
                  <a:pt x="45" y="353"/>
                  <a:pt x="45" y="353"/>
                </a:cubicBezTo>
                <a:cubicBezTo>
                  <a:pt x="74" y="353"/>
                  <a:pt x="74" y="353"/>
                  <a:pt x="74" y="353"/>
                </a:cubicBezTo>
                <a:lnTo>
                  <a:pt x="74" y="382"/>
                </a:lnTo>
                <a:close/>
                <a:moveTo>
                  <a:pt x="74" y="309"/>
                </a:moveTo>
                <a:lnTo>
                  <a:pt x="74" y="309"/>
                </a:lnTo>
                <a:cubicBezTo>
                  <a:pt x="45" y="309"/>
                  <a:pt x="45" y="309"/>
                  <a:pt x="45" y="309"/>
                </a:cubicBezTo>
                <a:cubicBezTo>
                  <a:pt x="45" y="264"/>
                  <a:pt x="45" y="264"/>
                  <a:pt x="45" y="264"/>
                </a:cubicBezTo>
                <a:cubicBezTo>
                  <a:pt x="74" y="264"/>
                  <a:pt x="74" y="264"/>
                  <a:pt x="74" y="264"/>
                </a:cubicBezTo>
                <a:lnTo>
                  <a:pt x="74" y="309"/>
                </a:lnTo>
                <a:close/>
                <a:moveTo>
                  <a:pt x="74" y="235"/>
                </a:moveTo>
                <a:lnTo>
                  <a:pt x="74" y="235"/>
                </a:lnTo>
                <a:cubicBezTo>
                  <a:pt x="45" y="235"/>
                  <a:pt x="45" y="235"/>
                  <a:pt x="45" y="235"/>
                </a:cubicBezTo>
                <a:cubicBezTo>
                  <a:pt x="45" y="191"/>
                  <a:pt x="45" y="191"/>
                  <a:pt x="45" y="191"/>
                </a:cubicBezTo>
                <a:cubicBezTo>
                  <a:pt x="74" y="191"/>
                  <a:pt x="74" y="191"/>
                  <a:pt x="74" y="191"/>
                </a:cubicBezTo>
                <a:lnTo>
                  <a:pt x="74" y="235"/>
                </a:lnTo>
                <a:close/>
                <a:moveTo>
                  <a:pt x="74" y="147"/>
                </a:moveTo>
                <a:lnTo>
                  <a:pt x="74" y="147"/>
                </a:lnTo>
                <a:cubicBezTo>
                  <a:pt x="45" y="147"/>
                  <a:pt x="45" y="147"/>
                  <a:pt x="45" y="147"/>
                </a:cubicBezTo>
                <a:cubicBezTo>
                  <a:pt x="45" y="117"/>
                  <a:pt x="45" y="117"/>
                  <a:pt x="45" y="117"/>
                </a:cubicBezTo>
                <a:cubicBezTo>
                  <a:pt x="74" y="117"/>
                  <a:pt x="74" y="117"/>
                  <a:pt x="74" y="117"/>
                </a:cubicBezTo>
                <a:lnTo>
                  <a:pt x="74" y="147"/>
                </a:lnTo>
                <a:close/>
                <a:moveTo>
                  <a:pt x="354" y="530"/>
                </a:moveTo>
                <a:lnTo>
                  <a:pt x="354" y="530"/>
                </a:lnTo>
                <a:lnTo>
                  <a:pt x="339" y="544"/>
                </a:lnTo>
                <a:cubicBezTo>
                  <a:pt x="133" y="544"/>
                  <a:pt x="133" y="544"/>
                  <a:pt x="133" y="544"/>
                </a:cubicBezTo>
                <a:lnTo>
                  <a:pt x="118" y="530"/>
                </a:lnTo>
                <a:cubicBezTo>
                  <a:pt x="118" y="323"/>
                  <a:pt x="118" y="323"/>
                  <a:pt x="118" y="323"/>
                </a:cubicBezTo>
                <a:lnTo>
                  <a:pt x="133" y="309"/>
                </a:lnTo>
                <a:cubicBezTo>
                  <a:pt x="339" y="309"/>
                  <a:pt x="339" y="309"/>
                  <a:pt x="339" y="309"/>
                </a:cubicBezTo>
                <a:lnTo>
                  <a:pt x="354" y="323"/>
                </a:lnTo>
                <a:lnTo>
                  <a:pt x="354" y="530"/>
                </a:lnTo>
                <a:close/>
                <a:moveTo>
                  <a:pt x="354" y="250"/>
                </a:moveTo>
                <a:lnTo>
                  <a:pt x="354" y="250"/>
                </a:lnTo>
                <a:cubicBezTo>
                  <a:pt x="354" y="264"/>
                  <a:pt x="339" y="264"/>
                  <a:pt x="339" y="264"/>
                </a:cubicBezTo>
                <a:cubicBezTo>
                  <a:pt x="133" y="264"/>
                  <a:pt x="133" y="264"/>
                  <a:pt x="133" y="264"/>
                </a:cubicBezTo>
                <a:cubicBezTo>
                  <a:pt x="133" y="264"/>
                  <a:pt x="118" y="264"/>
                  <a:pt x="118" y="250"/>
                </a:cubicBezTo>
                <a:cubicBezTo>
                  <a:pt x="118" y="58"/>
                  <a:pt x="118" y="58"/>
                  <a:pt x="118" y="58"/>
                </a:cubicBezTo>
                <a:cubicBezTo>
                  <a:pt x="118" y="44"/>
                  <a:pt x="133" y="29"/>
                  <a:pt x="133" y="29"/>
                </a:cubicBezTo>
                <a:cubicBezTo>
                  <a:pt x="339" y="29"/>
                  <a:pt x="339" y="29"/>
                  <a:pt x="339" y="29"/>
                </a:cubicBezTo>
                <a:cubicBezTo>
                  <a:pt x="339" y="29"/>
                  <a:pt x="354" y="44"/>
                  <a:pt x="354" y="58"/>
                </a:cubicBezTo>
                <a:lnTo>
                  <a:pt x="354" y="250"/>
                </a:lnTo>
                <a:close/>
                <a:moveTo>
                  <a:pt x="427" y="544"/>
                </a:moveTo>
                <a:lnTo>
                  <a:pt x="427" y="544"/>
                </a:lnTo>
                <a:cubicBezTo>
                  <a:pt x="398" y="544"/>
                  <a:pt x="398" y="544"/>
                  <a:pt x="398" y="544"/>
                </a:cubicBezTo>
                <a:cubicBezTo>
                  <a:pt x="398" y="500"/>
                  <a:pt x="398" y="500"/>
                  <a:pt x="398" y="500"/>
                </a:cubicBezTo>
                <a:cubicBezTo>
                  <a:pt x="427" y="500"/>
                  <a:pt x="427" y="500"/>
                  <a:pt x="427" y="500"/>
                </a:cubicBezTo>
                <a:lnTo>
                  <a:pt x="427" y="544"/>
                </a:lnTo>
                <a:close/>
                <a:moveTo>
                  <a:pt x="427" y="471"/>
                </a:moveTo>
                <a:lnTo>
                  <a:pt x="427" y="471"/>
                </a:lnTo>
                <a:cubicBezTo>
                  <a:pt x="398" y="471"/>
                  <a:pt x="398" y="471"/>
                  <a:pt x="398" y="471"/>
                </a:cubicBezTo>
                <a:cubicBezTo>
                  <a:pt x="398" y="426"/>
                  <a:pt x="398" y="426"/>
                  <a:pt x="398" y="426"/>
                </a:cubicBezTo>
                <a:cubicBezTo>
                  <a:pt x="427" y="426"/>
                  <a:pt x="427" y="426"/>
                  <a:pt x="427" y="426"/>
                </a:cubicBezTo>
                <a:lnTo>
                  <a:pt x="427" y="471"/>
                </a:lnTo>
                <a:close/>
                <a:moveTo>
                  <a:pt x="427" y="382"/>
                </a:moveTo>
                <a:lnTo>
                  <a:pt x="427" y="382"/>
                </a:lnTo>
                <a:cubicBezTo>
                  <a:pt x="398" y="382"/>
                  <a:pt x="398" y="382"/>
                  <a:pt x="398" y="382"/>
                </a:cubicBezTo>
                <a:cubicBezTo>
                  <a:pt x="398" y="353"/>
                  <a:pt x="398" y="353"/>
                  <a:pt x="398" y="353"/>
                </a:cubicBezTo>
                <a:cubicBezTo>
                  <a:pt x="427" y="353"/>
                  <a:pt x="427" y="353"/>
                  <a:pt x="427" y="353"/>
                </a:cubicBezTo>
                <a:lnTo>
                  <a:pt x="427" y="382"/>
                </a:lnTo>
                <a:close/>
                <a:moveTo>
                  <a:pt x="427" y="309"/>
                </a:moveTo>
                <a:lnTo>
                  <a:pt x="427" y="309"/>
                </a:lnTo>
                <a:cubicBezTo>
                  <a:pt x="398" y="309"/>
                  <a:pt x="398" y="309"/>
                  <a:pt x="398" y="309"/>
                </a:cubicBezTo>
                <a:cubicBezTo>
                  <a:pt x="398" y="264"/>
                  <a:pt x="398" y="264"/>
                  <a:pt x="398" y="264"/>
                </a:cubicBezTo>
                <a:cubicBezTo>
                  <a:pt x="427" y="264"/>
                  <a:pt x="427" y="264"/>
                  <a:pt x="427" y="264"/>
                </a:cubicBezTo>
                <a:lnTo>
                  <a:pt x="427" y="309"/>
                </a:lnTo>
                <a:close/>
                <a:moveTo>
                  <a:pt x="427" y="235"/>
                </a:moveTo>
                <a:lnTo>
                  <a:pt x="427" y="235"/>
                </a:lnTo>
                <a:cubicBezTo>
                  <a:pt x="398" y="235"/>
                  <a:pt x="398" y="235"/>
                  <a:pt x="398" y="235"/>
                </a:cubicBezTo>
                <a:cubicBezTo>
                  <a:pt x="398" y="191"/>
                  <a:pt x="398" y="191"/>
                  <a:pt x="398" y="191"/>
                </a:cubicBezTo>
                <a:cubicBezTo>
                  <a:pt x="427" y="191"/>
                  <a:pt x="427" y="191"/>
                  <a:pt x="427" y="191"/>
                </a:cubicBezTo>
                <a:lnTo>
                  <a:pt x="427" y="235"/>
                </a:lnTo>
                <a:close/>
                <a:moveTo>
                  <a:pt x="427" y="147"/>
                </a:moveTo>
                <a:lnTo>
                  <a:pt x="427" y="147"/>
                </a:lnTo>
                <a:cubicBezTo>
                  <a:pt x="398" y="147"/>
                  <a:pt x="398" y="147"/>
                  <a:pt x="398" y="147"/>
                </a:cubicBezTo>
                <a:cubicBezTo>
                  <a:pt x="398" y="117"/>
                  <a:pt x="398" y="117"/>
                  <a:pt x="398" y="117"/>
                </a:cubicBezTo>
                <a:cubicBezTo>
                  <a:pt x="427" y="117"/>
                  <a:pt x="427" y="117"/>
                  <a:pt x="427" y="117"/>
                </a:cubicBezTo>
                <a:lnTo>
                  <a:pt x="427" y="147"/>
                </a:lnTo>
                <a:close/>
              </a:path>
            </a:pathLst>
          </a:custGeom>
          <a:solidFill>
            <a:schemeClr val="tx1">
              <a:lumMod val="75000"/>
              <a:lumOff val="25000"/>
            </a:schemeClr>
          </a:solidFill>
          <a:ln>
            <a:noFill/>
          </a:ln>
          <a:effectLst/>
          <a:extLst/>
        </p:spPr>
        <p:txBody>
          <a:bodyPr wrap="none" anchor="ctr"/>
          <a:lstStyle/>
          <a:p>
            <a:endParaRPr lang="en-US" sz="5400"/>
          </a:p>
        </p:txBody>
      </p:sp>
      <p:sp>
        <p:nvSpPr>
          <p:cNvPr id="141" name="Freeform 140"/>
          <p:cNvSpPr>
            <a:spLocks noChangeArrowheads="1"/>
          </p:cNvSpPr>
          <p:nvPr/>
        </p:nvSpPr>
        <p:spPr bwMode="auto">
          <a:xfrm>
            <a:off x="4606723" y="5075805"/>
            <a:ext cx="598056" cy="515090"/>
          </a:xfrm>
          <a:custGeom>
            <a:avLst/>
            <a:gdLst>
              <a:gd name="T0" fmla="*/ 212372 w 634"/>
              <a:gd name="T1" fmla="*/ 85082 h 546"/>
              <a:gd name="T2" fmla="*/ 212372 w 634"/>
              <a:gd name="T3" fmla="*/ 85082 h 546"/>
              <a:gd name="T4" fmla="*/ 169825 w 634"/>
              <a:gd name="T5" fmla="*/ 111400 h 546"/>
              <a:gd name="T6" fmla="*/ 159369 w 634"/>
              <a:gd name="T7" fmla="*/ 90130 h 546"/>
              <a:gd name="T8" fmla="*/ 186051 w 634"/>
              <a:gd name="T9" fmla="*/ 47949 h 546"/>
              <a:gd name="T10" fmla="*/ 138096 w 634"/>
              <a:gd name="T11" fmla="*/ 0 h 546"/>
              <a:gd name="T12" fmla="*/ 85093 w 634"/>
              <a:gd name="T13" fmla="*/ 47949 h 546"/>
              <a:gd name="T14" fmla="*/ 100958 w 634"/>
              <a:gd name="T15" fmla="*/ 85082 h 546"/>
              <a:gd name="T16" fmla="*/ 74637 w 634"/>
              <a:gd name="T17" fmla="*/ 85082 h 546"/>
              <a:gd name="T18" fmla="*/ 85093 w 634"/>
              <a:gd name="T19" fmla="*/ 58404 h 546"/>
              <a:gd name="T20" fmla="*/ 42546 w 634"/>
              <a:gd name="T21" fmla="*/ 15863 h 546"/>
              <a:gd name="T22" fmla="*/ 0 w 634"/>
              <a:gd name="T23" fmla="*/ 58404 h 546"/>
              <a:gd name="T24" fmla="*/ 15865 w 634"/>
              <a:gd name="T25" fmla="*/ 90130 h 546"/>
              <a:gd name="T26" fmla="*/ 0 w 634"/>
              <a:gd name="T27" fmla="*/ 111400 h 546"/>
              <a:gd name="T28" fmla="*/ 0 w 634"/>
              <a:gd name="T29" fmla="*/ 169804 h 546"/>
              <a:gd name="T30" fmla="*/ 32090 w 634"/>
              <a:gd name="T31" fmla="*/ 196482 h 546"/>
              <a:gd name="T32" fmla="*/ 143504 w 634"/>
              <a:gd name="T33" fmla="*/ 196482 h 546"/>
              <a:gd name="T34" fmla="*/ 169825 w 634"/>
              <a:gd name="T35" fmla="*/ 169804 h 546"/>
              <a:gd name="T36" fmla="*/ 169825 w 634"/>
              <a:gd name="T37" fmla="*/ 164757 h 546"/>
              <a:gd name="T38" fmla="*/ 212372 w 634"/>
              <a:gd name="T39" fmla="*/ 196482 h 546"/>
              <a:gd name="T40" fmla="*/ 228236 w 634"/>
              <a:gd name="T41" fmla="*/ 186027 h 546"/>
              <a:gd name="T42" fmla="*/ 228236 w 634"/>
              <a:gd name="T43" fmla="*/ 100945 h 546"/>
              <a:gd name="T44" fmla="*/ 212372 w 634"/>
              <a:gd name="T45" fmla="*/ 85082 h 546"/>
              <a:gd name="T46" fmla="*/ 15865 w 634"/>
              <a:gd name="T47" fmla="*/ 58404 h 546"/>
              <a:gd name="T48" fmla="*/ 15865 w 634"/>
              <a:gd name="T49" fmla="*/ 58404 h 546"/>
              <a:gd name="T50" fmla="*/ 42546 w 634"/>
              <a:gd name="T51" fmla="*/ 26678 h 546"/>
              <a:gd name="T52" fmla="*/ 74637 w 634"/>
              <a:gd name="T53" fmla="*/ 58404 h 546"/>
              <a:gd name="T54" fmla="*/ 42546 w 634"/>
              <a:gd name="T55" fmla="*/ 85082 h 546"/>
              <a:gd name="T56" fmla="*/ 15865 w 634"/>
              <a:gd name="T57" fmla="*/ 58404 h 546"/>
              <a:gd name="T58" fmla="*/ 159369 w 634"/>
              <a:gd name="T59" fmla="*/ 169804 h 546"/>
              <a:gd name="T60" fmla="*/ 159369 w 634"/>
              <a:gd name="T61" fmla="*/ 169804 h 546"/>
              <a:gd name="T62" fmla="*/ 143504 w 634"/>
              <a:gd name="T63" fmla="*/ 186027 h 546"/>
              <a:gd name="T64" fmla="*/ 32090 w 634"/>
              <a:gd name="T65" fmla="*/ 186027 h 546"/>
              <a:gd name="T66" fmla="*/ 15865 w 634"/>
              <a:gd name="T67" fmla="*/ 169804 h 546"/>
              <a:gd name="T68" fmla="*/ 15865 w 634"/>
              <a:gd name="T69" fmla="*/ 111400 h 546"/>
              <a:gd name="T70" fmla="*/ 32090 w 634"/>
              <a:gd name="T71" fmla="*/ 100945 h 546"/>
              <a:gd name="T72" fmla="*/ 143504 w 634"/>
              <a:gd name="T73" fmla="*/ 100945 h 546"/>
              <a:gd name="T74" fmla="*/ 159369 w 634"/>
              <a:gd name="T75" fmla="*/ 111400 h 546"/>
              <a:gd name="T76" fmla="*/ 159369 w 634"/>
              <a:gd name="T77" fmla="*/ 169804 h 546"/>
              <a:gd name="T78" fmla="*/ 138096 w 634"/>
              <a:gd name="T79" fmla="*/ 85082 h 546"/>
              <a:gd name="T80" fmla="*/ 138096 w 634"/>
              <a:gd name="T81" fmla="*/ 85082 h 546"/>
              <a:gd name="T82" fmla="*/ 100958 w 634"/>
              <a:gd name="T83" fmla="*/ 47949 h 546"/>
              <a:gd name="T84" fmla="*/ 138096 w 634"/>
              <a:gd name="T85" fmla="*/ 15863 h 546"/>
              <a:gd name="T86" fmla="*/ 169825 w 634"/>
              <a:gd name="T87" fmla="*/ 47949 h 546"/>
              <a:gd name="T88" fmla="*/ 138096 w 634"/>
              <a:gd name="T89" fmla="*/ 85082 h 546"/>
              <a:gd name="T90" fmla="*/ 212372 w 634"/>
              <a:gd name="T91" fmla="*/ 186027 h 546"/>
              <a:gd name="T92" fmla="*/ 212372 w 634"/>
              <a:gd name="T93" fmla="*/ 186027 h 546"/>
              <a:gd name="T94" fmla="*/ 169825 w 634"/>
              <a:gd name="T95" fmla="*/ 148534 h 546"/>
              <a:gd name="T96" fmla="*/ 169825 w 634"/>
              <a:gd name="T97" fmla="*/ 127623 h 546"/>
              <a:gd name="T98" fmla="*/ 212372 w 634"/>
              <a:gd name="T99" fmla="*/ 100945 h 546"/>
              <a:gd name="T100" fmla="*/ 212372 w 634"/>
              <a:gd name="T101" fmla="*/ 186027 h 54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634" h="546">
                <a:moveTo>
                  <a:pt x="589" y="236"/>
                </a:moveTo>
                <a:lnTo>
                  <a:pt x="589" y="236"/>
                </a:lnTo>
                <a:cubicBezTo>
                  <a:pt x="471" y="309"/>
                  <a:pt x="471" y="309"/>
                  <a:pt x="471" y="309"/>
                </a:cubicBezTo>
                <a:cubicBezTo>
                  <a:pt x="471" y="295"/>
                  <a:pt x="471" y="265"/>
                  <a:pt x="442" y="250"/>
                </a:cubicBezTo>
                <a:cubicBezTo>
                  <a:pt x="486" y="236"/>
                  <a:pt x="516" y="191"/>
                  <a:pt x="516" y="133"/>
                </a:cubicBezTo>
                <a:cubicBezTo>
                  <a:pt x="516" y="59"/>
                  <a:pt x="457" y="0"/>
                  <a:pt x="383" y="0"/>
                </a:cubicBezTo>
                <a:cubicBezTo>
                  <a:pt x="310" y="0"/>
                  <a:pt x="236" y="59"/>
                  <a:pt x="236" y="133"/>
                </a:cubicBezTo>
                <a:cubicBezTo>
                  <a:pt x="236" y="177"/>
                  <a:pt x="251" y="207"/>
                  <a:pt x="280" y="236"/>
                </a:cubicBezTo>
                <a:cubicBezTo>
                  <a:pt x="207" y="236"/>
                  <a:pt x="207" y="236"/>
                  <a:pt x="207" y="236"/>
                </a:cubicBezTo>
                <a:cubicBezTo>
                  <a:pt x="236" y="221"/>
                  <a:pt x="236" y="191"/>
                  <a:pt x="236" y="162"/>
                </a:cubicBezTo>
                <a:cubicBezTo>
                  <a:pt x="236" y="89"/>
                  <a:pt x="192" y="44"/>
                  <a:pt x="118" y="44"/>
                </a:cubicBezTo>
                <a:cubicBezTo>
                  <a:pt x="59" y="44"/>
                  <a:pt x="0" y="89"/>
                  <a:pt x="0" y="162"/>
                </a:cubicBezTo>
                <a:cubicBezTo>
                  <a:pt x="0" y="191"/>
                  <a:pt x="15" y="221"/>
                  <a:pt x="44" y="250"/>
                </a:cubicBezTo>
                <a:cubicBezTo>
                  <a:pt x="15" y="265"/>
                  <a:pt x="0" y="280"/>
                  <a:pt x="0" y="309"/>
                </a:cubicBezTo>
                <a:cubicBezTo>
                  <a:pt x="0" y="471"/>
                  <a:pt x="0" y="471"/>
                  <a:pt x="0" y="471"/>
                </a:cubicBezTo>
                <a:cubicBezTo>
                  <a:pt x="0" y="516"/>
                  <a:pt x="44" y="545"/>
                  <a:pt x="89" y="545"/>
                </a:cubicBezTo>
                <a:cubicBezTo>
                  <a:pt x="398" y="545"/>
                  <a:pt x="398" y="545"/>
                  <a:pt x="398" y="545"/>
                </a:cubicBezTo>
                <a:cubicBezTo>
                  <a:pt x="442" y="545"/>
                  <a:pt x="471" y="516"/>
                  <a:pt x="471" y="471"/>
                </a:cubicBezTo>
                <a:cubicBezTo>
                  <a:pt x="471" y="457"/>
                  <a:pt x="471" y="457"/>
                  <a:pt x="471" y="457"/>
                </a:cubicBezTo>
                <a:cubicBezTo>
                  <a:pt x="589" y="545"/>
                  <a:pt x="589" y="545"/>
                  <a:pt x="589" y="545"/>
                </a:cubicBezTo>
                <a:cubicBezTo>
                  <a:pt x="619" y="545"/>
                  <a:pt x="633" y="530"/>
                  <a:pt x="633" y="516"/>
                </a:cubicBezTo>
                <a:cubicBezTo>
                  <a:pt x="633" y="280"/>
                  <a:pt x="633" y="280"/>
                  <a:pt x="633" y="280"/>
                </a:cubicBezTo>
                <a:cubicBezTo>
                  <a:pt x="633" y="250"/>
                  <a:pt x="619" y="236"/>
                  <a:pt x="589" y="236"/>
                </a:cubicBezTo>
                <a:close/>
                <a:moveTo>
                  <a:pt x="44" y="162"/>
                </a:moveTo>
                <a:lnTo>
                  <a:pt x="44" y="162"/>
                </a:lnTo>
                <a:cubicBezTo>
                  <a:pt x="44" y="118"/>
                  <a:pt x="74" y="74"/>
                  <a:pt x="118" y="74"/>
                </a:cubicBezTo>
                <a:cubicBezTo>
                  <a:pt x="162" y="74"/>
                  <a:pt x="207" y="118"/>
                  <a:pt x="207" y="162"/>
                </a:cubicBezTo>
                <a:cubicBezTo>
                  <a:pt x="207" y="207"/>
                  <a:pt x="162" y="236"/>
                  <a:pt x="118" y="236"/>
                </a:cubicBezTo>
                <a:cubicBezTo>
                  <a:pt x="74" y="236"/>
                  <a:pt x="44" y="207"/>
                  <a:pt x="44" y="162"/>
                </a:cubicBezTo>
                <a:close/>
                <a:moveTo>
                  <a:pt x="442" y="471"/>
                </a:moveTo>
                <a:lnTo>
                  <a:pt x="442" y="471"/>
                </a:lnTo>
                <a:cubicBezTo>
                  <a:pt x="442" y="486"/>
                  <a:pt x="412" y="516"/>
                  <a:pt x="398" y="516"/>
                </a:cubicBezTo>
                <a:cubicBezTo>
                  <a:pt x="89" y="516"/>
                  <a:pt x="89" y="516"/>
                  <a:pt x="89" y="516"/>
                </a:cubicBezTo>
                <a:cubicBezTo>
                  <a:pt x="59" y="516"/>
                  <a:pt x="44" y="486"/>
                  <a:pt x="44" y="471"/>
                </a:cubicBezTo>
                <a:cubicBezTo>
                  <a:pt x="44" y="309"/>
                  <a:pt x="44" y="309"/>
                  <a:pt x="44" y="309"/>
                </a:cubicBezTo>
                <a:cubicBezTo>
                  <a:pt x="44" y="295"/>
                  <a:pt x="59" y="280"/>
                  <a:pt x="89" y="280"/>
                </a:cubicBezTo>
                <a:cubicBezTo>
                  <a:pt x="398" y="280"/>
                  <a:pt x="398" y="280"/>
                  <a:pt x="398" y="280"/>
                </a:cubicBezTo>
                <a:cubicBezTo>
                  <a:pt x="412" y="280"/>
                  <a:pt x="442" y="295"/>
                  <a:pt x="442" y="309"/>
                </a:cubicBezTo>
                <a:lnTo>
                  <a:pt x="442" y="471"/>
                </a:lnTo>
                <a:close/>
                <a:moveTo>
                  <a:pt x="383" y="236"/>
                </a:moveTo>
                <a:lnTo>
                  <a:pt x="383" y="236"/>
                </a:lnTo>
                <a:cubicBezTo>
                  <a:pt x="324" y="236"/>
                  <a:pt x="280" y="191"/>
                  <a:pt x="280" y="133"/>
                </a:cubicBezTo>
                <a:cubicBezTo>
                  <a:pt x="280" y="89"/>
                  <a:pt x="324" y="44"/>
                  <a:pt x="383" y="44"/>
                </a:cubicBezTo>
                <a:cubicBezTo>
                  <a:pt x="427" y="44"/>
                  <a:pt x="471" y="89"/>
                  <a:pt x="471" y="133"/>
                </a:cubicBezTo>
                <a:cubicBezTo>
                  <a:pt x="471" y="191"/>
                  <a:pt x="427" y="236"/>
                  <a:pt x="383" y="236"/>
                </a:cubicBezTo>
                <a:close/>
                <a:moveTo>
                  <a:pt x="589" y="516"/>
                </a:moveTo>
                <a:lnTo>
                  <a:pt x="589" y="516"/>
                </a:lnTo>
                <a:cubicBezTo>
                  <a:pt x="471" y="412"/>
                  <a:pt x="471" y="412"/>
                  <a:pt x="471" y="412"/>
                </a:cubicBezTo>
                <a:cubicBezTo>
                  <a:pt x="471" y="398"/>
                  <a:pt x="471" y="368"/>
                  <a:pt x="471" y="354"/>
                </a:cubicBezTo>
                <a:cubicBezTo>
                  <a:pt x="589" y="280"/>
                  <a:pt x="589" y="280"/>
                  <a:pt x="589" y="280"/>
                </a:cubicBezTo>
                <a:cubicBezTo>
                  <a:pt x="589" y="309"/>
                  <a:pt x="589" y="501"/>
                  <a:pt x="589" y="516"/>
                </a:cubicBezTo>
                <a:close/>
              </a:path>
            </a:pathLst>
          </a:custGeom>
          <a:solidFill>
            <a:schemeClr val="tx1">
              <a:lumMod val="75000"/>
              <a:lumOff val="25000"/>
            </a:schemeClr>
          </a:solidFill>
          <a:ln>
            <a:noFill/>
          </a:ln>
          <a:effectLst/>
          <a:extLst/>
        </p:spPr>
        <p:txBody>
          <a:bodyPr wrap="none" anchor="ctr"/>
          <a:lstStyle/>
          <a:p>
            <a:endParaRPr lang="en-US" sz="5400"/>
          </a:p>
        </p:txBody>
      </p:sp>
      <p:sp>
        <p:nvSpPr>
          <p:cNvPr id="142" name="Freeform 141"/>
          <p:cNvSpPr>
            <a:spLocks noChangeArrowheads="1"/>
          </p:cNvSpPr>
          <p:nvPr/>
        </p:nvSpPr>
        <p:spPr bwMode="auto">
          <a:xfrm>
            <a:off x="3652597" y="5034322"/>
            <a:ext cx="598056" cy="598056"/>
          </a:xfrm>
          <a:custGeom>
            <a:avLst/>
            <a:gdLst>
              <a:gd name="T0" fmla="*/ 196146 w 634"/>
              <a:gd name="T1" fmla="*/ 0 h 634"/>
              <a:gd name="T2" fmla="*/ 196146 w 634"/>
              <a:gd name="T3" fmla="*/ 0 h 634"/>
              <a:gd name="T4" fmla="*/ 26321 w 634"/>
              <a:gd name="T5" fmla="*/ 0 h 634"/>
              <a:gd name="T6" fmla="*/ 0 w 634"/>
              <a:gd name="T7" fmla="*/ 31723 h 634"/>
              <a:gd name="T8" fmla="*/ 0 w 634"/>
              <a:gd name="T9" fmla="*/ 201874 h 634"/>
              <a:gd name="T10" fmla="*/ 26321 w 634"/>
              <a:gd name="T11" fmla="*/ 228190 h 634"/>
              <a:gd name="T12" fmla="*/ 196146 w 634"/>
              <a:gd name="T13" fmla="*/ 228190 h 634"/>
              <a:gd name="T14" fmla="*/ 228236 w 634"/>
              <a:gd name="T15" fmla="*/ 201874 h 634"/>
              <a:gd name="T16" fmla="*/ 228236 w 634"/>
              <a:gd name="T17" fmla="*/ 31723 h 634"/>
              <a:gd name="T18" fmla="*/ 196146 w 634"/>
              <a:gd name="T19" fmla="*/ 0 h 634"/>
              <a:gd name="T20" fmla="*/ 58411 w 634"/>
              <a:gd name="T21" fmla="*/ 15862 h 634"/>
              <a:gd name="T22" fmla="*/ 58411 w 634"/>
              <a:gd name="T23" fmla="*/ 15862 h 634"/>
              <a:gd name="T24" fmla="*/ 169825 w 634"/>
              <a:gd name="T25" fmla="*/ 15862 h 634"/>
              <a:gd name="T26" fmla="*/ 169825 w 634"/>
              <a:gd name="T27" fmla="*/ 79668 h 634"/>
              <a:gd name="T28" fmla="*/ 164417 w 634"/>
              <a:gd name="T29" fmla="*/ 84715 h 634"/>
              <a:gd name="T30" fmla="*/ 63459 w 634"/>
              <a:gd name="T31" fmla="*/ 84715 h 634"/>
              <a:gd name="T32" fmla="*/ 58411 w 634"/>
              <a:gd name="T33" fmla="*/ 79668 h 634"/>
              <a:gd name="T34" fmla="*/ 58411 w 634"/>
              <a:gd name="T35" fmla="*/ 15862 h 634"/>
              <a:gd name="T36" fmla="*/ 212011 w 634"/>
              <a:gd name="T37" fmla="*/ 201874 h 634"/>
              <a:gd name="T38" fmla="*/ 212011 w 634"/>
              <a:gd name="T39" fmla="*/ 201874 h 634"/>
              <a:gd name="T40" fmla="*/ 196146 w 634"/>
              <a:gd name="T41" fmla="*/ 212328 h 634"/>
              <a:gd name="T42" fmla="*/ 26321 w 634"/>
              <a:gd name="T43" fmla="*/ 212328 h 634"/>
              <a:gd name="T44" fmla="*/ 15865 w 634"/>
              <a:gd name="T45" fmla="*/ 201874 h 634"/>
              <a:gd name="T46" fmla="*/ 15865 w 634"/>
              <a:gd name="T47" fmla="*/ 31723 h 634"/>
              <a:gd name="T48" fmla="*/ 26321 w 634"/>
              <a:gd name="T49" fmla="*/ 15862 h 634"/>
              <a:gd name="T50" fmla="*/ 42186 w 634"/>
              <a:gd name="T51" fmla="*/ 15862 h 634"/>
              <a:gd name="T52" fmla="*/ 42186 w 634"/>
              <a:gd name="T53" fmla="*/ 84715 h 634"/>
              <a:gd name="T54" fmla="*/ 58411 w 634"/>
              <a:gd name="T55" fmla="*/ 100937 h 634"/>
              <a:gd name="T56" fmla="*/ 169825 w 634"/>
              <a:gd name="T57" fmla="*/ 100937 h 634"/>
              <a:gd name="T58" fmla="*/ 185690 w 634"/>
              <a:gd name="T59" fmla="*/ 84715 h 634"/>
              <a:gd name="T60" fmla="*/ 185690 w 634"/>
              <a:gd name="T61" fmla="*/ 15862 h 634"/>
              <a:gd name="T62" fmla="*/ 196146 w 634"/>
              <a:gd name="T63" fmla="*/ 15862 h 634"/>
              <a:gd name="T64" fmla="*/ 212011 w 634"/>
              <a:gd name="T65" fmla="*/ 31723 h 634"/>
              <a:gd name="T66" fmla="*/ 212011 w 634"/>
              <a:gd name="T67" fmla="*/ 201874 h 634"/>
              <a:gd name="T68" fmla="*/ 132327 w 634"/>
              <a:gd name="T69" fmla="*/ 74261 h 634"/>
              <a:gd name="T70" fmla="*/ 132327 w 634"/>
              <a:gd name="T71" fmla="*/ 74261 h 634"/>
              <a:gd name="T72" fmla="*/ 143144 w 634"/>
              <a:gd name="T73" fmla="*/ 63807 h 634"/>
              <a:gd name="T74" fmla="*/ 143144 w 634"/>
              <a:gd name="T75" fmla="*/ 37130 h 634"/>
              <a:gd name="T76" fmla="*/ 132327 w 634"/>
              <a:gd name="T77" fmla="*/ 31723 h 634"/>
              <a:gd name="T78" fmla="*/ 127279 w 634"/>
              <a:gd name="T79" fmla="*/ 37130 h 634"/>
              <a:gd name="T80" fmla="*/ 127279 w 634"/>
              <a:gd name="T81" fmla="*/ 63807 h 634"/>
              <a:gd name="T82" fmla="*/ 132327 w 634"/>
              <a:gd name="T83" fmla="*/ 74261 h 634"/>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634" h="634">
                <a:moveTo>
                  <a:pt x="544" y="0"/>
                </a:moveTo>
                <a:lnTo>
                  <a:pt x="544" y="0"/>
                </a:lnTo>
                <a:cubicBezTo>
                  <a:pt x="73" y="0"/>
                  <a:pt x="73" y="0"/>
                  <a:pt x="73" y="0"/>
                </a:cubicBezTo>
                <a:cubicBezTo>
                  <a:pt x="29" y="0"/>
                  <a:pt x="0" y="44"/>
                  <a:pt x="0" y="88"/>
                </a:cubicBezTo>
                <a:cubicBezTo>
                  <a:pt x="0" y="560"/>
                  <a:pt x="0" y="560"/>
                  <a:pt x="0" y="560"/>
                </a:cubicBezTo>
                <a:cubicBezTo>
                  <a:pt x="0" y="604"/>
                  <a:pt x="29" y="633"/>
                  <a:pt x="73" y="633"/>
                </a:cubicBezTo>
                <a:cubicBezTo>
                  <a:pt x="544" y="633"/>
                  <a:pt x="544" y="633"/>
                  <a:pt x="544" y="633"/>
                </a:cubicBezTo>
                <a:cubicBezTo>
                  <a:pt x="588" y="633"/>
                  <a:pt x="633" y="604"/>
                  <a:pt x="633" y="560"/>
                </a:cubicBezTo>
                <a:cubicBezTo>
                  <a:pt x="633" y="88"/>
                  <a:pt x="633" y="88"/>
                  <a:pt x="633" y="88"/>
                </a:cubicBezTo>
                <a:cubicBezTo>
                  <a:pt x="633" y="44"/>
                  <a:pt x="588" y="0"/>
                  <a:pt x="544" y="0"/>
                </a:cubicBezTo>
                <a:close/>
                <a:moveTo>
                  <a:pt x="162" y="44"/>
                </a:moveTo>
                <a:lnTo>
                  <a:pt x="162" y="44"/>
                </a:lnTo>
                <a:cubicBezTo>
                  <a:pt x="162" y="44"/>
                  <a:pt x="456" y="44"/>
                  <a:pt x="471" y="44"/>
                </a:cubicBezTo>
                <a:cubicBezTo>
                  <a:pt x="471" y="221"/>
                  <a:pt x="471" y="221"/>
                  <a:pt x="471" y="221"/>
                </a:cubicBezTo>
                <a:cubicBezTo>
                  <a:pt x="471" y="235"/>
                  <a:pt x="456" y="235"/>
                  <a:pt x="456" y="235"/>
                </a:cubicBezTo>
                <a:cubicBezTo>
                  <a:pt x="176" y="235"/>
                  <a:pt x="176" y="235"/>
                  <a:pt x="176" y="235"/>
                </a:cubicBezTo>
                <a:cubicBezTo>
                  <a:pt x="162" y="235"/>
                  <a:pt x="162" y="235"/>
                  <a:pt x="162" y="221"/>
                </a:cubicBezTo>
                <a:lnTo>
                  <a:pt x="162" y="44"/>
                </a:lnTo>
                <a:close/>
                <a:moveTo>
                  <a:pt x="588" y="560"/>
                </a:moveTo>
                <a:lnTo>
                  <a:pt x="588" y="560"/>
                </a:lnTo>
                <a:cubicBezTo>
                  <a:pt x="588" y="574"/>
                  <a:pt x="574" y="589"/>
                  <a:pt x="544" y="589"/>
                </a:cubicBezTo>
                <a:cubicBezTo>
                  <a:pt x="73" y="589"/>
                  <a:pt x="73" y="589"/>
                  <a:pt x="73" y="589"/>
                </a:cubicBezTo>
                <a:cubicBezTo>
                  <a:pt x="58" y="589"/>
                  <a:pt x="44" y="574"/>
                  <a:pt x="44" y="560"/>
                </a:cubicBezTo>
                <a:cubicBezTo>
                  <a:pt x="44" y="88"/>
                  <a:pt x="44" y="88"/>
                  <a:pt x="44" y="88"/>
                </a:cubicBezTo>
                <a:cubicBezTo>
                  <a:pt x="44" y="59"/>
                  <a:pt x="58" y="44"/>
                  <a:pt x="73" y="44"/>
                </a:cubicBezTo>
                <a:cubicBezTo>
                  <a:pt x="117" y="44"/>
                  <a:pt x="117" y="44"/>
                  <a:pt x="117" y="44"/>
                </a:cubicBezTo>
                <a:cubicBezTo>
                  <a:pt x="117" y="235"/>
                  <a:pt x="117" y="235"/>
                  <a:pt x="117" y="235"/>
                </a:cubicBezTo>
                <a:cubicBezTo>
                  <a:pt x="117" y="265"/>
                  <a:pt x="132" y="280"/>
                  <a:pt x="162" y="280"/>
                </a:cubicBezTo>
                <a:cubicBezTo>
                  <a:pt x="471" y="280"/>
                  <a:pt x="471" y="280"/>
                  <a:pt x="471" y="280"/>
                </a:cubicBezTo>
                <a:cubicBezTo>
                  <a:pt x="485" y="280"/>
                  <a:pt x="515" y="265"/>
                  <a:pt x="515" y="235"/>
                </a:cubicBezTo>
                <a:cubicBezTo>
                  <a:pt x="515" y="44"/>
                  <a:pt x="515" y="44"/>
                  <a:pt x="515" y="44"/>
                </a:cubicBezTo>
                <a:cubicBezTo>
                  <a:pt x="544" y="44"/>
                  <a:pt x="544" y="44"/>
                  <a:pt x="544" y="44"/>
                </a:cubicBezTo>
                <a:cubicBezTo>
                  <a:pt x="574" y="44"/>
                  <a:pt x="588" y="59"/>
                  <a:pt x="588" y="88"/>
                </a:cubicBezTo>
                <a:lnTo>
                  <a:pt x="588" y="560"/>
                </a:lnTo>
                <a:close/>
                <a:moveTo>
                  <a:pt x="367" y="206"/>
                </a:moveTo>
                <a:lnTo>
                  <a:pt x="367" y="206"/>
                </a:lnTo>
                <a:cubicBezTo>
                  <a:pt x="383" y="206"/>
                  <a:pt x="397" y="192"/>
                  <a:pt x="397" y="177"/>
                </a:cubicBezTo>
                <a:cubicBezTo>
                  <a:pt x="397" y="103"/>
                  <a:pt x="397" y="103"/>
                  <a:pt x="397" y="103"/>
                </a:cubicBezTo>
                <a:cubicBezTo>
                  <a:pt x="397" y="88"/>
                  <a:pt x="383" y="88"/>
                  <a:pt x="367" y="88"/>
                </a:cubicBezTo>
                <a:cubicBezTo>
                  <a:pt x="367" y="88"/>
                  <a:pt x="353" y="88"/>
                  <a:pt x="353" y="103"/>
                </a:cubicBezTo>
                <a:cubicBezTo>
                  <a:pt x="353" y="177"/>
                  <a:pt x="353" y="177"/>
                  <a:pt x="353" y="177"/>
                </a:cubicBezTo>
                <a:cubicBezTo>
                  <a:pt x="353" y="192"/>
                  <a:pt x="367" y="206"/>
                  <a:pt x="367" y="206"/>
                </a:cubicBezTo>
                <a:close/>
              </a:path>
            </a:pathLst>
          </a:custGeom>
          <a:solidFill>
            <a:schemeClr val="tx1">
              <a:lumMod val="75000"/>
              <a:lumOff val="25000"/>
            </a:schemeClr>
          </a:solidFill>
          <a:ln>
            <a:noFill/>
          </a:ln>
          <a:effectLst/>
          <a:extLst/>
        </p:spPr>
        <p:txBody>
          <a:bodyPr wrap="none" anchor="ctr"/>
          <a:lstStyle/>
          <a:p>
            <a:endParaRPr lang="en-US" sz="5400"/>
          </a:p>
        </p:txBody>
      </p:sp>
      <p:sp>
        <p:nvSpPr>
          <p:cNvPr id="143" name="Freeform 142"/>
          <p:cNvSpPr>
            <a:spLocks noChangeArrowheads="1"/>
          </p:cNvSpPr>
          <p:nvPr/>
        </p:nvSpPr>
        <p:spPr bwMode="auto">
          <a:xfrm>
            <a:off x="2805639" y="5034322"/>
            <a:ext cx="362984" cy="598056"/>
          </a:xfrm>
          <a:custGeom>
            <a:avLst/>
            <a:gdLst>
              <a:gd name="T0" fmla="*/ 69191 w 383"/>
              <a:gd name="T1" fmla="*/ 58399 h 634"/>
              <a:gd name="T2" fmla="*/ 69191 w 383"/>
              <a:gd name="T3" fmla="*/ 58399 h 634"/>
              <a:gd name="T4" fmla="*/ 63757 w 383"/>
              <a:gd name="T5" fmla="*/ 63807 h 634"/>
              <a:gd name="T6" fmla="*/ 63757 w 383"/>
              <a:gd name="T7" fmla="*/ 95530 h 634"/>
              <a:gd name="T8" fmla="*/ 69191 w 383"/>
              <a:gd name="T9" fmla="*/ 100937 h 634"/>
              <a:gd name="T10" fmla="*/ 74625 w 383"/>
              <a:gd name="T11" fmla="*/ 95530 h 634"/>
              <a:gd name="T12" fmla="*/ 74625 w 383"/>
              <a:gd name="T13" fmla="*/ 63807 h 634"/>
              <a:gd name="T14" fmla="*/ 69191 w 383"/>
              <a:gd name="T15" fmla="*/ 58399 h 634"/>
              <a:gd name="T16" fmla="*/ 111938 w 383"/>
              <a:gd name="T17" fmla="*/ 31723 h 634"/>
              <a:gd name="T18" fmla="*/ 111938 w 383"/>
              <a:gd name="T19" fmla="*/ 31723 h 634"/>
              <a:gd name="T20" fmla="*/ 74625 w 383"/>
              <a:gd name="T21" fmla="*/ 31723 h 634"/>
              <a:gd name="T22" fmla="*/ 74625 w 383"/>
              <a:gd name="T23" fmla="*/ 0 h 634"/>
              <a:gd name="T24" fmla="*/ 47818 w 383"/>
              <a:gd name="T25" fmla="*/ 0 h 634"/>
              <a:gd name="T26" fmla="*/ 42384 w 383"/>
              <a:gd name="T27" fmla="*/ 10815 h 634"/>
              <a:gd name="T28" fmla="*/ 47818 w 383"/>
              <a:gd name="T29" fmla="*/ 15862 h 634"/>
              <a:gd name="T30" fmla="*/ 63757 w 383"/>
              <a:gd name="T31" fmla="*/ 15862 h 634"/>
              <a:gd name="T32" fmla="*/ 63757 w 383"/>
              <a:gd name="T33" fmla="*/ 31723 h 634"/>
              <a:gd name="T34" fmla="*/ 26445 w 383"/>
              <a:gd name="T35" fmla="*/ 31723 h 634"/>
              <a:gd name="T36" fmla="*/ 0 w 383"/>
              <a:gd name="T37" fmla="*/ 58399 h 634"/>
              <a:gd name="T38" fmla="*/ 0 w 383"/>
              <a:gd name="T39" fmla="*/ 201874 h 634"/>
              <a:gd name="T40" fmla="*/ 26445 w 383"/>
              <a:gd name="T41" fmla="*/ 228190 h 634"/>
              <a:gd name="T42" fmla="*/ 111938 w 383"/>
              <a:gd name="T43" fmla="*/ 228190 h 634"/>
              <a:gd name="T44" fmla="*/ 138383 w 383"/>
              <a:gd name="T45" fmla="*/ 201874 h 634"/>
              <a:gd name="T46" fmla="*/ 138383 w 383"/>
              <a:gd name="T47" fmla="*/ 58399 h 634"/>
              <a:gd name="T48" fmla="*/ 111938 w 383"/>
              <a:gd name="T49" fmla="*/ 31723 h 634"/>
              <a:gd name="T50" fmla="*/ 127877 w 383"/>
              <a:gd name="T51" fmla="*/ 201874 h 634"/>
              <a:gd name="T52" fmla="*/ 127877 w 383"/>
              <a:gd name="T53" fmla="*/ 201874 h 634"/>
              <a:gd name="T54" fmla="*/ 111938 w 383"/>
              <a:gd name="T55" fmla="*/ 212328 h 634"/>
              <a:gd name="T56" fmla="*/ 26445 w 383"/>
              <a:gd name="T57" fmla="*/ 212328 h 634"/>
              <a:gd name="T58" fmla="*/ 10505 w 383"/>
              <a:gd name="T59" fmla="*/ 201874 h 634"/>
              <a:gd name="T60" fmla="*/ 10505 w 383"/>
              <a:gd name="T61" fmla="*/ 58399 h 634"/>
              <a:gd name="T62" fmla="*/ 26445 w 383"/>
              <a:gd name="T63" fmla="*/ 42538 h 634"/>
              <a:gd name="T64" fmla="*/ 111938 w 383"/>
              <a:gd name="T65" fmla="*/ 42538 h 634"/>
              <a:gd name="T66" fmla="*/ 127877 w 383"/>
              <a:gd name="T67" fmla="*/ 58399 h 634"/>
              <a:gd name="T68" fmla="*/ 127877 w 383"/>
              <a:gd name="T69" fmla="*/ 201874 h 63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383" h="634">
                <a:moveTo>
                  <a:pt x="191" y="162"/>
                </a:moveTo>
                <a:lnTo>
                  <a:pt x="191" y="162"/>
                </a:lnTo>
                <a:cubicBezTo>
                  <a:pt x="176" y="162"/>
                  <a:pt x="176" y="177"/>
                  <a:pt x="176" y="177"/>
                </a:cubicBezTo>
                <a:cubicBezTo>
                  <a:pt x="176" y="265"/>
                  <a:pt x="176" y="265"/>
                  <a:pt x="176" y="265"/>
                </a:cubicBezTo>
                <a:cubicBezTo>
                  <a:pt x="176" y="265"/>
                  <a:pt x="176" y="280"/>
                  <a:pt x="191" y="280"/>
                </a:cubicBezTo>
                <a:cubicBezTo>
                  <a:pt x="206" y="280"/>
                  <a:pt x="206" y="265"/>
                  <a:pt x="206" y="265"/>
                </a:cubicBezTo>
                <a:cubicBezTo>
                  <a:pt x="206" y="177"/>
                  <a:pt x="206" y="177"/>
                  <a:pt x="206" y="177"/>
                </a:cubicBezTo>
                <a:cubicBezTo>
                  <a:pt x="206" y="177"/>
                  <a:pt x="206" y="162"/>
                  <a:pt x="191" y="162"/>
                </a:cubicBezTo>
                <a:close/>
                <a:moveTo>
                  <a:pt x="309" y="88"/>
                </a:moveTo>
                <a:lnTo>
                  <a:pt x="309" y="88"/>
                </a:lnTo>
                <a:cubicBezTo>
                  <a:pt x="206" y="88"/>
                  <a:pt x="206" y="88"/>
                  <a:pt x="206" y="88"/>
                </a:cubicBezTo>
                <a:cubicBezTo>
                  <a:pt x="206" y="0"/>
                  <a:pt x="206" y="0"/>
                  <a:pt x="206" y="0"/>
                </a:cubicBezTo>
                <a:cubicBezTo>
                  <a:pt x="132" y="0"/>
                  <a:pt x="132" y="0"/>
                  <a:pt x="132" y="0"/>
                </a:cubicBezTo>
                <a:cubicBezTo>
                  <a:pt x="117" y="0"/>
                  <a:pt x="117" y="15"/>
                  <a:pt x="117" y="30"/>
                </a:cubicBezTo>
                <a:cubicBezTo>
                  <a:pt x="117" y="30"/>
                  <a:pt x="117" y="44"/>
                  <a:pt x="132" y="44"/>
                </a:cubicBezTo>
                <a:cubicBezTo>
                  <a:pt x="176" y="44"/>
                  <a:pt x="176" y="44"/>
                  <a:pt x="176" y="44"/>
                </a:cubicBezTo>
                <a:cubicBezTo>
                  <a:pt x="176" y="88"/>
                  <a:pt x="176" y="88"/>
                  <a:pt x="176" y="88"/>
                </a:cubicBezTo>
                <a:cubicBezTo>
                  <a:pt x="73" y="88"/>
                  <a:pt x="73" y="88"/>
                  <a:pt x="73" y="88"/>
                </a:cubicBezTo>
                <a:cubicBezTo>
                  <a:pt x="29" y="88"/>
                  <a:pt x="0" y="118"/>
                  <a:pt x="0" y="162"/>
                </a:cubicBezTo>
                <a:cubicBezTo>
                  <a:pt x="0" y="560"/>
                  <a:pt x="0" y="560"/>
                  <a:pt x="0" y="560"/>
                </a:cubicBezTo>
                <a:cubicBezTo>
                  <a:pt x="0" y="604"/>
                  <a:pt x="29" y="633"/>
                  <a:pt x="73" y="633"/>
                </a:cubicBezTo>
                <a:cubicBezTo>
                  <a:pt x="309" y="633"/>
                  <a:pt x="309" y="633"/>
                  <a:pt x="309" y="633"/>
                </a:cubicBezTo>
                <a:cubicBezTo>
                  <a:pt x="353" y="633"/>
                  <a:pt x="382" y="604"/>
                  <a:pt x="382" y="560"/>
                </a:cubicBezTo>
                <a:cubicBezTo>
                  <a:pt x="382" y="162"/>
                  <a:pt x="382" y="162"/>
                  <a:pt x="382" y="162"/>
                </a:cubicBezTo>
                <a:cubicBezTo>
                  <a:pt x="382" y="118"/>
                  <a:pt x="353" y="88"/>
                  <a:pt x="309" y="88"/>
                </a:cubicBezTo>
                <a:close/>
                <a:moveTo>
                  <a:pt x="353" y="560"/>
                </a:moveTo>
                <a:lnTo>
                  <a:pt x="353" y="560"/>
                </a:lnTo>
                <a:cubicBezTo>
                  <a:pt x="353" y="574"/>
                  <a:pt x="323" y="589"/>
                  <a:pt x="309" y="589"/>
                </a:cubicBezTo>
                <a:cubicBezTo>
                  <a:pt x="73" y="589"/>
                  <a:pt x="73" y="589"/>
                  <a:pt x="73" y="589"/>
                </a:cubicBezTo>
                <a:cubicBezTo>
                  <a:pt x="59" y="589"/>
                  <a:pt x="29" y="574"/>
                  <a:pt x="29" y="560"/>
                </a:cubicBezTo>
                <a:cubicBezTo>
                  <a:pt x="29" y="162"/>
                  <a:pt x="29" y="162"/>
                  <a:pt x="29" y="162"/>
                </a:cubicBezTo>
                <a:cubicBezTo>
                  <a:pt x="29" y="147"/>
                  <a:pt x="59" y="118"/>
                  <a:pt x="73" y="118"/>
                </a:cubicBezTo>
                <a:cubicBezTo>
                  <a:pt x="309" y="118"/>
                  <a:pt x="309" y="118"/>
                  <a:pt x="309" y="118"/>
                </a:cubicBezTo>
                <a:cubicBezTo>
                  <a:pt x="323" y="118"/>
                  <a:pt x="353" y="147"/>
                  <a:pt x="353" y="162"/>
                </a:cubicBezTo>
                <a:lnTo>
                  <a:pt x="353" y="560"/>
                </a:lnTo>
                <a:close/>
              </a:path>
            </a:pathLst>
          </a:custGeom>
          <a:solidFill>
            <a:schemeClr val="tx1">
              <a:lumMod val="75000"/>
              <a:lumOff val="25000"/>
            </a:schemeClr>
          </a:solidFill>
          <a:ln>
            <a:noFill/>
          </a:ln>
          <a:effectLst/>
          <a:extLst/>
        </p:spPr>
        <p:txBody>
          <a:bodyPr wrap="none" anchor="ctr"/>
          <a:lstStyle/>
          <a:p>
            <a:endParaRPr lang="en-US" sz="5400"/>
          </a:p>
        </p:txBody>
      </p:sp>
      <p:sp>
        <p:nvSpPr>
          <p:cNvPr id="144" name="Freeform 143"/>
          <p:cNvSpPr>
            <a:spLocks noChangeArrowheads="1"/>
          </p:cNvSpPr>
          <p:nvPr/>
        </p:nvSpPr>
        <p:spPr bwMode="auto">
          <a:xfrm>
            <a:off x="11344360" y="4073285"/>
            <a:ext cx="570402" cy="601514"/>
          </a:xfrm>
          <a:custGeom>
            <a:avLst/>
            <a:gdLst>
              <a:gd name="T0" fmla="*/ 191315 w 604"/>
              <a:gd name="T1" fmla="*/ 0 h 634"/>
              <a:gd name="T2" fmla="*/ 191315 w 604"/>
              <a:gd name="T3" fmla="*/ 0 h 634"/>
              <a:gd name="T4" fmla="*/ 26712 w 604"/>
              <a:gd name="T5" fmla="*/ 0 h 634"/>
              <a:gd name="T6" fmla="*/ 0 w 604"/>
              <a:gd name="T7" fmla="*/ 26830 h 634"/>
              <a:gd name="T8" fmla="*/ 0 w 604"/>
              <a:gd name="T9" fmla="*/ 154818 h 634"/>
              <a:gd name="T10" fmla="*/ 26712 w 604"/>
              <a:gd name="T11" fmla="*/ 187087 h 634"/>
              <a:gd name="T12" fmla="*/ 85189 w 604"/>
              <a:gd name="T13" fmla="*/ 187087 h 634"/>
              <a:gd name="T14" fmla="*/ 85189 w 604"/>
              <a:gd name="T15" fmla="*/ 213555 h 634"/>
              <a:gd name="T16" fmla="*/ 68946 w 604"/>
              <a:gd name="T17" fmla="*/ 213555 h 634"/>
              <a:gd name="T18" fmla="*/ 63892 w 604"/>
              <a:gd name="T19" fmla="*/ 218994 h 634"/>
              <a:gd name="T20" fmla="*/ 68946 w 604"/>
              <a:gd name="T21" fmla="*/ 229508 h 634"/>
              <a:gd name="T22" fmla="*/ 154135 w 604"/>
              <a:gd name="T23" fmla="*/ 229508 h 634"/>
              <a:gd name="T24" fmla="*/ 159189 w 604"/>
              <a:gd name="T25" fmla="*/ 218994 h 634"/>
              <a:gd name="T26" fmla="*/ 154135 w 604"/>
              <a:gd name="T27" fmla="*/ 213555 h 634"/>
              <a:gd name="T28" fmla="*/ 138252 w 604"/>
              <a:gd name="T29" fmla="*/ 213555 h 634"/>
              <a:gd name="T30" fmla="*/ 138252 w 604"/>
              <a:gd name="T31" fmla="*/ 187087 h 634"/>
              <a:gd name="T32" fmla="*/ 191315 w 604"/>
              <a:gd name="T33" fmla="*/ 187087 h 634"/>
              <a:gd name="T34" fmla="*/ 217666 w 604"/>
              <a:gd name="T35" fmla="*/ 154818 h 634"/>
              <a:gd name="T36" fmla="*/ 217666 w 604"/>
              <a:gd name="T37" fmla="*/ 26830 h 634"/>
              <a:gd name="T38" fmla="*/ 191315 w 604"/>
              <a:gd name="T39" fmla="*/ 0 h 634"/>
              <a:gd name="T40" fmla="*/ 127423 w 604"/>
              <a:gd name="T41" fmla="*/ 213555 h 634"/>
              <a:gd name="T42" fmla="*/ 127423 w 604"/>
              <a:gd name="T43" fmla="*/ 213555 h 634"/>
              <a:gd name="T44" fmla="*/ 95658 w 604"/>
              <a:gd name="T45" fmla="*/ 213555 h 634"/>
              <a:gd name="T46" fmla="*/ 95658 w 604"/>
              <a:gd name="T47" fmla="*/ 187087 h 634"/>
              <a:gd name="T48" fmla="*/ 127423 w 604"/>
              <a:gd name="T49" fmla="*/ 187087 h 634"/>
              <a:gd name="T50" fmla="*/ 127423 w 604"/>
              <a:gd name="T51" fmla="*/ 213555 h 634"/>
              <a:gd name="T52" fmla="*/ 201783 w 604"/>
              <a:gd name="T53" fmla="*/ 154818 h 634"/>
              <a:gd name="T54" fmla="*/ 201783 w 604"/>
              <a:gd name="T55" fmla="*/ 154818 h 634"/>
              <a:gd name="T56" fmla="*/ 191315 w 604"/>
              <a:gd name="T57" fmla="*/ 170772 h 634"/>
              <a:gd name="T58" fmla="*/ 26712 w 604"/>
              <a:gd name="T59" fmla="*/ 170772 h 634"/>
              <a:gd name="T60" fmla="*/ 10468 w 604"/>
              <a:gd name="T61" fmla="*/ 154818 h 634"/>
              <a:gd name="T62" fmla="*/ 10468 w 604"/>
              <a:gd name="T63" fmla="*/ 144304 h 634"/>
              <a:gd name="T64" fmla="*/ 201783 w 604"/>
              <a:gd name="T65" fmla="*/ 144304 h 634"/>
              <a:gd name="T66" fmla="*/ 201783 w 604"/>
              <a:gd name="T67" fmla="*/ 154818 h 634"/>
              <a:gd name="T68" fmla="*/ 201783 w 604"/>
              <a:gd name="T69" fmla="*/ 128351 h 634"/>
              <a:gd name="T70" fmla="*/ 201783 w 604"/>
              <a:gd name="T71" fmla="*/ 128351 h 634"/>
              <a:gd name="T72" fmla="*/ 10468 w 604"/>
              <a:gd name="T73" fmla="*/ 128351 h 634"/>
              <a:gd name="T74" fmla="*/ 10468 w 604"/>
              <a:gd name="T75" fmla="*/ 26830 h 634"/>
              <a:gd name="T76" fmla="*/ 26712 w 604"/>
              <a:gd name="T77" fmla="*/ 15953 h 634"/>
              <a:gd name="T78" fmla="*/ 191315 w 604"/>
              <a:gd name="T79" fmla="*/ 15953 h 634"/>
              <a:gd name="T80" fmla="*/ 201783 w 604"/>
              <a:gd name="T81" fmla="*/ 26830 h 634"/>
              <a:gd name="T82" fmla="*/ 201783 w 604"/>
              <a:gd name="T83" fmla="*/ 128351 h 634"/>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604" h="634">
                <a:moveTo>
                  <a:pt x="530" y="0"/>
                </a:moveTo>
                <a:lnTo>
                  <a:pt x="530" y="0"/>
                </a:lnTo>
                <a:cubicBezTo>
                  <a:pt x="74" y="0"/>
                  <a:pt x="74" y="0"/>
                  <a:pt x="74" y="0"/>
                </a:cubicBezTo>
                <a:cubicBezTo>
                  <a:pt x="29" y="0"/>
                  <a:pt x="0" y="30"/>
                  <a:pt x="0" y="74"/>
                </a:cubicBezTo>
                <a:cubicBezTo>
                  <a:pt x="0" y="427"/>
                  <a:pt x="0" y="427"/>
                  <a:pt x="0" y="427"/>
                </a:cubicBezTo>
                <a:cubicBezTo>
                  <a:pt x="0" y="471"/>
                  <a:pt x="29" y="516"/>
                  <a:pt x="74" y="516"/>
                </a:cubicBezTo>
                <a:cubicBezTo>
                  <a:pt x="236" y="516"/>
                  <a:pt x="236" y="516"/>
                  <a:pt x="236" y="516"/>
                </a:cubicBezTo>
                <a:cubicBezTo>
                  <a:pt x="236" y="589"/>
                  <a:pt x="236" y="589"/>
                  <a:pt x="236" y="589"/>
                </a:cubicBezTo>
                <a:cubicBezTo>
                  <a:pt x="191" y="589"/>
                  <a:pt x="191" y="589"/>
                  <a:pt x="191" y="589"/>
                </a:cubicBezTo>
                <a:cubicBezTo>
                  <a:pt x="177" y="589"/>
                  <a:pt x="177" y="604"/>
                  <a:pt x="177" y="604"/>
                </a:cubicBezTo>
                <a:cubicBezTo>
                  <a:pt x="177" y="619"/>
                  <a:pt x="177" y="633"/>
                  <a:pt x="191" y="633"/>
                </a:cubicBezTo>
                <a:cubicBezTo>
                  <a:pt x="427" y="633"/>
                  <a:pt x="427" y="633"/>
                  <a:pt x="427" y="633"/>
                </a:cubicBezTo>
                <a:cubicBezTo>
                  <a:pt x="441" y="633"/>
                  <a:pt x="441" y="619"/>
                  <a:pt x="441" y="604"/>
                </a:cubicBezTo>
                <a:cubicBezTo>
                  <a:pt x="441" y="604"/>
                  <a:pt x="441" y="589"/>
                  <a:pt x="427" y="589"/>
                </a:cubicBezTo>
                <a:cubicBezTo>
                  <a:pt x="383" y="589"/>
                  <a:pt x="383" y="589"/>
                  <a:pt x="383" y="589"/>
                </a:cubicBezTo>
                <a:cubicBezTo>
                  <a:pt x="383" y="516"/>
                  <a:pt x="383" y="516"/>
                  <a:pt x="383" y="516"/>
                </a:cubicBezTo>
                <a:cubicBezTo>
                  <a:pt x="530" y="516"/>
                  <a:pt x="530" y="516"/>
                  <a:pt x="530" y="516"/>
                </a:cubicBezTo>
                <a:cubicBezTo>
                  <a:pt x="574" y="516"/>
                  <a:pt x="603" y="471"/>
                  <a:pt x="603" y="427"/>
                </a:cubicBezTo>
                <a:cubicBezTo>
                  <a:pt x="603" y="74"/>
                  <a:pt x="603" y="74"/>
                  <a:pt x="603" y="74"/>
                </a:cubicBezTo>
                <a:cubicBezTo>
                  <a:pt x="603" y="30"/>
                  <a:pt x="574" y="0"/>
                  <a:pt x="530" y="0"/>
                </a:cubicBezTo>
                <a:close/>
                <a:moveTo>
                  <a:pt x="353" y="589"/>
                </a:moveTo>
                <a:lnTo>
                  <a:pt x="353" y="589"/>
                </a:lnTo>
                <a:cubicBezTo>
                  <a:pt x="265" y="589"/>
                  <a:pt x="265" y="589"/>
                  <a:pt x="265" y="589"/>
                </a:cubicBezTo>
                <a:cubicBezTo>
                  <a:pt x="265" y="516"/>
                  <a:pt x="265" y="516"/>
                  <a:pt x="265" y="516"/>
                </a:cubicBezTo>
                <a:cubicBezTo>
                  <a:pt x="353" y="516"/>
                  <a:pt x="353" y="516"/>
                  <a:pt x="353" y="516"/>
                </a:cubicBezTo>
                <a:lnTo>
                  <a:pt x="353" y="589"/>
                </a:lnTo>
                <a:close/>
                <a:moveTo>
                  <a:pt x="559" y="427"/>
                </a:moveTo>
                <a:lnTo>
                  <a:pt x="559" y="427"/>
                </a:lnTo>
                <a:cubicBezTo>
                  <a:pt x="559" y="457"/>
                  <a:pt x="545" y="471"/>
                  <a:pt x="530" y="471"/>
                </a:cubicBezTo>
                <a:cubicBezTo>
                  <a:pt x="74" y="471"/>
                  <a:pt x="74" y="471"/>
                  <a:pt x="74" y="471"/>
                </a:cubicBezTo>
                <a:cubicBezTo>
                  <a:pt x="59" y="471"/>
                  <a:pt x="29" y="457"/>
                  <a:pt x="29" y="427"/>
                </a:cubicBezTo>
                <a:cubicBezTo>
                  <a:pt x="29" y="398"/>
                  <a:pt x="29" y="398"/>
                  <a:pt x="29" y="398"/>
                </a:cubicBezTo>
                <a:cubicBezTo>
                  <a:pt x="559" y="398"/>
                  <a:pt x="559" y="398"/>
                  <a:pt x="559" y="398"/>
                </a:cubicBezTo>
                <a:lnTo>
                  <a:pt x="559" y="427"/>
                </a:lnTo>
                <a:close/>
                <a:moveTo>
                  <a:pt x="559" y="354"/>
                </a:moveTo>
                <a:lnTo>
                  <a:pt x="559" y="354"/>
                </a:lnTo>
                <a:cubicBezTo>
                  <a:pt x="29" y="354"/>
                  <a:pt x="29" y="354"/>
                  <a:pt x="29" y="354"/>
                </a:cubicBezTo>
                <a:cubicBezTo>
                  <a:pt x="29" y="74"/>
                  <a:pt x="29" y="74"/>
                  <a:pt x="29" y="74"/>
                </a:cubicBezTo>
                <a:cubicBezTo>
                  <a:pt x="29" y="59"/>
                  <a:pt x="59" y="44"/>
                  <a:pt x="74" y="44"/>
                </a:cubicBezTo>
                <a:cubicBezTo>
                  <a:pt x="530" y="44"/>
                  <a:pt x="530" y="44"/>
                  <a:pt x="530" y="44"/>
                </a:cubicBezTo>
                <a:cubicBezTo>
                  <a:pt x="545" y="44"/>
                  <a:pt x="559" y="59"/>
                  <a:pt x="559" y="74"/>
                </a:cubicBezTo>
                <a:lnTo>
                  <a:pt x="559" y="354"/>
                </a:lnTo>
                <a:close/>
              </a:path>
            </a:pathLst>
          </a:custGeom>
          <a:solidFill>
            <a:schemeClr val="tx1">
              <a:lumMod val="75000"/>
              <a:lumOff val="25000"/>
            </a:schemeClr>
          </a:solidFill>
          <a:ln>
            <a:noFill/>
          </a:ln>
          <a:effectLst/>
          <a:extLst/>
        </p:spPr>
        <p:txBody>
          <a:bodyPr wrap="none" anchor="ctr"/>
          <a:lstStyle/>
          <a:p>
            <a:endParaRPr lang="en-US" sz="5400"/>
          </a:p>
        </p:txBody>
      </p:sp>
      <p:sp>
        <p:nvSpPr>
          <p:cNvPr id="145" name="Freeform 144"/>
          <p:cNvSpPr>
            <a:spLocks noChangeArrowheads="1"/>
          </p:cNvSpPr>
          <p:nvPr/>
        </p:nvSpPr>
        <p:spPr bwMode="auto">
          <a:xfrm>
            <a:off x="10459374" y="4073285"/>
            <a:ext cx="414838" cy="601514"/>
          </a:xfrm>
          <a:custGeom>
            <a:avLst/>
            <a:gdLst>
              <a:gd name="T0" fmla="*/ 132018 w 442"/>
              <a:gd name="T1" fmla="*/ 0 h 634"/>
              <a:gd name="T2" fmla="*/ 132018 w 442"/>
              <a:gd name="T3" fmla="*/ 0 h 634"/>
              <a:gd name="T4" fmla="*/ 26188 w 442"/>
              <a:gd name="T5" fmla="*/ 0 h 634"/>
              <a:gd name="T6" fmla="*/ 0 w 442"/>
              <a:gd name="T7" fmla="*/ 26830 h 634"/>
              <a:gd name="T8" fmla="*/ 0 w 442"/>
              <a:gd name="T9" fmla="*/ 197602 h 634"/>
              <a:gd name="T10" fmla="*/ 26188 w 442"/>
              <a:gd name="T11" fmla="*/ 229508 h 634"/>
              <a:gd name="T12" fmla="*/ 132018 w 442"/>
              <a:gd name="T13" fmla="*/ 229508 h 634"/>
              <a:gd name="T14" fmla="*/ 158206 w 442"/>
              <a:gd name="T15" fmla="*/ 197602 h 634"/>
              <a:gd name="T16" fmla="*/ 158206 w 442"/>
              <a:gd name="T17" fmla="*/ 26830 h 634"/>
              <a:gd name="T18" fmla="*/ 132018 w 442"/>
              <a:gd name="T19" fmla="*/ 0 h 634"/>
              <a:gd name="T20" fmla="*/ 147803 w 442"/>
              <a:gd name="T21" fmla="*/ 197602 h 634"/>
              <a:gd name="T22" fmla="*/ 147803 w 442"/>
              <a:gd name="T23" fmla="*/ 197602 h 634"/>
              <a:gd name="T24" fmla="*/ 132018 w 442"/>
              <a:gd name="T25" fmla="*/ 213555 h 634"/>
              <a:gd name="T26" fmla="*/ 26188 w 442"/>
              <a:gd name="T27" fmla="*/ 213555 h 634"/>
              <a:gd name="T28" fmla="*/ 10404 w 442"/>
              <a:gd name="T29" fmla="*/ 197602 h 634"/>
              <a:gd name="T30" fmla="*/ 10404 w 442"/>
              <a:gd name="T31" fmla="*/ 176210 h 634"/>
              <a:gd name="T32" fmla="*/ 147803 w 442"/>
              <a:gd name="T33" fmla="*/ 176210 h 634"/>
              <a:gd name="T34" fmla="*/ 147803 w 442"/>
              <a:gd name="T35" fmla="*/ 197602 h 634"/>
              <a:gd name="T36" fmla="*/ 147803 w 442"/>
              <a:gd name="T37" fmla="*/ 165696 h 634"/>
              <a:gd name="T38" fmla="*/ 147803 w 442"/>
              <a:gd name="T39" fmla="*/ 165696 h 634"/>
              <a:gd name="T40" fmla="*/ 10404 w 442"/>
              <a:gd name="T41" fmla="*/ 165696 h 634"/>
              <a:gd name="T42" fmla="*/ 10404 w 442"/>
              <a:gd name="T43" fmla="*/ 48222 h 634"/>
              <a:gd name="T44" fmla="*/ 147803 w 442"/>
              <a:gd name="T45" fmla="*/ 48222 h 634"/>
              <a:gd name="T46" fmla="*/ 147803 w 442"/>
              <a:gd name="T47" fmla="*/ 165696 h 634"/>
              <a:gd name="T48" fmla="*/ 147803 w 442"/>
              <a:gd name="T49" fmla="*/ 37345 h 634"/>
              <a:gd name="T50" fmla="*/ 147803 w 442"/>
              <a:gd name="T51" fmla="*/ 37345 h 634"/>
              <a:gd name="T52" fmla="*/ 10404 w 442"/>
              <a:gd name="T53" fmla="*/ 37345 h 634"/>
              <a:gd name="T54" fmla="*/ 10404 w 442"/>
              <a:gd name="T55" fmla="*/ 26830 h 634"/>
              <a:gd name="T56" fmla="*/ 26188 w 442"/>
              <a:gd name="T57" fmla="*/ 15953 h 634"/>
              <a:gd name="T58" fmla="*/ 132018 w 442"/>
              <a:gd name="T59" fmla="*/ 15953 h 634"/>
              <a:gd name="T60" fmla="*/ 147803 w 442"/>
              <a:gd name="T61" fmla="*/ 26830 h 634"/>
              <a:gd name="T62" fmla="*/ 147803 w 442"/>
              <a:gd name="T63" fmla="*/ 37345 h 634"/>
              <a:gd name="T64" fmla="*/ 79283 w 442"/>
              <a:gd name="T65" fmla="*/ 208117 h 634"/>
              <a:gd name="T66" fmla="*/ 79283 w 442"/>
              <a:gd name="T67" fmla="*/ 208117 h 634"/>
              <a:gd name="T68" fmla="*/ 89686 w 442"/>
              <a:gd name="T69" fmla="*/ 197602 h 634"/>
              <a:gd name="T70" fmla="*/ 79283 w 442"/>
              <a:gd name="T71" fmla="*/ 187087 h 634"/>
              <a:gd name="T72" fmla="*/ 68520 w 442"/>
              <a:gd name="T73" fmla="*/ 197602 h 634"/>
              <a:gd name="T74" fmla="*/ 79283 w 442"/>
              <a:gd name="T75" fmla="*/ 208117 h 63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442" h="634">
                <a:moveTo>
                  <a:pt x="368" y="0"/>
                </a:moveTo>
                <a:lnTo>
                  <a:pt x="368" y="0"/>
                </a:lnTo>
                <a:cubicBezTo>
                  <a:pt x="73" y="0"/>
                  <a:pt x="73" y="0"/>
                  <a:pt x="73" y="0"/>
                </a:cubicBezTo>
                <a:cubicBezTo>
                  <a:pt x="29" y="0"/>
                  <a:pt x="0" y="30"/>
                  <a:pt x="0" y="74"/>
                </a:cubicBezTo>
                <a:cubicBezTo>
                  <a:pt x="0" y="545"/>
                  <a:pt x="0" y="545"/>
                  <a:pt x="0" y="545"/>
                </a:cubicBezTo>
                <a:cubicBezTo>
                  <a:pt x="0" y="589"/>
                  <a:pt x="29" y="633"/>
                  <a:pt x="73" y="633"/>
                </a:cubicBezTo>
                <a:cubicBezTo>
                  <a:pt x="368" y="633"/>
                  <a:pt x="368" y="633"/>
                  <a:pt x="368" y="633"/>
                </a:cubicBezTo>
                <a:cubicBezTo>
                  <a:pt x="412" y="633"/>
                  <a:pt x="441" y="589"/>
                  <a:pt x="441" y="545"/>
                </a:cubicBezTo>
                <a:cubicBezTo>
                  <a:pt x="441" y="74"/>
                  <a:pt x="441" y="74"/>
                  <a:pt x="441" y="74"/>
                </a:cubicBezTo>
                <a:cubicBezTo>
                  <a:pt x="441" y="30"/>
                  <a:pt x="412" y="0"/>
                  <a:pt x="368" y="0"/>
                </a:cubicBezTo>
                <a:close/>
                <a:moveTo>
                  <a:pt x="412" y="545"/>
                </a:moveTo>
                <a:lnTo>
                  <a:pt x="412" y="545"/>
                </a:lnTo>
                <a:cubicBezTo>
                  <a:pt x="412" y="574"/>
                  <a:pt x="382" y="589"/>
                  <a:pt x="368" y="589"/>
                </a:cubicBezTo>
                <a:cubicBezTo>
                  <a:pt x="73" y="589"/>
                  <a:pt x="73" y="589"/>
                  <a:pt x="73" y="589"/>
                </a:cubicBezTo>
                <a:cubicBezTo>
                  <a:pt x="59" y="589"/>
                  <a:pt x="29" y="574"/>
                  <a:pt x="29" y="545"/>
                </a:cubicBezTo>
                <a:cubicBezTo>
                  <a:pt x="29" y="486"/>
                  <a:pt x="29" y="486"/>
                  <a:pt x="29" y="486"/>
                </a:cubicBezTo>
                <a:cubicBezTo>
                  <a:pt x="412" y="486"/>
                  <a:pt x="412" y="486"/>
                  <a:pt x="412" y="486"/>
                </a:cubicBezTo>
                <a:lnTo>
                  <a:pt x="412" y="545"/>
                </a:lnTo>
                <a:close/>
                <a:moveTo>
                  <a:pt x="412" y="457"/>
                </a:moveTo>
                <a:lnTo>
                  <a:pt x="412" y="457"/>
                </a:lnTo>
                <a:cubicBezTo>
                  <a:pt x="29" y="457"/>
                  <a:pt x="29" y="457"/>
                  <a:pt x="29" y="457"/>
                </a:cubicBezTo>
                <a:cubicBezTo>
                  <a:pt x="29" y="133"/>
                  <a:pt x="29" y="133"/>
                  <a:pt x="29" y="133"/>
                </a:cubicBezTo>
                <a:cubicBezTo>
                  <a:pt x="412" y="133"/>
                  <a:pt x="412" y="133"/>
                  <a:pt x="412" y="133"/>
                </a:cubicBezTo>
                <a:lnTo>
                  <a:pt x="412" y="457"/>
                </a:lnTo>
                <a:close/>
                <a:moveTo>
                  <a:pt x="412" y="103"/>
                </a:moveTo>
                <a:lnTo>
                  <a:pt x="412" y="103"/>
                </a:lnTo>
                <a:cubicBezTo>
                  <a:pt x="29" y="103"/>
                  <a:pt x="29" y="103"/>
                  <a:pt x="29" y="103"/>
                </a:cubicBezTo>
                <a:cubicBezTo>
                  <a:pt x="29" y="74"/>
                  <a:pt x="29" y="74"/>
                  <a:pt x="29" y="74"/>
                </a:cubicBezTo>
                <a:cubicBezTo>
                  <a:pt x="29" y="59"/>
                  <a:pt x="59" y="44"/>
                  <a:pt x="73" y="44"/>
                </a:cubicBezTo>
                <a:cubicBezTo>
                  <a:pt x="368" y="44"/>
                  <a:pt x="368" y="44"/>
                  <a:pt x="368" y="44"/>
                </a:cubicBezTo>
                <a:cubicBezTo>
                  <a:pt x="382" y="44"/>
                  <a:pt x="412" y="59"/>
                  <a:pt x="412" y="74"/>
                </a:cubicBezTo>
                <a:lnTo>
                  <a:pt x="412" y="103"/>
                </a:lnTo>
                <a:close/>
                <a:moveTo>
                  <a:pt x="221" y="574"/>
                </a:moveTo>
                <a:lnTo>
                  <a:pt x="221" y="574"/>
                </a:lnTo>
                <a:cubicBezTo>
                  <a:pt x="235" y="574"/>
                  <a:pt x="250" y="560"/>
                  <a:pt x="250" y="545"/>
                </a:cubicBezTo>
                <a:cubicBezTo>
                  <a:pt x="250" y="530"/>
                  <a:pt x="235" y="516"/>
                  <a:pt x="221" y="516"/>
                </a:cubicBezTo>
                <a:cubicBezTo>
                  <a:pt x="206" y="516"/>
                  <a:pt x="191" y="530"/>
                  <a:pt x="191" y="545"/>
                </a:cubicBezTo>
                <a:cubicBezTo>
                  <a:pt x="191" y="560"/>
                  <a:pt x="206" y="574"/>
                  <a:pt x="221" y="574"/>
                </a:cubicBezTo>
                <a:close/>
              </a:path>
            </a:pathLst>
          </a:custGeom>
          <a:solidFill>
            <a:schemeClr val="tx1">
              <a:lumMod val="75000"/>
              <a:lumOff val="25000"/>
            </a:schemeClr>
          </a:solidFill>
          <a:ln>
            <a:noFill/>
          </a:ln>
          <a:effectLst/>
          <a:extLst/>
        </p:spPr>
        <p:txBody>
          <a:bodyPr wrap="none" anchor="ctr"/>
          <a:lstStyle/>
          <a:p>
            <a:endParaRPr lang="en-US" sz="5400"/>
          </a:p>
        </p:txBody>
      </p:sp>
      <p:sp>
        <p:nvSpPr>
          <p:cNvPr id="146" name="Freeform 145"/>
          <p:cNvSpPr>
            <a:spLocks noChangeArrowheads="1"/>
          </p:cNvSpPr>
          <p:nvPr/>
        </p:nvSpPr>
        <p:spPr bwMode="auto">
          <a:xfrm>
            <a:off x="9543278" y="4073285"/>
            <a:ext cx="331870" cy="601514"/>
          </a:xfrm>
          <a:custGeom>
            <a:avLst/>
            <a:gdLst>
              <a:gd name="T0" fmla="*/ 63426 w 354"/>
              <a:gd name="T1" fmla="*/ 197602 h 634"/>
              <a:gd name="T2" fmla="*/ 63426 w 354"/>
              <a:gd name="T3" fmla="*/ 197602 h 634"/>
              <a:gd name="T4" fmla="*/ 79193 w 354"/>
              <a:gd name="T5" fmla="*/ 187087 h 634"/>
              <a:gd name="T6" fmla="*/ 63426 w 354"/>
              <a:gd name="T7" fmla="*/ 170772 h 634"/>
              <a:gd name="T8" fmla="*/ 52676 w 354"/>
              <a:gd name="T9" fmla="*/ 187087 h 634"/>
              <a:gd name="T10" fmla="*/ 63426 w 354"/>
              <a:gd name="T11" fmla="*/ 197602 h 634"/>
              <a:gd name="T12" fmla="*/ 100335 w 354"/>
              <a:gd name="T13" fmla="*/ 0 h 634"/>
              <a:gd name="T14" fmla="*/ 100335 w 354"/>
              <a:gd name="T15" fmla="*/ 0 h 634"/>
              <a:gd name="T16" fmla="*/ 31892 w 354"/>
              <a:gd name="T17" fmla="*/ 0 h 634"/>
              <a:gd name="T18" fmla="*/ 0 w 354"/>
              <a:gd name="T19" fmla="*/ 26830 h 634"/>
              <a:gd name="T20" fmla="*/ 0 w 354"/>
              <a:gd name="T21" fmla="*/ 197602 h 634"/>
              <a:gd name="T22" fmla="*/ 31892 w 354"/>
              <a:gd name="T23" fmla="*/ 229508 h 634"/>
              <a:gd name="T24" fmla="*/ 100335 w 354"/>
              <a:gd name="T25" fmla="*/ 229508 h 634"/>
              <a:gd name="T26" fmla="*/ 126494 w 354"/>
              <a:gd name="T27" fmla="*/ 197602 h 634"/>
              <a:gd name="T28" fmla="*/ 126494 w 354"/>
              <a:gd name="T29" fmla="*/ 26830 h 634"/>
              <a:gd name="T30" fmla="*/ 100335 w 354"/>
              <a:gd name="T31" fmla="*/ 0 h 634"/>
              <a:gd name="T32" fmla="*/ 116102 w 354"/>
              <a:gd name="T33" fmla="*/ 197602 h 634"/>
              <a:gd name="T34" fmla="*/ 116102 w 354"/>
              <a:gd name="T35" fmla="*/ 197602 h 634"/>
              <a:gd name="T36" fmla="*/ 100335 w 354"/>
              <a:gd name="T37" fmla="*/ 213555 h 634"/>
              <a:gd name="T38" fmla="*/ 31892 w 354"/>
              <a:gd name="T39" fmla="*/ 213555 h 634"/>
              <a:gd name="T40" fmla="*/ 15767 w 354"/>
              <a:gd name="T41" fmla="*/ 197602 h 634"/>
              <a:gd name="T42" fmla="*/ 15767 w 354"/>
              <a:gd name="T43" fmla="*/ 154818 h 634"/>
              <a:gd name="T44" fmla="*/ 116102 w 354"/>
              <a:gd name="T45" fmla="*/ 154818 h 634"/>
              <a:gd name="T46" fmla="*/ 116102 w 354"/>
              <a:gd name="T47" fmla="*/ 197602 h 634"/>
              <a:gd name="T48" fmla="*/ 116102 w 354"/>
              <a:gd name="T49" fmla="*/ 144304 h 634"/>
              <a:gd name="T50" fmla="*/ 116102 w 354"/>
              <a:gd name="T51" fmla="*/ 144304 h 634"/>
              <a:gd name="T52" fmla="*/ 15767 w 354"/>
              <a:gd name="T53" fmla="*/ 144304 h 634"/>
              <a:gd name="T54" fmla="*/ 15767 w 354"/>
              <a:gd name="T55" fmla="*/ 48222 h 634"/>
              <a:gd name="T56" fmla="*/ 116102 w 354"/>
              <a:gd name="T57" fmla="*/ 48222 h 634"/>
              <a:gd name="T58" fmla="*/ 116102 w 354"/>
              <a:gd name="T59" fmla="*/ 144304 h 634"/>
              <a:gd name="T60" fmla="*/ 116102 w 354"/>
              <a:gd name="T61" fmla="*/ 37345 h 634"/>
              <a:gd name="T62" fmla="*/ 116102 w 354"/>
              <a:gd name="T63" fmla="*/ 37345 h 634"/>
              <a:gd name="T64" fmla="*/ 15767 w 354"/>
              <a:gd name="T65" fmla="*/ 37345 h 634"/>
              <a:gd name="T66" fmla="*/ 15767 w 354"/>
              <a:gd name="T67" fmla="*/ 26830 h 634"/>
              <a:gd name="T68" fmla="*/ 31892 w 354"/>
              <a:gd name="T69" fmla="*/ 15953 h 634"/>
              <a:gd name="T70" fmla="*/ 100335 w 354"/>
              <a:gd name="T71" fmla="*/ 15953 h 634"/>
              <a:gd name="T72" fmla="*/ 116102 w 354"/>
              <a:gd name="T73" fmla="*/ 26830 h 634"/>
              <a:gd name="T74" fmla="*/ 116102 w 354"/>
              <a:gd name="T75" fmla="*/ 37345 h 63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354" h="634">
                <a:moveTo>
                  <a:pt x="177" y="545"/>
                </a:moveTo>
                <a:lnTo>
                  <a:pt x="177" y="545"/>
                </a:lnTo>
                <a:cubicBezTo>
                  <a:pt x="206" y="545"/>
                  <a:pt x="221" y="530"/>
                  <a:pt x="221" y="516"/>
                </a:cubicBezTo>
                <a:cubicBezTo>
                  <a:pt x="221" y="486"/>
                  <a:pt x="206" y="471"/>
                  <a:pt x="177" y="471"/>
                </a:cubicBezTo>
                <a:cubicBezTo>
                  <a:pt x="162" y="471"/>
                  <a:pt x="147" y="486"/>
                  <a:pt x="147" y="516"/>
                </a:cubicBezTo>
                <a:cubicBezTo>
                  <a:pt x="147" y="530"/>
                  <a:pt x="162" y="545"/>
                  <a:pt x="177" y="545"/>
                </a:cubicBezTo>
                <a:close/>
                <a:moveTo>
                  <a:pt x="280" y="0"/>
                </a:moveTo>
                <a:lnTo>
                  <a:pt x="280" y="0"/>
                </a:lnTo>
                <a:cubicBezTo>
                  <a:pt x="89" y="0"/>
                  <a:pt x="89" y="0"/>
                  <a:pt x="89" y="0"/>
                </a:cubicBezTo>
                <a:cubicBezTo>
                  <a:pt x="44" y="0"/>
                  <a:pt x="0" y="30"/>
                  <a:pt x="0" y="74"/>
                </a:cubicBezTo>
                <a:cubicBezTo>
                  <a:pt x="0" y="545"/>
                  <a:pt x="0" y="545"/>
                  <a:pt x="0" y="545"/>
                </a:cubicBezTo>
                <a:cubicBezTo>
                  <a:pt x="0" y="589"/>
                  <a:pt x="44" y="633"/>
                  <a:pt x="89" y="633"/>
                </a:cubicBezTo>
                <a:cubicBezTo>
                  <a:pt x="280" y="633"/>
                  <a:pt x="280" y="633"/>
                  <a:pt x="280" y="633"/>
                </a:cubicBezTo>
                <a:cubicBezTo>
                  <a:pt x="324" y="633"/>
                  <a:pt x="353" y="589"/>
                  <a:pt x="353" y="545"/>
                </a:cubicBezTo>
                <a:cubicBezTo>
                  <a:pt x="353" y="74"/>
                  <a:pt x="353" y="74"/>
                  <a:pt x="353" y="74"/>
                </a:cubicBezTo>
                <a:cubicBezTo>
                  <a:pt x="353" y="30"/>
                  <a:pt x="324" y="0"/>
                  <a:pt x="280" y="0"/>
                </a:cubicBezTo>
                <a:close/>
                <a:moveTo>
                  <a:pt x="324" y="545"/>
                </a:moveTo>
                <a:lnTo>
                  <a:pt x="324" y="545"/>
                </a:lnTo>
                <a:cubicBezTo>
                  <a:pt x="324" y="574"/>
                  <a:pt x="294" y="589"/>
                  <a:pt x="280" y="589"/>
                </a:cubicBezTo>
                <a:cubicBezTo>
                  <a:pt x="89" y="589"/>
                  <a:pt x="89" y="589"/>
                  <a:pt x="89" y="589"/>
                </a:cubicBezTo>
                <a:cubicBezTo>
                  <a:pt x="59" y="589"/>
                  <a:pt x="44" y="574"/>
                  <a:pt x="44" y="545"/>
                </a:cubicBezTo>
                <a:cubicBezTo>
                  <a:pt x="44" y="427"/>
                  <a:pt x="44" y="427"/>
                  <a:pt x="44" y="427"/>
                </a:cubicBezTo>
                <a:cubicBezTo>
                  <a:pt x="324" y="427"/>
                  <a:pt x="324" y="427"/>
                  <a:pt x="324" y="427"/>
                </a:cubicBezTo>
                <a:lnTo>
                  <a:pt x="324" y="545"/>
                </a:lnTo>
                <a:close/>
                <a:moveTo>
                  <a:pt x="324" y="398"/>
                </a:moveTo>
                <a:lnTo>
                  <a:pt x="324" y="398"/>
                </a:lnTo>
                <a:cubicBezTo>
                  <a:pt x="44" y="398"/>
                  <a:pt x="44" y="398"/>
                  <a:pt x="44" y="398"/>
                </a:cubicBezTo>
                <a:cubicBezTo>
                  <a:pt x="44" y="133"/>
                  <a:pt x="44" y="133"/>
                  <a:pt x="44" y="133"/>
                </a:cubicBezTo>
                <a:cubicBezTo>
                  <a:pt x="324" y="133"/>
                  <a:pt x="324" y="133"/>
                  <a:pt x="324" y="133"/>
                </a:cubicBezTo>
                <a:lnTo>
                  <a:pt x="324" y="398"/>
                </a:lnTo>
                <a:close/>
                <a:moveTo>
                  <a:pt x="324" y="103"/>
                </a:moveTo>
                <a:lnTo>
                  <a:pt x="324" y="103"/>
                </a:lnTo>
                <a:cubicBezTo>
                  <a:pt x="44" y="103"/>
                  <a:pt x="44" y="103"/>
                  <a:pt x="44" y="103"/>
                </a:cubicBezTo>
                <a:cubicBezTo>
                  <a:pt x="44" y="74"/>
                  <a:pt x="44" y="74"/>
                  <a:pt x="44" y="74"/>
                </a:cubicBezTo>
                <a:cubicBezTo>
                  <a:pt x="44" y="59"/>
                  <a:pt x="59" y="44"/>
                  <a:pt x="89" y="44"/>
                </a:cubicBezTo>
                <a:cubicBezTo>
                  <a:pt x="280" y="44"/>
                  <a:pt x="280" y="44"/>
                  <a:pt x="280" y="44"/>
                </a:cubicBezTo>
                <a:cubicBezTo>
                  <a:pt x="294" y="44"/>
                  <a:pt x="324" y="59"/>
                  <a:pt x="324" y="74"/>
                </a:cubicBezTo>
                <a:lnTo>
                  <a:pt x="324" y="103"/>
                </a:lnTo>
                <a:close/>
              </a:path>
            </a:pathLst>
          </a:custGeom>
          <a:solidFill>
            <a:schemeClr val="tx1">
              <a:lumMod val="75000"/>
              <a:lumOff val="25000"/>
            </a:schemeClr>
          </a:solidFill>
          <a:ln>
            <a:noFill/>
          </a:ln>
          <a:effectLst/>
          <a:extLst/>
        </p:spPr>
        <p:txBody>
          <a:bodyPr wrap="none" anchor="ctr"/>
          <a:lstStyle/>
          <a:p>
            <a:endParaRPr lang="en-US" sz="5400"/>
          </a:p>
        </p:txBody>
      </p:sp>
      <p:sp>
        <p:nvSpPr>
          <p:cNvPr id="147" name="Freeform 146"/>
          <p:cNvSpPr>
            <a:spLocks noChangeArrowheads="1"/>
          </p:cNvSpPr>
          <p:nvPr/>
        </p:nvSpPr>
        <p:spPr bwMode="auto">
          <a:xfrm>
            <a:off x="8516555" y="4073285"/>
            <a:ext cx="473608" cy="601514"/>
          </a:xfrm>
          <a:custGeom>
            <a:avLst/>
            <a:gdLst>
              <a:gd name="T0" fmla="*/ 138030 w 501"/>
              <a:gd name="T1" fmla="*/ 187087 h 634"/>
              <a:gd name="T2" fmla="*/ 138030 w 501"/>
              <a:gd name="T3" fmla="*/ 197602 h 634"/>
              <a:gd name="T4" fmla="*/ 138030 w 501"/>
              <a:gd name="T5" fmla="*/ 187087 h 634"/>
              <a:gd name="T6" fmla="*/ 111653 w 501"/>
              <a:gd name="T7" fmla="*/ 154818 h 634"/>
              <a:gd name="T8" fmla="*/ 111653 w 501"/>
              <a:gd name="T9" fmla="*/ 170772 h 634"/>
              <a:gd name="T10" fmla="*/ 111653 w 501"/>
              <a:gd name="T11" fmla="*/ 154818 h 634"/>
              <a:gd name="T12" fmla="*/ 106233 w 501"/>
              <a:gd name="T13" fmla="*/ 187087 h 634"/>
              <a:gd name="T14" fmla="*/ 106233 w 501"/>
              <a:gd name="T15" fmla="*/ 197602 h 634"/>
              <a:gd name="T16" fmla="*/ 106233 w 501"/>
              <a:gd name="T17" fmla="*/ 187087 h 634"/>
              <a:gd name="T18" fmla="*/ 63956 w 501"/>
              <a:gd name="T19" fmla="*/ 170772 h 634"/>
              <a:gd name="T20" fmla="*/ 53116 w 501"/>
              <a:gd name="T21" fmla="*/ 165696 h 634"/>
              <a:gd name="T22" fmla="*/ 42638 w 501"/>
              <a:gd name="T23" fmla="*/ 165696 h 634"/>
              <a:gd name="T24" fmla="*/ 31798 w 501"/>
              <a:gd name="T25" fmla="*/ 170772 h 634"/>
              <a:gd name="T26" fmla="*/ 31798 w 501"/>
              <a:gd name="T27" fmla="*/ 187087 h 634"/>
              <a:gd name="T28" fmla="*/ 42638 w 501"/>
              <a:gd name="T29" fmla="*/ 192163 h 634"/>
              <a:gd name="T30" fmla="*/ 53116 w 501"/>
              <a:gd name="T31" fmla="*/ 192163 h 634"/>
              <a:gd name="T32" fmla="*/ 63956 w 501"/>
              <a:gd name="T33" fmla="*/ 187087 h 634"/>
              <a:gd name="T34" fmla="*/ 63956 w 501"/>
              <a:gd name="T35" fmla="*/ 170772 h 634"/>
              <a:gd name="T36" fmla="*/ 154290 w 501"/>
              <a:gd name="T37" fmla="*/ 0 h 634"/>
              <a:gd name="T38" fmla="*/ 0 w 501"/>
              <a:gd name="T39" fmla="*/ 26830 h 634"/>
              <a:gd name="T40" fmla="*/ 26377 w 501"/>
              <a:gd name="T41" fmla="*/ 229508 h 634"/>
              <a:gd name="T42" fmla="*/ 180668 w 501"/>
              <a:gd name="T43" fmla="*/ 197602 h 634"/>
              <a:gd name="T44" fmla="*/ 154290 w 501"/>
              <a:gd name="T45" fmla="*/ 0 h 634"/>
              <a:gd name="T46" fmla="*/ 170189 w 501"/>
              <a:gd name="T47" fmla="*/ 197602 h 634"/>
              <a:gd name="T48" fmla="*/ 26377 w 501"/>
              <a:gd name="T49" fmla="*/ 213555 h 634"/>
              <a:gd name="T50" fmla="*/ 10479 w 501"/>
              <a:gd name="T51" fmla="*/ 26830 h 634"/>
              <a:gd name="T52" fmla="*/ 154290 w 501"/>
              <a:gd name="T53" fmla="*/ 15953 h 634"/>
              <a:gd name="T54" fmla="*/ 170189 w 501"/>
              <a:gd name="T55" fmla="*/ 197602 h 634"/>
              <a:gd name="T56" fmla="*/ 148870 w 501"/>
              <a:gd name="T57" fmla="*/ 154818 h 634"/>
              <a:gd name="T58" fmla="*/ 148870 w 501"/>
              <a:gd name="T59" fmla="*/ 170772 h 634"/>
              <a:gd name="T60" fmla="*/ 148870 w 501"/>
              <a:gd name="T61" fmla="*/ 154818 h 634"/>
              <a:gd name="T62" fmla="*/ 138030 w 501"/>
              <a:gd name="T63" fmla="*/ 26830 h 634"/>
              <a:gd name="T64" fmla="*/ 26377 w 501"/>
              <a:gd name="T65" fmla="*/ 42784 h 634"/>
              <a:gd name="T66" fmla="*/ 42638 w 501"/>
              <a:gd name="T67" fmla="*/ 144304 h 634"/>
              <a:gd name="T68" fmla="*/ 154290 w 501"/>
              <a:gd name="T69" fmla="*/ 128351 h 634"/>
              <a:gd name="T70" fmla="*/ 138030 w 501"/>
              <a:gd name="T71" fmla="*/ 26830 h 634"/>
              <a:gd name="T72" fmla="*/ 138030 w 501"/>
              <a:gd name="T73" fmla="*/ 122912 h 634"/>
              <a:gd name="T74" fmla="*/ 47696 w 501"/>
              <a:gd name="T75" fmla="*/ 128351 h 634"/>
              <a:gd name="T76" fmla="*/ 42638 w 501"/>
              <a:gd name="T77" fmla="*/ 48222 h 634"/>
              <a:gd name="T78" fmla="*/ 132971 w 501"/>
              <a:gd name="T79" fmla="*/ 42784 h 634"/>
              <a:gd name="T80" fmla="*/ 138030 w 501"/>
              <a:gd name="T81" fmla="*/ 122912 h 634"/>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501" h="634">
                <a:moveTo>
                  <a:pt x="382" y="516"/>
                </a:moveTo>
                <a:lnTo>
                  <a:pt x="382" y="516"/>
                </a:lnTo>
                <a:cubicBezTo>
                  <a:pt x="382" y="516"/>
                  <a:pt x="368" y="516"/>
                  <a:pt x="368" y="530"/>
                </a:cubicBezTo>
                <a:cubicBezTo>
                  <a:pt x="368" y="545"/>
                  <a:pt x="382" y="545"/>
                  <a:pt x="382" y="545"/>
                </a:cubicBezTo>
                <a:cubicBezTo>
                  <a:pt x="397" y="545"/>
                  <a:pt x="412" y="545"/>
                  <a:pt x="412" y="530"/>
                </a:cubicBezTo>
                <a:cubicBezTo>
                  <a:pt x="412" y="516"/>
                  <a:pt x="397" y="516"/>
                  <a:pt x="382" y="516"/>
                </a:cubicBezTo>
                <a:close/>
                <a:moveTo>
                  <a:pt x="309" y="427"/>
                </a:moveTo>
                <a:lnTo>
                  <a:pt x="309" y="427"/>
                </a:lnTo>
                <a:cubicBezTo>
                  <a:pt x="294" y="427"/>
                  <a:pt x="294" y="442"/>
                  <a:pt x="294" y="457"/>
                </a:cubicBezTo>
                <a:cubicBezTo>
                  <a:pt x="294" y="457"/>
                  <a:pt x="294" y="471"/>
                  <a:pt x="309" y="471"/>
                </a:cubicBezTo>
                <a:cubicBezTo>
                  <a:pt x="324" y="471"/>
                  <a:pt x="324" y="457"/>
                  <a:pt x="324" y="457"/>
                </a:cubicBezTo>
                <a:cubicBezTo>
                  <a:pt x="324" y="442"/>
                  <a:pt x="324" y="427"/>
                  <a:pt x="309" y="427"/>
                </a:cubicBezTo>
                <a:close/>
                <a:moveTo>
                  <a:pt x="294" y="516"/>
                </a:moveTo>
                <a:lnTo>
                  <a:pt x="294" y="516"/>
                </a:lnTo>
                <a:cubicBezTo>
                  <a:pt x="280" y="516"/>
                  <a:pt x="265" y="516"/>
                  <a:pt x="265" y="530"/>
                </a:cubicBezTo>
                <a:cubicBezTo>
                  <a:pt x="265" y="545"/>
                  <a:pt x="280" y="545"/>
                  <a:pt x="294" y="545"/>
                </a:cubicBezTo>
                <a:cubicBezTo>
                  <a:pt x="294" y="545"/>
                  <a:pt x="309" y="545"/>
                  <a:pt x="309" y="530"/>
                </a:cubicBezTo>
                <a:cubicBezTo>
                  <a:pt x="309" y="516"/>
                  <a:pt x="294" y="516"/>
                  <a:pt x="294" y="516"/>
                </a:cubicBezTo>
                <a:close/>
                <a:moveTo>
                  <a:pt x="177" y="471"/>
                </a:moveTo>
                <a:lnTo>
                  <a:pt x="177" y="471"/>
                </a:lnTo>
                <a:cubicBezTo>
                  <a:pt x="147" y="471"/>
                  <a:pt x="147" y="471"/>
                  <a:pt x="147" y="471"/>
                </a:cubicBezTo>
                <a:cubicBezTo>
                  <a:pt x="147" y="457"/>
                  <a:pt x="147" y="457"/>
                  <a:pt x="147" y="457"/>
                </a:cubicBezTo>
                <a:cubicBezTo>
                  <a:pt x="147" y="442"/>
                  <a:pt x="147" y="427"/>
                  <a:pt x="132" y="427"/>
                </a:cubicBezTo>
                <a:cubicBezTo>
                  <a:pt x="118" y="427"/>
                  <a:pt x="118" y="442"/>
                  <a:pt x="118" y="457"/>
                </a:cubicBezTo>
                <a:cubicBezTo>
                  <a:pt x="118" y="471"/>
                  <a:pt x="118" y="471"/>
                  <a:pt x="118" y="471"/>
                </a:cubicBezTo>
                <a:cubicBezTo>
                  <a:pt x="88" y="471"/>
                  <a:pt x="88" y="471"/>
                  <a:pt x="88" y="471"/>
                </a:cubicBezTo>
                <a:lnTo>
                  <a:pt x="73" y="486"/>
                </a:lnTo>
                <a:cubicBezTo>
                  <a:pt x="73" y="501"/>
                  <a:pt x="88" y="516"/>
                  <a:pt x="88" y="516"/>
                </a:cubicBezTo>
                <a:cubicBezTo>
                  <a:pt x="118" y="516"/>
                  <a:pt x="118" y="516"/>
                  <a:pt x="118" y="516"/>
                </a:cubicBezTo>
                <a:cubicBezTo>
                  <a:pt x="118" y="530"/>
                  <a:pt x="118" y="530"/>
                  <a:pt x="118" y="530"/>
                </a:cubicBezTo>
                <a:cubicBezTo>
                  <a:pt x="118" y="545"/>
                  <a:pt x="118" y="545"/>
                  <a:pt x="132" y="545"/>
                </a:cubicBezTo>
                <a:cubicBezTo>
                  <a:pt x="147" y="545"/>
                  <a:pt x="147" y="545"/>
                  <a:pt x="147" y="530"/>
                </a:cubicBezTo>
                <a:cubicBezTo>
                  <a:pt x="147" y="516"/>
                  <a:pt x="147" y="516"/>
                  <a:pt x="147" y="516"/>
                </a:cubicBezTo>
                <a:cubicBezTo>
                  <a:pt x="177" y="516"/>
                  <a:pt x="177" y="516"/>
                  <a:pt x="177" y="516"/>
                </a:cubicBezTo>
                <a:cubicBezTo>
                  <a:pt x="177" y="516"/>
                  <a:pt x="191" y="501"/>
                  <a:pt x="191" y="486"/>
                </a:cubicBezTo>
                <a:lnTo>
                  <a:pt x="177" y="471"/>
                </a:lnTo>
                <a:close/>
                <a:moveTo>
                  <a:pt x="427" y="0"/>
                </a:moveTo>
                <a:lnTo>
                  <a:pt x="427" y="0"/>
                </a:lnTo>
                <a:cubicBezTo>
                  <a:pt x="73" y="0"/>
                  <a:pt x="73" y="0"/>
                  <a:pt x="73" y="0"/>
                </a:cubicBezTo>
                <a:cubicBezTo>
                  <a:pt x="29" y="0"/>
                  <a:pt x="0" y="30"/>
                  <a:pt x="0" y="74"/>
                </a:cubicBezTo>
                <a:cubicBezTo>
                  <a:pt x="0" y="545"/>
                  <a:pt x="0" y="545"/>
                  <a:pt x="0" y="545"/>
                </a:cubicBezTo>
                <a:cubicBezTo>
                  <a:pt x="0" y="589"/>
                  <a:pt x="29" y="633"/>
                  <a:pt x="73" y="633"/>
                </a:cubicBezTo>
                <a:cubicBezTo>
                  <a:pt x="427" y="633"/>
                  <a:pt x="427" y="633"/>
                  <a:pt x="427" y="633"/>
                </a:cubicBezTo>
                <a:cubicBezTo>
                  <a:pt x="471" y="633"/>
                  <a:pt x="500" y="589"/>
                  <a:pt x="500" y="545"/>
                </a:cubicBezTo>
                <a:cubicBezTo>
                  <a:pt x="500" y="74"/>
                  <a:pt x="500" y="74"/>
                  <a:pt x="500" y="74"/>
                </a:cubicBezTo>
                <a:cubicBezTo>
                  <a:pt x="500" y="30"/>
                  <a:pt x="471" y="0"/>
                  <a:pt x="427" y="0"/>
                </a:cubicBezTo>
                <a:close/>
                <a:moveTo>
                  <a:pt x="471" y="545"/>
                </a:moveTo>
                <a:lnTo>
                  <a:pt x="471" y="545"/>
                </a:lnTo>
                <a:cubicBezTo>
                  <a:pt x="471" y="574"/>
                  <a:pt x="441" y="589"/>
                  <a:pt x="427" y="589"/>
                </a:cubicBezTo>
                <a:cubicBezTo>
                  <a:pt x="73" y="589"/>
                  <a:pt x="73" y="589"/>
                  <a:pt x="73" y="589"/>
                </a:cubicBezTo>
                <a:cubicBezTo>
                  <a:pt x="59" y="589"/>
                  <a:pt x="29" y="574"/>
                  <a:pt x="29" y="545"/>
                </a:cubicBezTo>
                <a:cubicBezTo>
                  <a:pt x="29" y="74"/>
                  <a:pt x="29" y="74"/>
                  <a:pt x="29" y="74"/>
                </a:cubicBezTo>
                <a:cubicBezTo>
                  <a:pt x="29" y="59"/>
                  <a:pt x="59" y="44"/>
                  <a:pt x="73" y="44"/>
                </a:cubicBezTo>
                <a:cubicBezTo>
                  <a:pt x="427" y="44"/>
                  <a:pt x="427" y="44"/>
                  <a:pt x="427" y="44"/>
                </a:cubicBezTo>
                <a:cubicBezTo>
                  <a:pt x="441" y="44"/>
                  <a:pt x="471" y="59"/>
                  <a:pt x="471" y="74"/>
                </a:cubicBezTo>
                <a:lnTo>
                  <a:pt x="471" y="545"/>
                </a:lnTo>
                <a:close/>
                <a:moveTo>
                  <a:pt x="412" y="427"/>
                </a:moveTo>
                <a:lnTo>
                  <a:pt x="412" y="427"/>
                </a:lnTo>
                <a:cubicBezTo>
                  <a:pt x="397" y="427"/>
                  <a:pt x="382" y="442"/>
                  <a:pt x="382" y="457"/>
                </a:cubicBezTo>
                <a:cubicBezTo>
                  <a:pt x="382" y="457"/>
                  <a:pt x="397" y="471"/>
                  <a:pt x="412" y="471"/>
                </a:cubicBezTo>
                <a:lnTo>
                  <a:pt x="427" y="457"/>
                </a:lnTo>
                <a:cubicBezTo>
                  <a:pt x="427" y="442"/>
                  <a:pt x="412" y="427"/>
                  <a:pt x="412" y="427"/>
                </a:cubicBezTo>
                <a:close/>
                <a:moveTo>
                  <a:pt x="382" y="74"/>
                </a:moveTo>
                <a:lnTo>
                  <a:pt x="382" y="74"/>
                </a:lnTo>
                <a:cubicBezTo>
                  <a:pt x="118" y="74"/>
                  <a:pt x="118" y="74"/>
                  <a:pt x="118" y="74"/>
                </a:cubicBezTo>
                <a:cubicBezTo>
                  <a:pt x="88" y="74"/>
                  <a:pt x="73" y="103"/>
                  <a:pt x="73" y="118"/>
                </a:cubicBezTo>
                <a:cubicBezTo>
                  <a:pt x="73" y="354"/>
                  <a:pt x="73" y="354"/>
                  <a:pt x="73" y="354"/>
                </a:cubicBezTo>
                <a:cubicBezTo>
                  <a:pt x="73" y="368"/>
                  <a:pt x="88" y="398"/>
                  <a:pt x="118" y="398"/>
                </a:cubicBezTo>
                <a:cubicBezTo>
                  <a:pt x="382" y="398"/>
                  <a:pt x="382" y="398"/>
                  <a:pt x="382" y="398"/>
                </a:cubicBezTo>
                <a:cubicBezTo>
                  <a:pt x="412" y="398"/>
                  <a:pt x="427" y="368"/>
                  <a:pt x="427" y="354"/>
                </a:cubicBezTo>
                <a:cubicBezTo>
                  <a:pt x="427" y="118"/>
                  <a:pt x="427" y="118"/>
                  <a:pt x="427" y="118"/>
                </a:cubicBezTo>
                <a:cubicBezTo>
                  <a:pt x="427" y="103"/>
                  <a:pt x="412" y="74"/>
                  <a:pt x="382" y="74"/>
                </a:cubicBezTo>
                <a:close/>
                <a:moveTo>
                  <a:pt x="382" y="339"/>
                </a:moveTo>
                <a:lnTo>
                  <a:pt x="382" y="339"/>
                </a:lnTo>
                <a:cubicBezTo>
                  <a:pt x="382" y="339"/>
                  <a:pt x="382" y="354"/>
                  <a:pt x="368" y="354"/>
                </a:cubicBezTo>
                <a:cubicBezTo>
                  <a:pt x="132" y="354"/>
                  <a:pt x="132" y="354"/>
                  <a:pt x="132" y="354"/>
                </a:cubicBezTo>
                <a:cubicBezTo>
                  <a:pt x="118" y="354"/>
                  <a:pt x="118" y="339"/>
                  <a:pt x="118" y="339"/>
                </a:cubicBezTo>
                <a:cubicBezTo>
                  <a:pt x="118" y="133"/>
                  <a:pt x="118" y="133"/>
                  <a:pt x="118" y="133"/>
                </a:cubicBezTo>
                <a:cubicBezTo>
                  <a:pt x="118" y="133"/>
                  <a:pt x="118" y="118"/>
                  <a:pt x="132" y="118"/>
                </a:cubicBezTo>
                <a:cubicBezTo>
                  <a:pt x="368" y="118"/>
                  <a:pt x="368" y="118"/>
                  <a:pt x="368" y="118"/>
                </a:cubicBezTo>
                <a:cubicBezTo>
                  <a:pt x="382" y="118"/>
                  <a:pt x="382" y="133"/>
                  <a:pt x="382" y="133"/>
                </a:cubicBezTo>
                <a:lnTo>
                  <a:pt x="382" y="339"/>
                </a:lnTo>
                <a:close/>
              </a:path>
            </a:pathLst>
          </a:custGeom>
          <a:solidFill>
            <a:schemeClr val="tx1">
              <a:lumMod val="75000"/>
              <a:lumOff val="25000"/>
            </a:schemeClr>
          </a:solidFill>
          <a:ln>
            <a:noFill/>
          </a:ln>
          <a:effectLst/>
          <a:extLst/>
        </p:spPr>
        <p:txBody>
          <a:bodyPr wrap="none" anchor="ctr"/>
          <a:lstStyle/>
          <a:p>
            <a:endParaRPr lang="en-US" sz="5400"/>
          </a:p>
        </p:txBody>
      </p:sp>
      <p:sp>
        <p:nvSpPr>
          <p:cNvPr id="148" name="Freeform 147"/>
          <p:cNvSpPr>
            <a:spLocks noChangeArrowheads="1"/>
          </p:cNvSpPr>
          <p:nvPr/>
        </p:nvSpPr>
        <p:spPr bwMode="auto">
          <a:xfrm>
            <a:off x="7489833" y="4201190"/>
            <a:ext cx="598056" cy="331872"/>
          </a:xfrm>
          <a:custGeom>
            <a:avLst/>
            <a:gdLst>
              <a:gd name="T0" fmla="*/ 138096 w 634"/>
              <a:gd name="T1" fmla="*/ 52665 h 354"/>
              <a:gd name="T2" fmla="*/ 138096 w 634"/>
              <a:gd name="T3" fmla="*/ 52665 h 354"/>
              <a:gd name="T4" fmla="*/ 127639 w 634"/>
              <a:gd name="T5" fmla="*/ 63055 h 354"/>
              <a:gd name="T6" fmla="*/ 138096 w 634"/>
              <a:gd name="T7" fmla="*/ 73803 h 354"/>
              <a:gd name="T8" fmla="*/ 148552 w 634"/>
              <a:gd name="T9" fmla="*/ 63055 h 354"/>
              <a:gd name="T10" fmla="*/ 138096 w 634"/>
              <a:gd name="T11" fmla="*/ 52665 h 354"/>
              <a:gd name="T12" fmla="*/ 95549 w 634"/>
              <a:gd name="T13" fmla="*/ 58039 h 354"/>
              <a:gd name="T14" fmla="*/ 95549 w 634"/>
              <a:gd name="T15" fmla="*/ 58039 h 354"/>
              <a:gd name="T16" fmla="*/ 74637 w 634"/>
              <a:gd name="T17" fmla="*/ 58039 h 354"/>
              <a:gd name="T18" fmla="*/ 74637 w 634"/>
              <a:gd name="T19" fmla="*/ 36901 h 354"/>
              <a:gd name="T20" fmla="*/ 63820 w 634"/>
              <a:gd name="T21" fmla="*/ 31527 h 354"/>
              <a:gd name="T22" fmla="*/ 58411 w 634"/>
              <a:gd name="T23" fmla="*/ 36901 h 354"/>
              <a:gd name="T24" fmla="*/ 58411 w 634"/>
              <a:gd name="T25" fmla="*/ 58039 h 354"/>
              <a:gd name="T26" fmla="*/ 37138 w 634"/>
              <a:gd name="T27" fmla="*/ 58039 h 354"/>
              <a:gd name="T28" fmla="*/ 32090 w 634"/>
              <a:gd name="T29" fmla="*/ 63055 h 354"/>
              <a:gd name="T30" fmla="*/ 37138 w 634"/>
              <a:gd name="T31" fmla="*/ 73803 h 354"/>
              <a:gd name="T32" fmla="*/ 58411 w 634"/>
              <a:gd name="T33" fmla="*/ 73803 h 354"/>
              <a:gd name="T34" fmla="*/ 58411 w 634"/>
              <a:gd name="T35" fmla="*/ 94940 h 354"/>
              <a:gd name="T36" fmla="*/ 63820 w 634"/>
              <a:gd name="T37" fmla="*/ 99956 h 354"/>
              <a:gd name="T38" fmla="*/ 74637 w 634"/>
              <a:gd name="T39" fmla="*/ 94940 h 354"/>
              <a:gd name="T40" fmla="*/ 74637 w 634"/>
              <a:gd name="T41" fmla="*/ 73803 h 354"/>
              <a:gd name="T42" fmla="*/ 95549 w 634"/>
              <a:gd name="T43" fmla="*/ 73803 h 354"/>
              <a:gd name="T44" fmla="*/ 100958 w 634"/>
              <a:gd name="T45" fmla="*/ 63055 h 354"/>
              <a:gd name="T46" fmla="*/ 95549 w 634"/>
              <a:gd name="T47" fmla="*/ 58039 h 354"/>
              <a:gd name="T48" fmla="*/ 159369 w 634"/>
              <a:gd name="T49" fmla="*/ 79177 h 354"/>
              <a:gd name="T50" fmla="*/ 159369 w 634"/>
              <a:gd name="T51" fmla="*/ 79177 h 354"/>
              <a:gd name="T52" fmla="*/ 148552 w 634"/>
              <a:gd name="T53" fmla="*/ 89566 h 354"/>
              <a:gd name="T54" fmla="*/ 159369 w 634"/>
              <a:gd name="T55" fmla="*/ 99956 h 354"/>
              <a:gd name="T56" fmla="*/ 169825 w 634"/>
              <a:gd name="T57" fmla="*/ 89566 h 354"/>
              <a:gd name="T58" fmla="*/ 159369 w 634"/>
              <a:gd name="T59" fmla="*/ 79177 h 354"/>
              <a:gd name="T60" fmla="*/ 186051 w 634"/>
              <a:gd name="T61" fmla="*/ 0 h 354"/>
              <a:gd name="T62" fmla="*/ 186051 w 634"/>
              <a:gd name="T63" fmla="*/ 0 h 354"/>
              <a:gd name="T64" fmla="*/ 42546 w 634"/>
              <a:gd name="T65" fmla="*/ 0 h 354"/>
              <a:gd name="T66" fmla="*/ 0 w 634"/>
              <a:gd name="T67" fmla="*/ 41917 h 354"/>
              <a:gd name="T68" fmla="*/ 0 w 634"/>
              <a:gd name="T69" fmla="*/ 84192 h 354"/>
              <a:gd name="T70" fmla="*/ 42546 w 634"/>
              <a:gd name="T71" fmla="*/ 126468 h 354"/>
              <a:gd name="T72" fmla="*/ 186051 w 634"/>
              <a:gd name="T73" fmla="*/ 126468 h 354"/>
              <a:gd name="T74" fmla="*/ 228236 w 634"/>
              <a:gd name="T75" fmla="*/ 84192 h 354"/>
              <a:gd name="T76" fmla="*/ 228236 w 634"/>
              <a:gd name="T77" fmla="*/ 41917 h 354"/>
              <a:gd name="T78" fmla="*/ 186051 w 634"/>
              <a:gd name="T79" fmla="*/ 0 h 354"/>
              <a:gd name="T80" fmla="*/ 212372 w 634"/>
              <a:gd name="T81" fmla="*/ 84192 h 354"/>
              <a:gd name="T82" fmla="*/ 212372 w 634"/>
              <a:gd name="T83" fmla="*/ 84192 h 354"/>
              <a:gd name="T84" fmla="*/ 186051 w 634"/>
              <a:gd name="T85" fmla="*/ 116078 h 354"/>
              <a:gd name="T86" fmla="*/ 42546 w 634"/>
              <a:gd name="T87" fmla="*/ 116078 h 354"/>
              <a:gd name="T88" fmla="*/ 16225 w 634"/>
              <a:gd name="T89" fmla="*/ 84192 h 354"/>
              <a:gd name="T90" fmla="*/ 16225 w 634"/>
              <a:gd name="T91" fmla="*/ 41917 h 354"/>
              <a:gd name="T92" fmla="*/ 42546 w 634"/>
              <a:gd name="T93" fmla="*/ 15764 h 354"/>
              <a:gd name="T94" fmla="*/ 186051 w 634"/>
              <a:gd name="T95" fmla="*/ 15764 h 354"/>
              <a:gd name="T96" fmla="*/ 212372 w 634"/>
              <a:gd name="T97" fmla="*/ 41917 h 354"/>
              <a:gd name="T98" fmla="*/ 212372 w 634"/>
              <a:gd name="T99" fmla="*/ 84192 h 354"/>
              <a:gd name="T100" fmla="*/ 191098 w 634"/>
              <a:gd name="T101" fmla="*/ 58039 h 354"/>
              <a:gd name="T102" fmla="*/ 191098 w 634"/>
              <a:gd name="T103" fmla="*/ 58039 h 354"/>
              <a:gd name="T104" fmla="*/ 180642 w 634"/>
              <a:gd name="T105" fmla="*/ 68429 h 354"/>
              <a:gd name="T106" fmla="*/ 191098 w 634"/>
              <a:gd name="T107" fmla="*/ 79177 h 354"/>
              <a:gd name="T108" fmla="*/ 201915 w 634"/>
              <a:gd name="T109" fmla="*/ 68429 h 354"/>
              <a:gd name="T110" fmla="*/ 191098 w 634"/>
              <a:gd name="T111" fmla="*/ 58039 h 354"/>
              <a:gd name="T112" fmla="*/ 169825 w 634"/>
              <a:gd name="T113" fmla="*/ 31527 h 354"/>
              <a:gd name="T114" fmla="*/ 169825 w 634"/>
              <a:gd name="T115" fmla="*/ 31527 h 354"/>
              <a:gd name="T116" fmla="*/ 159369 w 634"/>
              <a:gd name="T117" fmla="*/ 41917 h 354"/>
              <a:gd name="T118" fmla="*/ 169825 w 634"/>
              <a:gd name="T119" fmla="*/ 52665 h 354"/>
              <a:gd name="T120" fmla="*/ 180642 w 634"/>
              <a:gd name="T121" fmla="*/ 41917 h 354"/>
              <a:gd name="T122" fmla="*/ 169825 w 634"/>
              <a:gd name="T123" fmla="*/ 31527 h 354"/>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634" h="354">
                <a:moveTo>
                  <a:pt x="383" y="147"/>
                </a:moveTo>
                <a:lnTo>
                  <a:pt x="383" y="147"/>
                </a:lnTo>
                <a:cubicBezTo>
                  <a:pt x="369" y="147"/>
                  <a:pt x="354" y="162"/>
                  <a:pt x="354" y="176"/>
                </a:cubicBezTo>
                <a:cubicBezTo>
                  <a:pt x="354" y="191"/>
                  <a:pt x="369" y="206"/>
                  <a:pt x="383" y="206"/>
                </a:cubicBezTo>
                <a:cubicBezTo>
                  <a:pt x="398" y="206"/>
                  <a:pt x="412" y="191"/>
                  <a:pt x="412" y="176"/>
                </a:cubicBezTo>
                <a:cubicBezTo>
                  <a:pt x="412" y="162"/>
                  <a:pt x="398" y="147"/>
                  <a:pt x="383" y="147"/>
                </a:cubicBezTo>
                <a:close/>
                <a:moveTo>
                  <a:pt x="265" y="162"/>
                </a:moveTo>
                <a:lnTo>
                  <a:pt x="265" y="162"/>
                </a:lnTo>
                <a:cubicBezTo>
                  <a:pt x="207" y="162"/>
                  <a:pt x="207" y="162"/>
                  <a:pt x="207" y="162"/>
                </a:cubicBezTo>
                <a:cubicBezTo>
                  <a:pt x="207" y="103"/>
                  <a:pt x="207" y="103"/>
                  <a:pt x="207" y="103"/>
                </a:cubicBezTo>
                <a:cubicBezTo>
                  <a:pt x="207" y="88"/>
                  <a:pt x="192" y="88"/>
                  <a:pt x="177" y="88"/>
                </a:cubicBezTo>
                <a:cubicBezTo>
                  <a:pt x="177" y="88"/>
                  <a:pt x="162" y="88"/>
                  <a:pt x="162" y="103"/>
                </a:cubicBezTo>
                <a:cubicBezTo>
                  <a:pt x="162" y="162"/>
                  <a:pt x="162" y="162"/>
                  <a:pt x="162" y="162"/>
                </a:cubicBezTo>
                <a:cubicBezTo>
                  <a:pt x="103" y="162"/>
                  <a:pt x="103" y="162"/>
                  <a:pt x="103" y="162"/>
                </a:cubicBezTo>
                <a:cubicBezTo>
                  <a:pt x="89" y="162"/>
                  <a:pt x="89" y="176"/>
                  <a:pt x="89" y="176"/>
                </a:cubicBezTo>
                <a:cubicBezTo>
                  <a:pt x="89" y="191"/>
                  <a:pt x="89" y="206"/>
                  <a:pt x="103" y="206"/>
                </a:cubicBezTo>
                <a:cubicBezTo>
                  <a:pt x="162" y="206"/>
                  <a:pt x="162" y="206"/>
                  <a:pt x="162" y="206"/>
                </a:cubicBezTo>
                <a:cubicBezTo>
                  <a:pt x="162" y="265"/>
                  <a:pt x="162" y="265"/>
                  <a:pt x="162" y="265"/>
                </a:cubicBezTo>
                <a:lnTo>
                  <a:pt x="177" y="279"/>
                </a:lnTo>
                <a:cubicBezTo>
                  <a:pt x="192" y="279"/>
                  <a:pt x="207" y="265"/>
                  <a:pt x="207" y="265"/>
                </a:cubicBezTo>
                <a:cubicBezTo>
                  <a:pt x="207" y="206"/>
                  <a:pt x="207" y="206"/>
                  <a:pt x="207" y="206"/>
                </a:cubicBezTo>
                <a:cubicBezTo>
                  <a:pt x="265" y="206"/>
                  <a:pt x="265" y="206"/>
                  <a:pt x="265" y="206"/>
                </a:cubicBezTo>
                <a:cubicBezTo>
                  <a:pt x="265" y="206"/>
                  <a:pt x="280" y="191"/>
                  <a:pt x="280" y="176"/>
                </a:cubicBezTo>
                <a:lnTo>
                  <a:pt x="265" y="162"/>
                </a:lnTo>
                <a:close/>
                <a:moveTo>
                  <a:pt x="442" y="221"/>
                </a:moveTo>
                <a:lnTo>
                  <a:pt x="442" y="221"/>
                </a:lnTo>
                <a:cubicBezTo>
                  <a:pt x="428" y="221"/>
                  <a:pt x="412" y="235"/>
                  <a:pt x="412" y="250"/>
                </a:cubicBezTo>
                <a:cubicBezTo>
                  <a:pt x="412" y="265"/>
                  <a:pt x="428" y="279"/>
                  <a:pt x="442" y="279"/>
                </a:cubicBezTo>
                <a:cubicBezTo>
                  <a:pt x="457" y="279"/>
                  <a:pt x="471" y="265"/>
                  <a:pt x="471" y="250"/>
                </a:cubicBezTo>
                <a:cubicBezTo>
                  <a:pt x="471" y="235"/>
                  <a:pt x="457" y="221"/>
                  <a:pt x="442" y="221"/>
                </a:cubicBezTo>
                <a:close/>
                <a:moveTo>
                  <a:pt x="516" y="0"/>
                </a:moveTo>
                <a:lnTo>
                  <a:pt x="516" y="0"/>
                </a:lnTo>
                <a:cubicBezTo>
                  <a:pt x="118" y="0"/>
                  <a:pt x="118" y="0"/>
                  <a:pt x="118" y="0"/>
                </a:cubicBezTo>
                <a:cubicBezTo>
                  <a:pt x="59" y="0"/>
                  <a:pt x="0" y="58"/>
                  <a:pt x="0" y="117"/>
                </a:cubicBezTo>
                <a:cubicBezTo>
                  <a:pt x="0" y="235"/>
                  <a:pt x="0" y="235"/>
                  <a:pt x="0" y="235"/>
                </a:cubicBezTo>
                <a:cubicBezTo>
                  <a:pt x="0" y="309"/>
                  <a:pt x="59" y="353"/>
                  <a:pt x="118" y="353"/>
                </a:cubicBezTo>
                <a:cubicBezTo>
                  <a:pt x="516" y="353"/>
                  <a:pt x="516" y="353"/>
                  <a:pt x="516" y="353"/>
                </a:cubicBezTo>
                <a:cubicBezTo>
                  <a:pt x="575" y="353"/>
                  <a:pt x="633" y="309"/>
                  <a:pt x="633" y="235"/>
                </a:cubicBezTo>
                <a:cubicBezTo>
                  <a:pt x="633" y="117"/>
                  <a:pt x="633" y="117"/>
                  <a:pt x="633" y="117"/>
                </a:cubicBezTo>
                <a:cubicBezTo>
                  <a:pt x="633" y="58"/>
                  <a:pt x="575" y="0"/>
                  <a:pt x="516" y="0"/>
                </a:cubicBezTo>
                <a:close/>
                <a:moveTo>
                  <a:pt x="589" y="235"/>
                </a:moveTo>
                <a:lnTo>
                  <a:pt x="589" y="235"/>
                </a:lnTo>
                <a:cubicBezTo>
                  <a:pt x="589" y="279"/>
                  <a:pt x="560" y="324"/>
                  <a:pt x="516" y="324"/>
                </a:cubicBezTo>
                <a:cubicBezTo>
                  <a:pt x="118" y="324"/>
                  <a:pt x="118" y="324"/>
                  <a:pt x="118" y="324"/>
                </a:cubicBezTo>
                <a:cubicBezTo>
                  <a:pt x="74" y="324"/>
                  <a:pt x="45" y="279"/>
                  <a:pt x="45" y="235"/>
                </a:cubicBezTo>
                <a:cubicBezTo>
                  <a:pt x="45" y="117"/>
                  <a:pt x="45" y="117"/>
                  <a:pt x="45" y="117"/>
                </a:cubicBezTo>
                <a:cubicBezTo>
                  <a:pt x="45" y="74"/>
                  <a:pt x="74" y="44"/>
                  <a:pt x="118" y="44"/>
                </a:cubicBezTo>
                <a:cubicBezTo>
                  <a:pt x="516" y="44"/>
                  <a:pt x="516" y="44"/>
                  <a:pt x="516" y="44"/>
                </a:cubicBezTo>
                <a:cubicBezTo>
                  <a:pt x="560" y="44"/>
                  <a:pt x="589" y="74"/>
                  <a:pt x="589" y="117"/>
                </a:cubicBezTo>
                <a:lnTo>
                  <a:pt x="589" y="235"/>
                </a:lnTo>
                <a:close/>
                <a:moveTo>
                  <a:pt x="530" y="162"/>
                </a:moveTo>
                <a:lnTo>
                  <a:pt x="530" y="162"/>
                </a:lnTo>
                <a:cubicBezTo>
                  <a:pt x="516" y="162"/>
                  <a:pt x="501" y="176"/>
                  <a:pt x="501" y="191"/>
                </a:cubicBezTo>
                <a:cubicBezTo>
                  <a:pt x="501" y="206"/>
                  <a:pt x="516" y="221"/>
                  <a:pt x="530" y="221"/>
                </a:cubicBezTo>
                <a:cubicBezTo>
                  <a:pt x="545" y="221"/>
                  <a:pt x="560" y="206"/>
                  <a:pt x="560" y="191"/>
                </a:cubicBezTo>
                <a:cubicBezTo>
                  <a:pt x="560" y="176"/>
                  <a:pt x="545" y="162"/>
                  <a:pt x="530" y="162"/>
                </a:cubicBezTo>
                <a:close/>
                <a:moveTo>
                  <a:pt x="471" y="88"/>
                </a:moveTo>
                <a:lnTo>
                  <a:pt x="471" y="88"/>
                </a:lnTo>
                <a:cubicBezTo>
                  <a:pt x="457" y="88"/>
                  <a:pt x="442" y="103"/>
                  <a:pt x="442" y="117"/>
                </a:cubicBezTo>
                <a:cubicBezTo>
                  <a:pt x="442" y="132"/>
                  <a:pt x="457" y="147"/>
                  <a:pt x="471" y="147"/>
                </a:cubicBezTo>
                <a:cubicBezTo>
                  <a:pt x="486" y="147"/>
                  <a:pt x="501" y="132"/>
                  <a:pt x="501" y="117"/>
                </a:cubicBezTo>
                <a:cubicBezTo>
                  <a:pt x="501" y="103"/>
                  <a:pt x="486" y="88"/>
                  <a:pt x="471" y="88"/>
                </a:cubicBezTo>
                <a:close/>
              </a:path>
            </a:pathLst>
          </a:custGeom>
          <a:solidFill>
            <a:schemeClr val="tx1">
              <a:lumMod val="75000"/>
              <a:lumOff val="25000"/>
            </a:schemeClr>
          </a:solidFill>
          <a:ln>
            <a:noFill/>
          </a:ln>
          <a:effectLst/>
          <a:extLst/>
        </p:spPr>
        <p:txBody>
          <a:bodyPr wrap="none" anchor="ctr"/>
          <a:lstStyle/>
          <a:p>
            <a:endParaRPr lang="en-US" sz="5400"/>
          </a:p>
        </p:txBody>
      </p:sp>
      <p:sp>
        <p:nvSpPr>
          <p:cNvPr id="149" name="Freeform 148"/>
          <p:cNvSpPr>
            <a:spLocks noChangeArrowheads="1"/>
          </p:cNvSpPr>
          <p:nvPr/>
        </p:nvSpPr>
        <p:spPr bwMode="auto">
          <a:xfrm>
            <a:off x="6535713" y="4170081"/>
            <a:ext cx="598056" cy="404466"/>
          </a:xfrm>
          <a:custGeom>
            <a:avLst/>
            <a:gdLst>
              <a:gd name="T0" fmla="*/ 37138 w 634"/>
              <a:gd name="T1" fmla="*/ 95702 h 428"/>
              <a:gd name="T2" fmla="*/ 37138 w 634"/>
              <a:gd name="T3" fmla="*/ 111592 h 428"/>
              <a:gd name="T4" fmla="*/ 37138 w 634"/>
              <a:gd name="T5" fmla="*/ 95702 h 428"/>
              <a:gd name="T6" fmla="*/ 164417 w 634"/>
              <a:gd name="T7" fmla="*/ 26724 h 428"/>
              <a:gd name="T8" fmla="*/ 58411 w 634"/>
              <a:gd name="T9" fmla="*/ 31780 h 428"/>
              <a:gd name="T10" fmla="*/ 63459 w 634"/>
              <a:gd name="T11" fmla="*/ 127844 h 428"/>
              <a:gd name="T12" fmla="*/ 169825 w 634"/>
              <a:gd name="T13" fmla="*/ 117009 h 428"/>
              <a:gd name="T14" fmla="*/ 164417 w 634"/>
              <a:gd name="T15" fmla="*/ 26724 h 428"/>
              <a:gd name="T16" fmla="*/ 153600 w 634"/>
              <a:gd name="T17" fmla="*/ 106536 h 428"/>
              <a:gd name="T18" fmla="*/ 79684 w 634"/>
              <a:gd name="T19" fmla="*/ 111592 h 428"/>
              <a:gd name="T20" fmla="*/ 68868 w 634"/>
              <a:gd name="T21" fmla="*/ 48032 h 428"/>
              <a:gd name="T22" fmla="*/ 148552 w 634"/>
              <a:gd name="T23" fmla="*/ 42615 h 428"/>
              <a:gd name="T24" fmla="*/ 153600 w 634"/>
              <a:gd name="T25" fmla="*/ 106536 h 428"/>
              <a:gd name="T26" fmla="*/ 37138 w 634"/>
              <a:gd name="T27" fmla="*/ 69339 h 428"/>
              <a:gd name="T28" fmla="*/ 37138 w 634"/>
              <a:gd name="T29" fmla="*/ 85229 h 428"/>
              <a:gd name="T30" fmla="*/ 37138 w 634"/>
              <a:gd name="T31" fmla="*/ 69339 h 428"/>
              <a:gd name="T32" fmla="*/ 196146 w 634"/>
              <a:gd name="T33" fmla="*/ 0 h 428"/>
              <a:gd name="T34" fmla="*/ 0 w 634"/>
              <a:gd name="T35" fmla="*/ 26724 h 428"/>
              <a:gd name="T36" fmla="*/ 26321 w 634"/>
              <a:gd name="T37" fmla="*/ 154207 h 428"/>
              <a:gd name="T38" fmla="*/ 228236 w 634"/>
              <a:gd name="T39" fmla="*/ 127844 h 428"/>
              <a:gd name="T40" fmla="*/ 196146 w 634"/>
              <a:gd name="T41" fmla="*/ 0 h 428"/>
              <a:gd name="T42" fmla="*/ 212011 w 634"/>
              <a:gd name="T43" fmla="*/ 127844 h 428"/>
              <a:gd name="T44" fmla="*/ 26321 w 634"/>
              <a:gd name="T45" fmla="*/ 138317 h 428"/>
              <a:gd name="T46" fmla="*/ 15865 w 634"/>
              <a:gd name="T47" fmla="*/ 26724 h 428"/>
              <a:gd name="T48" fmla="*/ 196146 w 634"/>
              <a:gd name="T49" fmla="*/ 10834 h 428"/>
              <a:gd name="T50" fmla="*/ 212011 w 634"/>
              <a:gd name="T51" fmla="*/ 127844 h 428"/>
              <a:gd name="T52" fmla="*/ 191098 w 634"/>
              <a:gd name="T53" fmla="*/ 69339 h 428"/>
              <a:gd name="T54" fmla="*/ 191098 w 634"/>
              <a:gd name="T55" fmla="*/ 85229 h 428"/>
              <a:gd name="T56" fmla="*/ 191098 w 634"/>
              <a:gd name="T57" fmla="*/ 69339 h 428"/>
              <a:gd name="T58" fmla="*/ 191098 w 634"/>
              <a:gd name="T59" fmla="*/ 95702 h 428"/>
              <a:gd name="T60" fmla="*/ 191098 w 634"/>
              <a:gd name="T61" fmla="*/ 111592 h 428"/>
              <a:gd name="T62" fmla="*/ 191098 w 634"/>
              <a:gd name="T63" fmla="*/ 95702 h 42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634" h="428">
                <a:moveTo>
                  <a:pt x="103" y="265"/>
                </a:moveTo>
                <a:lnTo>
                  <a:pt x="103" y="265"/>
                </a:lnTo>
                <a:cubicBezTo>
                  <a:pt x="88" y="265"/>
                  <a:pt x="73" y="280"/>
                  <a:pt x="73" y="295"/>
                </a:cubicBezTo>
                <a:cubicBezTo>
                  <a:pt x="73" y="295"/>
                  <a:pt x="88" y="309"/>
                  <a:pt x="103" y="309"/>
                </a:cubicBezTo>
                <a:lnTo>
                  <a:pt x="117" y="295"/>
                </a:lnTo>
                <a:cubicBezTo>
                  <a:pt x="117" y="280"/>
                  <a:pt x="103" y="265"/>
                  <a:pt x="103" y="265"/>
                </a:cubicBezTo>
                <a:close/>
                <a:moveTo>
                  <a:pt x="456" y="74"/>
                </a:moveTo>
                <a:lnTo>
                  <a:pt x="456" y="74"/>
                </a:lnTo>
                <a:cubicBezTo>
                  <a:pt x="176" y="74"/>
                  <a:pt x="176" y="74"/>
                  <a:pt x="176" y="74"/>
                </a:cubicBezTo>
                <a:cubicBezTo>
                  <a:pt x="162" y="74"/>
                  <a:pt x="162" y="88"/>
                  <a:pt x="162" y="88"/>
                </a:cubicBezTo>
                <a:cubicBezTo>
                  <a:pt x="162" y="324"/>
                  <a:pt x="162" y="324"/>
                  <a:pt x="162" y="324"/>
                </a:cubicBezTo>
                <a:cubicBezTo>
                  <a:pt x="162" y="339"/>
                  <a:pt x="162" y="354"/>
                  <a:pt x="176" y="354"/>
                </a:cubicBezTo>
                <a:cubicBezTo>
                  <a:pt x="456" y="354"/>
                  <a:pt x="456" y="354"/>
                  <a:pt x="456" y="354"/>
                </a:cubicBezTo>
                <a:cubicBezTo>
                  <a:pt x="456" y="354"/>
                  <a:pt x="471" y="339"/>
                  <a:pt x="471" y="324"/>
                </a:cubicBezTo>
                <a:cubicBezTo>
                  <a:pt x="471" y="88"/>
                  <a:pt x="471" y="88"/>
                  <a:pt x="471" y="88"/>
                </a:cubicBezTo>
                <a:lnTo>
                  <a:pt x="456" y="74"/>
                </a:lnTo>
                <a:close/>
                <a:moveTo>
                  <a:pt x="426" y="295"/>
                </a:moveTo>
                <a:lnTo>
                  <a:pt x="426" y="295"/>
                </a:lnTo>
                <a:cubicBezTo>
                  <a:pt x="426" y="295"/>
                  <a:pt x="426" y="309"/>
                  <a:pt x="412" y="309"/>
                </a:cubicBezTo>
                <a:cubicBezTo>
                  <a:pt x="221" y="309"/>
                  <a:pt x="221" y="309"/>
                  <a:pt x="221" y="309"/>
                </a:cubicBezTo>
                <a:cubicBezTo>
                  <a:pt x="206" y="309"/>
                  <a:pt x="191" y="295"/>
                  <a:pt x="191" y="295"/>
                </a:cubicBezTo>
                <a:cubicBezTo>
                  <a:pt x="191" y="133"/>
                  <a:pt x="191" y="133"/>
                  <a:pt x="191" y="133"/>
                </a:cubicBezTo>
                <a:cubicBezTo>
                  <a:pt x="191" y="118"/>
                  <a:pt x="206" y="118"/>
                  <a:pt x="221" y="118"/>
                </a:cubicBezTo>
                <a:cubicBezTo>
                  <a:pt x="412" y="118"/>
                  <a:pt x="412" y="118"/>
                  <a:pt x="412" y="118"/>
                </a:cubicBezTo>
                <a:cubicBezTo>
                  <a:pt x="426" y="118"/>
                  <a:pt x="426" y="118"/>
                  <a:pt x="426" y="133"/>
                </a:cubicBezTo>
                <a:lnTo>
                  <a:pt x="426" y="295"/>
                </a:lnTo>
                <a:close/>
                <a:moveTo>
                  <a:pt x="103" y="192"/>
                </a:moveTo>
                <a:lnTo>
                  <a:pt x="103" y="192"/>
                </a:lnTo>
                <a:cubicBezTo>
                  <a:pt x="88" y="192"/>
                  <a:pt x="73" y="206"/>
                  <a:pt x="73" y="206"/>
                </a:cubicBezTo>
                <a:cubicBezTo>
                  <a:pt x="73" y="221"/>
                  <a:pt x="88" y="236"/>
                  <a:pt x="103" y="236"/>
                </a:cubicBezTo>
                <a:cubicBezTo>
                  <a:pt x="103" y="236"/>
                  <a:pt x="117" y="221"/>
                  <a:pt x="117" y="206"/>
                </a:cubicBezTo>
                <a:lnTo>
                  <a:pt x="103" y="192"/>
                </a:lnTo>
                <a:close/>
                <a:moveTo>
                  <a:pt x="544" y="0"/>
                </a:moveTo>
                <a:lnTo>
                  <a:pt x="544" y="0"/>
                </a:lnTo>
                <a:cubicBezTo>
                  <a:pt x="73" y="0"/>
                  <a:pt x="73" y="0"/>
                  <a:pt x="73" y="0"/>
                </a:cubicBezTo>
                <a:cubicBezTo>
                  <a:pt x="29" y="0"/>
                  <a:pt x="0" y="30"/>
                  <a:pt x="0" y="74"/>
                </a:cubicBezTo>
                <a:cubicBezTo>
                  <a:pt x="0" y="354"/>
                  <a:pt x="0" y="354"/>
                  <a:pt x="0" y="354"/>
                </a:cubicBezTo>
                <a:cubicBezTo>
                  <a:pt x="0" y="398"/>
                  <a:pt x="29" y="427"/>
                  <a:pt x="73" y="427"/>
                </a:cubicBezTo>
                <a:cubicBezTo>
                  <a:pt x="544" y="427"/>
                  <a:pt x="544" y="427"/>
                  <a:pt x="544" y="427"/>
                </a:cubicBezTo>
                <a:cubicBezTo>
                  <a:pt x="588" y="427"/>
                  <a:pt x="633" y="398"/>
                  <a:pt x="633" y="354"/>
                </a:cubicBezTo>
                <a:cubicBezTo>
                  <a:pt x="633" y="74"/>
                  <a:pt x="633" y="74"/>
                  <a:pt x="633" y="74"/>
                </a:cubicBezTo>
                <a:cubicBezTo>
                  <a:pt x="633" y="30"/>
                  <a:pt x="588" y="0"/>
                  <a:pt x="544" y="0"/>
                </a:cubicBezTo>
                <a:close/>
                <a:moveTo>
                  <a:pt x="588" y="354"/>
                </a:moveTo>
                <a:lnTo>
                  <a:pt x="588" y="354"/>
                </a:lnTo>
                <a:cubicBezTo>
                  <a:pt x="588" y="368"/>
                  <a:pt x="574" y="383"/>
                  <a:pt x="544" y="383"/>
                </a:cubicBezTo>
                <a:cubicBezTo>
                  <a:pt x="73" y="383"/>
                  <a:pt x="73" y="383"/>
                  <a:pt x="73" y="383"/>
                </a:cubicBezTo>
                <a:cubicBezTo>
                  <a:pt x="58" y="383"/>
                  <a:pt x="44" y="368"/>
                  <a:pt x="44" y="354"/>
                </a:cubicBezTo>
                <a:cubicBezTo>
                  <a:pt x="44" y="74"/>
                  <a:pt x="44" y="74"/>
                  <a:pt x="44" y="74"/>
                </a:cubicBezTo>
                <a:cubicBezTo>
                  <a:pt x="44" y="59"/>
                  <a:pt x="58" y="30"/>
                  <a:pt x="73" y="30"/>
                </a:cubicBezTo>
                <a:cubicBezTo>
                  <a:pt x="544" y="30"/>
                  <a:pt x="544" y="30"/>
                  <a:pt x="544" y="30"/>
                </a:cubicBezTo>
                <a:cubicBezTo>
                  <a:pt x="574" y="30"/>
                  <a:pt x="588" y="59"/>
                  <a:pt x="588" y="74"/>
                </a:cubicBezTo>
                <a:lnTo>
                  <a:pt x="588" y="354"/>
                </a:lnTo>
                <a:close/>
                <a:moveTo>
                  <a:pt x="530" y="192"/>
                </a:moveTo>
                <a:lnTo>
                  <a:pt x="530" y="192"/>
                </a:lnTo>
                <a:cubicBezTo>
                  <a:pt x="515" y="192"/>
                  <a:pt x="515" y="206"/>
                  <a:pt x="515" y="206"/>
                </a:cubicBezTo>
                <a:cubicBezTo>
                  <a:pt x="515" y="221"/>
                  <a:pt x="515" y="236"/>
                  <a:pt x="530" y="236"/>
                </a:cubicBezTo>
                <a:cubicBezTo>
                  <a:pt x="544" y="236"/>
                  <a:pt x="544" y="221"/>
                  <a:pt x="544" y="206"/>
                </a:cubicBezTo>
                <a:cubicBezTo>
                  <a:pt x="544" y="206"/>
                  <a:pt x="544" y="192"/>
                  <a:pt x="530" y="192"/>
                </a:cubicBezTo>
                <a:close/>
                <a:moveTo>
                  <a:pt x="530" y="265"/>
                </a:moveTo>
                <a:lnTo>
                  <a:pt x="530" y="265"/>
                </a:lnTo>
                <a:cubicBezTo>
                  <a:pt x="515" y="265"/>
                  <a:pt x="515" y="280"/>
                  <a:pt x="515" y="295"/>
                </a:cubicBezTo>
                <a:cubicBezTo>
                  <a:pt x="515" y="295"/>
                  <a:pt x="515" y="309"/>
                  <a:pt x="530" y="309"/>
                </a:cubicBezTo>
                <a:cubicBezTo>
                  <a:pt x="544" y="309"/>
                  <a:pt x="544" y="295"/>
                  <a:pt x="544" y="295"/>
                </a:cubicBezTo>
                <a:cubicBezTo>
                  <a:pt x="544" y="280"/>
                  <a:pt x="544" y="265"/>
                  <a:pt x="530" y="265"/>
                </a:cubicBezTo>
                <a:close/>
              </a:path>
            </a:pathLst>
          </a:custGeom>
          <a:solidFill>
            <a:schemeClr val="tx1">
              <a:lumMod val="75000"/>
              <a:lumOff val="25000"/>
            </a:schemeClr>
          </a:solidFill>
          <a:ln>
            <a:noFill/>
          </a:ln>
          <a:effectLst/>
          <a:extLst/>
        </p:spPr>
        <p:txBody>
          <a:bodyPr wrap="none" anchor="ctr"/>
          <a:lstStyle/>
          <a:p>
            <a:endParaRPr lang="en-US" sz="5400"/>
          </a:p>
        </p:txBody>
      </p:sp>
      <p:sp>
        <p:nvSpPr>
          <p:cNvPr id="150" name="Freeform 149"/>
          <p:cNvSpPr>
            <a:spLocks noChangeArrowheads="1"/>
          </p:cNvSpPr>
          <p:nvPr/>
        </p:nvSpPr>
        <p:spPr bwMode="auto">
          <a:xfrm>
            <a:off x="5581589" y="4114769"/>
            <a:ext cx="580772" cy="518546"/>
          </a:xfrm>
          <a:custGeom>
            <a:avLst/>
            <a:gdLst>
              <a:gd name="T0" fmla="*/ 195452 w 619"/>
              <a:gd name="T1" fmla="*/ 26858 h 546"/>
              <a:gd name="T2" fmla="*/ 195452 w 619"/>
              <a:gd name="T3" fmla="*/ 26858 h 546"/>
              <a:gd name="T4" fmla="*/ 174293 w 619"/>
              <a:gd name="T5" fmla="*/ 26858 h 546"/>
              <a:gd name="T6" fmla="*/ 168914 w 619"/>
              <a:gd name="T7" fmla="*/ 10888 h 546"/>
              <a:gd name="T8" fmla="*/ 153134 w 619"/>
              <a:gd name="T9" fmla="*/ 0 h 546"/>
              <a:gd name="T10" fmla="*/ 68498 w 619"/>
              <a:gd name="T11" fmla="*/ 0 h 546"/>
              <a:gd name="T12" fmla="*/ 52718 w 619"/>
              <a:gd name="T13" fmla="*/ 10888 h 546"/>
              <a:gd name="T14" fmla="*/ 47339 w 619"/>
              <a:gd name="T15" fmla="*/ 26858 h 546"/>
              <a:gd name="T16" fmla="*/ 26180 w 619"/>
              <a:gd name="T17" fmla="*/ 26858 h 546"/>
              <a:gd name="T18" fmla="*/ 0 w 619"/>
              <a:gd name="T19" fmla="*/ 53352 h 546"/>
              <a:gd name="T20" fmla="*/ 0 w 619"/>
              <a:gd name="T21" fmla="*/ 171307 h 546"/>
              <a:gd name="T22" fmla="*/ 26180 w 619"/>
              <a:gd name="T23" fmla="*/ 197802 h 546"/>
              <a:gd name="T24" fmla="*/ 195452 w 619"/>
              <a:gd name="T25" fmla="*/ 197802 h 546"/>
              <a:gd name="T26" fmla="*/ 221632 w 619"/>
              <a:gd name="T27" fmla="*/ 171307 h 546"/>
              <a:gd name="T28" fmla="*/ 221632 w 619"/>
              <a:gd name="T29" fmla="*/ 53352 h 546"/>
              <a:gd name="T30" fmla="*/ 195452 w 619"/>
              <a:gd name="T31" fmla="*/ 26858 h 546"/>
              <a:gd name="T32" fmla="*/ 211232 w 619"/>
              <a:gd name="T33" fmla="*/ 171307 h 546"/>
              <a:gd name="T34" fmla="*/ 211232 w 619"/>
              <a:gd name="T35" fmla="*/ 171307 h 546"/>
              <a:gd name="T36" fmla="*/ 195452 w 619"/>
              <a:gd name="T37" fmla="*/ 181833 h 546"/>
              <a:gd name="T38" fmla="*/ 26180 w 619"/>
              <a:gd name="T39" fmla="*/ 181833 h 546"/>
              <a:gd name="T40" fmla="*/ 10400 w 619"/>
              <a:gd name="T41" fmla="*/ 171307 h 546"/>
              <a:gd name="T42" fmla="*/ 10400 w 619"/>
              <a:gd name="T43" fmla="*/ 53352 h 546"/>
              <a:gd name="T44" fmla="*/ 26180 w 619"/>
              <a:gd name="T45" fmla="*/ 42827 h 546"/>
              <a:gd name="T46" fmla="*/ 52718 w 619"/>
              <a:gd name="T47" fmla="*/ 42827 h 546"/>
              <a:gd name="T48" fmla="*/ 63477 w 619"/>
              <a:gd name="T49" fmla="*/ 26858 h 546"/>
              <a:gd name="T50" fmla="*/ 73877 w 619"/>
              <a:gd name="T51" fmla="*/ 10888 h 546"/>
              <a:gd name="T52" fmla="*/ 147755 w 619"/>
              <a:gd name="T53" fmla="*/ 10888 h 546"/>
              <a:gd name="T54" fmla="*/ 158155 w 619"/>
              <a:gd name="T55" fmla="*/ 26858 h 546"/>
              <a:gd name="T56" fmla="*/ 168914 w 619"/>
              <a:gd name="T57" fmla="*/ 42827 h 546"/>
              <a:gd name="T58" fmla="*/ 195452 w 619"/>
              <a:gd name="T59" fmla="*/ 42827 h 546"/>
              <a:gd name="T60" fmla="*/ 211232 w 619"/>
              <a:gd name="T61" fmla="*/ 53352 h 546"/>
              <a:gd name="T62" fmla="*/ 211232 w 619"/>
              <a:gd name="T63" fmla="*/ 171307 h 546"/>
              <a:gd name="T64" fmla="*/ 110816 w 619"/>
              <a:gd name="T65" fmla="*/ 53352 h 546"/>
              <a:gd name="T66" fmla="*/ 110816 w 619"/>
              <a:gd name="T67" fmla="*/ 53352 h 546"/>
              <a:gd name="T68" fmla="*/ 52718 w 619"/>
              <a:gd name="T69" fmla="*/ 112511 h 546"/>
              <a:gd name="T70" fmla="*/ 110816 w 619"/>
              <a:gd name="T71" fmla="*/ 171307 h 546"/>
              <a:gd name="T72" fmla="*/ 168914 w 619"/>
              <a:gd name="T73" fmla="*/ 112511 h 546"/>
              <a:gd name="T74" fmla="*/ 110816 w 619"/>
              <a:gd name="T75" fmla="*/ 53352 h 546"/>
              <a:gd name="T76" fmla="*/ 110816 w 619"/>
              <a:gd name="T77" fmla="*/ 154975 h 546"/>
              <a:gd name="T78" fmla="*/ 110816 w 619"/>
              <a:gd name="T79" fmla="*/ 154975 h 546"/>
              <a:gd name="T80" fmla="*/ 68498 w 619"/>
              <a:gd name="T81" fmla="*/ 112511 h 546"/>
              <a:gd name="T82" fmla="*/ 110816 w 619"/>
              <a:gd name="T83" fmla="*/ 69684 h 546"/>
              <a:gd name="T84" fmla="*/ 153134 w 619"/>
              <a:gd name="T85" fmla="*/ 112511 h 546"/>
              <a:gd name="T86" fmla="*/ 110816 w 619"/>
              <a:gd name="T87" fmla="*/ 154975 h 54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619" h="546">
                <a:moveTo>
                  <a:pt x="545" y="74"/>
                </a:moveTo>
                <a:lnTo>
                  <a:pt x="545" y="74"/>
                </a:lnTo>
                <a:cubicBezTo>
                  <a:pt x="486" y="74"/>
                  <a:pt x="486" y="74"/>
                  <a:pt x="486" y="74"/>
                </a:cubicBezTo>
                <a:cubicBezTo>
                  <a:pt x="471" y="30"/>
                  <a:pt x="471" y="30"/>
                  <a:pt x="471" y="30"/>
                </a:cubicBezTo>
                <a:cubicBezTo>
                  <a:pt x="456" y="15"/>
                  <a:pt x="441" y="0"/>
                  <a:pt x="427" y="0"/>
                </a:cubicBezTo>
                <a:cubicBezTo>
                  <a:pt x="191" y="0"/>
                  <a:pt x="191" y="0"/>
                  <a:pt x="191" y="0"/>
                </a:cubicBezTo>
                <a:cubicBezTo>
                  <a:pt x="177" y="0"/>
                  <a:pt x="162" y="15"/>
                  <a:pt x="147" y="30"/>
                </a:cubicBezTo>
                <a:cubicBezTo>
                  <a:pt x="132" y="74"/>
                  <a:pt x="132" y="74"/>
                  <a:pt x="132" y="74"/>
                </a:cubicBezTo>
                <a:cubicBezTo>
                  <a:pt x="73" y="74"/>
                  <a:pt x="73" y="74"/>
                  <a:pt x="73" y="74"/>
                </a:cubicBezTo>
                <a:cubicBezTo>
                  <a:pt x="29" y="74"/>
                  <a:pt x="0" y="104"/>
                  <a:pt x="0" y="147"/>
                </a:cubicBezTo>
                <a:cubicBezTo>
                  <a:pt x="0" y="472"/>
                  <a:pt x="0" y="472"/>
                  <a:pt x="0" y="472"/>
                </a:cubicBezTo>
                <a:cubicBezTo>
                  <a:pt x="0" y="516"/>
                  <a:pt x="29" y="545"/>
                  <a:pt x="73" y="545"/>
                </a:cubicBezTo>
                <a:cubicBezTo>
                  <a:pt x="545" y="545"/>
                  <a:pt x="545" y="545"/>
                  <a:pt x="545" y="545"/>
                </a:cubicBezTo>
                <a:cubicBezTo>
                  <a:pt x="589" y="545"/>
                  <a:pt x="618" y="516"/>
                  <a:pt x="618" y="472"/>
                </a:cubicBezTo>
                <a:cubicBezTo>
                  <a:pt x="618" y="147"/>
                  <a:pt x="618" y="147"/>
                  <a:pt x="618" y="147"/>
                </a:cubicBezTo>
                <a:cubicBezTo>
                  <a:pt x="618" y="104"/>
                  <a:pt x="589" y="74"/>
                  <a:pt x="545" y="74"/>
                </a:cubicBezTo>
                <a:close/>
                <a:moveTo>
                  <a:pt x="589" y="472"/>
                </a:moveTo>
                <a:lnTo>
                  <a:pt x="589" y="472"/>
                </a:lnTo>
                <a:cubicBezTo>
                  <a:pt x="589" y="486"/>
                  <a:pt x="559" y="501"/>
                  <a:pt x="545" y="501"/>
                </a:cubicBezTo>
                <a:cubicBezTo>
                  <a:pt x="73" y="501"/>
                  <a:pt x="73" y="501"/>
                  <a:pt x="73" y="501"/>
                </a:cubicBezTo>
                <a:cubicBezTo>
                  <a:pt x="59" y="501"/>
                  <a:pt x="29" y="486"/>
                  <a:pt x="29" y="472"/>
                </a:cubicBezTo>
                <a:cubicBezTo>
                  <a:pt x="29" y="147"/>
                  <a:pt x="29" y="147"/>
                  <a:pt x="29" y="147"/>
                </a:cubicBezTo>
                <a:cubicBezTo>
                  <a:pt x="29" y="133"/>
                  <a:pt x="59" y="118"/>
                  <a:pt x="73" y="118"/>
                </a:cubicBezTo>
                <a:cubicBezTo>
                  <a:pt x="147" y="118"/>
                  <a:pt x="147" y="118"/>
                  <a:pt x="147" y="118"/>
                </a:cubicBezTo>
                <a:cubicBezTo>
                  <a:pt x="177" y="74"/>
                  <a:pt x="177" y="74"/>
                  <a:pt x="177" y="74"/>
                </a:cubicBezTo>
                <a:cubicBezTo>
                  <a:pt x="191" y="45"/>
                  <a:pt x="191" y="30"/>
                  <a:pt x="206" y="30"/>
                </a:cubicBezTo>
                <a:cubicBezTo>
                  <a:pt x="412" y="30"/>
                  <a:pt x="412" y="30"/>
                  <a:pt x="412" y="30"/>
                </a:cubicBezTo>
                <a:cubicBezTo>
                  <a:pt x="427" y="30"/>
                  <a:pt x="427" y="45"/>
                  <a:pt x="441" y="74"/>
                </a:cubicBezTo>
                <a:cubicBezTo>
                  <a:pt x="471" y="118"/>
                  <a:pt x="471" y="118"/>
                  <a:pt x="471" y="118"/>
                </a:cubicBezTo>
                <a:cubicBezTo>
                  <a:pt x="545" y="118"/>
                  <a:pt x="545" y="118"/>
                  <a:pt x="545" y="118"/>
                </a:cubicBezTo>
                <a:cubicBezTo>
                  <a:pt x="559" y="118"/>
                  <a:pt x="589" y="133"/>
                  <a:pt x="589" y="147"/>
                </a:cubicBezTo>
                <a:lnTo>
                  <a:pt x="589" y="472"/>
                </a:lnTo>
                <a:close/>
                <a:moveTo>
                  <a:pt x="309" y="147"/>
                </a:moveTo>
                <a:lnTo>
                  <a:pt x="309" y="147"/>
                </a:lnTo>
                <a:cubicBezTo>
                  <a:pt x="221" y="147"/>
                  <a:pt x="147" y="221"/>
                  <a:pt x="147" y="310"/>
                </a:cubicBezTo>
                <a:cubicBezTo>
                  <a:pt x="147" y="398"/>
                  <a:pt x="221" y="472"/>
                  <a:pt x="309" y="472"/>
                </a:cubicBezTo>
                <a:cubicBezTo>
                  <a:pt x="398" y="472"/>
                  <a:pt x="471" y="398"/>
                  <a:pt x="471" y="310"/>
                </a:cubicBezTo>
                <a:cubicBezTo>
                  <a:pt x="471" y="221"/>
                  <a:pt x="398" y="147"/>
                  <a:pt x="309" y="147"/>
                </a:cubicBezTo>
                <a:close/>
                <a:moveTo>
                  <a:pt x="309" y="427"/>
                </a:moveTo>
                <a:lnTo>
                  <a:pt x="309" y="427"/>
                </a:lnTo>
                <a:cubicBezTo>
                  <a:pt x="250" y="427"/>
                  <a:pt x="191" y="368"/>
                  <a:pt x="191" y="310"/>
                </a:cubicBezTo>
                <a:cubicBezTo>
                  <a:pt x="191" y="251"/>
                  <a:pt x="250" y="192"/>
                  <a:pt x="309" y="192"/>
                </a:cubicBezTo>
                <a:cubicBezTo>
                  <a:pt x="368" y="192"/>
                  <a:pt x="427" y="251"/>
                  <a:pt x="427" y="310"/>
                </a:cubicBezTo>
                <a:cubicBezTo>
                  <a:pt x="427" y="368"/>
                  <a:pt x="368" y="427"/>
                  <a:pt x="309" y="427"/>
                </a:cubicBezTo>
                <a:close/>
              </a:path>
            </a:pathLst>
          </a:custGeom>
          <a:solidFill>
            <a:schemeClr val="tx1">
              <a:lumMod val="75000"/>
              <a:lumOff val="25000"/>
            </a:schemeClr>
          </a:solidFill>
          <a:ln>
            <a:noFill/>
          </a:ln>
          <a:effectLst/>
          <a:extLst/>
        </p:spPr>
        <p:txBody>
          <a:bodyPr wrap="none" anchor="ctr"/>
          <a:lstStyle/>
          <a:p>
            <a:endParaRPr lang="en-US" sz="5400"/>
          </a:p>
        </p:txBody>
      </p:sp>
      <p:sp>
        <p:nvSpPr>
          <p:cNvPr id="151" name="Freeform 150"/>
          <p:cNvSpPr>
            <a:spLocks noChangeArrowheads="1"/>
          </p:cNvSpPr>
          <p:nvPr/>
        </p:nvSpPr>
        <p:spPr bwMode="auto">
          <a:xfrm>
            <a:off x="4762287" y="4073285"/>
            <a:ext cx="266188" cy="601514"/>
          </a:xfrm>
          <a:custGeom>
            <a:avLst/>
            <a:gdLst>
              <a:gd name="T0" fmla="*/ 101384 w 281"/>
              <a:gd name="T1" fmla="*/ 58737 h 634"/>
              <a:gd name="T2" fmla="*/ 101384 w 281"/>
              <a:gd name="T3" fmla="*/ 58737 h 634"/>
              <a:gd name="T4" fmla="*/ 48157 w 281"/>
              <a:gd name="T5" fmla="*/ 0 h 634"/>
              <a:gd name="T6" fmla="*/ 0 w 281"/>
              <a:gd name="T7" fmla="*/ 58737 h 634"/>
              <a:gd name="T8" fmla="*/ 42726 w 281"/>
              <a:gd name="T9" fmla="*/ 112035 h 634"/>
              <a:gd name="T10" fmla="*/ 42726 w 281"/>
              <a:gd name="T11" fmla="*/ 112035 h 634"/>
              <a:gd name="T12" fmla="*/ 42726 w 281"/>
              <a:gd name="T13" fmla="*/ 218994 h 634"/>
              <a:gd name="T14" fmla="*/ 48157 w 281"/>
              <a:gd name="T15" fmla="*/ 229508 h 634"/>
              <a:gd name="T16" fmla="*/ 58658 w 281"/>
              <a:gd name="T17" fmla="*/ 218994 h 634"/>
              <a:gd name="T18" fmla="*/ 58658 w 281"/>
              <a:gd name="T19" fmla="*/ 112035 h 634"/>
              <a:gd name="T20" fmla="*/ 58658 w 281"/>
              <a:gd name="T21" fmla="*/ 112035 h 634"/>
              <a:gd name="T22" fmla="*/ 101384 w 281"/>
              <a:gd name="T23" fmla="*/ 58737 h 634"/>
              <a:gd name="T24" fmla="*/ 48157 w 281"/>
              <a:gd name="T25" fmla="*/ 101520 h 634"/>
              <a:gd name="T26" fmla="*/ 48157 w 281"/>
              <a:gd name="T27" fmla="*/ 101520 h 634"/>
              <a:gd name="T28" fmla="*/ 16294 w 281"/>
              <a:gd name="T29" fmla="*/ 58737 h 634"/>
              <a:gd name="T30" fmla="*/ 48157 w 281"/>
              <a:gd name="T31" fmla="*/ 15953 h 634"/>
              <a:gd name="T32" fmla="*/ 85452 w 281"/>
              <a:gd name="T33" fmla="*/ 58737 h 634"/>
              <a:gd name="T34" fmla="*/ 48157 w 281"/>
              <a:gd name="T35" fmla="*/ 101520 h 63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81" h="634">
                <a:moveTo>
                  <a:pt x="280" y="162"/>
                </a:moveTo>
                <a:lnTo>
                  <a:pt x="280" y="162"/>
                </a:lnTo>
                <a:cubicBezTo>
                  <a:pt x="280" y="74"/>
                  <a:pt x="207" y="0"/>
                  <a:pt x="133" y="0"/>
                </a:cubicBezTo>
                <a:cubicBezTo>
                  <a:pt x="59" y="0"/>
                  <a:pt x="0" y="74"/>
                  <a:pt x="0" y="162"/>
                </a:cubicBezTo>
                <a:cubicBezTo>
                  <a:pt x="0" y="236"/>
                  <a:pt x="45" y="295"/>
                  <a:pt x="118" y="309"/>
                </a:cubicBezTo>
                <a:cubicBezTo>
                  <a:pt x="118" y="604"/>
                  <a:pt x="118" y="604"/>
                  <a:pt x="118" y="604"/>
                </a:cubicBezTo>
                <a:cubicBezTo>
                  <a:pt x="118" y="619"/>
                  <a:pt x="133" y="633"/>
                  <a:pt x="133" y="633"/>
                </a:cubicBezTo>
                <a:cubicBezTo>
                  <a:pt x="148" y="633"/>
                  <a:pt x="162" y="619"/>
                  <a:pt x="162" y="604"/>
                </a:cubicBezTo>
                <a:cubicBezTo>
                  <a:pt x="162" y="309"/>
                  <a:pt x="162" y="309"/>
                  <a:pt x="162" y="309"/>
                </a:cubicBezTo>
                <a:cubicBezTo>
                  <a:pt x="221" y="295"/>
                  <a:pt x="280" y="236"/>
                  <a:pt x="280" y="162"/>
                </a:cubicBezTo>
                <a:close/>
                <a:moveTo>
                  <a:pt x="133" y="280"/>
                </a:moveTo>
                <a:lnTo>
                  <a:pt x="133" y="280"/>
                </a:lnTo>
                <a:cubicBezTo>
                  <a:pt x="89" y="280"/>
                  <a:pt x="45" y="221"/>
                  <a:pt x="45" y="162"/>
                </a:cubicBezTo>
                <a:cubicBezTo>
                  <a:pt x="45" y="89"/>
                  <a:pt x="89" y="44"/>
                  <a:pt x="133" y="44"/>
                </a:cubicBezTo>
                <a:cubicBezTo>
                  <a:pt x="192" y="44"/>
                  <a:pt x="236" y="89"/>
                  <a:pt x="236" y="162"/>
                </a:cubicBezTo>
                <a:cubicBezTo>
                  <a:pt x="236" y="221"/>
                  <a:pt x="192" y="280"/>
                  <a:pt x="133" y="280"/>
                </a:cubicBezTo>
                <a:close/>
              </a:path>
            </a:pathLst>
          </a:custGeom>
          <a:solidFill>
            <a:schemeClr val="tx1">
              <a:lumMod val="75000"/>
              <a:lumOff val="25000"/>
            </a:schemeClr>
          </a:solidFill>
          <a:ln>
            <a:noFill/>
          </a:ln>
          <a:effectLst/>
          <a:extLst/>
        </p:spPr>
        <p:txBody>
          <a:bodyPr wrap="none" anchor="ctr"/>
          <a:lstStyle/>
          <a:p>
            <a:endParaRPr lang="en-US" sz="5400"/>
          </a:p>
        </p:txBody>
      </p:sp>
      <p:sp>
        <p:nvSpPr>
          <p:cNvPr id="152" name="Freeform 151"/>
          <p:cNvSpPr>
            <a:spLocks noChangeArrowheads="1"/>
          </p:cNvSpPr>
          <p:nvPr/>
        </p:nvSpPr>
        <p:spPr bwMode="auto">
          <a:xfrm>
            <a:off x="3873844" y="4073285"/>
            <a:ext cx="152106" cy="601514"/>
          </a:xfrm>
          <a:custGeom>
            <a:avLst/>
            <a:gdLst>
              <a:gd name="T0" fmla="*/ 15694 w 163"/>
              <a:gd name="T1" fmla="*/ 0 h 634"/>
              <a:gd name="T2" fmla="*/ 15694 w 163"/>
              <a:gd name="T3" fmla="*/ 0 h 634"/>
              <a:gd name="T4" fmla="*/ 5350 w 163"/>
              <a:gd name="T5" fmla="*/ 0 h 634"/>
              <a:gd name="T6" fmla="*/ 0 w 163"/>
              <a:gd name="T7" fmla="*/ 5439 h 634"/>
              <a:gd name="T8" fmla="*/ 0 w 163"/>
              <a:gd name="T9" fmla="*/ 218994 h 634"/>
              <a:gd name="T10" fmla="*/ 5350 w 163"/>
              <a:gd name="T11" fmla="*/ 229508 h 634"/>
              <a:gd name="T12" fmla="*/ 15694 w 163"/>
              <a:gd name="T13" fmla="*/ 218994 h 634"/>
              <a:gd name="T14" fmla="*/ 15694 w 163"/>
              <a:gd name="T15" fmla="*/ 128351 h 634"/>
              <a:gd name="T16" fmla="*/ 57783 w 163"/>
              <a:gd name="T17" fmla="*/ 128351 h 634"/>
              <a:gd name="T18" fmla="*/ 15694 w 163"/>
              <a:gd name="T19" fmla="*/ 0 h 634"/>
              <a:gd name="T20" fmla="*/ 15694 w 163"/>
              <a:gd name="T21" fmla="*/ 21392 h 634"/>
              <a:gd name="T22" fmla="*/ 15694 w 163"/>
              <a:gd name="T23" fmla="*/ 21392 h 634"/>
              <a:gd name="T24" fmla="*/ 42089 w 163"/>
              <a:gd name="T25" fmla="*/ 112035 h 634"/>
              <a:gd name="T26" fmla="*/ 15694 w 163"/>
              <a:gd name="T27" fmla="*/ 112035 h 634"/>
              <a:gd name="T28" fmla="*/ 15694 w 163"/>
              <a:gd name="T29" fmla="*/ 21392 h 63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63" h="634">
                <a:moveTo>
                  <a:pt x="44" y="0"/>
                </a:moveTo>
                <a:lnTo>
                  <a:pt x="44" y="0"/>
                </a:lnTo>
                <a:cubicBezTo>
                  <a:pt x="30" y="0"/>
                  <a:pt x="30" y="0"/>
                  <a:pt x="15" y="0"/>
                </a:cubicBezTo>
                <a:lnTo>
                  <a:pt x="0" y="15"/>
                </a:lnTo>
                <a:cubicBezTo>
                  <a:pt x="0" y="604"/>
                  <a:pt x="0" y="604"/>
                  <a:pt x="0" y="604"/>
                </a:cubicBezTo>
                <a:cubicBezTo>
                  <a:pt x="0" y="619"/>
                  <a:pt x="15" y="633"/>
                  <a:pt x="15" y="633"/>
                </a:cubicBezTo>
                <a:cubicBezTo>
                  <a:pt x="30" y="633"/>
                  <a:pt x="44" y="619"/>
                  <a:pt x="44" y="604"/>
                </a:cubicBezTo>
                <a:cubicBezTo>
                  <a:pt x="44" y="354"/>
                  <a:pt x="44" y="354"/>
                  <a:pt x="44" y="354"/>
                </a:cubicBezTo>
                <a:cubicBezTo>
                  <a:pt x="44" y="354"/>
                  <a:pt x="74" y="354"/>
                  <a:pt x="162" y="354"/>
                </a:cubicBezTo>
                <a:cubicBezTo>
                  <a:pt x="162" y="118"/>
                  <a:pt x="44" y="0"/>
                  <a:pt x="44" y="0"/>
                </a:cubicBezTo>
                <a:close/>
                <a:moveTo>
                  <a:pt x="44" y="59"/>
                </a:moveTo>
                <a:lnTo>
                  <a:pt x="44" y="59"/>
                </a:lnTo>
                <a:cubicBezTo>
                  <a:pt x="44" y="59"/>
                  <a:pt x="118" y="191"/>
                  <a:pt x="118" y="309"/>
                </a:cubicBezTo>
                <a:cubicBezTo>
                  <a:pt x="59" y="309"/>
                  <a:pt x="44" y="309"/>
                  <a:pt x="44" y="309"/>
                </a:cubicBezTo>
                <a:lnTo>
                  <a:pt x="44" y="59"/>
                </a:lnTo>
                <a:close/>
              </a:path>
            </a:pathLst>
          </a:custGeom>
          <a:solidFill>
            <a:schemeClr val="tx1">
              <a:lumMod val="75000"/>
              <a:lumOff val="25000"/>
            </a:schemeClr>
          </a:solidFill>
          <a:ln>
            <a:noFill/>
          </a:ln>
          <a:effectLst/>
          <a:extLst/>
        </p:spPr>
        <p:txBody>
          <a:bodyPr wrap="none" anchor="ctr"/>
          <a:lstStyle/>
          <a:p>
            <a:endParaRPr lang="en-US" sz="5400"/>
          </a:p>
        </p:txBody>
      </p:sp>
      <p:sp>
        <p:nvSpPr>
          <p:cNvPr id="153" name="Freeform 152"/>
          <p:cNvSpPr>
            <a:spLocks noChangeArrowheads="1"/>
          </p:cNvSpPr>
          <p:nvPr/>
        </p:nvSpPr>
        <p:spPr bwMode="auto">
          <a:xfrm>
            <a:off x="2888605" y="4073285"/>
            <a:ext cx="197048" cy="601514"/>
          </a:xfrm>
          <a:custGeom>
            <a:avLst/>
            <a:gdLst>
              <a:gd name="T0" fmla="*/ 64039 w 207"/>
              <a:gd name="T1" fmla="*/ 0 h 634"/>
              <a:gd name="T2" fmla="*/ 64039 w 207"/>
              <a:gd name="T3" fmla="*/ 0 h 634"/>
              <a:gd name="T4" fmla="*/ 58945 w 207"/>
              <a:gd name="T5" fmla="*/ 5439 h 634"/>
              <a:gd name="T6" fmla="*/ 58945 w 207"/>
              <a:gd name="T7" fmla="*/ 58737 h 634"/>
              <a:gd name="T8" fmla="*/ 42935 w 207"/>
              <a:gd name="T9" fmla="*/ 75053 h 634"/>
              <a:gd name="T10" fmla="*/ 42935 w 207"/>
              <a:gd name="T11" fmla="*/ 5439 h 634"/>
              <a:gd name="T12" fmla="*/ 37478 w 207"/>
              <a:gd name="T13" fmla="*/ 0 h 634"/>
              <a:gd name="T14" fmla="*/ 32020 w 207"/>
              <a:gd name="T15" fmla="*/ 5439 h 634"/>
              <a:gd name="T16" fmla="*/ 32020 w 207"/>
              <a:gd name="T17" fmla="*/ 75053 h 634"/>
              <a:gd name="T18" fmla="*/ 16010 w 207"/>
              <a:gd name="T19" fmla="*/ 58737 h 634"/>
              <a:gd name="T20" fmla="*/ 16010 w 207"/>
              <a:gd name="T21" fmla="*/ 5439 h 634"/>
              <a:gd name="T22" fmla="*/ 10552 w 207"/>
              <a:gd name="T23" fmla="*/ 0 h 634"/>
              <a:gd name="T24" fmla="*/ 0 w 207"/>
              <a:gd name="T25" fmla="*/ 5439 h 634"/>
              <a:gd name="T26" fmla="*/ 0 w 207"/>
              <a:gd name="T27" fmla="*/ 58737 h 634"/>
              <a:gd name="T28" fmla="*/ 32020 w 207"/>
              <a:gd name="T29" fmla="*/ 90643 h 634"/>
              <a:gd name="T30" fmla="*/ 32020 w 207"/>
              <a:gd name="T31" fmla="*/ 218994 h 634"/>
              <a:gd name="T32" fmla="*/ 37478 w 207"/>
              <a:gd name="T33" fmla="*/ 229508 h 634"/>
              <a:gd name="T34" fmla="*/ 42935 w 207"/>
              <a:gd name="T35" fmla="*/ 218994 h 634"/>
              <a:gd name="T36" fmla="*/ 42935 w 207"/>
              <a:gd name="T37" fmla="*/ 90643 h 634"/>
              <a:gd name="T38" fmla="*/ 74955 w 207"/>
              <a:gd name="T39" fmla="*/ 58737 h 634"/>
              <a:gd name="T40" fmla="*/ 74955 w 207"/>
              <a:gd name="T41" fmla="*/ 5439 h 634"/>
              <a:gd name="T42" fmla="*/ 64039 w 207"/>
              <a:gd name="T43" fmla="*/ 0 h 63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207" h="634">
                <a:moveTo>
                  <a:pt x="176" y="0"/>
                </a:moveTo>
                <a:lnTo>
                  <a:pt x="176" y="0"/>
                </a:lnTo>
                <a:lnTo>
                  <a:pt x="162" y="15"/>
                </a:lnTo>
                <a:cubicBezTo>
                  <a:pt x="162" y="162"/>
                  <a:pt x="162" y="162"/>
                  <a:pt x="162" y="162"/>
                </a:cubicBezTo>
                <a:cubicBezTo>
                  <a:pt x="162" y="191"/>
                  <a:pt x="147" y="207"/>
                  <a:pt x="118" y="207"/>
                </a:cubicBezTo>
                <a:cubicBezTo>
                  <a:pt x="118" y="15"/>
                  <a:pt x="118" y="15"/>
                  <a:pt x="118" y="15"/>
                </a:cubicBezTo>
                <a:cubicBezTo>
                  <a:pt x="118" y="15"/>
                  <a:pt x="118" y="0"/>
                  <a:pt x="103" y="0"/>
                </a:cubicBezTo>
                <a:cubicBezTo>
                  <a:pt x="88" y="0"/>
                  <a:pt x="88" y="15"/>
                  <a:pt x="88" y="15"/>
                </a:cubicBezTo>
                <a:cubicBezTo>
                  <a:pt x="88" y="207"/>
                  <a:pt x="88" y="207"/>
                  <a:pt x="88" y="207"/>
                </a:cubicBezTo>
                <a:cubicBezTo>
                  <a:pt x="59" y="207"/>
                  <a:pt x="44" y="191"/>
                  <a:pt x="44" y="162"/>
                </a:cubicBezTo>
                <a:cubicBezTo>
                  <a:pt x="44" y="15"/>
                  <a:pt x="44" y="15"/>
                  <a:pt x="44" y="15"/>
                </a:cubicBezTo>
                <a:lnTo>
                  <a:pt x="29" y="0"/>
                </a:lnTo>
                <a:cubicBezTo>
                  <a:pt x="15" y="0"/>
                  <a:pt x="0" y="15"/>
                  <a:pt x="0" y="15"/>
                </a:cubicBezTo>
                <a:cubicBezTo>
                  <a:pt x="0" y="162"/>
                  <a:pt x="0" y="162"/>
                  <a:pt x="0" y="162"/>
                </a:cubicBezTo>
                <a:cubicBezTo>
                  <a:pt x="0" y="207"/>
                  <a:pt x="44" y="250"/>
                  <a:pt x="88" y="250"/>
                </a:cubicBezTo>
                <a:cubicBezTo>
                  <a:pt x="88" y="604"/>
                  <a:pt x="88" y="604"/>
                  <a:pt x="88" y="604"/>
                </a:cubicBezTo>
                <a:cubicBezTo>
                  <a:pt x="88" y="619"/>
                  <a:pt x="88" y="633"/>
                  <a:pt x="103" y="633"/>
                </a:cubicBezTo>
                <a:cubicBezTo>
                  <a:pt x="118" y="633"/>
                  <a:pt x="118" y="619"/>
                  <a:pt x="118" y="604"/>
                </a:cubicBezTo>
                <a:cubicBezTo>
                  <a:pt x="118" y="250"/>
                  <a:pt x="118" y="250"/>
                  <a:pt x="118" y="250"/>
                </a:cubicBezTo>
                <a:cubicBezTo>
                  <a:pt x="162" y="250"/>
                  <a:pt x="206" y="207"/>
                  <a:pt x="206" y="162"/>
                </a:cubicBezTo>
                <a:cubicBezTo>
                  <a:pt x="206" y="15"/>
                  <a:pt x="206" y="15"/>
                  <a:pt x="206" y="15"/>
                </a:cubicBezTo>
                <a:cubicBezTo>
                  <a:pt x="206" y="15"/>
                  <a:pt x="191" y="0"/>
                  <a:pt x="176" y="0"/>
                </a:cubicBezTo>
              </a:path>
            </a:pathLst>
          </a:custGeom>
          <a:solidFill>
            <a:schemeClr val="tx1">
              <a:lumMod val="75000"/>
              <a:lumOff val="25000"/>
            </a:schemeClr>
          </a:solidFill>
          <a:ln>
            <a:noFill/>
          </a:ln>
          <a:effectLst/>
          <a:extLst/>
        </p:spPr>
        <p:txBody>
          <a:bodyPr wrap="none" anchor="ctr"/>
          <a:lstStyle/>
          <a:p>
            <a:endParaRPr lang="en-US" sz="5400"/>
          </a:p>
        </p:txBody>
      </p:sp>
      <p:sp>
        <p:nvSpPr>
          <p:cNvPr id="154" name="Freeform 153"/>
          <p:cNvSpPr>
            <a:spLocks noChangeArrowheads="1"/>
          </p:cNvSpPr>
          <p:nvPr/>
        </p:nvSpPr>
        <p:spPr bwMode="auto">
          <a:xfrm>
            <a:off x="11527580" y="3119160"/>
            <a:ext cx="224702" cy="580772"/>
          </a:xfrm>
          <a:custGeom>
            <a:avLst/>
            <a:gdLst>
              <a:gd name="T0" fmla="*/ 64145 w 237"/>
              <a:gd name="T1" fmla="*/ 84260 h 619"/>
              <a:gd name="T2" fmla="*/ 64145 w 237"/>
              <a:gd name="T3" fmla="*/ 84260 h 619"/>
              <a:gd name="T4" fmla="*/ 64145 w 237"/>
              <a:gd name="T5" fmla="*/ 84260 h 619"/>
              <a:gd name="T6" fmla="*/ 64145 w 237"/>
              <a:gd name="T7" fmla="*/ 5020 h 619"/>
              <a:gd name="T8" fmla="*/ 58709 w 237"/>
              <a:gd name="T9" fmla="*/ 0 h 619"/>
              <a:gd name="T10" fmla="*/ 26818 w 237"/>
              <a:gd name="T11" fmla="*/ 0 h 619"/>
              <a:gd name="T12" fmla="*/ 21382 w 237"/>
              <a:gd name="T13" fmla="*/ 5020 h 619"/>
              <a:gd name="T14" fmla="*/ 21382 w 237"/>
              <a:gd name="T15" fmla="*/ 84260 h 619"/>
              <a:gd name="T16" fmla="*/ 21382 w 237"/>
              <a:gd name="T17" fmla="*/ 84260 h 619"/>
              <a:gd name="T18" fmla="*/ 0 w 237"/>
              <a:gd name="T19" fmla="*/ 110793 h 619"/>
              <a:gd name="T20" fmla="*/ 0 w 237"/>
              <a:gd name="T21" fmla="*/ 221586 h 619"/>
              <a:gd name="T22" fmla="*/ 85527 w 237"/>
              <a:gd name="T23" fmla="*/ 221586 h 619"/>
              <a:gd name="T24" fmla="*/ 85527 w 237"/>
              <a:gd name="T25" fmla="*/ 110793 h 619"/>
              <a:gd name="T26" fmla="*/ 64145 w 237"/>
              <a:gd name="T27" fmla="*/ 84260 h 619"/>
              <a:gd name="T28" fmla="*/ 37327 w 237"/>
              <a:gd name="T29" fmla="*/ 10398 h 619"/>
              <a:gd name="T30" fmla="*/ 37327 w 237"/>
              <a:gd name="T31" fmla="*/ 10398 h 619"/>
              <a:gd name="T32" fmla="*/ 48199 w 237"/>
              <a:gd name="T33" fmla="*/ 10398 h 619"/>
              <a:gd name="T34" fmla="*/ 48199 w 237"/>
              <a:gd name="T35" fmla="*/ 26174 h 619"/>
              <a:gd name="T36" fmla="*/ 37327 w 237"/>
              <a:gd name="T37" fmla="*/ 26174 h 619"/>
              <a:gd name="T38" fmla="*/ 37327 w 237"/>
              <a:gd name="T39" fmla="*/ 10398 h 619"/>
              <a:gd name="T40" fmla="*/ 37327 w 237"/>
              <a:gd name="T41" fmla="*/ 41951 h 619"/>
              <a:gd name="T42" fmla="*/ 37327 w 237"/>
              <a:gd name="T43" fmla="*/ 41951 h 619"/>
              <a:gd name="T44" fmla="*/ 48199 w 237"/>
              <a:gd name="T45" fmla="*/ 41951 h 619"/>
              <a:gd name="T46" fmla="*/ 48199 w 237"/>
              <a:gd name="T47" fmla="*/ 84260 h 619"/>
              <a:gd name="T48" fmla="*/ 37327 w 237"/>
              <a:gd name="T49" fmla="*/ 84260 h 619"/>
              <a:gd name="T50" fmla="*/ 37327 w 237"/>
              <a:gd name="T51" fmla="*/ 41951 h 619"/>
              <a:gd name="T52" fmla="*/ 69581 w 237"/>
              <a:gd name="T53" fmla="*/ 210830 h 619"/>
              <a:gd name="T54" fmla="*/ 69581 w 237"/>
              <a:gd name="T55" fmla="*/ 210830 h 619"/>
              <a:gd name="T56" fmla="*/ 16308 w 237"/>
              <a:gd name="T57" fmla="*/ 210830 h 619"/>
              <a:gd name="T58" fmla="*/ 16308 w 237"/>
              <a:gd name="T59" fmla="*/ 110793 h 619"/>
              <a:gd name="T60" fmla="*/ 26818 w 237"/>
              <a:gd name="T61" fmla="*/ 94658 h 619"/>
              <a:gd name="T62" fmla="*/ 58709 w 237"/>
              <a:gd name="T63" fmla="*/ 94658 h 619"/>
              <a:gd name="T64" fmla="*/ 69581 w 237"/>
              <a:gd name="T65" fmla="*/ 110793 h 619"/>
              <a:gd name="T66" fmla="*/ 69581 w 237"/>
              <a:gd name="T67" fmla="*/ 210830 h 61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37" h="619">
                <a:moveTo>
                  <a:pt x="177" y="235"/>
                </a:moveTo>
                <a:lnTo>
                  <a:pt x="177" y="235"/>
                </a:lnTo>
                <a:cubicBezTo>
                  <a:pt x="177" y="14"/>
                  <a:pt x="177" y="14"/>
                  <a:pt x="177" y="14"/>
                </a:cubicBezTo>
                <a:cubicBezTo>
                  <a:pt x="177" y="0"/>
                  <a:pt x="162" y="0"/>
                  <a:pt x="162" y="0"/>
                </a:cubicBezTo>
                <a:cubicBezTo>
                  <a:pt x="74" y="0"/>
                  <a:pt x="74" y="0"/>
                  <a:pt x="74" y="0"/>
                </a:cubicBezTo>
                <a:cubicBezTo>
                  <a:pt x="74" y="0"/>
                  <a:pt x="59" y="0"/>
                  <a:pt x="59" y="14"/>
                </a:cubicBezTo>
                <a:cubicBezTo>
                  <a:pt x="59" y="235"/>
                  <a:pt x="59" y="235"/>
                  <a:pt x="59" y="235"/>
                </a:cubicBezTo>
                <a:cubicBezTo>
                  <a:pt x="15" y="235"/>
                  <a:pt x="0" y="264"/>
                  <a:pt x="0" y="309"/>
                </a:cubicBezTo>
                <a:cubicBezTo>
                  <a:pt x="0" y="618"/>
                  <a:pt x="0" y="618"/>
                  <a:pt x="0" y="618"/>
                </a:cubicBezTo>
                <a:cubicBezTo>
                  <a:pt x="236" y="618"/>
                  <a:pt x="236" y="618"/>
                  <a:pt x="236" y="618"/>
                </a:cubicBezTo>
                <a:cubicBezTo>
                  <a:pt x="236" y="309"/>
                  <a:pt x="236" y="309"/>
                  <a:pt x="236" y="309"/>
                </a:cubicBezTo>
                <a:cubicBezTo>
                  <a:pt x="236" y="264"/>
                  <a:pt x="221" y="235"/>
                  <a:pt x="177" y="235"/>
                </a:cubicBezTo>
                <a:close/>
                <a:moveTo>
                  <a:pt x="103" y="29"/>
                </a:moveTo>
                <a:lnTo>
                  <a:pt x="103" y="29"/>
                </a:lnTo>
                <a:cubicBezTo>
                  <a:pt x="133" y="29"/>
                  <a:pt x="133" y="29"/>
                  <a:pt x="133" y="29"/>
                </a:cubicBezTo>
                <a:cubicBezTo>
                  <a:pt x="133" y="73"/>
                  <a:pt x="133" y="73"/>
                  <a:pt x="133" y="73"/>
                </a:cubicBezTo>
                <a:cubicBezTo>
                  <a:pt x="103" y="73"/>
                  <a:pt x="103" y="73"/>
                  <a:pt x="103" y="73"/>
                </a:cubicBezTo>
                <a:lnTo>
                  <a:pt x="103" y="29"/>
                </a:lnTo>
                <a:close/>
                <a:moveTo>
                  <a:pt x="103" y="117"/>
                </a:moveTo>
                <a:lnTo>
                  <a:pt x="103" y="117"/>
                </a:lnTo>
                <a:cubicBezTo>
                  <a:pt x="133" y="117"/>
                  <a:pt x="133" y="117"/>
                  <a:pt x="133" y="117"/>
                </a:cubicBezTo>
                <a:cubicBezTo>
                  <a:pt x="133" y="235"/>
                  <a:pt x="133" y="235"/>
                  <a:pt x="133" y="235"/>
                </a:cubicBezTo>
                <a:cubicBezTo>
                  <a:pt x="103" y="235"/>
                  <a:pt x="103" y="235"/>
                  <a:pt x="103" y="235"/>
                </a:cubicBezTo>
                <a:lnTo>
                  <a:pt x="103" y="117"/>
                </a:lnTo>
                <a:close/>
                <a:moveTo>
                  <a:pt x="192" y="588"/>
                </a:moveTo>
                <a:lnTo>
                  <a:pt x="192" y="588"/>
                </a:lnTo>
                <a:cubicBezTo>
                  <a:pt x="45" y="588"/>
                  <a:pt x="45" y="588"/>
                  <a:pt x="45" y="588"/>
                </a:cubicBezTo>
                <a:cubicBezTo>
                  <a:pt x="45" y="309"/>
                  <a:pt x="45" y="309"/>
                  <a:pt x="45" y="309"/>
                </a:cubicBezTo>
                <a:cubicBezTo>
                  <a:pt x="45" y="294"/>
                  <a:pt x="59" y="264"/>
                  <a:pt x="74" y="264"/>
                </a:cubicBezTo>
                <a:cubicBezTo>
                  <a:pt x="162" y="264"/>
                  <a:pt x="162" y="264"/>
                  <a:pt x="162" y="264"/>
                </a:cubicBezTo>
                <a:cubicBezTo>
                  <a:pt x="177" y="264"/>
                  <a:pt x="192" y="294"/>
                  <a:pt x="192" y="309"/>
                </a:cubicBezTo>
                <a:lnTo>
                  <a:pt x="192" y="588"/>
                </a:lnTo>
                <a:close/>
              </a:path>
            </a:pathLst>
          </a:custGeom>
          <a:solidFill>
            <a:schemeClr val="tx1">
              <a:lumMod val="75000"/>
              <a:lumOff val="25000"/>
            </a:schemeClr>
          </a:solidFill>
          <a:ln>
            <a:noFill/>
          </a:ln>
          <a:effectLst/>
          <a:extLst/>
        </p:spPr>
        <p:txBody>
          <a:bodyPr wrap="none" anchor="ctr"/>
          <a:lstStyle/>
          <a:p>
            <a:endParaRPr lang="en-US" sz="5400"/>
          </a:p>
        </p:txBody>
      </p:sp>
      <p:sp>
        <p:nvSpPr>
          <p:cNvPr id="155" name="Freeform 154"/>
          <p:cNvSpPr>
            <a:spLocks noChangeArrowheads="1"/>
          </p:cNvSpPr>
          <p:nvPr/>
        </p:nvSpPr>
        <p:spPr bwMode="auto">
          <a:xfrm>
            <a:off x="10417892" y="3146817"/>
            <a:ext cx="497806" cy="528918"/>
          </a:xfrm>
          <a:custGeom>
            <a:avLst/>
            <a:gdLst>
              <a:gd name="T0" fmla="*/ 189920 w 531"/>
              <a:gd name="T1" fmla="*/ 15881 h 560"/>
              <a:gd name="T2" fmla="*/ 189920 w 531"/>
              <a:gd name="T3" fmla="*/ 15881 h 560"/>
              <a:gd name="T4" fmla="*/ 189920 w 531"/>
              <a:gd name="T5" fmla="*/ 10467 h 560"/>
              <a:gd name="T6" fmla="*/ 184545 w 531"/>
              <a:gd name="T7" fmla="*/ 0 h 560"/>
              <a:gd name="T8" fmla="*/ 184545 w 531"/>
              <a:gd name="T9" fmla="*/ 0 h 560"/>
              <a:gd name="T10" fmla="*/ 5017 w 531"/>
              <a:gd name="T11" fmla="*/ 0 h 560"/>
              <a:gd name="T12" fmla="*/ 0 w 531"/>
              <a:gd name="T13" fmla="*/ 5414 h 560"/>
              <a:gd name="T14" fmla="*/ 0 w 531"/>
              <a:gd name="T15" fmla="*/ 15881 h 560"/>
              <a:gd name="T16" fmla="*/ 89585 w 531"/>
              <a:gd name="T17" fmla="*/ 121999 h 560"/>
              <a:gd name="T18" fmla="*/ 89585 w 531"/>
              <a:gd name="T19" fmla="*/ 185886 h 560"/>
              <a:gd name="T20" fmla="*/ 63068 w 531"/>
              <a:gd name="T21" fmla="*/ 185886 h 560"/>
              <a:gd name="T22" fmla="*/ 58051 w 531"/>
              <a:gd name="T23" fmla="*/ 191300 h 560"/>
              <a:gd name="T24" fmla="*/ 63068 w 531"/>
              <a:gd name="T25" fmla="*/ 201767 h 560"/>
              <a:gd name="T26" fmla="*/ 131510 w 531"/>
              <a:gd name="T27" fmla="*/ 201767 h 560"/>
              <a:gd name="T28" fmla="*/ 142261 w 531"/>
              <a:gd name="T29" fmla="*/ 191300 h 560"/>
              <a:gd name="T30" fmla="*/ 131510 w 531"/>
              <a:gd name="T31" fmla="*/ 185886 h 560"/>
              <a:gd name="T32" fmla="*/ 105352 w 531"/>
              <a:gd name="T33" fmla="*/ 185886 h 560"/>
              <a:gd name="T34" fmla="*/ 105352 w 531"/>
              <a:gd name="T35" fmla="*/ 121999 h 560"/>
              <a:gd name="T36" fmla="*/ 189920 w 531"/>
              <a:gd name="T37" fmla="*/ 15881 h 560"/>
              <a:gd name="T38" fmla="*/ 99977 w 531"/>
              <a:gd name="T39" fmla="*/ 106117 h 560"/>
              <a:gd name="T40" fmla="*/ 99977 w 531"/>
              <a:gd name="T41" fmla="*/ 106117 h 560"/>
              <a:gd name="T42" fmla="*/ 20784 w 531"/>
              <a:gd name="T43" fmla="*/ 15881 h 560"/>
              <a:gd name="T44" fmla="*/ 168778 w 531"/>
              <a:gd name="T45" fmla="*/ 15881 h 560"/>
              <a:gd name="T46" fmla="*/ 99977 w 531"/>
              <a:gd name="T47" fmla="*/ 106117 h 56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531" h="560">
                <a:moveTo>
                  <a:pt x="530" y="44"/>
                </a:moveTo>
                <a:lnTo>
                  <a:pt x="530" y="44"/>
                </a:lnTo>
                <a:cubicBezTo>
                  <a:pt x="530" y="29"/>
                  <a:pt x="530" y="29"/>
                  <a:pt x="530" y="29"/>
                </a:cubicBezTo>
                <a:cubicBezTo>
                  <a:pt x="530" y="15"/>
                  <a:pt x="530" y="15"/>
                  <a:pt x="515" y="0"/>
                </a:cubicBezTo>
                <a:cubicBezTo>
                  <a:pt x="14" y="0"/>
                  <a:pt x="14" y="0"/>
                  <a:pt x="14" y="0"/>
                </a:cubicBezTo>
                <a:cubicBezTo>
                  <a:pt x="14" y="0"/>
                  <a:pt x="14" y="0"/>
                  <a:pt x="0" y="15"/>
                </a:cubicBezTo>
                <a:cubicBezTo>
                  <a:pt x="0" y="15"/>
                  <a:pt x="0" y="29"/>
                  <a:pt x="0" y="44"/>
                </a:cubicBezTo>
                <a:cubicBezTo>
                  <a:pt x="250" y="338"/>
                  <a:pt x="250" y="338"/>
                  <a:pt x="250" y="338"/>
                </a:cubicBezTo>
                <a:cubicBezTo>
                  <a:pt x="250" y="515"/>
                  <a:pt x="250" y="515"/>
                  <a:pt x="250" y="515"/>
                </a:cubicBezTo>
                <a:cubicBezTo>
                  <a:pt x="176" y="515"/>
                  <a:pt x="176" y="515"/>
                  <a:pt x="176" y="515"/>
                </a:cubicBezTo>
                <a:cubicBezTo>
                  <a:pt x="162" y="515"/>
                  <a:pt x="162" y="530"/>
                  <a:pt x="162" y="530"/>
                </a:cubicBezTo>
                <a:cubicBezTo>
                  <a:pt x="162" y="545"/>
                  <a:pt x="162" y="559"/>
                  <a:pt x="176" y="559"/>
                </a:cubicBezTo>
                <a:cubicBezTo>
                  <a:pt x="367" y="559"/>
                  <a:pt x="367" y="559"/>
                  <a:pt x="367" y="559"/>
                </a:cubicBezTo>
                <a:cubicBezTo>
                  <a:pt x="383" y="559"/>
                  <a:pt x="397" y="545"/>
                  <a:pt x="397" y="530"/>
                </a:cubicBezTo>
                <a:cubicBezTo>
                  <a:pt x="397" y="530"/>
                  <a:pt x="383" y="515"/>
                  <a:pt x="367" y="515"/>
                </a:cubicBezTo>
                <a:cubicBezTo>
                  <a:pt x="294" y="515"/>
                  <a:pt x="294" y="515"/>
                  <a:pt x="294" y="515"/>
                </a:cubicBezTo>
                <a:cubicBezTo>
                  <a:pt x="294" y="338"/>
                  <a:pt x="294" y="338"/>
                  <a:pt x="294" y="338"/>
                </a:cubicBezTo>
                <a:lnTo>
                  <a:pt x="530" y="44"/>
                </a:lnTo>
                <a:close/>
                <a:moveTo>
                  <a:pt x="279" y="294"/>
                </a:moveTo>
                <a:lnTo>
                  <a:pt x="279" y="294"/>
                </a:lnTo>
                <a:cubicBezTo>
                  <a:pt x="58" y="44"/>
                  <a:pt x="58" y="44"/>
                  <a:pt x="58" y="44"/>
                </a:cubicBezTo>
                <a:cubicBezTo>
                  <a:pt x="471" y="44"/>
                  <a:pt x="471" y="44"/>
                  <a:pt x="471" y="44"/>
                </a:cubicBezTo>
                <a:lnTo>
                  <a:pt x="279" y="294"/>
                </a:lnTo>
                <a:close/>
              </a:path>
            </a:pathLst>
          </a:custGeom>
          <a:solidFill>
            <a:schemeClr val="tx1">
              <a:lumMod val="75000"/>
              <a:lumOff val="25000"/>
            </a:schemeClr>
          </a:solidFill>
          <a:ln>
            <a:noFill/>
          </a:ln>
          <a:effectLst/>
          <a:extLst/>
        </p:spPr>
        <p:txBody>
          <a:bodyPr wrap="none" anchor="ctr"/>
          <a:lstStyle/>
          <a:p>
            <a:endParaRPr lang="en-US" sz="5400"/>
          </a:p>
        </p:txBody>
      </p:sp>
      <p:sp>
        <p:nvSpPr>
          <p:cNvPr id="156" name="Freeform 155"/>
          <p:cNvSpPr>
            <a:spLocks noChangeArrowheads="1"/>
          </p:cNvSpPr>
          <p:nvPr/>
        </p:nvSpPr>
        <p:spPr bwMode="auto">
          <a:xfrm>
            <a:off x="9418825" y="3174473"/>
            <a:ext cx="598056" cy="473606"/>
          </a:xfrm>
          <a:custGeom>
            <a:avLst/>
            <a:gdLst>
              <a:gd name="T0" fmla="*/ 217420 w 634"/>
              <a:gd name="T1" fmla="*/ 170174 h 502"/>
              <a:gd name="T2" fmla="*/ 217420 w 634"/>
              <a:gd name="T3" fmla="*/ 170174 h 502"/>
              <a:gd name="T4" fmla="*/ 5048 w 634"/>
              <a:gd name="T5" fmla="*/ 170174 h 502"/>
              <a:gd name="T6" fmla="*/ 0 w 634"/>
              <a:gd name="T7" fmla="*/ 175221 h 502"/>
              <a:gd name="T8" fmla="*/ 5048 w 634"/>
              <a:gd name="T9" fmla="*/ 180629 h 502"/>
              <a:gd name="T10" fmla="*/ 217420 w 634"/>
              <a:gd name="T11" fmla="*/ 180629 h 502"/>
              <a:gd name="T12" fmla="*/ 228236 w 634"/>
              <a:gd name="T13" fmla="*/ 175221 h 502"/>
              <a:gd name="T14" fmla="*/ 217420 w 634"/>
              <a:gd name="T15" fmla="*/ 170174 h 502"/>
              <a:gd name="T16" fmla="*/ 121870 w 634"/>
              <a:gd name="T17" fmla="*/ 26680 h 502"/>
              <a:gd name="T18" fmla="*/ 121870 w 634"/>
              <a:gd name="T19" fmla="*/ 26680 h 502"/>
              <a:gd name="T20" fmla="*/ 121870 w 634"/>
              <a:gd name="T21" fmla="*/ 10816 h 502"/>
              <a:gd name="T22" fmla="*/ 132687 w 634"/>
              <a:gd name="T23" fmla="*/ 10816 h 502"/>
              <a:gd name="T24" fmla="*/ 143144 w 634"/>
              <a:gd name="T25" fmla="*/ 5408 h 502"/>
              <a:gd name="T26" fmla="*/ 132687 w 634"/>
              <a:gd name="T27" fmla="*/ 0 h 502"/>
              <a:gd name="T28" fmla="*/ 90141 w 634"/>
              <a:gd name="T29" fmla="*/ 0 h 502"/>
              <a:gd name="T30" fmla="*/ 84732 w 634"/>
              <a:gd name="T31" fmla="*/ 5408 h 502"/>
              <a:gd name="T32" fmla="*/ 90141 w 634"/>
              <a:gd name="T33" fmla="*/ 10816 h 502"/>
              <a:gd name="T34" fmla="*/ 106006 w 634"/>
              <a:gd name="T35" fmla="*/ 10816 h 502"/>
              <a:gd name="T36" fmla="*/ 106006 w 634"/>
              <a:gd name="T37" fmla="*/ 26680 h 502"/>
              <a:gd name="T38" fmla="*/ 0 w 634"/>
              <a:gd name="T39" fmla="*/ 138086 h 502"/>
              <a:gd name="T40" fmla="*/ 0 w 634"/>
              <a:gd name="T41" fmla="*/ 148902 h 502"/>
              <a:gd name="T42" fmla="*/ 5048 w 634"/>
              <a:gd name="T43" fmla="*/ 153950 h 502"/>
              <a:gd name="T44" fmla="*/ 217420 w 634"/>
              <a:gd name="T45" fmla="*/ 153950 h 502"/>
              <a:gd name="T46" fmla="*/ 228236 w 634"/>
              <a:gd name="T47" fmla="*/ 148902 h 502"/>
              <a:gd name="T48" fmla="*/ 228236 w 634"/>
              <a:gd name="T49" fmla="*/ 138086 h 502"/>
              <a:gd name="T50" fmla="*/ 121870 w 634"/>
              <a:gd name="T51" fmla="*/ 26680 h 502"/>
              <a:gd name="T52" fmla="*/ 15865 w 634"/>
              <a:gd name="T53" fmla="*/ 138086 h 502"/>
              <a:gd name="T54" fmla="*/ 15865 w 634"/>
              <a:gd name="T55" fmla="*/ 138086 h 502"/>
              <a:gd name="T56" fmla="*/ 111414 w 634"/>
              <a:gd name="T57" fmla="*/ 42543 h 502"/>
              <a:gd name="T58" fmla="*/ 212011 w 634"/>
              <a:gd name="T59" fmla="*/ 138086 h 502"/>
              <a:gd name="T60" fmla="*/ 15865 w 634"/>
              <a:gd name="T61" fmla="*/ 138086 h 50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634" h="502">
                <a:moveTo>
                  <a:pt x="603" y="472"/>
                </a:moveTo>
                <a:lnTo>
                  <a:pt x="603" y="472"/>
                </a:lnTo>
                <a:cubicBezTo>
                  <a:pt x="14" y="472"/>
                  <a:pt x="14" y="472"/>
                  <a:pt x="14" y="472"/>
                </a:cubicBezTo>
                <a:cubicBezTo>
                  <a:pt x="14" y="472"/>
                  <a:pt x="0" y="472"/>
                  <a:pt x="0" y="486"/>
                </a:cubicBezTo>
                <a:cubicBezTo>
                  <a:pt x="0" y="501"/>
                  <a:pt x="14" y="501"/>
                  <a:pt x="14" y="501"/>
                </a:cubicBezTo>
                <a:cubicBezTo>
                  <a:pt x="603" y="501"/>
                  <a:pt x="603" y="501"/>
                  <a:pt x="603" y="501"/>
                </a:cubicBezTo>
                <a:cubicBezTo>
                  <a:pt x="618" y="501"/>
                  <a:pt x="633" y="501"/>
                  <a:pt x="633" y="486"/>
                </a:cubicBezTo>
                <a:cubicBezTo>
                  <a:pt x="633" y="472"/>
                  <a:pt x="618" y="472"/>
                  <a:pt x="603" y="472"/>
                </a:cubicBezTo>
                <a:close/>
                <a:moveTo>
                  <a:pt x="338" y="74"/>
                </a:moveTo>
                <a:lnTo>
                  <a:pt x="338" y="74"/>
                </a:lnTo>
                <a:cubicBezTo>
                  <a:pt x="338" y="30"/>
                  <a:pt x="338" y="30"/>
                  <a:pt x="338" y="30"/>
                </a:cubicBezTo>
                <a:cubicBezTo>
                  <a:pt x="368" y="30"/>
                  <a:pt x="368" y="30"/>
                  <a:pt x="368" y="30"/>
                </a:cubicBezTo>
                <a:cubicBezTo>
                  <a:pt x="383" y="30"/>
                  <a:pt x="397" y="30"/>
                  <a:pt x="397" y="15"/>
                </a:cubicBezTo>
                <a:cubicBezTo>
                  <a:pt x="397" y="0"/>
                  <a:pt x="383" y="0"/>
                  <a:pt x="368" y="0"/>
                </a:cubicBezTo>
                <a:cubicBezTo>
                  <a:pt x="250" y="0"/>
                  <a:pt x="250" y="0"/>
                  <a:pt x="250" y="0"/>
                </a:cubicBezTo>
                <a:cubicBezTo>
                  <a:pt x="250" y="0"/>
                  <a:pt x="235" y="0"/>
                  <a:pt x="235" y="15"/>
                </a:cubicBezTo>
                <a:cubicBezTo>
                  <a:pt x="235" y="30"/>
                  <a:pt x="250" y="30"/>
                  <a:pt x="250" y="30"/>
                </a:cubicBezTo>
                <a:cubicBezTo>
                  <a:pt x="294" y="30"/>
                  <a:pt x="294" y="30"/>
                  <a:pt x="294" y="30"/>
                </a:cubicBezTo>
                <a:lnTo>
                  <a:pt x="294" y="74"/>
                </a:lnTo>
                <a:cubicBezTo>
                  <a:pt x="132" y="89"/>
                  <a:pt x="0" y="221"/>
                  <a:pt x="0" y="383"/>
                </a:cubicBezTo>
                <a:cubicBezTo>
                  <a:pt x="0" y="398"/>
                  <a:pt x="0" y="398"/>
                  <a:pt x="0" y="413"/>
                </a:cubicBezTo>
                <a:lnTo>
                  <a:pt x="14" y="427"/>
                </a:lnTo>
                <a:cubicBezTo>
                  <a:pt x="603" y="427"/>
                  <a:pt x="603" y="427"/>
                  <a:pt x="603" y="427"/>
                </a:cubicBezTo>
                <a:cubicBezTo>
                  <a:pt x="618" y="427"/>
                  <a:pt x="633" y="413"/>
                  <a:pt x="633" y="413"/>
                </a:cubicBezTo>
                <a:cubicBezTo>
                  <a:pt x="633" y="398"/>
                  <a:pt x="633" y="398"/>
                  <a:pt x="633" y="383"/>
                </a:cubicBezTo>
                <a:cubicBezTo>
                  <a:pt x="633" y="221"/>
                  <a:pt x="500" y="89"/>
                  <a:pt x="338" y="74"/>
                </a:cubicBezTo>
                <a:close/>
                <a:moveTo>
                  <a:pt x="44" y="383"/>
                </a:moveTo>
                <a:lnTo>
                  <a:pt x="44" y="383"/>
                </a:lnTo>
                <a:cubicBezTo>
                  <a:pt x="44" y="236"/>
                  <a:pt x="162" y="118"/>
                  <a:pt x="309" y="118"/>
                </a:cubicBezTo>
                <a:cubicBezTo>
                  <a:pt x="471" y="118"/>
                  <a:pt x="588" y="236"/>
                  <a:pt x="588" y="383"/>
                </a:cubicBezTo>
                <a:lnTo>
                  <a:pt x="44" y="383"/>
                </a:lnTo>
                <a:close/>
              </a:path>
            </a:pathLst>
          </a:custGeom>
          <a:solidFill>
            <a:schemeClr val="tx1">
              <a:lumMod val="75000"/>
              <a:lumOff val="25000"/>
            </a:schemeClr>
          </a:solidFill>
          <a:ln>
            <a:noFill/>
          </a:ln>
          <a:effectLst/>
          <a:extLst/>
        </p:spPr>
        <p:txBody>
          <a:bodyPr wrap="none" anchor="ctr"/>
          <a:lstStyle/>
          <a:p>
            <a:endParaRPr lang="en-US" sz="5400"/>
          </a:p>
        </p:txBody>
      </p:sp>
      <p:sp>
        <p:nvSpPr>
          <p:cNvPr id="157" name="Freeform 156"/>
          <p:cNvSpPr>
            <a:spLocks noChangeArrowheads="1"/>
          </p:cNvSpPr>
          <p:nvPr/>
        </p:nvSpPr>
        <p:spPr bwMode="auto">
          <a:xfrm>
            <a:off x="8516555" y="3119160"/>
            <a:ext cx="473608" cy="580772"/>
          </a:xfrm>
          <a:custGeom>
            <a:avLst/>
            <a:gdLst>
              <a:gd name="T0" fmla="*/ 159349 w 501"/>
              <a:gd name="T1" fmla="*/ 47329 h 619"/>
              <a:gd name="T2" fmla="*/ 159349 w 501"/>
              <a:gd name="T3" fmla="*/ 47329 h 619"/>
              <a:gd name="T4" fmla="*/ 127551 w 501"/>
              <a:gd name="T5" fmla="*/ 94658 h 619"/>
              <a:gd name="T6" fmla="*/ 106233 w 501"/>
              <a:gd name="T7" fmla="*/ 0 h 619"/>
              <a:gd name="T8" fmla="*/ 47696 w 501"/>
              <a:gd name="T9" fmla="*/ 126570 h 619"/>
              <a:gd name="T10" fmla="*/ 26377 w 501"/>
              <a:gd name="T11" fmla="*/ 73504 h 619"/>
              <a:gd name="T12" fmla="*/ 0 w 501"/>
              <a:gd name="T13" fmla="*/ 131589 h 619"/>
              <a:gd name="T14" fmla="*/ 90334 w 501"/>
              <a:gd name="T15" fmla="*/ 221586 h 619"/>
              <a:gd name="T16" fmla="*/ 180668 w 501"/>
              <a:gd name="T17" fmla="*/ 131589 h 619"/>
              <a:gd name="T18" fmla="*/ 159349 w 501"/>
              <a:gd name="T19" fmla="*/ 47329 h 619"/>
              <a:gd name="T20" fmla="*/ 95754 w 501"/>
              <a:gd name="T21" fmla="*/ 210830 h 619"/>
              <a:gd name="T22" fmla="*/ 95754 w 501"/>
              <a:gd name="T23" fmla="*/ 210830 h 619"/>
              <a:gd name="T24" fmla="*/ 10479 w 501"/>
              <a:gd name="T25" fmla="*/ 126570 h 619"/>
              <a:gd name="T26" fmla="*/ 21319 w 501"/>
              <a:gd name="T27" fmla="*/ 105415 h 619"/>
              <a:gd name="T28" fmla="*/ 63956 w 501"/>
              <a:gd name="T29" fmla="*/ 142346 h 619"/>
              <a:gd name="T30" fmla="*/ 90334 w 501"/>
              <a:gd name="T31" fmla="*/ 20796 h 619"/>
              <a:gd name="T32" fmla="*/ 138030 w 501"/>
              <a:gd name="T33" fmla="*/ 115813 h 619"/>
              <a:gd name="T34" fmla="*/ 148870 w 501"/>
              <a:gd name="T35" fmla="*/ 73504 h 619"/>
              <a:gd name="T36" fmla="*/ 170189 w 501"/>
              <a:gd name="T37" fmla="*/ 131589 h 619"/>
              <a:gd name="T38" fmla="*/ 95754 w 501"/>
              <a:gd name="T39" fmla="*/ 210830 h 61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01" h="619">
                <a:moveTo>
                  <a:pt x="441" y="132"/>
                </a:moveTo>
                <a:lnTo>
                  <a:pt x="441" y="132"/>
                </a:lnTo>
                <a:cubicBezTo>
                  <a:pt x="353" y="162"/>
                  <a:pt x="339" y="220"/>
                  <a:pt x="353" y="264"/>
                </a:cubicBezTo>
                <a:cubicBezTo>
                  <a:pt x="280" y="191"/>
                  <a:pt x="294" y="117"/>
                  <a:pt x="294" y="0"/>
                </a:cubicBezTo>
                <a:cubicBezTo>
                  <a:pt x="88" y="73"/>
                  <a:pt x="132" y="279"/>
                  <a:pt x="132" y="353"/>
                </a:cubicBezTo>
                <a:cubicBezTo>
                  <a:pt x="88" y="309"/>
                  <a:pt x="73" y="205"/>
                  <a:pt x="73" y="205"/>
                </a:cubicBezTo>
                <a:cubicBezTo>
                  <a:pt x="14" y="235"/>
                  <a:pt x="0" y="309"/>
                  <a:pt x="0" y="367"/>
                </a:cubicBezTo>
                <a:cubicBezTo>
                  <a:pt x="0" y="515"/>
                  <a:pt x="103" y="618"/>
                  <a:pt x="250" y="618"/>
                </a:cubicBezTo>
                <a:cubicBezTo>
                  <a:pt x="397" y="618"/>
                  <a:pt x="500" y="515"/>
                  <a:pt x="500" y="367"/>
                </a:cubicBezTo>
                <a:cubicBezTo>
                  <a:pt x="500" y="279"/>
                  <a:pt x="441" y="250"/>
                  <a:pt x="441" y="132"/>
                </a:cubicBezTo>
                <a:close/>
                <a:moveTo>
                  <a:pt x="265" y="588"/>
                </a:moveTo>
                <a:lnTo>
                  <a:pt x="265" y="588"/>
                </a:lnTo>
                <a:cubicBezTo>
                  <a:pt x="132" y="588"/>
                  <a:pt x="29" y="485"/>
                  <a:pt x="29" y="353"/>
                </a:cubicBezTo>
                <a:cubicBezTo>
                  <a:pt x="29" y="338"/>
                  <a:pt x="29" y="309"/>
                  <a:pt x="59" y="294"/>
                </a:cubicBezTo>
                <a:cubicBezTo>
                  <a:pt x="59" y="309"/>
                  <a:pt x="88" y="412"/>
                  <a:pt x="177" y="397"/>
                </a:cubicBezTo>
                <a:cubicBezTo>
                  <a:pt x="177" y="323"/>
                  <a:pt x="147" y="117"/>
                  <a:pt x="250" y="58"/>
                </a:cubicBezTo>
                <a:cubicBezTo>
                  <a:pt x="250" y="162"/>
                  <a:pt x="265" y="309"/>
                  <a:pt x="382" y="323"/>
                </a:cubicBezTo>
                <a:cubicBezTo>
                  <a:pt x="382" y="279"/>
                  <a:pt x="382" y="220"/>
                  <a:pt x="412" y="205"/>
                </a:cubicBezTo>
                <a:cubicBezTo>
                  <a:pt x="412" y="264"/>
                  <a:pt x="471" y="309"/>
                  <a:pt x="471" y="367"/>
                </a:cubicBezTo>
                <a:cubicBezTo>
                  <a:pt x="471" y="485"/>
                  <a:pt x="353" y="588"/>
                  <a:pt x="265" y="588"/>
                </a:cubicBezTo>
                <a:close/>
              </a:path>
            </a:pathLst>
          </a:custGeom>
          <a:solidFill>
            <a:schemeClr val="tx1">
              <a:lumMod val="75000"/>
              <a:lumOff val="25000"/>
            </a:schemeClr>
          </a:solidFill>
          <a:ln>
            <a:noFill/>
          </a:ln>
          <a:effectLst/>
          <a:extLst/>
        </p:spPr>
        <p:txBody>
          <a:bodyPr wrap="none" anchor="ctr"/>
          <a:lstStyle/>
          <a:p>
            <a:endParaRPr lang="en-US" sz="5400"/>
          </a:p>
        </p:txBody>
      </p:sp>
      <p:sp>
        <p:nvSpPr>
          <p:cNvPr id="158" name="Freeform 157"/>
          <p:cNvSpPr>
            <a:spLocks noChangeArrowheads="1"/>
          </p:cNvSpPr>
          <p:nvPr/>
        </p:nvSpPr>
        <p:spPr bwMode="auto">
          <a:xfrm>
            <a:off x="7548605" y="3119160"/>
            <a:ext cx="487436" cy="580772"/>
          </a:xfrm>
          <a:custGeom>
            <a:avLst/>
            <a:gdLst>
              <a:gd name="T0" fmla="*/ 95499 w 517"/>
              <a:gd name="T1" fmla="*/ 0 h 619"/>
              <a:gd name="T2" fmla="*/ 95499 w 517"/>
              <a:gd name="T3" fmla="*/ 0 h 619"/>
              <a:gd name="T4" fmla="*/ 0 w 517"/>
              <a:gd name="T5" fmla="*/ 131589 h 619"/>
              <a:gd name="T6" fmla="*/ 95499 w 517"/>
              <a:gd name="T7" fmla="*/ 221586 h 619"/>
              <a:gd name="T8" fmla="*/ 185954 w 517"/>
              <a:gd name="T9" fmla="*/ 131589 h 619"/>
              <a:gd name="T10" fmla="*/ 95499 w 517"/>
              <a:gd name="T11" fmla="*/ 0 h 619"/>
              <a:gd name="T12" fmla="*/ 95499 w 517"/>
              <a:gd name="T13" fmla="*/ 210830 h 619"/>
              <a:gd name="T14" fmla="*/ 95499 w 517"/>
              <a:gd name="T15" fmla="*/ 210830 h 619"/>
              <a:gd name="T16" fmla="*/ 15857 w 517"/>
              <a:gd name="T17" fmla="*/ 131589 h 619"/>
              <a:gd name="T18" fmla="*/ 95499 w 517"/>
              <a:gd name="T19" fmla="*/ 20796 h 619"/>
              <a:gd name="T20" fmla="*/ 169737 w 517"/>
              <a:gd name="T21" fmla="*/ 131589 h 619"/>
              <a:gd name="T22" fmla="*/ 95499 w 517"/>
              <a:gd name="T23" fmla="*/ 210830 h 619"/>
              <a:gd name="T24" fmla="*/ 95499 w 517"/>
              <a:gd name="T25" fmla="*/ 68484 h 619"/>
              <a:gd name="T26" fmla="*/ 95499 w 517"/>
              <a:gd name="T27" fmla="*/ 68484 h 619"/>
              <a:gd name="T28" fmla="*/ 42524 w 517"/>
              <a:gd name="T29" fmla="*/ 136968 h 619"/>
              <a:gd name="T30" fmla="*/ 95499 w 517"/>
              <a:gd name="T31" fmla="*/ 190034 h 619"/>
              <a:gd name="T32" fmla="*/ 143429 w 517"/>
              <a:gd name="T33" fmla="*/ 136968 h 619"/>
              <a:gd name="T34" fmla="*/ 95499 w 517"/>
              <a:gd name="T35" fmla="*/ 68484 h 619"/>
              <a:gd name="T36" fmla="*/ 95499 w 517"/>
              <a:gd name="T37" fmla="*/ 173899 h 619"/>
              <a:gd name="T38" fmla="*/ 95499 w 517"/>
              <a:gd name="T39" fmla="*/ 173899 h 619"/>
              <a:gd name="T40" fmla="*/ 58381 w 517"/>
              <a:gd name="T41" fmla="*/ 136968 h 619"/>
              <a:gd name="T42" fmla="*/ 95499 w 517"/>
              <a:gd name="T43" fmla="*/ 84260 h 619"/>
              <a:gd name="T44" fmla="*/ 127212 w 517"/>
              <a:gd name="T45" fmla="*/ 136968 h 619"/>
              <a:gd name="T46" fmla="*/ 95499 w 517"/>
              <a:gd name="T47" fmla="*/ 173899 h 619"/>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517" h="619">
                <a:moveTo>
                  <a:pt x="265" y="0"/>
                </a:moveTo>
                <a:lnTo>
                  <a:pt x="265" y="0"/>
                </a:lnTo>
                <a:cubicBezTo>
                  <a:pt x="162" y="88"/>
                  <a:pt x="0" y="220"/>
                  <a:pt x="0" y="367"/>
                </a:cubicBezTo>
                <a:cubicBezTo>
                  <a:pt x="0" y="515"/>
                  <a:pt x="118" y="618"/>
                  <a:pt x="265" y="618"/>
                </a:cubicBezTo>
                <a:cubicBezTo>
                  <a:pt x="398" y="618"/>
                  <a:pt x="516" y="515"/>
                  <a:pt x="516" y="367"/>
                </a:cubicBezTo>
                <a:cubicBezTo>
                  <a:pt x="516" y="220"/>
                  <a:pt x="353" y="88"/>
                  <a:pt x="265" y="0"/>
                </a:cubicBezTo>
                <a:close/>
                <a:moveTo>
                  <a:pt x="265" y="588"/>
                </a:moveTo>
                <a:lnTo>
                  <a:pt x="265" y="588"/>
                </a:lnTo>
                <a:cubicBezTo>
                  <a:pt x="148" y="588"/>
                  <a:pt x="44" y="485"/>
                  <a:pt x="44" y="367"/>
                </a:cubicBezTo>
                <a:cubicBezTo>
                  <a:pt x="44" y="250"/>
                  <a:pt x="177" y="132"/>
                  <a:pt x="265" y="58"/>
                </a:cubicBezTo>
                <a:cubicBezTo>
                  <a:pt x="339" y="132"/>
                  <a:pt x="471" y="250"/>
                  <a:pt x="471" y="367"/>
                </a:cubicBezTo>
                <a:cubicBezTo>
                  <a:pt x="471" y="485"/>
                  <a:pt x="383" y="588"/>
                  <a:pt x="265" y="588"/>
                </a:cubicBezTo>
                <a:close/>
                <a:moveTo>
                  <a:pt x="265" y="191"/>
                </a:moveTo>
                <a:lnTo>
                  <a:pt x="265" y="191"/>
                </a:lnTo>
                <a:cubicBezTo>
                  <a:pt x="206" y="250"/>
                  <a:pt x="118" y="309"/>
                  <a:pt x="118" y="382"/>
                </a:cubicBezTo>
                <a:cubicBezTo>
                  <a:pt x="118" y="471"/>
                  <a:pt x="192" y="530"/>
                  <a:pt x="265" y="530"/>
                </a:cubicBezTo>
                <a:cubicBezTo>
                  <a:pt x="339" y="530"/>
                  <a:pt x="398" y="471"/>
                  <a:pt x="398" y="382"/>
                </a:cubicBezTo>
                <a:cubicBezTo>
                  <a:pt x="398" y="309"/>
                  <a:pt x="310" y="250"/>
                  <a:pt x="265" y="191"/>
                </a:cubicBezTo>
                <a:close/>
                <a:moveTo>
                  <a:pt x="265" y="485"/>
                </a:moveTo>
                <a:lnTo>
                  <a:pt x="265" y="485"/>
                </a:lnTo>
                <a:cubicBezTo>
                  <a:pt x="206" y="485"/>
                  <a:pt x="162" y="441"/>
                  <a:pt x="162" y="382"/>
                </a:cubicBezTo>
                <a:cubicBezTo>
                  <a:pt x="162" y="323"/>
                  <a:pt x="221" y="279"/>
                  <a:pt x="265" y="235"/>
                </a:cubicBezTo>
                <a:cubicBezTo>
                  <a:pt x="295" y="279"/>
                  <a:pt x="353" y="323"/>
                  <a:pt x="353" y="382"/>
                </a:cubicBezTo>
                <a:cubicBezTo>
                  <a:pt x="353" y="441"/>
                  <a:pt x="310" y="485"/>
                  <a:pt x="265" y="485"/>
                </a:cubicBezTo>
                <a:close/>
              </a:path>
            </a:pathLst>
          </a:custGeom>
          <a:solidFill>
            <a:schemeClr val="tx1">
              <a:lumMod val="75000"/>
              <a:lumOff val="25000"/>
            </a:schemeClr>
          </a:solidFill>
          <a:ln>
            <a:noFill/>
          </a:ln>
          <a:effectLst/>
          <a:extLst/>
        </p:spPr>
        <p:txBody>
          <a:bodyPr wrap="none" anchor="ctr"/>
          <a:lstStyle/>
          <a:p>
            <a:endParaRPr lang="en-US" sz="5400"/>
          </a:p>
        </p:txBody>
      </p:sp>
      <p:sp>
        <p:nvSpPr>
          <p:cNvPr id="159" name="Freeform 158"/>
          <p:cNvSpPr>
            <a:spLocks noChangeArrowheads="1"/>
          </p:cNvSpPr>
          <p:nvPr/>
        </p:nvSpPr>
        <p:spPr bwMode="auto">
          <a:xfrm>
            <a:off x="6535713" y="3119160"/>
            <a:ext cx="598056" cy="580772"/>
          </a:xfrm>
          <a:custGeom>
            <a:avLst/>
            <a:gdLst>
              <a:gd name="T0" fmla="*/ 111414 w 634"/>
              <a:gd name="T1" fmla="*/ 31553 h 619"/>
              <a:gd name="T2" fmla="*/ 111414 w 634"/>
              <a:gd name="T3" fmla="*/ 31553 h 619"/>
              <a:gd name="T4" fmla="*/ 63459 w 634"/>
              <a:gd name="T5" fmla="*/ 84260 h 619"/>
              <a:gd name="T6" fmla="*/ 111414 w 634"/>
              <a:gd name="T7" fmla="*/ 131589 h 619"/>
              <a:gd name="T8" fmla="*/ 164417 w 634"/>
              <a:gd name="T9" fmla="*/ 84260 h 619"/>
              <a:gd name="T10" fmla="*/ 111414 w 634"/>
              <a:gd name="T11" fmla="*/ 31553 h 619"/>
              <a:gd name="T12" fmla="*/ 111414 w 634"/>
              <a:gd name="T13" fmla="*/ 115813 h 619"/>
              <a:gd name="T14" fmla="*/ 111414 w 634"/>
              <a:gd name="T15" fmla="*/ 115813 h 619"/>
              <a:gd name="T16" fmla="*/ 79684 w 634"/>
              <a:gd name="T17" fmla="*/ 84260 h 619"/>
              <a:gd name="T18" fmla="*/ 111414 w 634"/>
              <a:gd name="T19" fmla="*/ 47329 h 619"/>
              <a:gd name="T20" fmla="*/ 148552 w 634"/>
              <a:gd name="T21" fmla="*/ 84260 h 619"/>
              <a:gd name="T22" fmla="*/ 111414 w 634"/>
              <a:gd name="T23" fmla="*/ 115813 h 619"/>
              <a:gd name="T24" fmla="*/ 191098 w 634"/>
              <a:gd name="T25" fmla="*/ 121191 h 619"/>
              <a:gd name="T26" fmla="*/ 191098 w 634"/>
              <a:gd name="T27" fmla="*/ 121191 h 619"/>
              <a:gd name="T28" fmla="*/ 201555 w 634"/>
              <a:gd name="T29" fmla="*/ 84260 h 619"/>
              <a:gd name="T30" fmla="*/ 111414 w 634"/>
              <a:gd name="T31" fmla="*/ 0 h 619"/>
              <a:gd name="T32" fmla="*/ 26321 w 634"/>
              <a:gd name="T33" fmla="*/ 84260 h 619"/>
              <a:gd name="T34" fmla="*/ 37138 w 634"/>
              <a:gd name="T35" fmla="*/ 121191 h 619"/>
              <a:gd name="T36" fmla="*/ 0 w 634"/>
              <a:gd name="T37" fmla="*/ 179277 h 619"/>
              <a:gd name="T38" fmla="*/ 42186 w 634"/>
              <a:gd name="T39" fmla="*/ 190034 h 619"/>
              <a:gd name="T40" fmla="*/ 74276 w 634"/>
              <a:gd name="T41" fmla="*/ 221586 h 619"/>
              <a:gd name="T42" fmla="*/ 106006 w 634"/>
              <a:gd name="T43" fmla="*/ 168879 h 619"/>
              <a:gd name="T44" fmla="*/ 111414 w 634"/>
              <a:gd name="T45" fmla="*/ 168879 h 619"/>
              <a:gd name="T46" fmla="*/ 116822 w 634"/>
              <a:gd name="T47" fmla="*/ 168879 h 619"/>
              <a:gd name="T48" fmla="*/ 148552 w 634"/>
              <a:gd name="T49" fmla="*/ 221586 h 619"/>
              <a:gd name="T50" fmla="*/ 180282 w 634"/>
              <a:gd name="T51" fmla="*/ 190034 h 619"/>
              <a:gd name="T52" fmla="*/ 228236 w 634"/>
              <a:gd name="T53" fmla="*/ 179277 h 619"/>
              <a:gd name="T54" fmla="*/ 191098 w 634"/>
              <a:gd name="T55" fmla="*/ 121191 h 619"/>
              <a:gd name="T56" fmla="*/ 74276 w 634"/>
              <a:gd name="T57" fmla="*/ 195053 h 619"/>
              <a:gd name="T58" fmla="*/ 74276 w 634"/>
              <a:gd name="T59" fmla="*/ 195053 h 619"/>
              <a:gd name="T60" fmla="*/ 53003 w 634"/>
              <a:gd name="T61" fmla="*/ 179277 h 619"/>
              <a:gd name="T62" fmla="*/ 20913 w 634"/>
              <a:gd name="T63" fmla="*/ 168879 h 619"/>
              <a:gd name="T64" fmla="*/ 42186 w 634"/>
              <a:gd name="T65" fmla="*/ 136968 h 619"/>
              <a:gd name="T66" fmla="*/ 90141 w 634"/>
              <a:gd name="T67" fmla="*/ 163501 h 619"/>
              <a:gd name="T68" fmla="*/ 74276 w 634"/>
              <a:gd name="T69" fmla="*/ 195053 h 619"/>
              <a:gd name="T70" fmla="*/ 111414 w 634"/>
              <a:gd name="T71" fmla="*/ 152744 h 619"/>
              <a:gd name="T72" fmla="*/ 111414 w 634"/>
              <a:gd name="T73" fmla="*/ 152744 h 619"/>
              <a:gd name="T74" fmla="*/ 42186 w 634"/>
              <a:gd name="T75" fmla="*/ 84260 h 619"/>
              <a:gd name="T76" fmla="*/ 111414 w 634"/>
              <a:gd name="T77" fmla="*/ 10398 h 619"/>
              <a:gd name="T78" fmla="*/ 185690 w 634"/>
              <a:gd name="T79" fmla="*/ 84260 h 619"/>
              <a:gd name="T80" fmla="*/ 111414 w 634"/>
              <a:gd name="T81" fmla="*/ 152744 h 619"/>
              <a:gd name="T82" fmla="*/ 174873 w 634"/>
              <a:gd name="T83" fmla="*/ 179277 h 619"/>
              <a:gd name="T84" fmla="*/ 174873 w 634"/>
              <a:gd name="T85" fmla="*/ 179277 h 619"/>
              <a:gd name="T86" fmla="*/ 153600 w 634"/>
              <a:gd name="T87" fmla="*/ 195053 h 619"/>
              <a:gd name="T88" fmla="*/ 132687 w 634"/>
              <a:gd name="T89" fmla="*/ 163501 h 619"/>
              <a:gd name="T90" fmla="*/ 180282 w 634"/>
              <a:gd name="T91" fmla="*/ 136968 h 619"/>
              <a:gd name="T92" fmla="*/ 201555 w 634"/>
              <a:gd name="T93" fmla="*/ 168879 h 619"/>
              <a:gd name="T94" fmla="*/ 174873 w 634"/>
              <a:gd name="T95" fmla="*/ 179277 h 61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634" h="619">
                <a:moveTo>
                  <a:pt x="309" y="88"/>
                </a:moveTo>
                <a:lnTo>
                  <a:pt x="309" y="88"/>
                </a:lnTo>
                <a:cubicBezTo>
                  <a:pt x="235" y="88"/>
                  <a:pt x="176" y="162"/>
                  <a:pt x="176" y="235"/>
                </a:cubicBezTo>
                <a:cubicBezTo>
                  <a:pt x="176" y="309"/>
                  <a:pt x="235" y="367"/>
                  <a:pt x="309" y="367"/>
                </a:cubicBezTo>
                <a:cubicBezTo>
                  <a:pt x="383" y="367"/>
                  <a:pt x="456" y="309"/>
                  <a:pt x="456" y="235"/>
                </a:cubicBezTo>
                <a:cubicBezTo>
                  <a:pt x="456" y="162"/>
                  <a:pt x="383" y="88"/>
                  <a:pt x="309" y="88"/>
                </a:cubicBezTo>
                <a:close/>
                <a:moveTo>
                  <a:pt x="309" y="323"/>
                </a:moveTo>
                <a:lnTo>
                  <a:pt x="309" y="323"/>
                </a:lnTo>
                <a:cubicBezTo>
                  <a:pt x="265" y="323"/>
                  <a:pt x="221" y="279"/>
                  <a:pt x="221" y="235"/>
                </a:cubicBezTo>
                <a:cubicBezTo>
                  <a:pt x="221" y="176"/>
                  <a:pt x="265" y="132"/>
                  <a:pt x="309" y="132"/>
                </a:cubicBezTo>
                <a:cubicBezTo>
                  <a:pt x="368" y="132"/>
                  <a:pt x="412" y="176"/>
                  <a:pt x="412" y="235"/>
                </a:cubicBezTo>
                <a:cubicBezTo>
                  <a:pt x="412" y="279"/>
                  <a:pt x="368" y="323"/>
                  <a:pt x="309" y="323"/>
                </a:cubicBezTo>
                <a:close/>
                <a:moveTo>
                  <a:pt x="530" y="338"/>
                </a:moveTo>
                <a:lnTo>
                  <a:pt x="530" y="338"/>
                </a:lnTo>
                <a:cubicBezTo>
                  <a:pt x="544" y="309"/>
                  <a:pt x="559" y="264"/>
                  <a:pt x="559" y="235"/>
                </a:cubicBezTo>
                <a:cubicBezTo>
                  <a:pt x="559" y="103"/>
                  <a:pt x="441" y="0"/>
                  <a:pt x="309" y="0"/>
                </a:cubicBezTo>
                <a:cubicBezTo>
                  <a:pt x="176" y="0"/>
                  <a:pt x="73" y="103"/>
                  <a:pt x="73" y="235"/>
                </a:cubicBezTo>
                <a:cubicBezTo>
                  <a:pt x="73" y="264"/>
                  <a:pt x="88" y="309"/>
                  <a:pt x="103" y="338"/>
                </a:cubicBezTo>
                <a:cubicBezTo>
                  <a:pt x="0" y="500"/>
                  <a:pt x="0" y="500"/>
                  <a:pt x="0" y="500"/>
                </a:cubicBezTo>
                <a:cubicBezTo>
                  <a:pt x="0" y="500"/>
                  <a:pt x="58" y="515"/>
                  <a:pt x="117" y="530"/>
                </a:cubicBezTo>
                <a:cubicBezTo>
                  <a:pt x="162" y="574"/>
                  <a:pt x="206" y="618"/>
                  <a:pt x="206" y="618"/>
                </a:cubicBezTo>
                <a:cubicBezTo>
                  <a:pt x="294" y="471"/>
                  <a:pt x="294" y="471"/>
                  <a:pt x="294" y="471"/>
                </a:cubicBezTo>
                <a:cubicBezTo>
                  <a:pt x="309" y="471"/>
                  <a:pt x="309" y="471"/>
                  <a:pt x="309" y="471"/>
                </a:cubicBezTo>
                <a:cubicBezTo>
                  <a:pt x="324" y="471"/>
                  <a:pt x="324" y="471"/>
                  <a:pt x="324" y="471"/>
                </a:cubicBezTo>
                <a:cubicBezTo>
                  <a:pt x="412" y="618"/>
                  <a:pt x="412" y="618"/>
                  <a:pt x="412" y="618"/>
                </a:cubicBezTo>
                <a:cubicBezTo>
                  <a:pt x="412" y="618"/>
                  <a:pt x="456" y="574"/>
                  <a:pt x="500" y="530"/>
                </a:cubicBezTo>
                <a:cubicBezTo>
                  <a:pt x="559" y="515"/>
                  <a:pt x="633" y="500"/>
                  <a:pt x="633" y="500"/>
                </a:cubicBezTo>
                <a:lnTo>
                  <a:pt x="530" y="338"/>
                </a:lnTo>
                <a:close/>
                <a:moveTo>
                  <a:pt x="206" y="544"/>
                </a:moveTo>
                <a:lnTo>
                  <a:pt x="206" y="544"/>
                </a:lnTo>
                <a:cubicBezTo>
                  <a:pt x="206" y="544"/>
                  <a:pt x="176" y="530"/>
                  <a:pt x="147" y="500"/>
                </a:cubicBezTo>
                <a:cubicBezTo>
                  <a:pt x="103" y="485"/>
                  <a:pt x="58" y="471"/>
                  <a:pt x="58" y="471"/>
                </a:cubicBezTo>
                <a:cubicBezTo>
                  <a:pt x="117" y="382"/>
                  <a:pt x="117" y="382"/>
                  <a:pt x="117" y="382"/>
                </a:cubicBezTo>
                <a:cubicBezTo>
                  <a:pt x="147" y="412"/>
                  <a:pt x="206" y="456"/>
                  <a:pt x="250" y="456"/>
                </a:cubicBezTo>
                <a:lnTo>
                  <a:pt x="206" y="544"/>
                </a:lnTo>
                <a:close/>
                <a:moveTo>
                  <a:pt x="309" y="426"/>
                </a:moveTo>
                <a:lnTo>
                  <a:pt x="309" y="426"/>
                </a:lnTo>
                <a:cubicBezTo>
                  <a:pt x="206" y="426"/>
                  <a:pt x="117" y="338"/>
                  <a:pt x="117" y="235"/>
                </a:cubicBezTo>
                <a:cubicBezTo>
                  <a:pt x="117" y="117"/>
                  <a:pt x="206" y="29"/>
                  <a:pt x="309" y="29"/>
                </a:cubicBezTo>
                <a:cubicBezTo>
                  <a:pt x="426" y="29"/>
                  <a:pt x="515" y="117"/>
                  <a:pt x="515" y="235"/>
                </a:cubicBezTo>
                <a:cubicBezTo>
                  <a:pt x="515" y="338"/>
                  <a:pt x="426" y="426"/>
                  <a:pt x="309" y="426"/>
                </a:cubicBezTo>
                <a:close/>
                <a:moveTo>
                  <a:pt x="485" y="500"/>
                </a:moveTo>
                <a:lnTo>
                  <a:pt x="485" y="500"/>
                </a:lnTo>
                <a:cubicBezTo>
                  <a:pt x="456" y="530"/>
                  <a:pt x="426" y="544"/>
                  <a:pt x="426" y="544"/>
                </a:cubicBezTo>
                <a:cubicBezTo>
                  <a:pt x="368" y="456"/>
                  <a:pt x="368" y="456"/>
                  <a:pt x="368" y="456"/>
                </a:cubicBezTo>
                <a:cubicBezTo>
                  <a:pt x="426" y="456"/>
                  <a:pt x="471" y="412"/>
                  <a:pt x="500" y="382"/>
                </a:cubicBezTo>
                <a:cubicBezTo>
                  <a:pt x="559" y="471"/>
                  <a:pt x="559" y="471"/>
                  <a:pt x="559" y="471"/>
                </a:cubicBezTo>
                <a:cubicBezTo>
                  <a:pt x="559" y="471"/>
                  <a:pt x="530" y="485"/>
                  <a:pt x="485" y="500"/>
                </a:cubicBezTo>
                <a:close/>
              </a:path>
            </a:pathLst>
          </a:custGeom>
          <a:solidFill>
            <a:schemeClr val="tx1">
              <a:lumMod val="75000"/>
              <a:lumOff val="25000"/>
            </a:schemeClr>
          </a:solidFill>
          <a:ln>
            <a:noFill/>
          </a:ln>
          <a:effectLst/>
          <a:extLst/>
        </p:spPr>
        <p:txBody>
          <a:bodyPr wrap="none" anchor="ctr"/>
          <a:lstStyle/>
          <a:p>
            <a:endParaRPr lang="en-US" sz="5400"/>
          </a:p>
        </p:txBody>
      </p:sp>
      <p:sp>
        <p:nvSpPr>
          <p:cNvPr id="160" name="Freeform 159"/>
          <p:cNvSpPr>
            <a:spLocks noChangeArrowheads="1"/>
          </p:cNvSpPr>
          <p:nvPr/>
        </p:nvSpPr>
        <p:spPr bwMode="auto">
          <a:xfrm>
            <a:off x="5564303" y="3132989"/>
            <a:ext cx="608428" cy="556574"/>
          </a:xfrm>
          <a:custGeom>
            <a:avLst/>
            <a:gdLst>
              <a:gd name="T0" fmla="*/ 184545 w 649"/>
              <a:gd name="T1" fmla="*/ 26677 h 590"/>
              <a:gd name="T2" fmla="*/ 184545 w 649"/>
              <a:gd name="T3" fmla="*/ 26677 h 590"/>
              <a:gd name="T4" fmla="*/ 158386 w 649"/>
              <a:gd name="T5" fmla="*/ 0 h 590"/>
              <a:gd name="T6" fmla="*/ 73818 w 649"/>
              <a:gd name="T7" fmla="*/ 0 h 590"/>
              <a:gd name="T8" fmla="*/ 47659 w 649"/>
              <a:gd name="T9" fmla="*/ 26677 h 590"/>
              <a:gd name="T10" fmla="*/ 5375 w 649"/>
              <a:gd name="T11" fmla="*/ 58402 h 590"/>
              <a:gd name="T12" fmla="*/ 47659 w 649"/>
              <a:gd name="T13" fmla="*/ 100941 h 590"/>
              <a:gd name="T14" fmla="*/ 52676 w 649"/>
              <a:gd name="T15" fmla="*/ 100941 h 590"/>
              <a:gd name="T16" fmla="*/ 110727 w 649"/>
              <a:gd name="T17" fmla="*/ 153935 h 590"/>
              <a:gd name="T18" fmla="*/ 110727 w 649"/>
              <a:gd name="T19" fmla="*/ 196474 h 590"/>
              <a:gd name="T20" fmla="*/ 89585 w 649"/>
              <a:gd name="T21" fmla="*/ 196474 h 590"/>
              <a:gd name="T22" fmla="*/ 79193 w 649"/>
              <a:gd name="T23" fmla="*/ 206929 h 590"/>
              <a:gd name="T24" fmla="*/ 89585 w 649"/>
              <a:gd name="T25" fmla="*/ 212336 h 590"/>
              <a:gd name="T26" fmla="*/ 142261 w 649"/>
              <a:gd name="T27" fmla="*/ 212336 h 590"/>
              <a:gd name="T28" fmla="*/ 153011 w 649"/>
              <a:gd name="T29" fmla="*/ 206929 h 590"/>
              <a:gd name="T30" fmla="*/ 142261 w 649"/>
              <a:gd name="T31" fmla="*/ 196474 h 590"/>
              <a:gd name="T32" fmla="*/ 121477 w 649"/>
              <a:gd name="T33" fmla="*/ 196474 h 590"/>
              <a:gd name="T34" fmla="*/ 121477 w 649"/>
              <a:gd name="T35" fmla="*/ 153935 h 590"/>
              <a:gd name="T36" fmla="*/ 179528 w 649"/>
              <a:gd name="T37" fmla="*/ 100941 h 590"/>
              <a:gd name="T38" fmla="*/ 184545 w 649"/>
              <a:gd name="T39" fmla="*/ 100941 h 590"/>
              <a:gd name="T40" fmla="*/ 226829 w 649"/>
              <a:gd name="T41" fmla="*/ 58402 h 590"/>
              <a:gd name="T42" fmla="*/ 184545 w 649"/>
              <a:gd name="T43" fmla="*/ 26677 h 590"/>
              <a:gd name="T44" fmla="*/ 47659 w 649"/>
              <a:gd name="T45" fmla="*/ 85079 h 590"/>
              <a:gd name="T46" fmla="*/ 47659 w 649"/>
              <a:gd name="T47" fmla="*/ 85079 h 590"/>
              <a:gd name="T48" fmla="*/ 15767 w 649"/>
              <a:gd name="T49" fmla="*/ 58402 h 590"/>
              <a:gd name="T50" fmla="*/ 47659 w 649"/>
              <a:gd name="T51" fmla="*/ 42539 h 590"/>
              <a:gd name="T52" fmla="*/ 47659 w 649"/>
              <a:gd name="T53" fmla="*/ 85079 h 590"/>
              <a:gd name="T54" fmla="*/ 174153 w 649"/>
              <a:gd name="T55" fmla="*/ 68856 h 590"/>
              <a:gd name="T56" fmla="*/ 174153 w 649"/>
              <a:gd name="T57" fmla="*/ 68856 h 590"/>
              <a:gd name="T58" fmla="*/ 116102 w 649"/>
              <a:gd name="T59" fmla="*/ 143480 h 590"/>
              <a:gd name="T60" fmla="*/ 58051 w 649"/>
              <a:gd name="T61" fmla="*/ 68856 h 590"/>
              <a:gd name="T62" fmla="*/ 58051 w 649"/>
              <a:gd name="T63" fmla="*/ 26677 h 590"/>
              <a:gd name="T64" fmla="*/ 73818 w 649"/>
              <a:gd name="T65" fmla="*/ 15862 h 590"/>
              <a:gd name="T66" fmla="*/ 158386 w 649"/>
              <a:gd name="T67" fmla="*/ 15862 h 590"/>
              <a:gd name="T68" fmla="*/ 174153 w 649"/>
              <a:gd name="T69" fmla="*/ 26677 h 590"/>
              <a:gd name="T70" fmla="*/ 174153 w 649"/>
              <a:gd name="T71" fmla="*/ 68856 h 590"/>
              <a:gd name="T72" fmla="*/ 184545 w 649"/>
              <a:gd name="T73" fmla="*/ 85079 h 590"/>
              <a:gd name="T74" fmla="*/ 184545 w 649"/>
              <a:gd name="T75" fmla="*/ 85079 h 590"/>
              <a:gd name="T76" fmla="*/ 184545 w 649"/>
              <a:gd name="T77" fmla="*/ 42539 h 590"/>
              <a:gd name="T78" fmla="*/ 216437 w 649"/>
              <a:gd name="T79" fmla="*/ 58402 h 590"/>
              <a:gd name="T80" fmla="*/ 184545 w 649"/>
              <a:gd name="T81" fmla="*/ 85079 h 59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649" h="590">
                <a:moveTo>
                  <a:pt x="515" y="74"/>
                </a:moveTo>
                <a:lnTo>
                  <a:pt x="515" y="74"/>
                </a:lnTo>
                <a:cubicBezTo>
                  <a:pt x="515" y="30"/>
                  <a:pt x="486" y="0"/>
                  <a:pt x="442" y="0"/>
                </a:cubicBezTo>
                <a:cubicBezTo>
                  <a:pt x="206" y="0"/>
                  <a:pt x="206" y="0"/>
                  <a:pt x="206" y="0"/>
                </a:cubicBezTo>
                <a:cubicBezTo>
                  <a:pt x="162" y="0"/>
                  <a:pt x="133" y="30"/>
                  <a:pt x="133" y="74"/>
                </a:cubicBezTo>
                <a:cubicBezTo>
                  <a:pt x="0" y="74"/>
                  <a:pt x="15" y="74"/>
                  <a:pt x="15" y="162"/>
                </a:cubicBezTo>
                <a:cubicBezTo>
                  <a:pt x="15" y="221"/>
                  <a:pt x="59" y="280"/>
                  <a:pt x="133" y="280"/>
                </a:cubicBezTo>
                <a:cubicBezTo>
                  <a:pt x="133" y="280"/>
                  <a:pt x="133" y="280"/>
                  <a:pt x="147" y="280"/>
                </a:cubicBezTo>
                <a:cubicBezTo>
                  <a:pt x="162" y="353"/>
                  <a:pt x="236" y="427"/>
                  <a:pt x="309" y="427"/>
                </a:cubicBezTo>
                <a:cubicBezTo>
                  <a:pt x="309" y="545"/>
                  <a:pt x="309" y="545"/>
                  <a:pt x="309" y="545"/>
                </a:cubicBezTo>
                <a:cubicBezTo>
                  <a:pt x="250" y="545"/>
                  <a:pt x="250" y="545"/>
                  <a:pt x="250" y="545"/>
                </a:cubicBezTo>
                <a:cubicBezTo>
                  <a:pt x="236" y="545"/>
                  <a:pt x="221" y="560"/>
                  <a:pt x="221" y="574"/>
                </a:cubicBezTo>
                <a:cubicBezTo>
                  <a:pt x="221" y="574"/>
                  <a:pt x="236" y="589"/>
                  <a:pt x="250" y="589"/>
                </a:cubicBezTo>
                <a:cubicBezTo>
                  <a:pt x="397" y="589"/>
                  <a:pt x="397" y="589"/>
                  <a:pt x="397" y="589"/>
                </a:cubicBezTo>
                <a:cubicBezTo>
                  <a:pt x="413" y="589"/>
                  <a:pt x="427" y="574"/>
                  <a:pt x="427" y="574"/>
                </a:cubicBezTo>
                <a:cubicBezTo>
                  <a:pt x="427" y="560"/>
                  <a:pt x="413" y="545"/>
                  <a:pt x="397" y="545"/>
                </a:cubicBezTo>
                <a:cubicBezTo>
                  <a:pt x="339" y="545"/>
                  <a:pt x="339" y="545"/>
                  <a:pt x="339" y="545"/>
                </a:cubicBezTo>
                <a:cubicBezTo>
                  <a:pt x="339" y="427"/>
                  <a:pt x="339" y="427"/>
                  <a:pt x="339" y="427"/>
                </a:cubicBezTo>
                <a:cubicBezTo>
                  <a:pt x="413" y="427"/>
                  <a:pt x="486" y="353"/>
                  <a:pt x="501" y="280"/>
                </a:cubicBezTo>
                <a:cubicBezTo>
                  <a:pt x="515" y="280"/>
                  <a:pt x="515" y="280"/>
                  <a:pt x="515" y="280"/>
                </a:cubicBezTo>
                <a:cubicBezTo>
                  <a:pt x="589" y="280"/>
                  <a:pt x="633" y="221"/>
                  <a:pt x="633" y="162"/>
                </a:cubicBezTo>
                <a:cubicBezTo>
                  <a:pt x="633" y="74"/>
                  <a:pt x="648" y="74"/>
                  <a:pt x="515" y="74"/>
                </a:cubicBezTo>
                <a:close/>
                <a:moveTo>
                  <a:pt x="133" y="236"/>
                </a:moveTo>
                <a:lnTo>
                  <a:pt x="133" y="236"/>
                </a:lnTo>
                <a:cubicBezTo>
                  <a:pt x="88" y="236"/>
                  <a:pt x="44" y="206"/>
                  <a:pt x="44" y="162"/>
                </a:cubicBezTo>
                <a:cubicBezTo>
                  <a:pt x="44" y="118"/>
                  <a:pt x="44" y="118"/>
                  <a:pt x="133" y="118"/>
                </a:cubicBezTo>
                <a:lnTo>
                  <a:pt x="133" y="236"/>
                </a:lnTo>
                <a:close/>
                <a:moveTo>
                  <a:pt x="486" y="191"/>
                </a:moveTo>
                <a:lnTo>
                  <a:pt x="486" y="191"/>
                </a:lnTo>
                <a:cubicBezTo>
                  <a:pt x="486" y="280"/>
                  <a:pt x="413" y="398"/>
                  <a:pt x="324" y="398"/>
                </a:cubicBezTo>
                <a:cubicBezTo>
                  <a:pt x="236" y="398"/>
                  <a:pt x="162" y="280"/>
                  <a:pt x="162" y="191"/>
                </a:cubicBezTo>
                <a:cubicBezTo>
                  <a:pt x="162" y="74"/>
                  <a:pt x="162" y="74"/>
                  <a:pt x="162" y="74"/>
                </a:cubicBezTo>
                <a:cubicBezTo>
                  <a:pt x="162" y="59"/>
                  <a:pt x="192" y="44"/>
                  <a:pt x="206" y="44"/>
                </a:cubicBezTo>
                <a:cubicBezTo>
                  <a:pt x="442" y="44"/>
                  <a:pt x="442" y="44"/>
                  <a:pt x="442" y="44"/>
                </a:cubicBezTo>
                <a:cubicBezTo>
                  <a:pt x="456" y="44"/>
                  <a:pt x="486" y="59"/>
                  <a:pt x="486" y="74"/>
                </a:cubicBezTo>
                <a:lnTo>
                  <a:pt x="486" y="191"/>
                </a:lnTo>
                <a:close/>
                <a:moveTo>
                  <a:pt x="515" y="236"/>
                </a:moveTo>
                <a:lnTo>
                  <a:pt x="515" y="236"/>
                </a:lnTo>
                <a:cubicBezTo>
                  <a:pt x="515" y="118"/>
                  <a:pt x="515" y="118"/>
                  <a:pt x="515" y="118"/>
                </a:cubicBezTo>
                <a:cubicBezTo>
                  <a:pt x="604" y="118"/>
                  <a:pt x="604" y="118"/>
                  <a:pt x="604" y="162"/>
                </a:cubicBezTo>
                <a:cubicBezTo>
                  <a:pt x="604" y="206"/>
                  <a:pt x="560" y="236"/>
                  <a:pt x="515" y="236"/>
                </a:cubicBezTo>
                <a:close/>
              </a:path>
            </a:pathLst>
          </a:custGeom>
          <a:solidFill>
            <a:schemeClr val="tx1">
              <a:lumMod val="75000"/>
              <a:lumOff val="25000"/>
            </a:schemeClr>
          </a:solidFill>
          <a:ln>
            <a:noFill/>
          </a:ln>
          <a:effectLst/>
          <a:extLst/>
        </p:spPr>
        <p:txBody>
          <a:bodyPr wrap="none" anchor="ctr"/>
          <a:lstStyle/>
          <a:p>
            <a:endParaRPr lang="en-US" sz="5400"/>
          </a:p>
        </p:txBody>
      </p:sp>
      <p:sp>
        <p:nvSpPr>
          <p:cNvPr id="161" name="Freeform 160"/>
          <p:cNvSpPr>
            <a:spLocks noChangeArrowheads="1"/>
          </p:cNvSpPr>
          <p:nvPr/>
        </p:nvSpPr>
        <p:spPr bwMode="auto">
          <a:xfrm>
            <a:off x="4606723" y="3119160"/>
            <a:ext cx="598056" cy="580772"/>
          </a:xfrm>
          <a:custGeom>
            <a:avLst/>
            <a:gdLst>
              <a:gd name="T0" fmla="*/ 63820 w 634"/>
              <a:gd name="T1" fmla="*/ 68484 h 619"/>
              <a:gd name="T2" fmla="*/ 63820 w 634"/>
              <a:gd name="T3" fmla="*/ 68484 h 619"/>
              <a:gd name="T4" fmla="*/ 58411 w 634"/>
              <a:gd name="T5" fmla="*/ 73504 h 619"/>
              <a:gd name="T6" fmla="*/ 58411 w 634"/>
              <a:gd name="T7" fmla="*/ 147724 h 619"/>
              <a:gd name="T8" fmla="*/ 63820 w 634"/>
              <a:gd name="T9" fmla="*/ 152744 h 619"/>
              <a:gd name="T10" fmla="*/ 74637 w 634"/>
              <a:gd name="T11" fmla="*/ 147724 h 619"/>
              <a:gd name="T12" fmla="*/ 74637 w 634"/>
              <a:gd name="T13" fmla="*/ 73504 h 619"/>
              <a:gd name="T14" fmla="*/ 63820 w 634"/>
              <a:gd name="T15" fmla="*/ 68484 h 619"/>
              <a:gd name="T16" fmla="*/ 122231 w 634"/>
              <a:gd name="T17" fmla="*/ 89639 h 619"/>
              <a:gd name="T18" fmla="*/ 122231 w 634"/>
              <a:gd name="T19" fmla="*/ 89639 h 619"/>
              <a:gd name="T20" fmla="*/ 116822 w 634"/>
              <a:gd name="T21" fmla="*/ 94658 h 619"/>
              <a:gd name="T22" fmla="*/ 116822 w 634"/>
              <a:gd name="T23" fmla="*/ 136968 h 619"/>
              <a:gd name="T24" fmla="*/ 122231 w 634"/>
              <a:gd name="T25" fmla="*/ 147724 h 619"/>
              <a:gd name="T26" fmla="*/ 127639 w 634"/>
              <a:gd name="T27" fmla="*/ 136968 h 619"/>
              <a:gd name="T28" fmla="*/ 127639 w 634"/>
              <a:gd name="T29" fmla="*/ 94658 h 619"/>
              <a:gd name="T30" fmla="*/ 122231 w 634"/>
              <a:gd name="T31" fmla="*/ 89639 h 619"/>
              <a:gd name="T32" fmla="*/ 169825 w 634"/>
              <a:gd name="T33" fmla="*/ 0 h 619"/>
              <a:gd name="T34" fmla="*/ 169825 w 634"/>
              <a:gd name="T35" fmla="*/ 0 h 619"/>
              <a:gd name="T36" fmla="*/ 116822 w 634"/>
              <a:gd name="T37" fmla="*/ 41951 h 619"/>
              <a:gd name="T38" fmla="*/ 58411 w 634"/>
              <a:gd name="T39" fmla="*/ 20796 h 619"/>
              <a:gd name="T40" fmla="*/ 0 w 634"/>
              <a:gd name="T41" fmla="*/ 52707 h 619"/>
              <a:gd name="T42" fmla="*/ 0 w 634"/>
              <a:gd name="T43" fmla="*/ 221586 h 619"/>
              <a:gd name="T44" fmla="*/ 58411 w 634"/>
              <a:gd name="T45" fmla="*/ 190034 h 619"/>
              <a:gd name="T46" fmla="*/ 116822 w 634"/>
              <a:gd name="T47" fmla="*/ 210830 h 619"/>
              <a:gd name="T48" fmla="*/ 169825 w 634"/>
              <a:gd name="T49" fmla="*/ 168879 h 619"/>
              <a:gd name="T50" fmla="*/ 228236 w 634"/>
              <a:gd name="T51" fmla="*/ 210830 h 619"/>
              <a:gd name="T52" fmla="*/ 228236 w 634"/>
              <a:gd name="T53" fmla="*/ 41951 h 619"/>
              <a:gd name="T54" fmla="*/ 169825 w 634"/>
              <a:gd name="T55" fmla="*/ 0 h 619"/>
              <a:gd name="T56" fmla="*/ 212372 w 634"/>
              <a:gd name="T57" fmla="*/ 184655 h 619"/>
              <a:gd name="T58" fmla="*/ 212372 w 634"/>
              <a:gd name="T59" fmla="*/ 184655 h 619"/>
              <a:gd name="T60" fmla="*/ 169825 w 634"/>
              <a:gd name="T61" fmla="*/ 152744 h 619"/>
              <a:gd name="T62" fmla="*/ 116822 w 634"/>
              <a:gd name="T63" fmla="*/ 195053 h 619"/>
              <a:gd name="T64" fmla="*/ 58411 w 634"/>
              <a:gd name="T65" fmla="*/ 173899 h 619"/>
              <a:gd name="T66" fmla="*/ 15865 w 634"/>
              <a:gd name="T67" fmla="*/ 200432 h 619"/>
              <a:gd name="T68" fmla="*/ 15865 w 634"/>
              <a:gd name="T69" fmla="*/ 58086 h 619"/>
              <a:gd name="T70" fmla="*/ 58411 w 634"/>
              <a:gd name="T71" fmla="*/ 31553 h 619"/>
              <a:gd name="T72" fmla="*/ 116822 w 634"/>
              <a:gd name="T73" fmla="*/ 52707 h 619"/>
              <a:gd name="T74" fmla="*/ 169825 w 634"/>
              <a:gd name="T75" fmla="*/ 10398 h 619"/>
              <a:gd name="T76" fmla="*/ 212372 w 634"/>
              <a:gd name="T77" fmla="*/ 41951 h 619"/>
              <a:gd name="T78" fmla="*/ 212372 w 634"/>
              <a:gd name="T79" fmla="*/ 184655 h 619"/>
              <a:gd name="T80" fmla="*/ 169825 w 634"/>
              <a:gd name="T81" fmla="*/ 115813 h 619"/>
              <a:gd name="T82" fmla="*/ 169825 w 634"/>
              <a:gd name="T83" fmla="*/ 115813 h 619"/>
              <a:gd name="T84" fmla="*/ 180642 w 634"/>
              <a:gd name="T85" fmla="*/ 126570 h 619"/>
              <a:gd name="T86" fmla="*/ 186051 w 634"/>
              <a:gd name="T87" fmla="*/ 115813 h 619"/>
              <a:gd name="T88" fmla="*/ 186051 w 634"/>
              <a:gd name="T89" fmla="*/ 63106 h 619"/>
              <a:gd name="T90" fmla="*/ 180642 w 634"/>
              <a:gd name="T91" fmla="*/ 52707 h 619"/>
              <a:gd name="T92" fmla="*/ 169825 w 634"/>
              <a:gd name="T93" fmla="*/ 63106 h 619"/>
              <a:gd name="T94" fmla="*/ 169825 w 634"/>
              <a:gd name="T95" fmla="*/ 115813 h 61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634" h="619">
                <a:moveTo>
                  <a:pt x="177" y="191"/>
                </a:moveTo>
                <a:lnTo>
                  <a:pt x="177" y="191"/>
                </a:lnTo>
                <a:lnTo>
                  <a:pt x="162" y="205"/>
                </a:lnTo>
                <a:cubicBezTo>
                  <a:pt x="162" y="412"/>
                  <a:pt x="162" y="412"/>
                  <a:pt x="162" y="412"/>
                </a:cubicBezTo>
                <a:lnTo>
                  <a:pt x="177" y="426"/>
                </a:lnTo>
                <a:cubicBezTo>
                  <a:pt x="192" y="426"/>
                  <a:pt x="207" y="412"/>
                  <a:pt x="207" y="412"/>
                </a:cubicBezTo>
                <a:cubicBezTo>
                  <a:pt x="207" y="205"/>
                  <a:pt x="207" y="205"/>
                  <a:pt x="207" y="205"/>
                </a:cubicBezTo>
                <a:cubicBezTo>
                  <a:pt x="207" y="205"/>
                  <a:pt x="192" y="191"/>
                  <a:pt x="177" y="191"/>
                </a:cubicBezTo>
                <a:close/>
                <a:moveTo>
                  <a:pt x="339" y="250"/>
                </a:moveTo>
                <a:lnTo>
                  <a:pt x="339" y="250"/>
                </a:lnTo>
                <a:cubicBezTo>
                  <a:pt x="324" y="250"/>
                  <a:pt x="324" y="264"/>
                  <a:pt x="324" y="264"/>
                </a:cubicBezTo>
                <a:cubicBezTo>
                  <a:pt x="324" y="382"/>
                  <a:pt x="324" y="382"/>
                  <a:pt x="324" y="382"/>
                </a:cubicBezTo>
                <a:cubicBezTo>
                  <a:pt x="324" y="397"/>
                  <a:pt x="324" y="412"/>
                  <a:pt x="339" y="412"/>
                </a:cubicBezTo>
                <a:cubicBezTo>
                  <a:pt x="354" y="412"/>
                  <a:pt x="354" y="397"/>
                  <a:pt x="354" y="382"/>
                </a:cubicBezTo>
                <a:cubicBezTo>
                  <a:pt x="354" y="264"/>
                  <a:pt x="354" y="264"/>
                  <a:pt x="354" y="264"/>
                </a:cubicBezTo>
                <a:cubicBezTo>
                  <a:pt x="354" y="264"/>
                  <a:pt x="354" y="250"/>
                  <a:pt x="339" y="250"/>
                </a:cubicBezTo>
                <a:close/>
                <a:moveTo>
                  <a:pt x="471" y="0"/>
                </a:moveTo>
                <a:lnTo>
                  <a:pt x="471" y="0"/>
                </a:lnTo>
                <a:cubicBezTo>
                  <a:pt x="324" y="117"/>
                  <a:pt x="324" y="117"/>
                  <a:pt x="324" y="117"/>
                </a:cubicBezTo>
                <a:cubicBezTo>
                  <a:pt x="162" y="58"/>
                  <a:pt x="162" y="58"/>
                  <a:pt x="162" y="58"/>
                </a:cubicBezTo>
                <a:cubicBezTo>
                  <a:pt x="0" y="147"/>
                  <a:pt x="0" y="147"/>
                  <a:pt x="0" y="147"/>
                </a:cubicBezTo>
                <a:cubicBezTo>
                  <a:pt x="0" y="618"/>
                  <a:pt x="0" y="618"/>
                  <a:pt x="0" y="618"/>
                </a:cubicBezTo>
                <a:cubicBezTo>
                  <a:pt x="162" y="530"/>
                  <a:pt x="162" y="530"/>
                  <a:pt x="162" y="530"/>
                </a:cubicBezTo>
                <a:cubicBezTo>
                  <a:pt x="324" y="588"/>
                  <a:pt x="324" y="588"/>
                  <a:pt x="324" y="588"/>
                </a:cubicBezTo>
                <a:cubicBezTo>
                  <a:pt x="471" y="471"/>
                  <a:pt x="471" y="471"/>
                  <a:pt x="471" y="471"/>
                </a:cubicBezTo>
                <a:cubicBezTo>
                  <a:pt x="633" y="588"/>
                  <a:pt x="633" y="588"/>
                  <a:pt x="633" y="588"/>
                </a:cubicBezTo>
                <a:cubicBezTo>
                  <a:pt x="633" y="117"/>
                  <a:pt x="633" y="117"/>
                  <a:pt x="633" y="117"/>
                </a:cubicBezTo>
                <a:lnTo>
                  <a:pt x="471" y="0"/>
                </a:lnTo>
                <a:close/>
                <a:moveTo>
                  <a:pt x="589" y="515"/>
                </a:moveTo>
                <a:lnTo>
                  <a:pt x="589" y="515"/>
                </a:lnTo>
                <a:cubicBezTo>
                  <a:pt x="471" y="426"/>
                  <a:pt x="471" y="426"/>
                  <a:pt x="471" y="426"/>
                </a:cubicBezTo>
                <a:cubicBezTo>
                  <a:pt x="324" y="544"/>
                  <a:pt x="324" y="544"/>
                  <a:pt x="324" y="544"/>
                </a:cubicBezTo>
                <a:cubicBezTo>
                  <a:pt x="162" y="485"/>
                  <a:pt x="162" y="485"/>
                  <a:pt x="162" y="485"/>
                </a:cubicBezTo>
                <a:cubicBezTo>
                  <a:pt x="44" y="559"/>
                  <a:pt x="44" y="559"/>
                  <a:pt x="44" y="559"/>
                </a:cubicBezTo>
                <a:cubicBezTo>
                  <a:pt x="44" y="162"/>
                  <a:pt x="44" y="162"/>
                  <a:pt x="44" y="162"/>
                </a:cubicBezTo>
                <a:cubicBezTo>
                  <a:pt x="162" y="88"/>
                  <a:pt x="162" y="88"/>
                  <a:pt x="162" y="88"/>
                </a:cubicBezTo>
                <a:cubicBezTo>
                  <a:pt x="324" y="147"/>
                  <a:pt x="324" y="147"/>
                  <a:pt x="324" y="147"/>
                </a:cubicBezTo>
                <a:cubicBezTo>
                  <a:pt x="471" y="29"/>
                  <a:pt x="471" y="29"/>
                  <a:pt x="471" y="29"/>
                </a:cubicBezTo>
                <a:cubicBezTo>
                  <a:pt x="589" y="117"/>
                  <a:pt x="589" y="117"/>
                  <a:pt x="589" y="117"/>
                </a:cubicBezTo>
                <a:lnTo>
                  <a:pt x="589" y="515"/>
                </a:lnTo>
                <a:close/>
                <a:moveTo>
                  <a:pt x="471" y="323"/>
                </a:moveTo>
                <a:lnTo>
                  <a:pt x="471" y="323"/>
                </a:lnTo>
                <a:cubicBezTo>
                  <a:pt x="471" y="338"/>
                  <a:pt x="486" y="353"/>
                  <a:pt x="501" y="353"/>
                </a:cubicBezTo>
                <a:cubicBezTo>
                  <a:pt x="501" y="353"/>
                  <a:pt x="516" y="338"/>
                  <a:pt x="516" y="323"/>
                </a:cubicBezTo>
                <a:cubicBezTo>
                  <a:pt x="516" y="176"/>
                  <a:pt x="516" y="176"/>
                  <a:pt x="516" y="176"/>
                </a:cubicBezTo>
                <a:cubicBezTo>
                  <a:pt x="516" y="162"/>
                  <a:pt x="501" y="147"/>
                  <a:pt x="501" y="147"/>
                </a:cubicBezTo>
                <a:cubicBezTo>
                  <a:pt x="486" y="147"/>
                  <a:pt x="471" y="162"/>
                  <a:pt x="471" y="176"/>
                </a:cubicBezTo>
                <a:lnTo>
                  <a:pt x="471" y="323"/>
                </a:lnTo>
                <a:close/>
              </a:path>
            </a:pathLst>
          </a:custGeom>
          <a:solidFill>
            <a:schemeClr val="tx1">
              <a:lumMod val="75000"/>
              <a:lumOff val="25000"/>
            </a:schemeClr>
          </a:solidFill>
          <a:ln>
            <a:noFill/>
          </a:ln>
          <a:effectLst/>
          <a:extLst/>
        </p:spPr>
        <p:txBody>
          <a:bodyPr wrap="none" anchor="ctr"/>
          <a:lstStyle/>
          <a:p>
            <a:endParaRPr lang="en-US" sz="5400"/>
          </a:p>
        </p:txBody>
      </p:sp>
      <p:sp>
        <p:nvSpPr>
          <p:cNvPr id="162" name="Freeform 161"/>
          <p:cNvSpPr>
            <a:spLocks noChangeArrowheads="1"/>
          </p:cNvSpPr>
          <p:nvPr/>
        </p:nvSpPr>
        <p:spPr bwMode="auto">
          <a:xfrm>
            <a:off x="3707908" y="3119160"/>
            <a:ext cx="483978" cy="580772"/>
          </a:xfrm>
          <a:custGeom>
            <a:avLst/>
            <a:gdLst>
              <a:gd name="T0" fmla="*/ 179267 w 517"/>
              <a:gd name="T1" fmla="*/ 84260 h 619"/>
              <a:gd name="T2" fmla="*/ 179267 w 517"/>
              <a:gd name="T3" fmla="*/ 84260 h 619"/>
              <a:gd name="T4" fmla="*/ 158156 w 517"/>
              <a:gd name="T5" fmla="*/ 41951 h 619"/>
              <a:gd name="T6" fmla="*/ 152788 w 517"/>
              <a:gd name="T7" fmla="*/ 41951 h 619"/>
              <a:gd name="T8" fmla="*/ 110566 w 517"/>
              <a:gd name="T9" fmla="*/ 41951 h 619"/>
              <a:gd name="T10" fmla="*/ 110566 w 517"/>
              <a:gd name="T11" fmla="*/ 26174 h 619"/>
              <a:gd name="T12" fmla="*/ 84445 w 517"/>
              <a:gd name="T13" fmla="*/ 0 h 619"/>
              <a:gd name="T14" fmla="*/ 68701 w 517"/>
              <a:gd name="T15" fmla="*/ 0 h 619"/>
              <a:gd name="T16" fmla="*/ 42223 w 517"/>
              <a:gd name="T17" fmla="*/ 26174 h 619"/>
              <a:gd name="T18" fmla="*/ 42223 w 517"/>
              <a:gd name="T19" fmla="*/ 41951 h 619"/>
              <a:gd name="T20" fmla="*/ 16102 w 517"/>
              <a:gd name="T21" fmla="*/ 41951 h 619"/>
              <a:gd name="T22" fmla="*/ 0 w 517"/>
              <a:gd name="T23" fmla="*/ 52707 h 619"/>
              <a:gd name="T24" fmla="*/ 0 w 517"/>
              <a:gd name="T25" fmla="*/ 126570 h 619"/>
              <a:gd name="T26" fmla="*/ 16102 w 517"/>
              <a:gd name="T27" fmla="*/ 136968 h 619"/>
              <a:gd name="T28" fmla="*/ 42223 w 517"/>
              <a:gd name="T29" fmla="*/ 136968 h 619"/>
              <a:gd name="T30" fmla="*/ 42223 w 517"/>
              <a:gd name="T31" fmla="*/ 195053 h 619"/>
              <a:gd name="T32" fmla="*/ 68701 w 517"/>
              <a:gd name="T33" fmla="*/ 221586 h 619"/>
              <a:gd name="T34" fmla="*/ 84445 w 517"/>
              <a:gd name="T35" fmla="*/ 221586 h 619"/>
              <a:gd name="T36" fmla="*/ 110566 w 517"/>
              <a:gd name="T37" fmla="*/ 195053 h 619"/>
              <a:gd name="T38" fmla="*/ 110566 w 517"/>
              <a:gd name="T39" fmla="*/ 136968 h 619"/>
              <a:gd name="T40" fmla="*/ 152788 w 517"/>
              <a:gd name="T41" fmla="*/ 136968 h 619"/>
              <a:gd name="T42" fmla="*/ 152788 w 517"/>
              <a:gd name="T43" fmla="*/ 136968 h 619"/>
              <a:gd name="T44" fmla="*/ 158156 w 517"/>
              <a:gd name="T45" fmla="*/ 136968 h 619"/>
              <a:gd name="T46" fmla="*/ 179267 w 517"/>
              <a:gd name="T47" fmla="*/ 94658 h 619"/>
              <a:gd name="T48" fmla="*/ 184634 w 517"/>
              <a:gd name="T49" fmla="*/ 89639 h 619"/>
              <a:gd name="T50" fmla="*/ 179267 w 517"/>
              <a:gd name="T51" fmla="*/ 84260 h 619"/>
              <a:gd name="T52" fmla="*/ 57967 w 517"/>
              <a:gd name="T53" fmla="*/ 26174 h 619"/>
              <a:gd name="T54" fmla="*/ 57967 w 517"/>
              <a:gd name="T55" fmla="*/ 26174 h 619"/>
              <a:gd name="T56" fmla="*/ 68701 w 517"/>
              <a:gd name="T57" fmla="*/ 10398 h 619"/>
              <a:gd name="T58" fmla="*/ 84445 w 517"/>
              <a:gd name="T59" fmla="*/ 10398 h 619"/>
              <a:gd name="T60" fmla="*/ 100189 w 517"/>
              <a:gd name="T61" fmla="*/ 26174 h 619"/>
              <a:gd name="T62" fmla="*/ 100189 w 517"/>
              <a:gd name="T63" fmla="*/ 41951 h 619"/>
              <a:gd name="T64" fmla="*/ 57967 w 517"/>
              <a:gd name="T65" fmla="*/ 41951 h 619"/>
              <a:gd name="T66" fmla="*/ 57967 w 517"/>
              <a:gd name="T67" fmla="*/ 26174 h 619"/>
              <a:gd name="T68" fmla="*/ 100189 w 517"/>
              <a:gd name="T69" fmla="*/ 195053 h 619"/>
              <a:gd name="T70" fmla="*/ 100189 w 517"/>
              <a:gd name="T71" fmla="*/ 195053 h 619"/>
              <a:gd name="T72" fmla="*/ 84445 w 517"/>
              <a:gd name="T73" fmla="*/ 210830 h 619"/>
              <a:gd name="T74" fmla="*/ 68701 w 517"/>
              <a:gd name="T75" fmla="*/ 210830 h 619"/>
              <a:gd name="T76" fmla="*/ 57967 w 517"/>
              <a:gd name="T77" fmla="*/ 195053 h 619"/>
              <a:gd name="T78" fmla="*/ 57967 w 517"/>
              <a:gd name="T79" fmla="*/ 136968 h 619"/>
              <a:gd name="T80" fmla="*/ 100189 w 517"/>
              <a:gd name="T81" fmla="*/ 136968 h 619"/>
              <a:gd name="T82" fmla="*/ 100189 w 517"/>
              <a:gd name="T83" fmla="*/ 195053 h 619"/>
              <a:gd name="T84" fmla="*/ 152788 w 517"/>
              <a:gd name="T85" fmla="*/ 121191 h 619"/>
              <a:gd name="T86" fmla="*/ 152788 w 517"/>
              <a:gd name="T87" fmla="*/ 121191 h 619"/>
              <a:gd name="T88" fmla="*/ 147779 w 517"/>
              <a:gd name="T89" fmla="*/ 126570 h 619"/>
              <a:gd name="T90" fmla="*/ 21111 w 517"/>
              <a:gd name="T91" fmla="*/ 126570 h 619"/>
              <a:gd name="T92" fmla="*/ 16102 w 517"/>
              <a:gd name="T93" fmla="*/ 115813 h 619"/>
              <a:gd name="T94" fmla="*/ 16102 w 517"/>
              <a:gd name="T95" fmla="*/ 63106 h 619"/>
              <a:gd name="T96" fmla="*/ 21111 w 517"/>
              <a:gd name="T97" fmla="*/ 52707 h 619"/>
              <a:gd name="T98" fmla="*/ 147779 w 517"/>
              <a:gd name="T99" fmla="*/ 52707 h 619"/>
              <a:gd name="T100" fmla="*/ 152788 w 517"/>
              <a:gd name="T101" fmla="*/ 58086 h 619"/>
              <a:gd name="T102" fmla="*/ 168890 w 517"/>
              <a:gd name="T103" fmla="*/ 89639 h 619"/>
              <a:gd name="T104" fmla="*/ 152788 w 517"/>
              <a:gd name="T105" fmla="*/ 121191 h 61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517" h="619">
                <a:moveTo>
                  <a:pt x="501" y="235"/>
                </a:moveTo>
                <a:lnTo>
                  <a:pt x="501" y="235"/>
                </a:lnTo>
                <a:cubicBezTo>
                  <a:pt x="442" y="117"/>
                  <a:pt x="442" y="117"/>
                  <a:pt x="442" y="117"/>
                </a:cubicBezTo>
                <a:cubicBezTo>
                  <a:pt x="442" y="117"/>
                  <a:pt x="442" y="117"/>
                  <a:pt x="427" y="117"/>
                </a:cubicBezTo>
                <a:cubicBezTo>
                  <a:pt x="309" y="117"/>
                  <a:pt x="309" y="117"/>
                  <a:pt x="309" y="117"/>
                </a:cubicBezTo>
                <a:cubicBezTo>
                  <a:pt x="309" y="73"/>
                  <a:pt x="309" y="73"/>
                  <a:pt x="309" y="73"/>
                </a:cubicBezTo>
                <a:cubicBezTo>
                  <a:pt x="309" y="29"/>
                  <a:pt x="280" y="0"/>
                  <a:pt x="236" y="0"/>
                </a:cubicBezTo>
                <a:cubicBezTo>
                  <a:pt x="192" y="0"/>
                  <a:pt x="192" y="0"/>
                  <a:pt x="192" y="0"/>
                </a:cubicBezTo>
                <a:cubicBezTo>
                  <a:pt x="148" y="0"/>
                  <a:pt x="118" y="29"/>
                  <a:pt x="118" y="73"/>
                </a:cubicBezTo>
                <a:cubicBezTo>
                  <a:pt x="118" y="117"/>
                  <a:pt x="118" y="117"/>
                  <a:pt x="118" y="117"/>
                </a:cubicBezTo>
                <a:cubicBezTo>
                  <a:pt x="45" y="117"/>
                  <a:pt x="45" y="117"/>
                  <a:pt x="45" y="117"/>
                </a:cubicBezTo>
                <a:cubicBezTo>
                  <a:pt x="15" y="117"/>
                  <a:pt x="0" y="132"/>
                  <a:pt x="0" y="147"/>
                </a:cubicBezTo>
                <a:cubicBezTo>
                  <a:pt x="0" y="353"/>
                  <a:pt x="0" y="353"/>
                  <a:pt x="0" y="353"/>
                </a:cubicBezTo>
                <a:cubicBezTo>
                  <a:pt x="0" y="367"/>
                  <a:pt x="15" y="382"/>
                  <a:pt x="45" y="382"/>
                </a:cubicBezTo>
                <a:cubicBezTo>
                  <a:pt x="118" y="382"/>
                  <a:pt x="118" y="382"/>
                  <a:pt x="118" y="382"/>
                </a:cubicBezTo>
                <a:cubicBezTo>
                  <a:pt x="118" y="544"/>
                  <a:pt x="118" y="544"/>
                  <a:pt x="118" y="544"/>
                </a:cubicBezTo>
                <a:cubicBezTo>
                  <a:pt x="118" y="588"/>
                  <a:pt x="148" y="618"/>
                  <a:pt x="192" y="618"/>
                </a:cubicBezTo>
                <a:cubicBezTo>
                  <a:pt x="236" y="618"/>
                  <a:pt x="236" y="618"/>
                  <a:pt x="236" y="618"/>
                </a:cubicBezTo>
                <a:cubicBezTo>
                  <a:pt x="280" y="618"/>
                  <a:pt x="309" y="588"/>
                  <a:pt x="309" y="544"/>
                </a:cubicBezTo>
                <a:cubicBezTo>
                  <a:pt x="309" y="382"/>
                  <a:pt x="309" y="382"/>
                  <a:pt x="309" y="382"/>
                </a:cubicBezTo>
                <a:cubicBezTo>
                  <a:pt x="427" y="382"/>
                  <a:pt x="427" y="382"/>
                  <a:pt x="427" y="382"/>
                </a:cubicBezTo>
                <a:cubicBezTo>
                  <a:pt x="442" y="382"/>
                  <a:pt x="442" y="382"/>
                  <a:pt x="442" y="382"/>
                </a:cubicBezTo>
                <a:cubicBezTo>
                  <a:pt x="501" y="264"/>
                  <a:pt x="501" y="264"/>
                  <a:pt x="501" y="264"/>
                </a:cubicBezTo>
                <a:cubicBezTo>
                  <a:pt x="516" y="250"/>
                  <a:pt x="516" y="250"/>
                  <a:pt x="516" y="250"/>
                </a:cubicBezTo>
                <a:cubicBezTo>
                  <a:pt x="516" y="250"/>
                  <a:pt x="516" y="235"/>
                  <a:pt x="501" y="235"/>
                </a:cubicBezTo>
                <a:close/>
                <a:moveTo>
                  <a:pt x="162" y="73"/>
                </a:moveTo>
                <a:lnTo>
                  <a:pt x="162" y="73"/>
                </a:lnTo>
                <a:cubicBezTo>
                  <a:pt x="162" y="58"/>
                  <a:pt x="177" y="29"/>
                  <a:pt x="192" y="29"/>
                </a:cubicBezTo>
                <a:cubicBezTo>
                  <a:pt x="236" y="29"/>
                  <a:pt x="236" y="29"/>
                  <a:pt x="236" y="29"/>
                </a:cubicBezTo>
                <a:cubicBezTo>
                  <a:pt x="251" y="29"/>
                  <a:pt x="280" y="58"/>
                  <a:pt x="280" y="73"/>
                </a:cubicBezTo>
                <a:cubicBezTo>
                  <a:pt x="280" y="117"/>
                  <a:pt x="280" y="117"/>
                  <a:pt x="280" y="117"/>
                </a:cubicBezTo>
                <a:cubicBezTo>
                  <a:pt x="162" y="117"/>
                  <a:pt x="162" y="117"/>
                  <a:pt x="162" y="117"/>
                </a:cubicBezTo>
                <a:lnTo>
                  <a:pt x="162" y="73"/>
                </a:lnTo>
                <a:close/>
                <a:moveTo>
                  <a:pt x="280" y="544"/>
                </a:moveTo>
                <a:lnTo>
                  <a:pt x="280" y="544"/>
                </a:lnTo>
                <a:cubicBezTo>
                  <a:pt x="280" y="559"/>
                  <a:pt x="251" y="588"/>
                  <a:pt x="236" y="588"/>
                </a:cubicBezTo>
                <a:cubicBezTo>
                  <a:pt x="192" y="588"/>
                  <a:pt x="192" y="588"/>
                  <a:pt x="192" y="588"/>
                </a:cubicBezTo>
                <a:cubicBezTo>
                  <a:pt x="177" y="588"/>
                  <a:pt x="162" y="559"/>
                  <a:pt x="162" y="544"/>
                </a:cubicBezTo>
                <a:cubicBezTo>
                  <a:pt x="162" y="382"/>
                  <a:pt x="162" y="382"/>
                  <a:pt x="162" y="382"/>
                </a:cubicBezTo>
                <a:cubicBezTo>
                  <a:pt x="280" y="382"/>
                  <a:pt x="280" y="382"/>
                  <a:pt x="280" y="382"/>
                </a:cubicBezTo>
                <a:lnTo>
                  <a:pt x="280" y="544"/>
                </a:lnTo>
                <a:close/>
                <a:moveTo>
                  <a:pt x="427" y="338"/>
                </a:moveTo>
                <a:lnTo>
                  <a:pt x="427" y="338"/>
                </a:lnTo>
                <a:cubicBezTo>
                  <a:pt x="427" y="353"/>
                  <a:pt x="413" y="353"/>
                  <a:pt x="413" y="353"/>
                </a:cubicBezTo>
                <a:cubicBezTo>
                  <a:pt x="59" y="353"/>
                  <a:pt x="59" y="353"/>
                  <a:pt x="59" y="353"/>
                </a:cubicBezTo>
                <a:cubicBezTo>
                  <a:pt x="45" y="353"/>
                  <a:pt x="45" y="338"/>
                  <a:pt x="45" y="323"/>
                </a:cubicBezTo>
                <a:cubicBezTo>
                  <a:pt x="45" y="176"/>
                  <a:pt x="45" y="176"/>
                  <a:pt x="45" y="176"/>
                </a:cubicBezTo>
                <a:cubicBezTo>
                  <a:pt x="45" y="162"/>
                  <a:pt x="45" y="147"/>
                  <a:pt x="59" y="147"/>
                </a:cubicBezTo>
                <a:cubicBezTo>
                  <a:pt x="413" y="147"/>
                  <a:pt x="413" y="147"/>
                  <a:pt x="413" y="147"/>
                </a:cubicBezTo>
                <a:cubicBezTo>
                  <a:pt x="413" y="147"/>
                  <a:pt x="427" y="147"/>
                  <a:pt x="427" y="162"/>
                </a:cubicBezTo>
                <a:cubicBezTo>
                  <a:pt x="472" y="250"/>
                  <a:pt x="472" y="250"/>
                  <a:pt x="472" y="250"/>
                </a:cubicBezTo>
                <a:lnTo>
                  <a:pt x="427" y="338"/>
                </a:lnTo>
                <a:close/>
              </a:path>
            </a:pathLst>
          </a:custGeom>
          <a:solidFill>
            <a:schemeClr val="tx1">
              <a:lumMod val="75000"/>
              <a:lumOff val="25000"/>
            </a:schemeClr>
          </a:solidFill>
          <a:ln>
            <a:noFill/>
          </a:ln>
          <a:effectLst/>
          <a:extLst/>
        </p:spPr>
        <p:txBody>
          <a:bodyPr wrap="none" anchor="ctr"/>
          <a:lstStyle/>
          <a:p>
            <a:endParaRPr lang="en-US" sz="5400"/>
          </a:p>
        </p:txBody>
      </p:sp>
      <p:sp>
        <p:nvSpPr>
          <p:cNvPr id="163" name="Freeform 162"/>
          <p:cNvSpPr>
            <a:spLocks noChangeArrowheads="1"/>
          </p:cNvSpPr>
          <p:nvPr/>
        </p:nvSpPr>
        <p:spPr bwMode="auto">
          <a:xfrm>
            <a:off x="2764157" y="3119160"/>
            <a:ext cx="445952" cy="580772"/>
          </a:xfrm>
          <a:custGeom>
            <a:avLst/>
            <a:gdLst>
              <a:gd name="T0" fmla="*/ 85229 w 472"/>
              <a:gd name="T1" fmla="*/ 0 h 619"/>
              <a:gd name="T2" fmla="*/ 85229 w 472"/>
              <a:gd name="T3" fmla="*/ 0 h 619"/>
              <a:gd name="T4" fmla="*/ 0 w 472"/>
              <a:gd name="T5" fmla="*/ 84260 h 619"/>
              <a:gd name="T6" fmla="*/ 85229 w 472"/>
              <a:gd name="T7" fmla="*/ 221586 h 619"/>
              <a:gd name="T8" fmla="*/ 170097 w 472"/>
              <a:gd name="T9" fmla="*/ 84260 h 619"/>
              <a:gd name="T10" fmla="*/ 85229 w 472"/>
              <a:gd name="T11" fmla="*/ 0 h 619"/>
              <a:gd name="T12" fmla="*/ 85229 w 472"/>
              <a:gd name="T13" fmla="*/ 200432 h 619"/>
              <a:gd name="T14" fmla="*/ 85229 w 472"/>
              <a:gd name="T15" fmla="*/ 200432 h 619"/>
              <a:gd name="T16" fmla="*/ 16251 w 472"/>
              <a:gd name="T17" fmla="*/ 84260 h 619"/>
              <a:gd name="T18" fmla="*/ 85229 w 472"/>
              <a:gd name="T19" fmla="*/ 10398 h 619"/>
              <a:gd name="T20" fmla="*/ 154207 w 472"/>
              <a:gd name="T21" fmla="*/ 84260 h 619"/>
              <a:gd name="T22" fmla="*/ 85229 w 472"/>
              <a:gd name="T23" fmla="*/ 200432 h 619"/>
              <a:gd name="T24" fmla="*/ 85229 w 472"/>
              <a:gd name="T25" fmla="*/ 47329 h 619"/>
              <a:gd name="T26" fmla="*/ 85229 w 472"/>
              <a:gd name="T27" fmla="*/ 47329 h 619"/>
              <a:gd name="T28" fmla="*/ 48032 w 472"/>
              <a:gd name="T29" fmla="*/ 84260 h 619"/>
              <a:gd name="T30" fmla="*/ 85229 w 472"/>
              <a:gd name="T31" fmla="*/ 115813 h 619"/>
              <a:gd name="T32" fmla="*/ 122426 w 472"/>
              <a:gd name="T33" fmla="*/ 84260 h 619"/>
              <a:gd name="T34" fmla="*/ 85229 w 472"/>
              <a:gd name="T35" fmla="*/ 47329 h 619"/>
              <a:gd name="T36" fmla="*/ 85229 w 472"/>
              <a:gd name="T37" fmla="*/ 105415 h 619"/>
              <a:gd name="T38" fmla="*/ 85229 w 472"/>
              <a:gd name="T39" fmla="*/ 105415 h 619"/>
              <a:gd name="T40" fmla="*/ 63922 w 472"/>
              <a:gd name="T41" fmla="*/ 84260 h 619"/>
              <a:gd name="T42" fmla="*/ 85229 w 472"/>
              <a:gd name="T43" fmla="*/ 63106 h 619"/>
              <a:gd name="T44" fmla="*/ 106536 w 472"/>
              <a:gd name="T45" fmla="*/ 84260 h 619"/>
              <a:gd name="T46" fmla="*/ 85229 w 472"/>
              <a:gd name="T47" fmla="*/ 105415 h 619"/>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472" h="619">
                <a:moveTo>
                  <a:pt x="236" y="0"/>
                </a:moveTo>
                <a:lnTo>
                  <a:pt x="236" y="0"/>
                </a:lnTo>
                <a:cubicBezTo>
                  <a:pt x="104" y="0"/>
                  <a:pt x="0" y="103"/>
                  <a:pt x="0" y="235"/>
                </a:cubicBezTo>
                <a:cubicBezTo>
                  <a:pt x="0" y="323"/>
                  <a:pt x="192" y="618"/>
                  <a:pt x="236" y="618"/>
                </a:cubicBezTo>
                <a:cubicBezTo>
                  <a:pt x="280" y="618"/>
                  <a:pt x="471" y="323"/>
                  <a:pt x="471" y="235"/>
                </a:cubicBezTo>
                <a:cubicBezTo>
                  <a:pt x="471" y="103"/>
                  <a:pt x="368" y="0"/>
                  <a:pt x="236" y="0"/>
                </a:cubicBezTo>
                <a:close/>
                <a:moveTo>
                  <a:pt x="236" y="559"/>
                </a:moveTo>
                <a:lnTo>
                  <a:pt x="236" y="559"/>
                </a:lnTo>
                <a:cubicBezTo>
                  <a:pt x="207" y="559"/>
                  <a:pt x="45" y="309"/>
                  <a:pt x="45" y="235"/>
                </a:cubicBezTo>
                <a:cubicBezTo>
                  <a:pt x="45" y="117"/>
                  <a:pt x="133" y="29"/>
                  <a:pt x="236" y="29"/>
                </a:cubicBezTo>
                <a:cubicBezTo>
                  <a:pt x="339" y="29"/>
                  <a:pt x="427" y="117"/>
                  <a:pt x="427" y="235"/>
                </a:cubicBezTo>
                <a:cubicBezTo>
                  <a:pt x="427" y="309"/>
                  <a:pt x="266" y="559"/>
                  <a:pt x="236" y="559"/>
                </a:cubicBezTo>
                <a:close/>
                <a:moveTo>
                  <a:pt x="236" y="132"/>
                </a:moveTo>
                <a:lnTo>
                  <a:pt x="236" y="132"/>
                </a:lnTo>
                <a:cubicBezTo>
                  <a:pt x="177" y="132"/>
                  <a:pt x="133" y="176"/>
                  <a:pt x="133" y="235"/>
                </a:cubicBezTo>
                <a:cubicBezTo>
                  <a:pt x="133" y="279"/>
                  <a:pt x="177" y="323"/>
                  <a:pt x="236" y="323"/>
                </a:cubicBezTo>
                <a:cubicBezTo>
                  <a:pt x="295" y="323"/>
                  <a:pt x="339" y="279"/>
                  <a:pt x="339" y="235"/>
                </a:cubicBezTo>
                <a:cubicBezTo>
                  <a:pt x="339" y="176"/>
                  <a:pt x="295" y="132"/>
                  <a:pt x="236" y="132"/>
                </a:cubicBezTo>
                <a:close/>
                <a:moveTo>
                  <a:pt x="236" y="294"/>
                </a:moveTo>
                <a:lnTo>
                  <a:pt x="236" y="294"/>
                </a:lnTo>
                <a:cubicBezTo>
                  <a:pt x="207" y="294"/>
                  <a:pt x="177" y="264"/>
                  <a:pt x="177" y="235"/>
                </a:cubicBezTo>
                <a:cubicBezTo>
                  <a:pt x="177" y="191"/>
                  <a:pt x="207" y="176"/>
                  <a:pt x="236" y="176"/>
                </a:cubicBezTo>
                <a:cubicBezTo>
                  <a:pt x="266" y="176"/>
                  <a:pt x="295" y="191"/>
                  <a:pt x="295" y="235"/>
                </a:cubicBezTo>
                <a:cubicBezTo>
                  <a:pt x="295" y="264"/>
                  <a:pt x="266" y="294"/>
                  <a:pt x="236" y="294"/>
                </a:cubicBezTo>
                <a:close/>
              </a:path>
            </a:pathLst>
          </a:custGeom>
          <a:solidFill>
            <a:schemeClr val="tx1">
              <a:lumMod val="75000"/>
              <a:lumOff val="25000"/>
            </a:schemeClr>
          </a:solidFill>
          <a:ln>
            <a:noFill/>
          </a:ln>
          <a:effectLst/>
          <a:extLst/>
        </p:spPr>
        <p:txBody>
          <a:bodyPr wrap="none" anchor="ctr"/>
          <a:lstStyle/>
          <a:p>
            <a:endParaRPr lang="en-US" sz="5400"/>
          </a:p>
        </p:txBody>
      </p:sp>
      <p:grpSp>
        <p:nvGrpSpPr>
          <p:cNvPr id="168" name="Group 167">
            <a:extLst>
              <a:ext uri="{FF2B5EF4-FFF2-40B4-BE49-F238E27FC236}">
                <a16:creationId xmlns:a16="http://schemas.microsoft.com/office/drawing/2014/main" id="{3F5C7B79-543D-9D44-88D2-56DEA5F0F834}"/>
              </a:ext>
            </a:extLst>
          </p:cNvPr>
          <p:cNvGrpSpPr/>
          <p:nvPr/>
        </p:nvGrpSpPr>
        <p:grpSpPr>
          <a:xfrm>
            <a:off x="2615175" y="10744200"/>
            <a:ext cx="528920" cy="564624"/>
            <a:chOff x="2615175" y="10744200"/>
            <a:chExt cx="528920" cy="564624"/>
          </a:xfrm>
        </p:grpSpPr>
        <p:sp>
          <p:nvSpPr>
            <p:cNvPr id="167" name="Freeform 166">
              <a:extLst>
                <a:ext uri="{FF2B5EF4-FFF2-40B4-BE49-F238E27FC236}">
                  <a16:creationId xmlns:a16="http://schemas.microsoft.com/office/drawing/2014/main" id="{7640F450-133D-4746-819B-0832DD0D22D4}"/>
                </a:ext>
              </a:extLst>
            </p:cNvPr>
            <p:cNvSpPr>
              <a:spLocks noChangeArrowheads="1"/>
            </p:cNvSpPr>
            <p:nvPr/>
          </p:nvSpPr>
          <p:spPr bwMode="auto">
            <a:xfrm rot="5400000">
              <a:off x="2660178" y="10699197"/>
              <a:ext cx="438913" cy="528920"/>
            </a:xfrm>
            <a:custGeom>
              <a:avLst/>
              <a:gdLst>
                <a:gd name="T0" fmla="*/ 212373 w 634"/>
                <a:gd name="T1" fmla="*/ 5414 h 560"/>
                <a:gd name="T2" fmla="*/ 212373 w 634"/>
                <a:gd name="T3" fmla="*/ 5414 h 560"/>
                <a:gd name="T4" fmla="*/ 143144 w 634"/>
                <a:gd name="T5" fmla="*/ 53059 h 560"/>
                <a:gd name="T6" fmla="*/ 143144 w 634"/>
                <a:gd name="T7" fmla="*/ 15882 h 560"/>
                <a:gd name="T8" fmla="*/ 127640 w 634"/>
                <a:gd name="T9" fmla="*/ 5414 h 560"/>
                <a:gd name="T10" fmla="*/ 5408 w 634"/>
                <a:gd name="T11" fmla="*/ 90236 h 560"/>
                <a:gd name="T12" fmla="*/ 5408 w 634"/>
                <a:gd name="T13" fmla="*/ 111532 h 560"/>
                <a:gd name="T14" fmla="*/ 127640 w 634"/>
                <a:gd name="T15" fmla="*/ 201768 h 560"/>
                <a:gd name="T16" fmla="*/ 143144 w 634"/>
                <a:gd name="T17" fmla="*/ 185886 h 560"/>
                <a:gd name="T18" fmla="*/ 143144 w 634"/>
                <a:gd name="T19" fmla="*/ 148709 h 560"/>
                <a:gd name="T20" fmla="*/ 212373 w 634"/>
                <a:gd name="T21" fmla="*/ 201768 h 560"/>
                <a:gd name="T22" fmla="*/ 228237 w 634"/>
                <a:gd name="T23" fmla="*/ 185886 h 560"/>
                <a:gd name="T24" fmla="*/ 228237 w 634"/>
                <a:gd name="T25" fmla="*/ 15882 h 560"/>
                <a:gd name="T26" fmla="*/ 212373 w 634"/>
                <a:gd name="T27" fmla="*/ 5414 h 560"/>
                <a:gd name="T28" fmla="*/ 217781 w 634"/>
                <a:gd name="T29" fmla="*/ 180472 h 560"/>
                <a:gd name="T30" fmla="*/ 217781 w 634"/>
                <a:gd name="T31" fmla="*/ 180472 h 560"/>
                <a:gd name="T32" fmla="*/ 132688 w 634"/>
                <a:gd name="T33" fmla="*/ 121999 h 560"/>
                <a:gd name="T34" fmla="*/ 132688 w 634"/>
                <a:gd name="T35" fmla="*/ 180472 h 560"/>
                <a:gd name="T36" fmla="*/ 15865 w 634"/>
                <a:gd name="T37" fmla="*/ 100704 h 560"/>
                <a:gd name="T38" fmla="*/ 132688 w 634"/>
                <a:gd name="T39" fmla="*/ 21296 h 560"/>
                <a:gd name="T40" fmla="*/ 132688 w 634"/>
                <a:gd name="T41" fmla="*/ 85183 h 560"/>
                <a:gd name="T42" fmla="*/ 217781 w 634"/>
                <a:gd name="T43" fmla="*/ 21296 h 560"/>
                <a:gd name="T44" fmla="*/ 217781 w 634"/>
                <a:gd name="T45" fmla="*/ 180472 h 56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634" h="560">
                  <a:moveTo>
                    <a:pt x="589" y="15"/>
                  </a:moveTo>
                  <a:lnTo>
                    <a:pt x="589" y="15"/>
                  </a:lnTo>
                  <a:cubicBezTo>
                    <a:pt x="397" y="147"/>
                    <a:pt x="397" y="147"/>
                    <a:pt x="397" y="147"/>
                  </a:cubicBezTo>
                  <a:cubicBezTo>
                    <a:pt x="397" y="44"/>
                    <a:pt x="397" y="44"/>
                    <a:pt x="397" y="44"/>
                  </a:cubicBezTo>
                  <a:cubicBezTo>
                    <a:pt x="397" y="0"/>
                    <a:pt x="383" y="0"/>
                    <a:pt x="354" y="15"/>
                  </a:cubicBezTo>
                  <a:cubicBezTo>
                    <a:pt x="15" y="250"/>
                    <a:pt x="15" y="250"/>
                    <a:pt x="15" y="250"/>
                  </a:cubicBezTo>
                  <a:cubicBezTo>
                    <a:pt x="0" y="265"/>
                    <a:pt x="0" y="294"/>
                    <a:pt x="15" y="309"/>
                  </a:cubicBezTo>
                  <a:cubicBezTo>
                    <a:pt x="354" y="559"/>
                    <a:pt x="354" y="559"/>
                    <a:pt x="354" y="559"/>
                  </a:cubicBezTo>
                  <a:cubicBezTo>
                    <a:pt x="368" y="559"/>
                    <a:pt x="397" y="559"/>
                    <a:pt x="397" y="515"/>
                  </a:cubicBezTo>
                  <a:cubicBezTo>
                    <a:pt x="397" y="412"/>
                    <a:pt x="397" y="412"/>
                    <a:pt x="397" y="412"/>
                  </a:cubicBezTo>
                  <a:cubicBezTo>
                    <a:pt x="589" y="559"/>
                    <a:pt x="589" y="559"/>
                    <a:pt x="589" y="559"/>
                  </a:cubicBezTo>
                  <a:cubicBezTo>
                    <a:pt x="604" y="559"/>
                    <a:pt x="633" y="559"/>
                    <a:pt x="633" y="515"/>
                  </a:cubicBezTo>
                  <a:cubicBezTo>
                    <a:pt x="633" y="44"/>
                    <a:pt x="633" y="44"/>
                    <a:pt x="633" y="44"/>
                  </a:cubicBezTo>
                  <a:cubicBezTo>
                    <a:pt x="633" y="0"/>
                    <a:pt x="618" y="0"/>
                    <a:pt x="589" y="15"/>
                  </a:cubicBezTo>
                  <a:close/>
                  <a:moveTo>
                    <a:pt x="604" y="500"/>
                  </a:moveTo>
                  <a:lnTo>
                    <a:pt x="604" y="500"/>
                  </a:lnTo>
                  <a:cubicBezTo>
                    <a:pt x="368" y="338"/>
                    <a:pt x="368" y="338"/>
                    <a:pt x="368" y="338"/>
                  </a:cubicBezTo>
                  <a:lnTo>
                    <a:pt x="368" y="500"/>
                  </a:lnTo>
                  <a:cubicBezTo>
                    <a:pt x="44" y="279"/>
                    <a:pt x="44" y="279"/>
                    <a:pt x="44" y="279"/>
                  </a:cubicBezTo>
                  <a:cubicBezTo>
                    <a:pt x="368" y="59"/>
                    <a:pt x="368" y="59"/>
                    <a:pt x="368" y="59"/>
                  </a:cubicBezTo>
                  <a:cubicBezTo>
                    <a:pt x="368" y="103"/>
                    <a:pt x="368" y="236"/>
                    <a:pt x="368" y="236"/>
                  </a:cubicBezTo>
                  <a:cubicBezTo>
                    <a:pt x="604" y="59"/>
                    <a:pt x="604" y="59"/>
                    <a:pt x="604" y="59"/>
                  </a:cubicBezTo>
                  <a:lnTo>
                    <a:pt x="604" y="500"/>
                  </a:lnTo>
                  <a:close/>
                </a:path>
              </a:pathLst>
            </a:custGeom>
            <a:solidFill>
              <a:schemeClr val="tx1">
                <a:lumMod val="75000"/>
                <a:lumOff val="25000"/>
              </a:schemeClr>
            </a:solidFill>
            <a:ln>
              <a:noFill/>
            </a:ln>
            <a:effectLst/>
            <a:extLst/>
          </p:spPr>
          <p:txBody>
            <a:bodyPr wrap="none" anchor="ctr"/>
            <a:lstStyle/>
            <a:p>
              <a:endParaRPr lang="en-US" sz="5400"/>
            </a:p>
          </p:txBody>
        </p:sp>
        <p:cxnSp>
          <p:nvCxnSpPr>
            <p:cNvPr id="104" name="Straight Connector 103">
              <a:extLst>
                <a:ext uri="{FF2B5EF4-FFF2-40B4-BE49-F238E27FC236}">
                  <a16:creationId xmlns:a16="http://schemas.microsoft.com/office/drawing/2014/main" id="{35E8DF80-1034-2B44-918F-799EF2812A2B}"/>
                </a:ext>
              </a:extLst>
            </p:cNvPr>
            <p:cNvCxnSpPr/>
            <p:nvPr/>
          </p:nvCxnSpPr>
          <p:spPr>
            <a:xfrm>
              <a:off x="2880360" y="11164824"/>
              <a:ext cx="0" cy="144000"/>
            </a:xfrm>
            <a:prstGeom prst="line">
              <a:avLst/>
            </a:prstGeom>
            <a:ln w="38100">
              <a:solidFill>
                <a:srgbClr val="40404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8199798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758"/>
        <p:cNvGrpSpPr/>
        <p:nvPr/>
      </p:nvGrpSpPr>
      <p:grpSpPr>
        <a:xfrm>
          <a:off x="0" y="0"/>
          <a:ext cx="0" cy="0"/>
          <a:chOff x="0" y="0"/>
          <a:chExt cx="0" cy="0"/>
        </a:xfrm>
      </p:grpSpPr>
      <p:sp>
        <p:nvSpPr>
          <p:cNvPr id="145" name="Freeform 153"/>
          <p:cNvSpPr>
            <a:spLocks noEditPoints="1"/>
          </p:cNvSpPr>
          <p:nvPr/>
        </p:nvSpPr>
        <p:spPr bwMode="auto">
          <a:xfrm>
            <a:off x="17469542" y="10000118"/>
            <a:ext cx="553794" cy="557412"/>
          </a:xfrm>
          <a:custGeom>
            <a:avLst/>
            <a:gdLst>
              <a:gd name="T0" fmla="*/ 3 w 29"/>
              <a:gd name="T1" fmla="*/ 0 h 29"/>
              <a:gd name="T2" fmla="*/ 6 w 29"/>
              <a:gd name="T3" fmla="*/ 0 h 29"/>
              <a:gd name="T4" fmla="*/ 9 w 29"/>
              <a:gd name="T5" fmla="*/ 1 h 29"/>
              <a:gd name="T6" fmla="*/ 13 w 29"/>
              <a:gd name="T7" fmla="*/ 0 h 29"/>
              <a:gd name="T8" fmla="*/ 16 w 29"/>
              <a:gd name="T9" fmla="*/ 0 h 29"/>
              <a:gd name="T10" fmla="*/ 20 w 29"/>
              <a:gd name="T11" fmla="*/ 1 h 29"/>
              <a:gd name="T12" fmla="*/ 23 w 29"/>
              <a:gd name="T13" fmla="*/ 0 h 29"/>
              <a:gd name="T14" fmla="*/ 26 w 29"/>
              <a:gd name="T15" fmla="*/ 0 h 29"/>
              <a:gd name="T16" fmla="*/ 29 w 29"/>
              <a:gd name="T17" fmla="*/ 2 h 29"/>
              <a:gd name="T18" fmla="*/ 27 w 29"/>
              <a:gd name="T19" fmla="*/ 4 h 29"/>
              <a:gd name="T20" fmla="*/ 29 w 29"/>
              <a:gd name="T21" fmla="*/ 8 h 29"/>
              <a:gd name="T22" fmla="*/ 29 w 29"/>
              <a:gd name="T23" fmla="*/ 11 h 29"/>
              <a:gd name="T24" fmla="*/ 27 w 29"/>
              <a:gd name="T25" fmla="*/ 14 h 29"/>
              <a:gd name="T26" fmla="*/ 29 w 29"/>
              <a:gd name="T27" fmla="*/ 18 h 29"/>
              <a:gd name="T28" fmla="*/ 29 w 29"/>
              <a:gd name="T29" fmla="*/ 21 h 29"/>
              <a:gd name="T30" fmla="*/ 27 w 29"/>
              <a:gd name="T31" fmla="*/ 25 h 29"/>
              <a:gd name="T32" fmla="*/ 29 w 29"/>
              <a:gd name="T33" fmla="*/ 27 h 29"/>
              <a:gd name="T34" fmla="*/ 26 w 29"/>
              <a:gd name="T35" fmla="*/ 29 h 29"/>
              <a:gd name="T36" fmla="*/ 23 w 29"/>
              <a:gd name="T37" fmla="*/ 29 h 29"/>
              <a:gd name="T38" fmla="*/ 20 w 29"/>
              <a:gd name="T39" fmla="*/ 27 h 29"/>
              <a:gd name="T40" fmla="*/ 16 w 29"/>
              <a:gd name="T41" fmla="*/ 29 h 29"/>
              <a:gd name="T42" fmla="*/ 13 w 29"/>
              <a:gd name="T43" fmla="*/ 29 h 29"/>
              <a:gd name="T44" fmla="*/ 9 w 29"/>
              <a:gd name="T45" fmla="*/ 27 h 29"/>
              <a:gd name="T46" fmla="*/ 6 w 29"/>
              <a:gd name="T47" fmla="*/ 29 h 29"/>
              <a:gd name="T48" fmla="*/ 3 w 29"/>
              <a:gd name="T49" fmla="*/ 29 h 29"/>
              <a:gd name="T50" fmla="*/ 0 w 29"/>
              <a:gd name="T51" fmla="*/ 27 h 29"/>
              <a:gd name="T52" fmla="*/ 2 w 29"/>
              <a:gd name="T53" fmla="*/ 25 h 29"/>
              <a:gd name="T54" fmla="*/ 0 w 29"/>
              <a:gd name="T55" fmla="*/ 21 h 29"/>
              <a:gd name="T56" fmla="*/ 2 w 29"/>
              <a:gd name="T57" fmla="*/ 19 h 29"/>
              <a:gd name="T58" fmla="*/ 0 w 29"/>
              <a:gd name="T59" fmla="*/ 18 h 29"/>
              <a:gd name="T60" fmla="*/ 0 w 29"/>
              <a:gd name="T61" fmla="*/ 16 h 29"/>
              <a:gd name="T62" fmla="*/ 0 w 29"/>
              <a:gd name="T63" fmla="*/ 13 h 29"/>
              <a:gd name="T64" fmla="*/ 0 w 29"/>
              <a:gd name="T65" fmla="*/ 11 h 29"/>
              <a:gd name="T66" fmla="*/ 2 w 29"/>
              <a:gd name="T67" fmla="*/ 9 h 29"/>
              <a:gd name="T68" fmla="*/ 0 w 29"/>
              <a:gd name="T69" fmla="*/ 8 h 29"/>
              <a:gd name="T70" fmla="*/ 0 w 29"/>
              <a:gd name="T71" fmla="*/ 6 h 29"/>
              <a:gd name="T72" fmla="*/ 0 w 29"/>
              <a:gd name="T73" fmla="*/ 2 h 29"/>
              <a:gd name="T74" fmla="*/ 0 w 29"/>
              <a:gd name="T75" fmla="*/ 2 h 29"/>
              <a:gd name="T76" fmla="*/ 4 w 29"/>
              <a:gd name="T77" fmla="*/ 4 h 29"/>
              <a:gd name="T78" fmla="*/ 24 w 29"/>
              <a:gd name="T79" fmla="*/ 24 h 29"/>
              <a:gd name="T80" fmla="*/ 4 w 29"/>
              <a:gd name="T81" fmla="*/ 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9" h="29">
                <a:moveTo>
                  <a:pt x="2" y="0"/>
                </a:moveTo>
                <a:cubicBezTo>
                  <a:pt x="3" y="0"/>
                  <a:pt x="3" y="0"/>
                  <a:pt x="3" y="0"/>
                </a:cubicBezTo>
                <a:cubicBezTo>
                  <a:pt x="3" y="1"/>
                  <a:pt x="3" y="1"/>
                  <a:pt x="4" y="1"/>
                </a:cubicBezTo>
                <a:cubicBezTo>
                  <a:pt x="5" y="1"/>
                  <a:pt x="6" y="1"/>
                  <a:pt x="6" y="0"/>
                </a:cubicBezTo>
                <a:cubicBezTo>
                  <a:pt x="8" y="0"/>
                  <a:pt x="8" y="0"/>
                  <a:pt x="8" y="0"/>
                </a:cubicBezTo>
                <a:cubicBezTo>
                  <a:pt x="8" y="1"/>
                  <a:pt x="8" y="1"/>
                  <a:pt x="9" y="1"/>
                </a:cubicBezTo>
                <a:cubicBezTo>
                  <a:pt x="10" y="1"/>
                  <a:pt x="11" y="1"/>
                  <a:pt x="11" y="0"/>
                </a:cubicBezTo>
                <a:cubicBezTo>
                  <a:pt x="13" y="0"/>
                  <a:pt x="13" y="0"/>
                  <a:pt x="13" y="0"/>
                </a:cubicBezTo>
                <a:cubicBezTo>
                  <a:pt x="13" y="1"/>
                  <a:pt x="14" y="1"/>
                  <a:pt x="14" y="1"/>
                </a:cubicBezTo>
                <a:cubicBezTo>
                  <a:pt x="15" y="1"/>
                  <a:pt x="16" y="1"/>
                  <a:pt x="16" y="0"/>
                </a:cubicBezTo>
                <a:cubicBezTo>
                  <a:pt x="18" y="0"/>
                  <a:pt x="18" y="0"/>
                  <a:pt x="18" y="0"/>
                </a:cubicBezTo>
                <a:cubicBezTo>
                  <a:pt x="18" y="1"/>
                  <a:pt x="19" y="1"/>
                  <a:pt x="20" y="1"/>
                </a:cubicBezTo>
                <a:cubicBezTo>
                  <a:pt x="20" y="1"/>
                  <a:pt x="21" y="1"/>
                  <a:pt x="21" y="0"/>
                </a:cubicBezTo>
                <a:cubicBezTo>
                  <a:pt x="23" y="0"/>
                  <a:pt x="23" y="0"/>
                  <a:pt x="23" y="0"/>
                </a:cubicBezTo>
                <a:cubicBezTo>
                  <a:pt x="23" y="1"/>
                  <a:pt x="24" y="1"/>
                  <a:pt x="25" y="1"/>
                </a:cubicBezTo>
                <a:cubicBezTo>
                  <a:pt x="26" y="1"/>
                  <a:pt x="26" y="1"/>
                  <a:pt x="26" y="0"/>
                </a:cubicBezTo>
                <a:cubicBezTo>
                  <a:pt x="27" y="0"/>
                  <a:pt x="27" y="0"/>
                  <a:pt x="27" y="0"/>
                </a:cubicBezTo>
                <a:cubicBezTo>
                  <a:pt x="28" y="0"/>
                  <a:pt x="29" y="1"/>
                  <a:pt x="29" y="2"/>
                </a:cubicBezTo>
                <a:cubicBezTo>
                  <a:pt x="29" y="2"/>
                  <a:pt x="29" y="2"/>
                  <a:pt x="29" y="2"/>
                </a:cubicBezTo>
                <a:cubicBezTo>
                  <a:pt x="28" y="2"/>
                  <a:pt x="27" y="3"/>
                  <a:pt x="27" y="4"/>
                </a:cubicBezTo>
                <a:cubicBezTo>
                  <a:pt x="27" y="5"/>
                  <a:pt x="28" y="6"/>
                  <a:pt x="29" y="6"/>
                </a:cubicBezTo>
                <a:cubicBezTo>
                  <a:pt x="29" y="8"/>
                  <a:pt x="29" y="8"/>
                  <a:pt x="29" y="8"/>
                </a:cubicBezTo>
                <a:cubicBezTo>
                  <a:pt x="28" y="8"/>
                  <a:pt x="27" y="8"/>
                  <a:pt x="27" y="9"/>
                </a:cubicBezTo>
                <a:cubicBezTo>
                  <a:pt x="27" y="10"/>
                  <a:pt x="28" y="11"/>
                  <a:pt x="29" y="11"/>
                </a:cubicBezTo>
                <a:cubicBezTo>
                  <a:pt x="29" y="13"/>
                  <a:pt x="29" y="13"/>
                  <a:pt x="29" y="13"/>
                </a:cubicBezTo>
                <a:cubicBezTo>
                  <a:pt x="28" y="13"/>
                  <a:pt x="27" y="13"/>
                  <a:pt x="27" y="14"/>
                </a:cubicBezTo>
                <a:cubicBezTo>
                  <a:pt x="27" y="15"/>
                  <a:pt x="28" y="16"/>
                  <a:pt x="29" y="16"/>
                </a:cubicBezTo>
                <a:cubicBezTo>
                  <a:pt x="29" y="18"/>
                  <a:pt x="29" y="18"/>
                  <a:pt x="29" y="18"/>
                </a:cubicBezTo>
                <a:cubicBezTo>
                  <a:pt x="28" y="18"/>
                  <a:pt x="27" y="19"/>
                  <a:pt x="27" y="19"/>
                </a:cubicBezTo>
                <a:cubicBezTo>
                  <a:pt x="27" y="20"/>
                  <a:pt x="28" y="21"/>
                  <a:pt x="29" y="21"/>
                </a:cubicBezTo>
                <a:cubicBezTo>
                  <a:pt x="29" y="23"/>
                  <a:pt x="29" y="23"/>
                  <a:pt x="29" y="23"/>
                </a:cubicBezTo>
                <a:cubicBezTo>
                  <a:pt x="28" y="23"/>
                  <a:pt x="27" y="24"/>
                  <a:pt x="27" y="25"/>
                </a:cubicBezTo>
                <a:cubicBezTo>
                  <a:pt x="27" y="25"/>
                  <a:pt x="28" y="26"/>
                  <a:pt x="29" y="26"/>
                </a:cubicBezTo>
                <a:cubicBezTo>
                  <a:pt x="29" y="27"/>
                  <a:pt x="29" y="27"/>
                  <a:pt x="29" y="27"/>
                </a:cubicBezTo>
                <a:cubicBezTo>
                  <a:pt x="29" y="28"/>
                  <a:pt x="28" y="29"/>
                  <a:pt x="27" y="29"/>
                </a:cubicBezTo>
                <a:cubicBezTo>
                  <a:pt x="26" y="29"/>
                  <a:pt x="26" y="29"/>
                  <a:pt x="26" y="29"/>
                </a:cubicBezTo>
                <a:cubicBezTo>
                  <a:pt x="26" y="28"/>
                  <a:pt x="26" y="27"/>
                  <a:pt x="25" y="27"/>
                </a:cubicBezTo>
                <a:cubicBezTo>
                  <a:pt x="24" y="27"/>
                  <a:pt x="23" y="28"/>
                  <a:pt x="23" y="29"/>
                </a:cubicBezTo>
                <a:cubicBezTo>
                  <a:pt x="21" y="29"/>
                  <a:pt x="21" y="29"/>
                  <a:pt x="21" y="29"/>
                </a:cubicBezTo>
                <a:cubicBezTo>
                  <a:pt x="21" y="28"/>
                  <a:pt x="20" y="27"/>
                  <a:pt x="20" y="27"/>
                </a:cubicBezTo>
                <a:cubicBezTo>
                  <a:pt x="19" y="27"/>
                  <a:pt x="18" y="28"/>
                  <a:pt x="18" y="29"/>
                </a:cubicBezTo>
                <a:cubicBezTo>
                  <a:pt x="16" y="29"/>
                  <a:pt x="16" y="29"/>
                  <a:pt x="16" y="29"/>
                </a:cubicBezTo>
                <a:cubicBezTo>
                  <a:pt x="16" y="28"/>
                  <a:pt x="15" y="27"/>
                  <a:pt x="14" y="27"/>
                </a:cubicBezTo>
                <a:cubicBezTo>
                  <a:pt x="14" y="27"/>
                  <a:pt x="13" y="28"/>
                  <a:pt x="13" y="29"/>
                </a:cubicBezTo>
                <a:cubicBezTo>
                  <a:pt x="11" y="29"/>
                  <a:pt x="11" y="29"/>
                  <a:pt x="11" y="29"/>
                </a:cubicBezTo>
                <a:cubicBezTo>
                  <a:pt x="11" y="28"/>
                  <a:pt x="10" y="27"/>
                  <a:pt x="9" y="27"/>
                </a:cubicBezTo>
                <a:cubicBezTo>
                  <a:pt x="8" y="27"/>
                  <a:pt x="8" y="28"/>
                  <a:pt x="8" y="29"/>
                </a:cubicBezTo>
                <a:cubicBezTo>
                  <a:pt x="6" y="29"/>
                  <a:pt x="6" y="29"/>
                  <a:pt x="6" y="29"/>
                </a:cubicBezTo>
                <a:cubicBezTo>
                  <a:pt x="6" y="28"/>
                  <a:pt x="5" y="27"/>
                  <a:pt x="4" y="27"/>
                </a:cubicBezTo>
                <a:cubicBezTo>
                  <a:pt x="3" y="27"/>
                  <a:pt x="3" y="28"/>
                  <a:pt x="3" y="29"/>
                </a:cubicBezTo>
                <a:cubicBezTo>
                  <a:pt x="2" y="29"/>
                  <a:pt x="2" y="29"/>
                  <a:pt x="2" y="29"/>
                </a:cubicBezTo>
                <a:cubicBezTo>
                  <a:pt x="1" y="29"/>
                  <a:pt x="0" y="28"/>
                  <a:pt x="0" y="27"/>
                </a:cubicBezTo>
                <a:cubicBezTo>
                  <a:pt x="0" y="26"/>
                  <a:pt x="0" y="26"/>
                  <a:pt x="0" y="26"/>
                </a:cubicBezTo>
                <a:cubicBezTo>
                  <a:pt x="1" y="26"/>
                  <a:pt x="2" y="25"/>
                  <a:pt x="2" y="25"/>
                </a:cubicBezTo>
                <a:cubicBezTo>
                  <a:pt x="2" y="24"/>
                  <a:pt x="1" y="23"/>
                  <a:pt x="0" y="23"/>
                </a:cubicBezTo>
                <a:cubicBezTo>
                  <a:pt x="0" y="21"/>
                  <a:pt x="0" y="21"/>
                  <a:pt x="0" y="21"/>
                </a:cubicBezTo>
                <a:cubicBezTo>
                  <a:pt x="0" y="21"/>
                  <a:pt x="0" y="21"/>
                  <a:pt x="0" y="21"/>
                </a:cubicBezTo>
                <a:cubicBezTo>
                  <a:pt x="1" y="21"/>
                  <a:pt x="2" y="20"/>
                  <a:pt x="2" y="19"/>
                </a:cubicBezTo>
                <a:cubicBezTo>
                  <a:pt x="2" y="19"/>
                  <a:pt x="1" y="18"/>
                  <a:pt x="0" y="18"/>
                </a:cubicBezTo>
                <a:cubicBezTo>
                  <a:pt x="0" y="18"/>
                  <a:pt x="0" y="18"/>
                  <a:pt x="0" y="18"/>
                </a:cubicBezTo>
                <a:cubicBezTo>
                  <a:pt x="0" y="16"/>
                  <a:pt x="0" y="16"/>
                  <a:pt x="0" y="16"/>
                </a:cubicBezTo>
                <a:cubicBezTo>
                  <a:pt x="0" y="16"/>
                  <a:pt x="0" y="16"/>
                  <a:pt x="0" y="16"/>
                </a:cubicBezTo>
                <a:cubicBezTo>
                  <a:pt x="1" y="16"/>
                  <a:pt x="2" y="15"/>
                  <a:pt x="2" y="14"/>
                </a:cubicBezTo>
                <a:cubicBezTo>
                  <a:pt x="2" y="13"/>
                  <a:pt x="1" y="13"/>
                  <a:pt x="0" y="13"/>
                </a:cubicBezTo>
                <a:cubicBezTo>
                  <a:pt x="0" y="13"/>
                  <a:pt x="0" y="13"/>
                  <a:pt x="0" y="13"/>
                </a:cubicBezTo>
                <a:cubicBezTo>
                  <a:pt x="0" y="11"/>
                  <a:pt x="0" y="11"/>
                  <a:pt x="0" y="11"/>
                </a:cubicBezTo>
                <a:cubicBezTo>
                  <a:pt x="0" y="11"/>
                  <a:pt x="0" y="11"/>
                  <a:pt x="0" y="11"/>
                </a:cubicBezTo>
                <a:cubicBezTo>
                  <a:pt x="1" y="11"/>
                  <a:pt x="2" y="10"/>
                  <a:pt x="2" y="9"/>
                </a:cubicBezTo>
                <a:cubicBezTo>
                  <a:pt x="2" y="8"/>
                  <a:pt x="1" y="8"/>
                  <a:pt x="0" y="8"/>
                </a:cubicBezTo>
                <a:cubicBezTo>
                  <a:pt x="0" y="8"/>
                  <a:pt x="0" y="8"/>
                  <a:pt x="0" y="8"/>
                </a:cubicBezTo>
                <a:cubicBezTo>
                  <a:pt x="0" y="6"/>
                  <a:pt x="0" y="6"/>
                  <a:pt x="0" y="6"/>
                </a:cubicBezTo>
                <a:cubicBezTo>
                  <a:pt x="0" y="6"/>
                  <a:pt x="0" y="6"/>
                  <a:pt x="0" y="6"/>
                </a:cubicBezTo>
                <a:cubicBezTo>
                  <a:pt x="1" y="6"/>
                  <a:pt x="2" y="5"/>
                  <a:pt x="2" y="4"/>
                </a:cubicBezTo>
                <a:cubicBezTo>
                  <a:pt x="2" y="3"/>
                  <a:pt x="1" y="2"/>
                  <a:pt x="0" y="2"/>
                </a:cubicBezTo>
                <a:cubicBezTo>
                  <a:pt x="0" y="2"/>
                  <a:pt x="0" y="2"/>
                  <a:pt x="0" y="2"/>
                </a:cubicBezTo>
                <a:cubicBezTo>
                  <a:pt x="0" y="2"/>
                  <a:pt x="0" y="2"/>
                  <a:pt x="0" y="2"/>
                </a:cubicBezTo>
                <a:cubicBezTo>
                  <a:pt x="0" y="1"/>
                  <a:pt x="1" y="0"/>
                  <a:pt x="2" y="0"/>
                </a:cubicBezTo>
                <a:close/>
                <a:moveTo>
                  <a:pt x="4" y="4"/>
                </a:moveTo>
                <a:cubicBezTo>
                  <a:pt x="4" y="24"/>
                  <a:pt x="4" y="24"/>
                  <a:pt x="4" y="24"/>
                </a:cubicBezTo>
                <a:cubicBezTo>
                  <a:pt x="24" y="24"/>
                  <a:pt x="24" y="24"/>
                  <a:pt x="24" y="24"/>
                </a:cubicBezTo>
                <a:cubicBezTo>
                  <a:pt x="24" y="4"/>
                  <a:pt x="24" y="4"/>
                  <a:pt x="24" y="4"/>
                </a:cubicBezTo>
                <a:lnTo>
                  <a:pt x="4" y="4"/>
                </a:lnTo>
                <a:close/>
              </a:path>
            </a:pathLst>
          </a:custGeom>
          <a:solidFill>
            <a:schemeClr val="tx1">
              <a:lumMod val="75000"/>
              <a:lumOff val="25000"/>
            </a:schemeClr>
          </a:solidFill>
          <a:ln>
            <a:noFill/>
          </a:ln>
        </p:spPr>
        <p:txBody>
          <a:bodyPr vert="horz" wrap="square" lIns="243778" tIns="121888" rIns="243778" bIns="121888" numCol="1" anchor="t" anchorCtr="0" compatLnSpc="1">
            <a:prstTxWarp prst="textNoShape">
              <a:avLst/>
            </a:prstTxWarp>
          </a:bodyPr>
          <a:lstStyle/>
          <a:p>
            <a:endParaRPr lang="en-US" sz="3732"/>
          </a:p>
        </p:txBody>
      </p:sp>
      <p:sp>
        <p:nvSpPr>
          <p:cNvPr id="146" name="Freeform 156"/>
          <p:cNvSpPr>
            <a:spLocks noEditPoints="1"/>
          </p:cNvSpPr>
          <p:nvPr/>
        </p:nvSpPr>
        <p:spPr bwMode="auto">
          <a:xfrm>
            <a:off x="19905506" y="10097844"/>
            <a:ext cx="651522" cy="361956"/>
          </a:xfrm>
          <a:custGeom>
            <a:avLst/>
            <a:gdLst>
              <a:gd name="T0" fmla="*/ 34 w 34"/>
              <a:gd name="T1" fmla="*/ 17 h 19"/>
              <a:gd name="T2" fmla="*/ 34 w 34"/>
              <a:gd name="T3" fmla="*/ 2 h 19"/>
              <a:gd name="T4" fmla="*/ 32 w 34"/>
              <a:gd name="T5" fmla="*/ 0 h 19"/>
              <a:gd name="T6" fmla="*/ 5 w 34"/>
              <a:gd name="T7" fmla="*/ 0 h 19"/>
              <a:gd name="T8" fmla="*/ 3 w 34"/>
              <a:gd name="T9" fmla="*/ 2 h 19"/>
              <a:gd name="T10" fmla="*/ 3 w 34"/>
              <a:gd name="T11" fmla="*/ 6 h 19"/>
              <a:gd name="T12" fmla="*/ 0 w 34"/>
              <a:gd name="T13" fmla="*/ 6 h 19"/>
              <a:gd name="T14" fmla="*/ 0 w 34"/>
              <a:gd name="T15" fmla="*/ 13 h 19"/>
              <a:gd name="T16" fmla="*/ 3 w 34"/>
              <a:gd name="T17" fmla="*/ 13 h 19"/>
              <a:gd name="T18" fmla="*/ 3 w 34"/>
              <a:gd name="T19" fmla="*/ 17 h 19"/>
              <a:gd name="T20" fmla="*/ 5 w 34"/>
              <a:gd name="T21" fmla="*/ 19 h 19"/>
              <a:gd name="T22" fmla="*/ 32 w 34"/>
              <a:gd name="T23" fmla="*/ 19 h 19"/>
              <a:gd name="T24" fmla="*/ 34 w 34"/>
              <a:gd name="T25" fmla="*/ 17 h 19"/>
              <a:gd name="T26" fmla="*/ 23 w 34"/>
              <a:gd name="T27" fmla="*/ 3 h 19"/>
              <a:gd name="T28" fmla="*/ 31 w 34"/>
              <a:gd name="T29" fmla="*/ 3 h 19"/>
              <a:gd name="T30" fmla="*/ 31 w 34"/>
              <a:gd name="T31" fmla="*/ 16 h 19"/>
              <a:gd name="T32" fmla="*/ 23 w 34"/>
              <a:gd name="T33" fmla="*/ 16 h 19"/>
              <a:gd name="T34" fmla="*/ 23 w 34"/>
              <a:gd name="T35" fmla="*/ 3 h 19"/>
              <a:gd name="T36" fmla="*/ 15 w 34"/>
              <a:gd name="T37" fmla="*/ 3 h 19"/>
              <a:gd name="T38" fmla="*/ 22 w 34"/>
              <a:gd name="T39" fmla="*/ 3 h 19"/>
              <a:gd name="T40" fmla="*/ 22 w 34"/>
              <a:gd name="T41" fmla="*/ 16 h 19"/>
              <a:gd name="T42" fmla="*/ 15 w 34"/>
              <a:gd name="T43" fmla="*/ 16 h 19"/>
              <a:gd name="T44" fmla="*/ 15 w 34"/>
              <a:gd name="T45" fmla="*/ 3 h 19"/>
              <a:gd name="T46" fmla="*/ 32 w 34"/>
              <a:gd name="T47" fmla="*/ 17 h 19"/>
              <a:gd name="T48" fmla="*/ 5 w 34"/>
              <a:gd name="T49" fmla="*/ 17 h 19"/>
              <a:gd name="T50" fmla="*/ 5 w 34"/>
              <a:gd name="T51" fmla="*/ 17 h 19"/>
              <a:gd name="T52" fmla="*/ 5 w 34"/>
              <a:gd name="T53" fmla="*/ 2 h 19"/>
              <a:gd name="T54" fmla="*/ 5 w 34"/>
              <a:gd name="T55" fmla="*/ 2 h 19"/>
              <a:gd name="T56" fmla="*/ 32 w 34"/>
              <a:gd name="T57" fmla="*/ 2 h 19"/>
              <a:gd name="T58" fmla="*/ 32 w 34"/>
              <a:gd name="T59" fmla="*/ 2 h 19"/>
              <a:gd name="T60" fmla="*/ 32 w 34"/>
              <a:gd name="T61" fmla="*/ 17 h 19"/>
              <a:gd name="T62" fmla="*/ 32 w 34"/>
              <a:gd name="T63" fmla="*/ 17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4" h="19">
                <a:moveTo>
                  <a:pt x="34" y="17"/>
                </a:moveTo>
                <a:cubicBezTo>
                  <a:pt x="34" y="2"/>
                  <a:pt x="34" y="2"/>
                  <a:pt x="34" y="2"/>
                </a:cubicBezTo>
                <a:cubicBezTo>
                  <a:pt x="34" y="1"/>
                  <a:pt x="33" y="0"/>
                  <a:pt x="32" y="0"/>
                </a:cubicBezTo>
                <a:cubicBezTo>
                  <a:pt x="5" y="0"/>
                  <a:pt x="5" y="0"/>
                  <a:pt x="5" y="0"/>
                </a:cubicBezTo>
                <a:cubicBezTo>
                  <a:pt x="4" y="0"/>
                  <a:pt x="3" y="1"/>
                  <a:pt x="3" y="2"/>
                </a:cubicBezTo>
                <a:cubicBezTo>
                  <a:pt x="3" y="6"/>
                  <a:pt x="3" y="6"/>
                  <a:pt x="3" y="6"/>
                </a:cubicBezTo>
                <a:cubicBezTo>
                  <a:pt x="0" y="6"/>
                  <a:pt x="0" y="6"/>
                  <a:pt x="0" y="6"/>
                </a:cubicBezTo>
                <a:cubicBezTo>
                  <a:pt x="0" y="13"/>
                  <a:pt x="0" y="13"/>
                  <a:pt x="0" y="13"/>
                </a:cubicBezTo>
                <a:cubicBezTo>
                  <a:pt x="3" y="13"/>
                  <a:pt x="3" y="13"/>
                  <a:pt x="3" y="13"/>
                </a:cubicBezTo>
                <a:cubicBezTo>
                  <a:pt x="3" y="17"/>
                  <a:pt x="3" y="17"/>
                  <a:pt x="3" y="17"/>
                </a:cubicBezTo>
                <a:cubicBezTo>
                  <a:pt x="3" y="18"/>
                  <a:pt x="4" y="19"/>
                  <a:pt x="5" y="19"/>
                </a:cubicBezTo>
                <a:cubicBezTo>
                  <a:pt x="32" y="19"/>
                  <a:pt x="32" y="19"/>
                  <a:pt x="32" y="19"/>
                </a:cubicBezTo>
                <a:cubicBezTo>
                  <a:pt x="33" y="19"/>
                  <a:pt x="34" y="18"/>
                  <a:pt x="34" y="17"/>
                </a:cubicBezTo>
                <a:close/>
                <a:moveTo>
                  <a:pt x="23" y="3"/>
                </a:moveTo>
                <a:cubicBezTo>
                  <a:pt x="31" y="3"/>
                  <a:pt x="31" y="3"/>
                  <a:pt x="31" y="3"/>
                </a:cubicBezTo>
                <a:cubicBezTo>
                  <a:pt x="31" y="16"/>
                  <a:pt x="31" y="16"/>
                  <a:pt x="31" y="16"/>
                </a:cubicBezTo>
                <a:cubicBezTo>
                  <a:pt x="23" y="16"/>
                  <a:pt x="23" y="16"/>
                  <a:pt x="23" y="16"/>
                </a:cubicBezTo>
                <a:cubicBezTo>
                  <a:pt x="23" y="3"/>
                  <a:pt x="23" y="3"/>
                  <a:pt x="23" y="3"/>
                </a:cubicBezTo>
                <a:close/>
                <a:moveTo>
                  <a:pt x="15" y="3"/>
                </a:moveTo>
                <a:cubicBezTo>
                  <a:pt x="22" y="3"/>
                  <a:pt x="22" y="3"/>
                  <a:pt x="22" y="3"/>
                </a:cubicBezTo>
                <a:cubicBezTo>
                  <a:pt x="22" y="16"/>
                  <a:pt x="22" y="16"/>
                  <a:pt x="22" y="16"/>
                </a:cubicBezTo>
                <a:cubicBezTo>
                  <a:pt x="15" y="16"/>
                  <a:pt x="15" y="16"/>
                  <a:pt x="15" y="16"/>
                </a:cubicBezTo>
                <a:cubicBezTo>
                  <a:pt x="15" y="3"/>
                  <a:pt x="15" y="3"/>
                  <a:pt x="15" y="3"/>
                </a:cubicBezTo>
                <a:close/>
                <a:moveTo>
                  <a:pt x="32" y="17"/>
                </a:moveTo>
                <a:cubicBezTo>
                  <a:pt x="5" y="17"/>
                  <a:pt x="5" y="17"/>
                  <a:pt x="5" y="17"/>
                </a:cubicBezTo>
                <a:cubicBezTo>
                  <a:pt x="5" y="17"/>
                  <a:pt x="5" y="17"/>
                  <a:pt x="5" y="17"/>
                </a:cubicBezTo>
                <a:cubicBezTo>
                  <a:pt x="5" y="2"/>
                  <a:pt x="5" y="2"/>
                  <a:pt x="5" y="2"/>
                </a:cubicBezTo>
                <a:cubicBezTo>
                  <a:pt x="5" y="2"/>
                  <a:pt x="5" y="2"/>
                  <a:pt x="5" y="2"/>
                </a:cubicBezTo>
                <a:cubicBezTo>
                  <a:pt x="32" y="2"/>
                  <a:pt x="32" y="2"/>
                  <a:pt x="32" y="2"/>
                </a:cubicBezTo>
                <a:cubicBezTo>
                  <a:pt x="32" y="2"/>
                  <a:pt x="32" y="2"/>
                  <a:pt x="32" y="2"/>
                </a:cubicBezTo>
                <a:cubicBezTo>
                  <a:pt x="32" y="17"/>
                  <a:pt x="32" y="17"/>
                  <a:pt x="32" y="17"/>
                </a:cubicBezTo>
                <a:cubicBezTo>
                  <a:pt x="32" y="17"/>
                  <a:pt x="32" y="17"/>
                  <a:pt x="32" y="17"/>
                </a:cubicBezTo>
                <a:close/>
              </a:path>
            </a:pathLst>
          </a:custGeom>
          <a:solidFill>
            <a:schemeClr val="tx1">
              <a:lumMod val="75000"/>
              <a:lumOff val="25000"/>
            </a:schemeClr>
          </a:solidFill>
          <a:ln>
            <a:noFill/>
          </a:ln>
        </p:spPr>
        <p:txBody>
          <a:bodyPr vert="horz" wrap="square" lIns="243778" tIns="121888" rIns="243778" bIns="121888" numCol="1" anchor="t" anchorCtr="0" compatLnSpc="1">
            <a:prstTxWarp prst="textNoShape">
              <a:avLst/>
            </a:prstTxWarp>
          </a:bodyPr>
          <a:lstStyle/>
          <a:p>
            <a:endParaRPr lang="en-US" sz="3732"/>
          </a:p>
        </p:txBody>
      </p:sp>
      <p:sp>
        <p:nvSpPr>
          <p:cNvPr id="147" name="Freeform 157"/>
          <p:cNvSpPr>
            <a:spLocks noEditPoints="1"/>
          </p:cNvSpPr>
          <p:nvPr/>
        </p:nvSpPr>
        <p:spPr bwMode="auto">
          <a:xfrm>
            <a:off x="21132536" y="10097844"/>
            <a:ext cx="673238" cy="361956"/>
          </a:xfrm>
          <a:custGeom>
            <a:avLst/>
            <a:gdLst>
              <a:gd name="T0" fmla="*/ 35 w 35"/>
              <a:gd name="T1" fmla="*/ 17 h 19"/>
              <a:gd name="T2" fmla="*/ 35 w 35"/>
              <a:gd name="T3" fmla="*/ 2 h 19"/>
              <a:gd name="T4" fmla="*/ 33 w 35"/>
              <a:gd name="T5" fmla="*/ 0 h 19"/>
              <a:gd name="T6" fmla="*/ 5 w 35"/>
              <a:gd name="T7" fmla="*/ 0 h 19"/>
              <a:gd name="T8" fmla="*/ 3 w 35"/>
              <a:gd name="T9" fmla="*/ 2 h 19"/>
              <a:gd name="T10" fmla="*/ 3 w 35"/>
              <a:gd name="T11" fmla="*/ 6 h 19"/>
              <a:gd name="T12" fmla="*/ 0 w 35"/>
              <a:gd name="T13" fmla="*/ 6 h 19"/>
              <a:gd name="T14" fmla="*/ 0 w 35"/>
              <a:gd name="T15" fmla="*/ 13 h 19"/>
              <a:gd name="T16" fmla="*/ 3 w 35"/>
              <a:gd name="T17" fmla="*/ 13 h 19"/>
              <a:gd name="T18" fmla="*/ 3 w 35"/>
              <a:gd name="T19" fmla="*/ 17 h 19"/>
              <a:gd name="T20" fmla="*/ 5 w 35"/>
              <a:gd name="T21" fmla="*/ 19 h 19"/>
              <a:gd name="T22" fmla="*/ 33 w 35"/>
              <a:gd name="T23" fmla="*/ 19 h 19"/>
              <a:gd name="T24" fmla="*/ 35 w 35"/>
              <a:gd name="T25" fmla="*/ 17 h 19"/>
              <a:gd name="T26" fmla="*/ 24 w 35"/>
              <a:gd name="T27" fmla="*/ 3 h 19"/>
              <a:gd name="T28" fmla="*/ 31 w 35"/>
              <a:gd name="T29" fmla="*/ 3 h 19"/>
              <a:gd name="T30" fmla="*/ 31 w 35"/>
              <a:gd name="T31" fmla="*/ 16 h 19"/>
              <a:gd name="T32" fmla="*/ 24 w 35"/>
              <a:gd name="T33" fmla="*/ 16 h 19"/>
              <a:gd name="T34" fmla="*/ 24 w 35"/>
              <a:gd name="T35" fmla="*/ 3 h 19"/>
              <a:gd name="T36" fmla="*/ 32 w 35"/>
              <a:gd name="T37" fmla="*/ 17 h 19"/>
              <a:gd name="T38" fmla="*/ 5 w 35"/>
              <a:gd name="T39" fmla="*/ 17 h 19"/>
              <a:gd name="T40" fmla="*/ 5 w 35"/>
              <a:gd name="T41" fmla="*/ 17 h 19"/>
              <a:gd name="T42" fmla="*/ 5 w 35"/>
              <a:gd name="T43" fmla="*/ 2 h 19"/>
              <a:gd name="T44" fmla="*/ 5 w 35"/>
              <a:gd name="T45" fmla="*/ 2 h 19"/>
              <a:gd name="T46" fmla="*/ 32 w 35"/>
              <a:gd name="T47" fmla="*/ 2 h 19"/>
              <a:gd name="T48" fmla="*/ 33 w 35"/>
              <a:gd name="T49" fmla="*/ 2 h 19"/>
              <a:gd name="T50" fmla="*/ 33 w 35"/>
              <a:gd name="T51" fmla="*/ 17 h 19"/>
              <a:gd name="T52" fmla="*/ 32 w 35"/>
              <a:gd name="T53" fmla="*/ 17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5" h="19">
                <a:moveTo>
                  <a:pt x="35" y="17"/>
                </a:moveTo>
                <a:cubicBezTo>
                  <a:pt x="35" y="2"/>
                  <a:pt x="35" y="2"/>
                  <a:pt x="35" y="2"/>
                </a:cubicBezTo>
                <a:cubicBezTo>
                  <a:pt x="35" y="1"/>
                  <a:pt x="34" y="0"/>
                  <a:pt x="33" y="0"/>
                </a:cubicBezTo>
                <a:cubicBezTo>
                  <a:pt x="5" y="0"/>
                  <a:pt x="5" y="0"/>
                  <a:pt x="5" y="0"/>
                </a:cubicBezTo>
                <a:cubicBezTo>
                  <a:pt x="4" y="0"/>
                  <a:pt x="3" y="1"/>
                  <a:pt x="3" y="2"/>
                </a:cubicBezTo>
                <a:cubicBezTo>
                  <a:pt x="3" y="6"/>
                  <a:pt x="3" y="6"/>
                  <a:pt x="3" y="6"/>
                </a:cubicBezTo>
                <a:cubicBezTo>
                  <a:pt x="0" y="6"/>
                  <a:pt x="0" y="6"/>
                  <a:pt x="0" y="6"/>
                </a:cubicBezTo>
                <a:cubicBezTo>
                  <a:pt x="0" y="13"/>
                  <a:pt x="0" y="13"/>
                  <a:pt x="0" y="13"/>
                </a:cubicBezTo>
                <a:cubicBezTo>
                  <a:pt x="3" y="13"/>
                  <a:pt x="3" y="13"/>
                  <a:pt x="3" y="13"/>
                </a:cubicBezTo>
                <a:cubicBezTo>
                  <a:pt x="3" y="17"/>
                  <a:pt x="3" y="17"/>
                  <a:pt x="3" y="17"/>
                </a:cubicBezTo>
                <a:cubicBezTo>
                  <a:pt x="3" y="18"/>
                  <a:pt x="4" y="19"/>
                  <a:pt x="5" y="19"/>
                </a:cubicBezTo>
                <a:cubicBezTo>
                  <a:pt x="33" y="19"/>
                  <a:pt x="33" y="19"/>
                  <a:pt x="33" y="19"/>
                </a:cubicBezTo>
                <a:cubicBezTo>
                  <a:pt x="34" y="19"/>
                  <a:pt x="35" y="18"/>
                  <a:pt x="35" y="17"/>
                </a:cubicBezTo>
                <a:close/>
                <a:moveTo>
                  <a:pt x="24" y="3"/>
                </a:moveTo>
                <a:cubicBezTo>
                  <a:pt x="31" y="3"/>
                  <a:pt x="31" y="3"/>
                  <a:pt x="31" y="3"/>
                </a:cubicBezTo>
                <a:cubicBezTo>
                  <a:pt x="31" y="16"/>
                  <a:pt x="31" y="16"/>
                  <a:pt x="31" y="16"/>
                </a:cubicBezTo>
                <a:cubicBezTo>
                  <a:pt x="24" y="16"/>
                  <a:pt x="24" y="16"/>
                  <a:pt x="24" y="16"/>
                </a:cubicBezTo>
                <a:cubicBezTo>
                  <a:pt x="24" y="3"/>
                  <a:pt x="24" y="3"/>
                  <a:pt x="24" y="3"/>
                </a:cubicBezTo>
                <a:close/>
                <a:moveTo>
                  <a:pt x="32" y="17"/>
                </a:moveTo>
                <a:cubicBezTo>
                  <a:pt x="5" y="17"/>
                  <a:pt x="5" y="17"/>
                  <a:pt x="5" y="17"/>
                </a:cubicBezTo>
                <a:cubicBezTo>
                  <a:pt x="5" y="17"/>
                  <a:pt x="5" y="17"/>
                  <a:pt x="5" y="17"/>
                </a:cubicBezTo>
                <a:cubicBezTo>
                  <a:pt x="5" y="2"/>
                  <a:pt x="5" y="2"/>
                  <a:pt x="5" y="2"/>
                </a:cubicBezTo>
                <a:cubicBezTo>
                  <a:pt x="5" y="2"/>
                  <a:pt x="5" y="2"/>
                  <a:pt x="5" y="2"/>
                </a:cubicBezTo>
                <a:cubicBezTo>
                  <a:pt x="32" y="2"/>
                  <a:pt x="32" y="2"/>
                  <a:pt x="32" y="2"/>
                </a:cubicBezTo>
                <a:cubicBezTo>
                  <a:pt x="33" y="2"/>
                  <a:pt x="33" y="2"/>
                  <a:pt x="33" y="2"/>
                </a:cubicBezTo>
                <a:cubicBezTo>
                  <a:pt x="33" y="17"/>
                  <a:pt x="33" y="17"/>
                  <a:pt x="33" y="17"/>
                </a:cubicBezTo>
                <a:cubicBezTo>
                  <a:pt x="33" y="17"/>
                  <a:pt x="33" y="17"/>
                  <a:pt x="32" y="17"/>
                </a:cubicBezTo>
                <a:close/>
              </a:path>
            </a:pathLst>
          </a:custGeom>
          <a:solidFill>
            <a:schemeClr val="tx1">
              <a:lumMod val="75000"/>
              <a:lumOff val="25000"/>
            </a:schemeClr>
          </a:solidFill>
          <a:ln>
            <a:noFill/>
          </a:ln>
        </p:spPr>
        <p:txBody>
          <a:bodyPr vert="horz" wrap="square" lIns="243778" tIns="121888" rIns="243778" bIns="121888" numCol="1" anchor="t" anchorCtr="0" compatLnSpc="1">
            <a:prstTxWarp prst="textNoShape">
              <a:avLst/>
            </a:prstTxWarp>
          </a:bodyPr>
          <a:lstStyle/>
          <a:p>
            <a:endParaRPr lang="en-US" sz="3732"/>
          </a:p>
        </p:txBody>
      </p:sp>
      <p:sp>
        <p:nvSpPr>
          <p:cNvPr id="148" name="Freeform 164"/>
          <p:cNvSpPr>
            <a:spLocks noEditPoints="1"/>
          </p:cNvSpPr>
          <p:nvPr/>
        </p:nvSpPr>
        <p:spPr bwMode="auto">
          <a:xfrm>
            <a:off x="6317683" y="10000118"/>
            <a:ext cx="557412" cy="557412"/>
          </a:xfrm>
          <a:custGeom>
            <a:avLst/>
            <a:gdLst>
              <a:gd name="T0" fmla="*/ 21 w 29"/>
              <a:gd name="T1" fmla="*/ 25 h 29"/>
              <a:gd name="T2" fmla="*/ 19 w 29"/>
              <a:gd name="T3" fmla="*/ 24 h 29"/>
              <a:gd name="T4" fmla="*/ 19 w 29"/>
              <a:gd name="T5" fmla="*/ 23 h 29"/>
              <a:gd name="T6" fmla="*/ 20 w 29"/>
              <a:gd name="T7" fmla="*/ 23 h 29"/>
              <a:gd name="T8" fmla="*/ 23 w 29"/>
              <a:gd name="T9" fmla="*/ 23 h 29"/>
              <a:gd name="T10" fmla="*/ 24 w 29"/>
              <a:gd name="T11" fmla="*/ 17 h 29"/>
              <a:gd name="T12" fmla="*/ 19 w 29"/>
              <a:gd name="T13" fmla="*/ 21 h 29"/>
              <a:gd name="T14" fmla="*/ 17 w 29"/>
              <a:gd name="T15" fmla="*/ 21 h 29"/>
              <a:gd name="T16" fmla="*/ 19 w 29"/>
              <a:gd name="T17" fmla="*/ 18 h 29"/>
              <a:gd name="T18" fmla="*/ 14 w 29"/>
              <a:gd name="T19" fmla="*/ 21 h 29"/>
              <a:gd name="T20" fmla="*/ 10 w 29"/>
              <a:gd name="T21" fmla="*/ 19 h 29"/>
              <a:gd name="T22" fmla="*/ 3 w 29"/>
              <a:gd name="T23" fmla="*/ 21 h 29"/>
              <a:gd name="T24" fmla="*/ 9 w 29"/>
              <a:gd name="T25" fmla="*/ 26 h 29"/>
              <a:gd name="T26" fmla="*/ 14 w 29"/>
              <a:gd name="T27" fmla="*/ 25 h 29"/>
              <a:gd name="T28" fmla="*/ 14 w 29"/>
              <a:gd name="T29" fmla="*/ 27 h 29"/>
              <a:gd name="T30" fmla="*/ 23 w 29"/>
              <a:gd name="T31" fmla="*/ 8 h 29"/>
              <a:gd name="T32" fmla="*/ 18 w 29"/>
              <a:gd name="T33" fmla="*/ 8 h 29"/>
              <a:gd name="T34" fmla="*/ 7 w 29"/>
              <a:gd name="T35" fmla="*/ 15 h 29"/>
              <a:gd name="T36" fmla="*/ 7 w 29"/>
              <a:gd name="T37" fmla="*/ 11 h 29"/>
              <a:gd name="T38" fmla="*/ 7 w 29"/>
              <a:gd name="T39" fmla="*/ 15 h 29"/>
              <a:gd name="T40" fmla="*/ 14 w 29"/>
              <a:gd name="T41" fmla="*/ 23 h 29"/>
              <a:gd name="T42" fmla="*/ 18 w 29"/>
              <a:gd name="T43" fmla="*/ 23 h 29"/>
              <a:gd name="T44" fmla="*/ 2 w 29"/>
              <a:gd name="T45" fmla="*/ 18 h 29"/>
              <a:gd name="T46" fmla="*/ 4 w 29"/>
              <a:gd name="T47" fmla="*/ 8 h 29"/>
              <a:gd name="T48" fmla="*/ 6 w 29"/>
              <a:gd name="T49" fmla="*/ 10 h 29"/>
              <a:gd name="T50" fmla="*/ 7 w 29"/>
              <a:gd name="T51" fmla="*/ 10 h 29"/>
              <a:gd name="T52" fmla="*/ 12 w 29"/>
              <a:gd name="T53" fmla="*/ 9 h 29"/>
              <a:gd name="T54" fmla="*/ 9 w 29"/>
              <a:gd name="T55" fmla="*/ 11 h 29"/>
              <a:gd name="T56" fmla="*/ 12 w 29"/>
              <a:gd name="T57" fmla="*/ 10 h 29"/>
              <a:gd name="T58" fmla="*/ 17 w 29"/>
              <a:gd name="T59" fmla="*/ 11 h 29"/>
              <a:gd name="T60" fmla="*/ 19 w 29"/>
              <a:gd name="T61" fmla="*/ 17 h 29"/>
              <a:gd name="T62" fmla="*/ 11 w 29"/>
              <a:gd name="T63" fmla="*/ 18 h 29"/>
              <a:gd name="T64" fmla="*/ 9 w 29"/>
              <a:gd name="T65" fmla="*/ 15 h 29"/>
              <a:gd name="T66" fmla="*/ 9 w 29"/>
              <a:gd name="T67" fmla="*/ 18 h 29"/>
              <a:gd name="T68" fmla="*/ 6 w 29"/>
              <a:gd name="T69" fmla="*/ 15 h 29"/>
              <a:gd name="T70" fmla="*/ 3 w 29"/>
              <a:gd name="T71" fmla="*/ 18 h 29"/>
              <a:gd name="T72" fmla="*/ 2 w 29"/>
              <a:gd name="T73" fmla="*/ 18 h 29"/>
              <a:gd name="T74" fmla="*/ 21 w 29"/>
              <a:gd name="T75" fmla="*/ 15 h 29"/>
              <a:gd name="T76" fmla="*/ 21 w 29"/>
              <a:gd name="T77" fmla="*/ 17 h 29"/>
              <a:gd name="T78" fmla="*/ 22 w 29"/>
              <a:gd name="T79" fmla="*/ 13 h 29"/>
              <a:gd name="T80" fmla="*/ 21 w 29"/>
              <a:gd name="T81" fmla="*/ 10 h 29"/>
              <a:gd name="T82" fmla="*/ 17 w 29"/>
              <a:gd name="T83" fmla="*/ 10 h 29"/>
              <a:gd name="T84" fmla="*/ 18 w 29"/>
              <a:gd name="T85" fmla="*/ 8 h 29"/>
              <a:gd name="T86" fmla="*/ 18 w 29"/>
              <a:gd name="T87" fmla="*/ 7 h 29"/>
              <a:gd name="T88" fmla="*/ 7 w 29"/>
              <a:gd name="T89" fmla="*/ 7 h 29"/>
              <a:gd name="T90" fmla="*/ 14 w 29"/>
              <a:gd name="T91" fmla="*/ 2 h 29"/>
              <a:gd name="T92" fmla="*/ 19 w 29"/>
              <a:gd name="T93" fmla="*/ 5 h 29"/>
              <a:gd name="T94" fmla="*/ 18 w 29"/>
              <a:gd name="T95" fmla="*/ 2 h 29"/>
              <a:gd name="T96" fmla="*/ 24 w 29"/>
              <a:gd name="T97" fmla="*/ 7 h 29"/>
              <a:gd name="T98" fmla="*/ 23 w 29"/>
              <a:gd name="T99" fmla="*/ 8 h 29"/>
              <a:gd name="T100" fmla="*/ 25 w 29"/>
              <a:gd name="T101" fmla="*/ 8 h 29"/>
              <a:gd name="T102" fmla="*/ 24 w 29"/>
              <a:gd name="T103" fmla="*/ 15 h 29"/>
              <a:gd name="T104" fmla="*/ 27 w 29"/>
              <a:gd name="T105" fmla="*/ 14 h 29"/>
              <a:gd name="T106" fmla="*/ 24 w 29"/>
              <a:gd name="T107" fmla="*/ 16 h 29"/>
              <a:gd name="T108" fmla="*/ 3 w 29"/>
              <a:gd name="T109" fmla="*/ 19 h 29"/>
              <a:gd name="T110" fmla="*/ 3 w 29"/>
              <a:gd name="T111" fmla="*/ 20 h 29"/>
              <a:gd name="T112" fmla="*/ 4 w 29"/>
              <a:gd name="T113" fmla="*/ 7 h 29"/>
              <a:gd name="T114" fmla="*/ 6 w 29"/>
              <a:gd name="T115" fmla="*/ 5 h 29"/>
              <a:gd name="T116" fmla="*/ 4 w 29"/>
              <a:gd name="T117" fmla="*/ 7 h 29"/>
              <a:gd name="T118" fmla="*/ 14 w 29"/>
              <a:gd name="T119" fmla="*/ 29 h 29"/>
              <a:gd name="T120" fmla="*/ 0 w 29"/>
              <a:gd name="T121" fmla="*/ 14 h 29"/>
              <a:gd name="T122" fmla="*/ 14 w 29"/>
              <a:gd name="T123" fmla="*/ 0 h 29"/>
              <a:gd name="T124" fmla="*/ 29 w 29"/>
              <a:gd name="T125" fmla="*/ 1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9" h="29">
                <a:moveTo>
                  <a:pt x="14" y="27"/>
                </a:moveTo>
                <a:cubicBezTo>
                  <a:pt x="17" y="27"/>
                  <a:pt x="19" y="26"/>
                  <a:pt x="21" y="25"/>
                </a:cubicBezTo>
                <a:cubicBezTo>
                  <a:pt x="21" y="25"/>
                  <a:pt x="20" y="25"/>
                  <a:pt x="19" y="24"/>
                </a:cubicBezTo>
                <a:cubicBezTo>
                  <a:pt x="19" y="24"/>
                  <a:pt x="19" y="24"/>
                  <a:pt x="19" y="24"/>
                </a:cubicBezTo>
                <a:cubicBezTo>
                  <a:pt x="19" y="24"/>
                  <a:pt x="19" y="24"/>
                  <a:pt x="18" y="24"/>
                </a:cubicBezTo>
                <a:cubicBezTo>
                  <a:pt x="18" y="24"/>
                  <a:pt x="19" y="24"/>
                  <a:pt x="19" y="23"/>
                </a:cubicBezTo>
                <a:cubicBezTo>
                  <a:pt x="19" y="23"/>
                  <a:pt x="19" y="23"/>
                  <a:pt x="20" y="23"/>
                </a:cubicBezTo>
                <a:cubicBezTo>
                  <a:pt x="20" y="23"/>
                  <a:pt x="20" y="23"/>
                  <a:pt x="20" y="23"/>
                </a:cubicBezTo>
                <a:cubicBezTo>
                  <a:pt x="20" y="24"/>
                  <a:pt x="21" y="24"/>
                  <a:pt x="22" y="24"/>
                </a:cubicBezTo>
                <a:cubicBezTo>
                  <a:pt x="23" y="24"/>
                  <a:pt x="23" y="23"/>
                  <a:pt x="23" y="23"/>
                </a:cubicBezTo>
                <a:cubicBezTo>
                  <a:pt x="24" y="22"/>
                  <a:pt x="25" y="21"/>
                  <a:pt x="25" y="20"/>
                </a:cubicBezTo>
                <a:cubicBezTo>
                  <a:pt x="25" y="19"/>
                  <a:pt x="24" y="18"/>
                  <a:pt x="24" y="17"/>
                </a:cubicBezTo>
                <a:cubicBezTo>
                  <a:pt x="23" y="17"/>
                  <a:pt x="21" y="18"/>
                  <a:pt x="20" y="18"/>
                </a:cubicBezTo>
                <a:cubicBezTo>
                  <a:pt x="20" y="19"/>
                  <a:pt x="19" y="20"/>
                  <a:pt x="19" y="21"/>
                </a:cubicBezTo>
                <a:cubicBezTo>
                  <a:pt x="18" y="21"/>
                  <a:pt x="18" y="21"/>
                  <a:pt x="18" y="21"/>
                </a:cubicBezTo>
                <a:cubicBezTo>
                  <a:pt x="18" y="21"/>
                  <a:pt x="18" y="21"/>
                  <a:pt x="17" y="21"/>
                </a:cubicBezTo>
                <a:cubicBezTo>
                  <a:pt x="18" y="20"/>
                  <a:pt x="18" y="20"/>
                  <a:pt x="18" y="20"/>
                </a:cubicBezTo>
                <a:cubicBezTo>
                  <a:pt x="18" y="20"/>
                  <a:pt x="19" y="19"/>
                  <a:pt x="19" y="18"/>
                </a:cubicBezTo>
                <a:cubicBezTo>
                  <a:pt x="17" y="19"/>
                  <a:pt x="14" y="19"/>
                  <a:pt x="12" y="19"/>
                </a:cubicBezTo>
                <a:cubicBezTo>
                  <a:pt x="12" y="20"/>
                  <a:pt x="13" y="21"/>
                  <a:pt x="14" y="21"/>
                </a:cubicBezTo>
                <a:cubicBezTo>
                  <a:pt x="14" y="21"/>
                  <a:pt x="13" y="22"/>
                  <a:pt x="13" y="22"/>
                </a:cubicBezTo>
                <a:cubicBezTo>
                  <a:pt x="12" y="21"/>
                  <a:pt x="11" y="20"/>
                  <a:pt x="10" y="19"/>
                </a:cubicBezTo>
                <a:cubicBezTo>
                  <a:pt x="8" y="19"/>
                  <a:pt x="6" y="19"/>
                  <a:pt x="4" y="19"/>
                </a:cubicBezTo>
                <a:cubicBezTo>
                  <a:pt x="4" y="20"/>
                  <a:pt x="4" y="20"/>
                  <a:pt x="3" y="21"/>
                </a:cubicBezTo>
                <a:cubicBezTo>
                  <a:pt x="4" y="22"/>
                  <a:pt x="5" y="23"/>
                  <a:pt x="5" y="23"/>
                </a:cubicBezTo>
                <a:cubicBezTo>
                  <a:pt x="6" y="24"/>
                  <a:pt x="7" y="25"/>
                  <a:pt x="9" y="26"/>
                </a:cubicBezTo>
                <a:cubicBezTo>
                  <a:pt x="10" y="25"/>
                  <a:pt x="12" y="25"/>
                  <a:pt x="13" y="24"/>
                </a:cubicBezTo>
                <a:cubicBezTo>
                  <a:pt x="14" y="24"/>
                  <a:pt x="14" y="24"/>
                  <a:pt x="14" y="25"/>
                </a:cubicBezTo>
                <a:cubicBezTo>
                  <a:pt x="13" y="25"/>
                  <a:pt x="12" y="26"/>
                  <a:pt x="10" y="26"/>
                </a:cubicBezTo>
                <a:cubicBezTo>
                  <a:pt x="11" y="27"/>
                  <a:pt x="13" y="27"/>
                  <a:pt x="14" y="27"/>
                </a:cubicBezTo>
                <a:close/>
                <a:moveTo>
                  <a:pt x="20" y="10"/>
                </a:moveTo>
                <a:cubicBezTo>
                  <a:pt x="22" y="10"/>
                  <a:pt x="23" y="9"/>
                  <a:pt x="23" y="8"/>
                </a:cubicBezTo>
                <a:cubicBezTo>
                  <a:pt x="23" y="6"/>
                  <a:pt x="22" y="5"/>
                  <a:pt x="20" y="5"/>
                </a:cubicBezTo>
                <a:cubicBezTo>
                  <a:pt x="19" y="5"/>
                  <a:pt x="18" y="6"/>
                  <a:pt x="18" y="8"/>
                </a:cubicBezTo>
                <a:cubicBezTo>
                  <a:pt x="18" y="9"/>
                  <a:pt x="19" y="10"/>
                  <a:pt x="20" y="10"/>
                </a:cubicBezTo>
                <a:close/>
                <a:moveTo>
                  <a:pt x="7" y="15"/>
                </a:moveTo>
                <a:cubicBezTo>
                  <a:pt x="8" y="15"/>
                  <a:pt x="9" y="14"/>
                  <a:pt x="9" y="13"/>
                </a:cubicBezTo>
                <a:cubicBezTo>
                  <a:pt x="9" y="12"/>
                  <a:pt x="8" y="11"/>
                  <a:pt x="7" y="11"/>
                </a:cubicBezTo>
                <a:cubicBezTo>
                  <a:pt x="6" y="11"/>
                  <a:pt x="5" y="12"/>
                  <a:pt x="5" y="13"/>
                </a:cubicBezTo>
                <a:cubicBezTo>
                  <a:pt x="5" y="14"/>
                  <a:pt x="6" y="15"/>
                  <a:pt x="7" y="15"/>
                </a:cubicBezTo>
                <a:close/>
                <a:moveTo>
                  <a:pt x="16" y="25"/>
                </a:moveTo>
                <a:cubicBezTo>
                  <a:pt x="15" y="25"/>
                  <a:pt x="14" y="24"/>
                  <a:pt x="14" y="23"/>
                </a:cubicBezTo>
                <a:cubicBezTo>
                  <a:pt x="14" y="22"/>
                  <a:pt x="15" y="21"/>
                  <a:pt x="16" y="21"/>
                </a:cubicBezTo>
                <a:cubicBezTo>
                  <a:pt x="17" y="21"/>
                  <a:pt x="18" y="22"/>
                  <a:pt x="18" y="23"/>
                </a:cubicBezTo>
                <a:cubicBezTo>
                  <a:pt x="18" y="24"/>
                  <a:pt x="17" y="25"/>
                  <a:pt x="16" y="25"/>
                </a:cubicBezTo>
                <a:close/>
                <a:moveTo>
                  <a:pt x="2" y="18"/>
                </a:moveTo>
                <a:cubicBezTo>
                  <a:pt x="2" y="17"/>
                  <a:pt x="2" y="16"/>
                  <a:pt x="2" y="14"/>
                </a:cubicBezTo>
                <a:cubicBezTo>
                  <a:pt x="2" y="12"/>
                  <a:pt x="2" y="10"/>
                  <a:pt x="4" y="8"/>
                </a:cubicBezTo>
                <a:cubicBezTo>
                  <a:pt x="4" y="8"/>
                  <a:pt x="5" y="8"/>
                  <a:pt x="6" y="8"/>
                </a:cubicBezTo>
                <a:cubicBezTo>
                  <a:pt x="6" y="9"/>
                  <a:pt x="6" y="10"/>
                  <a:pt x="6" y="10"/>
                </a:cubicBezTo>
                <a:cubicBezTo>
                  <a:pt x="6" y="10"/>
                  <a:pt x="7" y="10"/>
                  <a:pt x="7" y="10"/>
                </a:cubicBezTo>
                <a:cubicBezTo>
                  <a:pt x="7" y="10"/>
                  <a:pt x="7" y="10"/>
                  <a:pt x="7" y="10"/>
                </a:cubicBezTo>
                <a:cubicBezTo>
                  <a:pt x="7" y="9"/>
                  <a:pt x="7" y="9"/>
                  <a:pt x="7" y="8"/>
                </a:cubicBezTo>
                <a:cubicBezTo>
                  <a:pt x="9" y="8"/>
                  <a:pt x="10" y="9"/>
                  <a:pt x="12" y="9"/>
                </a:cubicBezTo>
                <a:cubicBezTo>
                  <a:pt x="12" y="9"/>
                  <a:pt x="12" y="9"/>
                  <a:pt x="12" y="9"/>
                </a:cubicBezTo>
                <a:cubicBezTo>
                  <a:pt x="11" y="10"/>
                  <a:pt x="10" y="10"/>
                  <a:pt x="9" y="11"/>
                </a:cubicBezTo>
                <a:cubicBezTo>
                  <a:pt x="9" y="11"/>
                  <a:pt x="9" y="11"/>
                  <a:pt x="9" y="12"/>
                </a:cubicBezTo>
                <a:cubicBezTo>
                  <a:pt x="10" y="11"/>
                  <a:pt x="11" y="11"/>
                  <a:pt x="12" y="10"/>
                </a:cubicBezTo>
                <a:cubicBezTo>
                  <a:pt x="12" y="10"/>
                  <a:pt x="13" y="10"/>
                  <a:pt x="13" y="10"/>
                </a:cubicBezTo>
                <a:cubicBezTo>
                  <a:pt x="14" y="10"/>
                  <a:pt x="16" y="11"/>
                  <a:pt x="17" y="11"/>
                </a:cubicBezTo>
                <a:cubicBezTo>
                  <a:pt x="18" y="12"/>
                  <a:pt x="19" y="13"/>
                  <a:pt x="21" y="14"/>
                </a:cubicBezTo>
                <a:cubicBezTo>
                  <a:pt x="20" y="15"/>
                  <a:pt x="20" y="16"/>
                  <a:pt x="19" y="17"/>
                </a:cubicBezTo>
                <a:cubicBezTo>
                  <a:pt x="19" y="17"/>
                  <a:pt x="19" y="17"/>
                  <a:pt x="19" y="17"/>
                </a:cubicBezTo>
                <a:cubicBezTo>
                  <a:pt x="16" y="18"/>
                  <a:pt x="14" y="18"/>
                  <a:pt x="11" y="18"/>
                </a:cubicBezTo>
                <a:cubicBezTo>
                  <a:pt x="10" y="18"/>
                  <a:pt x="10" y="18"/>
                  <a:pt x="10" y="18"/>
                </a:cubicBezTo>
                <a:cubicBezTo>
                  <a:pt x="10" y="17"/>
                  <a:pt x="9" y="16"/>
                  <a:pt x="9" y="15"/>
                </a:cubicBezTo>
                <a:cubicBezTo>
                  <a:pt x="8" y="15"/>
                  <a:pt x="8" y="16"/>
                  <a:pt x="8" y="16"/>
                </a:cubicBezTo>
                <a:cubicBezTo>
                  <a:pt x="8" y="17"/>
                  <a:pt x="9" y="18"/>
                  <a:pt x="9" y="18"/>
                </a:cubicBezTo>
                <a:cubicBezTo>
                  <a:pt x="8" y="18"/>
                  <a:pt x="6" y="18"/>
                  <a:pt x="4" y="18"/>
                </a:cubicBezTo>
                <a:cubicBezTo>
                  <a:pt x="5" y="17"/>
                  <a:pt x="5" y="16"/>
                  <a:pt x="6" y="15"/>
                </a:cubicBezTo>
                <a:cubicBezTo>
                  <a:pt x="6" y="15"/>
                  <a:pt x="5" y="15"/>
                  <a:pt x="5" y="15"/>
                </a:cubicBezTo>
                <a:cubicBezTo>
                  <a:pt x="4" y="16"/>
                  <a:pt x="4" y="17"/>
                  <a:pt x="3" y="18"/>
                </a:cubicBezTo>
                <a:cubicBezTo>
                  <a:pt x="3" y="18"/>
                  <a:pt x="3" y="18"/>
                  <a:pt x="3" y="18"/>
                </a:cubicBezTo>
                <a:cubicBezTo>
                  <a:pt x="3" y="18"/>
                  <a:pt x="2" y="18"/>
                  <a:pt x="2" y="18"/>
                </a:cubicBezTo>
                <a:close/>
                <a:moveTo>
                  <a:pt x="21" y="17"/>
                </a:moveTo>
                <a:cubicBezTo>
                  <a:pt x="21" y="16"/>
                  <a:pt x="21" y="15"/>
                  <a:pt x="21" y="15"/>
                </a:cubicBezTo>
                <a:cubicBezTo>
                  <a:pt x="22" y="15"/>
                  <a:pt x="22" y="15"/>
                  <a:pt x="23" y="16"/>
                </a:cubicBezTo>
                <a:cubicBezTo>
                  <a:pt x="22" y="16"/>
                  <a:pt x="22" y="17"/>
                  <a:pt x="21" y="17"/>
                </a:cubicBezTo>
                <a:close/>
                <a:moveTo>
                  <a:pt x="24" y="15"/>
                </a:moveTo>
                <a:cubicBezTo>
                  <a:pt x="23" y="15"/>
                  <a:pt x="22" y="14"/>
                  <a:pt x="22" y="13"/>
                </a:cubicBezTo>
                <a:cubicBezTo>
                  <a:pt x="22" y="12"/>
                  <a:pt x="22" y="11"/>
                  <a:pt x="22" y="10"/>
                </a:cubicBezTo>
                <a:cubicBezTo>
                  <a:pt x="21" y="10"/>
                  <a:pt x="21" y="10"/>
                  <a:pt x="21" y="10"/>
                </a:cubicBezTo>
                <a:cubicBezTo>
                  <a:pt x="21" y="11"/>
                  <a:pt x="21" y="12"/>
                  <a:pt x="21" y="13"/>
                </a:cubicBezTo>
                <a:cubicBezTo>
                  <a:pt x="20" y="12"/>
                  <a:pt x="18" y="11"/>
                  <a:pt x="17" y="10"/>
                </a:cubicBezTo>
                <a:cubicBezTo>
                  <a:pt x="16" y="10"/>
                  <a:pt x="15" y="9"/>
                  <a:pt x="14" y="9"/>
                </a:cubicBezTo>
                <a:cubicBezTo>
                  <a:pt x="16" y="9"/>
                  <a:pt x="17" y="8"/>
                  <a:pt x="18" y="8"/>
                </a:cubicBezTo>
                <a:cubicBezTo>
                  <a:pt x="18" y="8"/>
                  <a:pt x="18" y="8"/>
                  <a:pt x="18" y="8"/>
                </a:cubicBezTo>
                <a:cubicBezTo>
                  <a:pt x="18" y="7"/>
                  <a:pt x="18" y="7"/>
                  <a:pt x="18" y="7"/>
                </a:cubicBezTo>
                <a:cubicBezTo>
                  <a:pt x="16" y="7"/>
                  <a:pt x="15" y="8"/>
                  <a:pt x="13" y="8"/>
                </a:cubicBezTo>
                <a:cubicBezTo>
                  <a:pt x="11" y="8"/>
                  <a:pt x="9" y="7"/>
                  <a:pt x="7" y="7"/>
                </a:cubicBezTo>
                <a:cubicBezTo>
                  <a:pt x="7" y="6"/>
                  <a:pt x="7" y="5"/>
                  <a:pt x="7" y="4"/>
                </a:cubicBezTo>
                <a:cubicBezTo>
                  <a:pt x="9" y="3"/>
                  <a:pt x="12" y="2"/>
                  <a:pt x="14" y="2"/>
                </a:cubicBezTo>
                <a:cubicBezTo>
                  <a:pt x="14" y="2"/>
                  <a:pt x="15" y="2"/>
                  <a:pt x="15" y="2"/>
                </a:cubicBezTo>
                <a:cubicBezTo>
                  <a:pt x="17" y="3"/>
                  <a:pt x="18" y="4"/>
                  <a:pt x="19" y="5"/>
                </a:cubicBezTo>
                <a:cubicBezTo>
                  <a:pt x="19" y="5"/>
                  <a:pt x="19" y="5"/>
                  <a:pt x="20" y="5"/>
                </a:cubicBezTo>
                <a:cubicBezTo>
                  <a:pt x="19" y="4"/>
                  <a:pt x="18" y="3"/>
                  <a:pt x="18" y="2"/>
                </a:cubicBezTo>
                <a:cubicBezTo>
                  <a:pt x="20" y="3"/>
                  <a:pt x="22" y="4"/>
                  <a:pt x="23" y="6"/>
                </a:cubicBezTo>
                <a:cubicBezTo>
                  <a:pt x="24" y="6"/>
                  <a:pt x="24" y="7"/>
                  <a:pt x="24" y="7"/>
                </a:cubicBezTo>
                <a:cubicBezTo>
                  <a:pt x="24" y="7"/>
                  <a:pt x="24" y="7"/>
                  <a:pt x="23" y="7"/>
                </a:cubicBezTo>
                <a:cubicBezTo>
                  <a:pt x="23" y="7"/>
                  <a:pt x="23" y="7"/>
                  <a:pt x="23" y="8"/>
                </a:cubicBezTo>
                <a:cubicBezTo>
                  <a:pt x="23" y="8"/>
                  <a:pt x="23" y="8"/>
                  <a:pt x="23" y="8"/>
                </a:cubicBezTo>
                <a:cubicBezTo>
                  <a:pt x="24" y="8"/>
                  <a:pt x="25" y="8"/>
                  <a:pt x="25" y="8"/>
                </a:cubicBezTo>
                <a:cubicBezTo>
                  <a:pt x="26" y="10"/>
                  <a:pt x="26" y="11"/>
                  <a:pt x="27" y="13"/>
                </a:cubicBezTo>
                <a:cubicBezTo>
                  <a:pt x="26" y="14"/>
                  <a:pt x="25" y="15"/>
                  <a:pt x="24" y="15"/>
                </a:cubicBezTo>
                <a:close/>
                <a:moveTo>
                  <a:pt x="27" y="14"/>
                </a:moveTo>
                <a:cubicBezTo>
                  <a:pt x="27" y="14"/>
                  <a:pt x="27" y="14"/>
                  <a:pt x="27" y="14"/>
                </a:cubicBezTo>
                <a:cubicBezTo>
                  <a:pt x="27" y="16"/>
                  <a:pt x="26" y="17"/>
                  <a:pt x="26" y="18"/>
                </a:cubicBezTo>
                <a:cubicBezTo>
                  <a:pt x="26" y="18"/>
                  <a:pt x="25" y="17"/>
                  <a:pt x="24" y="16"/>
                </a:cubicBezTo>
                <a:cubicBezTo>
                  <a:pt x="25" y="16"/>
                  <a:pt x="26" y="15"/>
                  <a:pt x="27" y="14"/>
                </a:cubicBezTo>
                <a:close/>
                <a:moveTo>
                  <a:pt x="3" y="19"/>
                </a:moveTo>
                <a:cubicBezTo>
                  <a:pt x="3" y="19"/>
                  <a:pt x="3" y="19"/>
                  <a:pt x="2" y="19"/>
                </a:cubicBezTo>
                <a:cubicBezTo>
                  <a:pt x="3" y="19"/>
                  <a:pt x="3" y="19"/>
                  <a:pt x="3" y="20"/>
                </a:cubicBezTo>
                <a:cubicBezTo>
                  <a:pt x="3" y="19"/>
                  <a:pt x="3" y="19"/>
                  <a:pt x="3" y="19"/>
                </a:cubicBezTo>
                <a:close/>
                <a:moveTo>
                  <a:pt x="4" y="7"/>
                </a:moveTo>
                <a:cubicBezTo>
                  <a:pt x="5" y="7"/>
                  <a:pt x="5" y="7"/>
                  <a:pt x="6" y="7"/>
                </a:cubicBezTo>
                <a:cubicBezTo>
                  <a:pt x="6" y="6"/>
                  <a:pt x="6" y="5"/>
                  <a:pt x="6" y="5"/>
                </a:cubicBezTo>
                <a:cubicBezTo>
                  <a:pt x="6" y="5"/>
                  <a:pt x="6" y="5"/>
                  <a:pt x="5" y="6"/>
                </a:cubicBezTo>
                <a:cubicBezTo>
                  <a:pt x="5" y="6"/>
                  <a:pt x="5" y="6"/>
                  <a:pt x="4" y="7"/>
                </a:cubicBezTo>
                <a:close/>
                <a:moveTo>
                  <a:pt x="24" y="25"/>
                </a:moveTo>
                <a:cubicBezTo>
                  <a:pt x="22" y="27"/>
                  <a:pt x="18" y="29"/>
                  <a:pt x="14" y="29"/>
                </a:cubicBezTo>
                <a:cubicBezTo>
                  <a:pt x="10" y="29"/>
                  <a:pt x="6" y="27"/>
                  <a:pt x="4" y="25"/>
                </a:cubicBezTo>
                <a:cubicBezTo>
                  <a:pt x="1" y="22"/>
                  <a:pt x="0" y="18"/>
                  <a:pt x="0" y="14"/>
                </a:cubicBezTo>
                <a:cubicBezTo>
                  <a:pt x="0" y="10"/>
                  <a:pt x="1" y="7"/>
                  <a:pt x="4" y="4"/>
                </a:cubicBezTo>
                <a:cubicBezTo>
                  <a:pt x="6" y="2"/>
                  <a:pt x="10" y="0"/>
                  <a:pt x="14" y="0"/>
                </a:cubicBezTo>
                <a:cubicBezTo>
                  <a:pt x="18" y="0"/>
                  <a:pt x="22" y="2"/>
                  <a:pt x="24" y="4"/>
                </a:cubicBezTo>
                <a:cubicBezTo>
                  <a:pt x="27" y="7"/>
                  <a:pt x="29" y="10"/>
                  <a:pt x="29" y="14"/>
                </a:cubicBezTo>
                <a:cubicBezTo>
                  <a:pt x="29" y="18"/>
                  <a:pt x="27" y="22"/>
                  <a:pt x="24" y="25"/>
                </a:cubicBezTo>
                <a:close/>
              </a:path>
            </a:pathLst>
          </a:custGeom>
          <a:solidFill>
            <a:schemeClr val="tx1">
              <a:lumMod val="75000"/>
              <a:lumOff val="25000"/>
            </a:schemeClr>
          </a:solidFill>
          <a:ln>
            <a:noFill/>
          </a:ln>
        </p:spPr>
        <p:txBody>
          <a:bodyPr vert="horz" wrap="square" lIns="243778" tIns="121888" rIns="243778" bIns="121888" numCol="1" anchor="t" anchorCtr="0" compatLnSpc="1">
            <a:prstTxWarp prst="textNoShape">
              <a:avLst/>
            </a:prstTxWarp>
          </a:bodyPr>
          <a:lstStyle/>
          <a:p>
            <a:endParaRPr lang="en-US" sz="3732"/>
          </a:p>
        </p:txBody>
      </p:sp>
      <p:sp>
        <p:nvSpPr>
          <p:cNvPr id="149" name="Freeform 170"/>
          <p:cNvSpPr>
            <a:spLocks noEditPoints="1"/>
          </p:cNvSpPr>
          <p:nvPr/>
        </p:nvSpPr>
        <p:spPr bwMode="auto">
          <a:xfrm>
            <a:off x="16202695" y="9924106"/>
            <a:ext cx="633424" cy="691336"/>
          </a:xfrm>
          <a:custGeom>
            <a:avLst/>
            <a:gdLst>
              <a:gd name="T0" fmla="*/ 11 w 33"/>
              <a:gd name="T1" fmla="*/ 36 h 36"/>
              <a:gd name="T2" fmla="*/ 11 w 33"/>
              <a:gd name="T3" fmla="*/ 12 h 36"/>
              <a:gd name="T4" fmla="*/ 30 w 33"/>
              <a:gd name="T5" fmla="*/ 16 h 36"/>
              <a:gd name="T6" fmla="*/ 33 w 33"/>
              <a:gd name="T7" fmla="*/ 15 h 36"/>
              <a:gd name="T8" fmla="*/ 16 w 33"/>
              <a:gd name="T9" fmla="*/ 36 h 36"/>
              <a:gd name="T10" fmla="*/ 29 w 33"/>
              <a:gd name="T11" fmla="*/ 6 h 36"/>
              <a:gd name="T12" fmla="*/ 14 w 33"/>
              <a:gd name="T13" fmla="*/ 0 h 36"/>
              <a:gd name="T14" fmla="*/ 15 w 33"/>
              <a:gd name="T15" fmla="*/ 15 h 36"/>
              <a:gd name="T16" fmla="*/ 23 w 33"/>
              <a:gd name="T17" fmla="*/ 3 h 36"/>
              <a:gd name="T18" fmla="*/ 25 w 33"/>
              <a:gd name="T19" fmla="*/ 7 h 36"/>
              <a:gd name="T20" fmla="*/ 29 w 33"/>
              <a:gd name="T21" fmla="*/ 15 h 36"/>
              <a:gd name="T22" fmla="*/ 25 w 33"/>
              <a:gd name="T23" fmla="*/ 3 h 36"/>
              <a:gd name="T24" fmla="*/ 6 w 33"/>
              <a:gd name="T25" fmla="*/ 10 h 36"/>
              <a:gd name="T26" fmla="*/ 8 w 33"/>
              <a:gd name="T27" fmla="*/ 10 h 36"/>
              <a:gd name="T28" fmla="*/ 1 w 33"/>
              <a:gd name="T29" fmla="*/ 36 h 36"/>
              <a:gd name="T30" fmla="*/ 1 w 33"/>
              <a:gd name="T31" fmla="*/ 13 h 36"/>
              <a:gd name="T32" fmla="*/ 30 w 33"/>
              <a:gd name="T33" fmla="*/ 35 h 36"/>
              <a:gd name="T34" fmla="*/ 12 w 33"/>
              <a:gd name="T35" fmla="*/ 35 h 36"/>
              <a:gd name="T36" fmla="*/ 23 w 33"/>
              <a:gd name="T37" fmla="*/ 31 h 36"/>
              <a:gd name="T38" fmla="*/ 26 w 33"/>
              <a:gd name="T39" fmla="*/ 31 h 36"/>
              <a:gd name="T40" fmla="*/ 23 w 33"/>
              <a:gd name="T41" fmla="*/ 29 h 36"/>
              <a:gd name="T42" fmla="*/ 20 w 33"/>
              <a:gd name="T43" fmla="*/ 31 h 36"/>
              <a:gd name="T44" fmla="*/ 22 w 33"/>
              <a:gd name="T45" fmla="*/ 31 h 36"/>
              <a:gd name="T46" fmla="*/ 20 w 33"/>
              <a:gd name="T47" fmla="*/ 29 h 36"/>
              <a:gd name="T48" fmla="*/ 16 w 33"/>
              <a:gd name="T49" fmla="*/ 31 h 36"/>
              <a:gd name="T50" fmla="*/ 19 w 33"/>
              <a:gd name="T51" fmla="*/ 31 h 36"/>
              <a:gd name="T52" fmla="*/ 16 w 33"/>
              <a:gd name="T53" fmla="*/ 29 h 36"/>
              <a:gd name="T54" fmla="*/ 23 w 33"/>
              <a:gd name="T55" fmla="*/ 28 h 36"/>
              <a:gd name="T56" fmla="*/ 26 w 33"/>
              <a:gd name="T57" fmla="*/ 28 h 36"/>
              <a:gd name="T58" fmla="*/ 23 w 33"/>
              <a:gd name="T59" fmla="*/ 26 h 36"/>
              <a:gd name="T60" fmla="*/ 20 w 33"/>
              <a:gd name="T61" fmla="*/ 28 h 36"/>
              <a:gd name="T62" fmla="*/ 22 w 33"/>
              <a:gd name="T63" fmla="*/ 28 h 36"/>
              <a:gd name="T64" fmla="*/ 20 w 33"/>
              <a:gd name="T65" fmla="*/ 26 h 36"/>
              <a:gd name="T66" fmla="*/ 16 w 33"/>
              <a:gd name="T67" fmla="*/ 28 h 36"/>
              <a:gd name="T68" fmla="*/ 19 w 33"/>
              <a:gd name="T69" fmla="*/ 28 h 36"/>
              <a:gd name="T70" fmla="*/ 16 w 33"/>
              <a:gd name="T71" fmla="*/ 26 h 36"/>
              <a:gd name="T72" fmla="*/ 23 w 33"/>
              <a:gd name="T73" fmla="*/ 25 h 36"/>
              <a:gd name="T74" fmla="*/ 26 w 33"/>
              <a:gd name="T75" fmla="*/ 25 h 36"/>
              <a:gd name="T76" fmla="*/ 23 w 33"/>
              <a:gd name="T77" fmla="*/ 23 h 36"/>
              <a:gd name="T78" fmla="*/ 20 w 33"/>
              <a:gd name="T79" fmla="*/ 25 h 36"/>
              <a:gd name="T80" fmla="*/ 22 w 33"/>
              <a:gd name="T81" fmla="*/ 25 h 36"/>
              <a:gd name="T82" fmla="*/ 20 w 33"/>
              <a:gd name="T83" fmla="*/ 23 h 36"/>
              <a:gd name="T84" fmla="*/ 16 w 33"/>
              <a:gd name="T85" fmla="*/ 25 h 36"/>
              <a:gd name="T86" fmla="*/ 19 w 33"/>
              <a:gd name="T87" fmla="*/ 25 h 36"/>
              <a:gd name="T88" fmla="*/ 16 w 33"/>
              <a:gd name="T89" fmla="*/ 23 h 36"/>
              <a:gd name="T90" fmla="*/ 16 w 33"/>
              <a:gd name="T91" fmla="*/ 18 h 36"/>
              <a:gd name="T92" fmla="*/ 16 w 33"/>
              <a:gd name="T93" fmla="*/ 21 h 36"/>
              <a:gd name="T94" fmla="*/ 26 w 33"/>
              <a:gd name="T95" fmla="*/ 1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3" h="36">
                <a:moveTo>
                  <a:pt x="16" y="36"/>
                </a:moveTo>
                <a:cubicBezTo>
                  <a:pt x="15" y="36"/>
                  <a:pt x="15" y="36"/>
                  <a:pt x="15" y="36"/>
                </a:cubicBezTo>
                <a:cubicBezTo>
                  <a:pt x="11" y="36"/>
                  <a:pt x="11" y="36"/>
                  <a:pt x="11" y="36"/>
                </a:cubicBezTo>
                <a:cubicBezTo>
                  <a:pt x="10" y="36"/>
                  <a:pt x="9" y="35"/>
                  <a:pt x="9" y="34"/>
                </a:cubicBezTo>
                <a:cubicBezTo>
                  <a:pt x="9" y="26"/>
                  <a:pt x="9" y="22"/>
                  <a:pt x="9" y="15"/>
                </a:cubicBezTo>
                <a:cubicBezTo>
                  <a:pt x="9" y="13"/>
                  <a:pt x="10" y="12"/>
                  <a:pt x="11" y="12"/>
                </a:cubicBezTo>
                <a:cubicBezTo>
                  <a:pt x="12" y="12"/>
                  <a:pt x="12" y="12"/>
                  <a:pt x="12" y="12"/>
                </a:cubicBezTo>
                <a:cubicBezTo>
                  <a:pt x="12" y="16"/>
                  <a:pt x="12" y="16"/>
                  <a:pt x="12" y="16"/>
                </a:cubicBezTo>
                <a:cubicBezTo>
                  <a:pt x="30" y="16"/>
                  <a:pt x="30" y="16"/>
                  <a:pt x="30" y="16"/>
                </a:cubicBezTo>
                <a:cubicBezTo>
                  <a:pt x="30" y="12"/>
                  <a:pt x="30" y="12"/>
                  <a:pt x="30" y="12"/>
                </a:cubicBezTo>
                <a:cubicBezTo>
                  <a:pt x="30" y="12"/>
                  <a:pt x="30" y="12"/>
                  <a:pt x="30" y="12"/>
                </a:cubicBezTo>
                <a:cubicBezTo>
                  <a:pt x="32" y="12"/>
                  <a:pt x="33" y="13"/>
                  <a:pt x="33" y="15"/>
                </a:cubicBezTo>
                <a:cubicBezTo>
                  <a:pt x="33" y="23"/>
                  <a:pt x="33" y="26"/>
                  <a:pt x="33" y="34"/>
                </a:cubicBezTo>
                <a:cubicBezTo>
                  <a:pt x="33" y="35"/>
                  <a:pt x="32" y="36"/>
                  <a:pt x="30" y="36"/>
                </a:cubicBezTo>
                <a:cubicBezTo>
                  <a:pt x="16" y="36"/>
                  <a:pt x="16" y="36"/>
                  <a:pt x="16" y="36"/>
                </a:cubicBezTo>
                <a:close/>
                <a:moveTo>
                  <a:pt x="29" y="15"/>
                </a:moveTo>
                <a:cubicBezTo>
                  <a:pt x="29" y="7"/>
                  <a:pt x="29" y="7"/>
                  <a:pt x="29" y="7"/>
                </a:cubicBezTo>
                <a:cubicBezTo>
                  <a:pt x="29" y="6"/>
                  <a:pt x="29" y="6"/>
                  <a:pt x="29" y="6"/>
                </a:cubicBezTo>
                <a:cubicBezTo>
                  <a:pt x="24" y="0"/>
                  <a:pt x="24" y="0"/>
                  <a:pt x="24" y="0"/>
                </a:cubicBezTo>
                <a:cubicBezTo>
                  <a:pt x="23" y="0"/>
                  <a:pt x="23" y="0"/>
                  <a:pt x="23" y="0"/>
                </a:cubicBezTo>
                <a:cubicBezTo>
                  <a:pt x="14" y="0"/>
                  <a:pt x="14" y="0"/>
                  <a:pt x="14" y="0"/>
                </a:cubicBezTo>
                <a:cubicBezTo>
                  <a:pt x="14" y="0"/>
                  <a:pt x="13" y="1"/>
                  <a:pt x="13" y="2"/>
                </a:cubicBezTo>
                <a:cubicBezTo>
                  <a:pt x="13" y="15"/>
                  <a:pt x="13" y="15"/>
                  <a:pt x="13" y="15"/>
                </a:cubicBezTo>
                <a:cubicBezTo>
                  <a:pt x="15" y="15"/>
                  <a:pt x="15" y="15"/>
                  <a:pt x="15" y="15"/>
                </a:cubicBezTo>
                <a:cubicBezTo>
                  <a:pt x="15" y="3"/>
                  <a:pt x="15" y="3"/>
                  <a:pt x="15" y="3"/>
                </a:cubicBezTo>
                <a:cubicBezTo>
                  <a:pt x="15" y="3"/>
                  <a:pt x="15" y="3"/>
                  <a:pt x="15" y="3"/>
                </a:cubicBezTo>
                <a:cubicBezTo>
                  <a:pt x="23" y="3"/>
                  <a:pt x="23" y="3"/>
                  <a:pt x="23" y="3"/>
                </a:cubicBezTo>
                <a:cubicBezTo>
                  <a:pt x="23" y="4"/>
                  <a:pt x="23" y="4"/>
                  <a:pt x="23" y="4"/>
                </a:cubicBezTo>
                <a:cubicBezTo>
                  <a:pt x="23" y="5"/>
                  <a:pt x="23" y="5"/>
                  <a:pt x="23" y="5"/>
                </a:cubicBezTo>
                <a:cubicBezTo>
                  <a:pt x="23" y="6"/>
                  <a:pt x="24" y="7"/>
                  <a:pt x="25" y="7"/>
                </a:cubicBezTo>
                <a:cubicBezTo>
                  <a:pt x="27" y="7"/>
                  <a:pt x="27" y="7"/>
                  <a:pt x="27" y="7"/>
                </a:cubicBezTo>
                <a:cubicBezTo>
                  <a:pt x="27" y="15"/>
                  <a:pt x="27" y="15"/>
                  <a:pt x="27" y="15"/>
                </a:cubicBezTo>
                <a:cubicBezTo>
                  <a:pt x="29" y="15"/>
                  <a:pt x="29" y="15"/>
                  <a:pt x="29" y="15"/>
                </a:cubicBezTo>
                <a:close/>
                <a:moveTo>
                  <a:pt x="25" y="3"/>
                </a:moveTo>
                <a:cubicBezTo>
                  <a:pt x="25" y="3"/>
                  <a:pt x="25" y="3"/>
                  <a:pt x="25" y="3"/>
                </a:cubicBezTo>
                <a:cubicBezTo>
                  <a:pt x="25" y="3"/>
                  <a:pt x="25" y="3"/>
                  <a:pt x="25" y="3"/>
                </a:cubicBezTo>
                <a:cubicBezTo>
                  <a:pt x="25" y="3"/>
                  <a:pt x="25" y="3"/>
                  <a:pt x="25" y="3"/>
                </a:cubicBezTo>
                <a:close/>
                <a:moveTo>
                  <a:pt x="6" y="13"/>
                </a:moveTo>
                <a:cubicBezTo>
                  <a:pt x="6" y="10"/>
                  <a:pt x="6" y="10"/>
                  <a:pt x="6" y="10"/>
                </a:cubicBezTo>
                <a:cubicBezTo>
                  <a:pt x="6" y="10"/>
                  <a:pt x="7" y="9"/>
                  <a:pt x="7" y="9"/>
                </a:cubicBezTo>
                <a:cubicBezTo>
                  <a:pt x="7" y="9"/>
                  <a:pt x="7" y="9"/>
                  <a:pt x="7" y="9"/>
                </a:cubicBezTo>
                <a:cubicBezTo>
                  <a:pt x="8" y="9"/>
                  <a:pt x="8" y="10"/>
                  <a:pt x="8" y="10"/>
                </a:cubicBezTo>
                <a:cubicBezTo>
                  <a:pt x="8" y="18"/>
                  <a:pt x="8" y="27"/>
                  <a:pt x="8" y="35"/>
                </a:cubicBezTo>
                <a:cubicBezTo>
                  <a:pt x="8" y="35"/>
                  <a:pt x="8" y="36"/>
                  <a:pt x="8" y="36"/>
                </a:cubicBezTo>
                <a:cubicBezTo>
                  <a:pt x="5" y="36"/>
                  <a:pt x="3" y="36"/>
                  <a:pt x="1" y="36"/>
                </a:cubicBezTo>
                <a:cubicBezTo>
                  <a:pt x="0" y="36"/>
                  <a:pt x="0" y="35"/>
                  <a:pt x="0" y="35"/>
                </a:cubicBezTo>
                <a:cubicBezTo>
                  <a:pt x="0" y="27"/>
                  <a:pt x="0" y="21"/>
                  <a:pt x="0" y="13"/>
                </a:cubicBezTo>
                <a:cubicBezTo>
                  <a:pt x="0" y="13"/>
                  <a:pt x="0" y="13"/>
                  <a:pt x="1" y="13"/>
                </a:cubicBezTo>
                <a:cubicBezTo>
                  <a:pt x="6" y="13"/>
                  <a:pt x="6" y="13"/>
                  <a:pt x="6" y="13"/>
                </a:cubicBezTo>
                <a:close/>
                <a:moveTo>
                  <a:pt x="12" y="35"/>
                </a:moveTo>
                <a:cubicBezTo>
                  <a:pt x="30" y="35"/>
                  <a:pt x="30" y="35"/>
                  <a:pt x="30" y="35"/>
                </a:cubicBezTo>
                <a:cubicBezTo>
                  <a:pt x="30" y="34"/>
                  <a:pt x="30" y="34"/>
                  <a:pt x="30" y="34"/>
                </a:cubicBezTo>
                <a:cubicBezTo>
                  <a:pt x="12" y="34"/>
                  <a:pt x="12" y="34"/>
                  <a:pt x="12" y="34"/>
                </a:cubicBezTo>
                <a:cubicBezTo>
                  <a:pt x="12" y="35"/>
                  <a:pt x="12" y="35"/>
                  <a:pt x="12" y="35"/>
                </a:cubicBezTo>
                <a:close/>
                <a:moveTo>
                  <a:pt x="23" y="29"/>
                </a:moveTo>
                <a:cubicBezTo>
                  <a:pt x="23" y="29"/>
                  <a:pt x="23" y="29"/>
                  <a:pt x="23" y="29"/>
                </a:cubicBezTo>
                <a:cubicBezTo>
                  <a:pt x="23" y="31"/>
                  <a:pt x="23" y="31"/>
                  <a:pt x="23" y="31"/>
                </a:cubicBezTo>
                <a:cubicBezTo>
                  <a:pt x="23" y="32"/>
                  <a:pt x="23" y="32"/>
                  <a:pt x="23" y="32"/>
                </a:cubicBezTo>
                <a:cubicBezTo>
                  <a:pt x="25" y="32"/>
                  <a:pt x="25" y="32"/>
                  <a:pt x="25" y="32"/>
                </a:cubicBezTo>
                <a:cubicBezTo>
                  <a:pt x="26" y="32"/>
                  <a:pt x="26" y="32"/>
                  <a:pt x="26" y="31"/>
                </a:cubicBezTo>
                <a:cubicBezTo>
                  <a:pt x="26" y="29"/>
                  <a:pt x="26" y="29"/>
                  <a:pt x="26" y="29"/>
                </a:cubicBezTo>
                <a:cubicBezTo>
                  <a:pt x="26" y="29"/>
                  <a:pt x="26" y="29"/>
                  <a:pt x="25" y="29"/>
                </a:cubicBezTo>
                <a:cubicBezTo>
                  <a:pt x="23" y="29"/>
                  <a:pt x="23" y="29"/>
                  <a:pt x="23" y="29"/>
                </a:cubicBezTo>
                <a:close/>
                <a:moveTo>
                  <a:pt x="20" y="29"/>
                </a:moveTo>
                <a:cubicBezTo>
                  <a:pt x="20" y="29"/>
                  <a:pt x="20" y="29"/>
                  <a:pt x="20" y="29"/>
                </a:cubicBezTo>
                <a:cubicBezTo>
                  <a:pt x="20" y="31"/>
                  <a:pt x="20" y="31"/>
                  <a:pt x="20" y="31"/>
                </a:cubicBezTo>
                <a:cubicBezTo>
                  <a:pt x="20" y="32"/>
                  <a:pt x="20" y="32"/>
                  <a:pt x="20" y="32"/>
                </a:cubicBezTo>
                <a:cubicBezTo>
                  <a:pt x="22" y="32"/>
                  <a:pt x="22" y="32"/>
                  <a:pt x="22" y="32"/>
                </a:cubicBezTo>
                <a:cubicBezTo>
                  <a:pt x="22" y="32"/>
                  <a:pt x="22" y="32"/>
                  <a:pt x="22" y="31"/>
                </a:cubicBezTo>
                <a:cubicBezTo>
                  <a:pt x="22" y="29"/>
                  <a:pt x="22" y="29"/>
                  <a:pt x="22" y="29"/>
                </a:cubicBezTo>
                <a:cubicBezTo>
                  <a:pt x="22" y="29"/>
                  <a:pt x="22" y="29"/>
                  <a:pt x="22" y="29"/>
                </a:cubicBezTo>
                <a:cubicBezTo>
                  <a:pt x="20" y="29"/>
                  <a:pt x="20" y="29"/>
                  <a:pt x="20" y="29"/>
                </a:cubicBezTo>
                <a:close/>
                <a:moveTo>
                  <a:pt x="16" y="29"/>
                </a:moveTo>
                <a:cubicBezTo>
                  <a:pt x="16" y="29"/>
                  <a:pt x="16" y="29"/>
                  <a:pt x="16" y="29"/>
                </a:cubicBezTo>
                <a:cubicBezTo>
                  <a:pt x="16" y="31"/>
                  <a:pt x="16" y="31"/>
                  <a:pt x="16" y="31"/>
                </a:cubicBezTo>
                <a:cubicBezTo>
                  <a:pt x="16" y="32"/>
                  <a:pt x="16" y="32"/>
                  <a:pt x="16" y="32"/>
                </a:cubicBezTo>
                <a:cubicBezTo>
                  <a:pt x="19" y="32"/>
                  <a:pt x="19" y="32"/>
                  <a:pt x="19" y="32"/>
                </a:cubicBezTo>
                <a:cubicBezTo>
                  <a:pt x="19" y="32"/>
                  <a:pt x="19" y="32"/>
                  <a:pt x="19" y="31"/>
                </a:cubicBezTo>
                <a:cubicBezTo>
                  <a:pt x="19" y="29"/>
                  <a:pt x="19" y="29"/>
                  <a:pt x="19" y="29"/>
                </a:cubicBezTo>
                <a:cubicBezTo>
                  <a:pt x="19" y="29"/>
                  <a:pt x="19" y="29"/>
                  <a:pt x="19" y="29"/>
                </a:cubicBezTo>
                <a:cubicBezTo>
                  <a:pt x="16" y="29"/>
                  <a:pt x="16" y="29"/>
                  <a:pt x="16" y="29"/>
                </a:cubicBezTo>
                <a:close/>
                <a:moveTo>
                  <a:pt x="23" y="26"/>
                </a:moveTo>
                <a:cubicBezTo>
                  <a:pt x="23" y="26"/>
                  <a:pt x="23" y="26"/>
                  <a:pt x="23" y="26"/>
                </a:cubicBezTo>
                <a:cubicBezTo>
                  <a:pt x="23" y="28"/>
                  <a:pt x="23" y="28"/>
                  <a:pt x="23" y="28"/>
                </a:cubicBezTo>
                <a:cubicBezTo>
                  <a:pt x="23" y="28"/>
                  <a:pt x="23" y="28"/>
                  <a:pt x="23" y="28"/>
                </a:cubicBezTo>
                <a:cubicBezTo>
                  <a:pt x="25" y="28"/>
                  <a:pt x="25" y="28"/>
                  <a:pt x="25" y="28"/>
                </a:cubicBezTo>
                <a:cubicBezTo>
                  <a:pt x="26" y="28"/>
                  <a:pt x="26" y="28"/>
                  <a:pt x="26" y="28"/>
                </a:cubicBezTo>
                <a:cubicBezTo>
                  <a:pt x="26" y="26"/>
                  <a:pt x="26" y="26"/>
                  <a:pt x="26" y="26"/>
                </a:cubicBezTo>
                <a:cubicBezTo>
                  <a:pt x="26" y="26"/>
                  <a:pt x="26" y="26"/>
                  <a:pt x="25" y="26"/>
                </a:cubicBezTo>
                <a:cubicBezTo>
                  <a:pt x="23" y="26"/>
                  <a:pt x="23" y="26"/>
                  <a:pt x="23" y="26"/>
                </a:cubicBezTo>
                <a:close/>
                <a:moveTo>
                  <a:pt x="20" y="26"/>
                </a:moveTo>
                <a:cubicBezTo>
                  <a:pt x="20" y="26"/>
                  <a:pt x="20" y="26"/>
                  <a:pt x="20" y="26"/>
                </a:cubicBezTo>
                <a:cubicBezTo>
                  <a:pt x="20" y="28"/>
                  <a:pt x="20" y="28"/>
                  <a:pt x="20" y="28"/>
                </a:cubicBezTo>
                <a:cubicBezTo>
                  <a:pt x="20" y="28"/>
                  <a:pt x="20" y="28"/>
                  <a:pt x="20" y="28"/>
                </a:cubicBezTo>
                <a:cubicBezTo>
                  <a:pt x="22" y="28"/>
                  <a:pt x="22" y="28"/>
                  <a:pt x="22" y="28"/>
                </a:cubicBezTo>
                <a:cubicBezTo>
                  <a:pt x="22" y="28"/>
                  <a:pt x="22" y="28"/>
                  <a:pt x="22" y="28"/>
                </a:cubicBezTo>
                <a:cubicBezTo>
                  <a:pt x="22" y="26"/>
                  <a:pt x="22" y="26"/>
                  <a:pt x="22" y="26"/>
                </a:cubicBezTo>
                <a:cubicBezTo>
                  <a:pt x="22" y="26"/>
                  <a:pt x="22" y="26"/>
                  <a:pt x="22" y="26"/>
                </a:cubicBezTo>
                <a:cubicBezTo>
                  <a:pt x="20" y="26"/>
                  <a:pt x="20" y="26"/>
                  <a:pt x="20" y="26"/>
                </a:cubicBezTo>
                <a:close/>
                <a:moveTo>
                  <a:pt x="16" y="26"/>
                </a:moveTo>
                <a:cubicBezTo>
                  <a:pt x="16" y="26"/>
                  <a:pt x="16" y="26"/>
                  <a:pt x="16" y="26"/>
                </a:cubicBezTo>
                <a:cubicBezTo>
                  <a:pt x="16" y="28"/>
                  <a:pt x="16" y="28"/>
                  <a:pt x="16" y="28"/>
                </a:cubicBezTo>
                <a:cubicBezTo>
                  <a:pt x="16" y="28"/>
                  <a:pt x="16" y="28"/>
                  <a:pt x="16" y="28"/>
                </a:cubicBezTo>
                <a:cubicBezTo>
                  <a:pt x="19" y="28"/>
                  <a:pt x="19" y="28"/>
                  <a:pt x="19" y="28"/>
                </a:cubicBezTo>
                <a:cubicBezTo>
                  <a:pt x="19" y="28"/>
                  <a:pt x="19" y="28"/>
                  <a:pt x="19" y="28"/>
                </a:cubicBezTo>
                <a:cubicBezTo>
                  <a:pt x="19" y="26"/>
                  <a:pt x="19" y="26"/>
                  <a:pt x="19" y="26"/>
                </a:cubicBezTo>
                <a:cubicBezTo>
                  <a:pt x="19" y="26"/>
                  <a:pt x="19" y="26"/>
                  <a:pt x="19" y="26"/>
                </a:cubicBezTo>
                <a:cubicBezTo>
                  <a:pt x="16" y="26"/>
                  <a:pt x="16" y="26"/>
                  <a:pt x="16" y="26"/>
                </a:cubicBezTo>
                <a:close/>
                <a:moveTo>
                  <a:pt x="23" y="23"/>
                </a:moveTo>
                <a:cubicBezTo>
                  <a:pt x="23" y="23"/>
                  <a:pt x="23" y="23"/>
                  <a:pt x="23" y="23"/>
                </a:cubicBezTo>
                <a:cubicBezTo>
                  <a:pt x="23" y="25"/>
                  <a:pt x="23" y="25"/>
                  <a:pt x="23" y="25"/>
                </a:cubicBezTo>
                <a:cubicBezTo>
                  <a:pt x="23" y="25"/>
                  <a:pt x="23" y="25"/>
                  <a:pt x="23" y="25"/>
                </a:cubicBezTo>
                <a:cubicBezTo>
                  <a:pt x="25" y="25"/>
                  <a:pt x="25" y="25"/>
                  <a:pt x="25" y="25"/>
                </a:cubicBezTo>
                <a:cubicBezTo>
                  <a:pt x="26" y="25"/>
                  <a:pt x="26" y="25"/>
                  <a:pt x="26" y="25"/>
                </a:cubicBezTo>
                <a:cubicBezTo>
                  <a:pt x="26" y="23"/>
                  <a:pt x="26" y="23"/>
                  <a:pt x="26" y="23"/>
                </a:cubicBezTo>
                <a:cubicBezTo>
                  <a:pt x="26" y="23"/>
                  <a:pt x="26" y="23"/>
                  <a:pt x="25" y="23"/>
                </a:cubicBezTo>
                <a:cubicBezTo>
                  <a:pt x="23" y="23"/>
                  <a:pt x="23" y="23"/>
                  <a:pt x="23" y="23"/>
                </a:cubicBezTo>
                <a:close/>
                <a:moveTo>
                  <a:pt x="20" y="23"/>
                </a:moveTo>
                <a:cubicBezTo>
                  <a:pt x="20" y="23"/>
                  <a:pt x="20" y="23"/>
                  <a:pt x="20" y="23"/>
                </a:cubicBezTo>
                <a:cubicBezTo>
                  <a:pt x="20" y="25"/>
                  <a:pt x="20" y="25"/>
                  <a:pt x="20" y="25"/>
                </a:cubicBezTo>
                <a:cubicBezTo>
                  <a:pt x="20" y="25"/>
                  <a:pt x="20" y="25"/>
                  <a:pt x="20" y="25"/>
                </a:cubicBezTo>
                <a:cubicBezTo>
                  <a:pt x="22" y="25"/>
                  <a:pt x="22" y="25"/>
                  <a:pt x="22" y="25"/>
                </a:cubicBezTo>
                <a:cubicBezTo>
                  <a:pt x="22" y="25"/>
                  <a:pt x="22" y="25"/>
                  <a:pt x="22" y="25"/>
                </a:cubicBezTo>
                <a:cubicBezTo>
                  <a:pt x="22" y="23"/>
                  <a:pt x="22" y="23"/>
                  <a:pt x="22" y="23"/>
                </a:cubicBezTo>
                <a:cubicBezTo>
                  <a:pt x="22" y="23"/>
                  <a:pt x="22" y="23"/>
                  <a:pt x="22" y="23"/>
                </a:cubicBezTo>
                <a:cubicBezTo>
                  <a:pt x="20" y="23"/>
                  <a:pt x="20" y="23"/>
                  <a:pt x="20" y="23"/>
                </a:cubicBezTo>
                <a:close/>
                <a:moveTo>
                  <a:pt x="16" y="23"/>
                </a:moveTo>
                <a:cubicBezTo>
                  <a:pt x="16" y="23"/>
                  <a:pt x="16" y="23"/>
                  <a:pt x="16" y="23"/>
                </a:cubicBezTo>
                <a:cubicBezTo>
                  <a:pt x="16" y="25"/>
                  <a:pt x="16" y="25"/>
                  <a:pt x="16" y="25"/>
                </a:cubicBezTo>
                <a:cubicBezTo>
                  <a:pt x="16" y="25"/>
                  <a:pt x="16" y="25"/>
                  <a:pt x="16" y="25"/>
                </a:cubicBezTo>
                <a:cubicBezTo>
                  <a:pt x="19" y="25"/>
                  <a:pt x="19" y="25"/>
                  <a:pt x="19" y="25"/>
                </a:cubicBezTo>
                <a:cubicBezTo>
                  <a:pt x="19" y="25"/>
                  <a:pt x="19" y="25"/>
                  <a:pt x="19" y="25"/>
                </a:cubicBezTo>
                <a:cubicBezTo>
                  <a:pt x="19" y="23"/>
                  <a:pt x="19" y="23"/>
                  <a:pt x="19" y="23"/>
                </a:cubicBezTo>
                <a:cubicBezTo>
                  <a:pt x="19" y="23"/>
                  <a:pt x="19" y="23"/>
                  <a:pt x="19" y="23"/>
                </a:cubicBezTo>
                <a:cubicBezTo>
                  <a:pt x="16" y="23"/>
                  <a:pt x="16" y="23"/>
                  <a:pt x="16" y="23"/>
                </a:cubicBezTo>
                <a:close/>
                <a:moveTo>
                  <a:pt x="26" y="18"/>
                </a:moveTo>
                <a:cubicBezTo>
                  <a:pt x="26" y="18"/>
                  <a:pt x="26" y="18"/>
                  <a:pt x="26" y="18"/>
                </a:cubicBezTo>
                <a:cubicBezTo>
                  <a:pt x="16" y="18"/>
                  <a:pt x="16" y="18"/>
                  <a:pt x="16" y="18"/>
                </a:cubicBezTo>
                <a:cubicBezTo>
                  <a:pt x="16" y="18"/>
                  <a:pt x="16" y="18"/>
                  <a:pt x="16" y="18"/>
                </a:cubicBezTo>
                <a:cubicBezTo>
                  <a:pt x="16" y="20"/>
                  <a:pt x="16" y="20"/>
                  <a:pt x="16" y="20"/>
                </a:cubicBezTo>
                <a:cubicBezTo>
                  <a:pt x="16" y="20"/>
                  <a:pt x="16" y="21"/>
                  <a:pt x="16" y="21"/>
                </a:cubicBezTo>
                <a:cubicBezTo>
                  <a:pt x="26" y="21"/>
                  <a:pt x="26" y="21"/>
                  <a:pt x="26" y="21"/>
                </a:cubicBezTo>
                <a:cubicBezTo>
                  <a:pt x="26" y="21"/>
                  <a:pt x="26" y="20"/>
                  <a:pt x="26" y="20"/>
                </a:cubicBezTo>
                <a:cubicBezTo>
                  <a:pt x="26" y="19"/>
                  <a:pt x="26" y="19"/>
                  <a:pt x="26" y="18"/>
                </a:cubicBezTo>
                <a:close/>
              </a:path>
            </a:pathLst>
          </a:custGeom>
          <a:solidFill>
            <a:schemeClr val="tx1">
              <a:lumMod val="75000"/>
              <a:lumOff val="25000"/>
            </a:schemeClr>
          </a:solidFill>
          <a:ln>
            <a:noFill/>
          </a:ln>
        </p:spPr>
        <p:txBody>
          <a:bodyPr vert="horz" wrap="square" lIns="243778" tIns="121888" rIns="243778" bIns="121888" numCol="1" anchor="t" anchorCtr="0" compatLnSpc="1">
            <a:prstTxWarp prst="textNoShape">
              <a:avLst/>
            </a:prstTxWarp>
          </a:bodyPr>
          <a:lstStyle/>
          <a:p>
            <a:endParaRPr lang="en-US" sz="3732"/>
          </a:p>
        </p:txBody>
      </p:sp>
      <p:sp>
        <p:nvSpPr>
          <p:cNvPr id="150" name="Freeform 171"/>
          <p:cNvSpPr>
            <a:spLocks noEditPoints="1"/>
          </p:cNvSpPr>
          <p:nvPr/>
        </p:nvSpPr>
        <p:spPr bwMode="auto">
          <a:xfrm>
            <a:off x="12478172" y="10039931"/>
            <a:ext cx="615326" cy="477782"/>
          </a:xfrm>
          <a:custGeom>
            <a:avLst/>
            <a:gdLst>
              <a:gd name="T0" fmla="*/ 31 w 32"/>
              <a:gd name="T1" fmla="*/ 22 h 25"/>
              <a:gd name="T2" fmla="*/ 31 w 32"/>
              <a:gd name="T3" fmla="*/ 17 h 25"/>
              <a:gd name="T4" fmla="*/ 32 w 32"/>
              <a:gd name="T5" fmla="*/ 2 h 25"/>
              <a:gd name="T6" fmla="*/ 11 w 32"/>
              <a:gd name="T7" fmla="*/ 0 h 25"/>
              <a:gd name="T8" fmla="*/ 10 w 32"/>
              <a:gd name="T9" fmla="*/ 2 h 25"/>
              <a:gd name="T10" fmla="*/ 24 w 32"/>
              <a:gd name="T11" fmla="*/ 4 h 25"/>
              <a:gd name="T12" fmla="*/ 29 w 32"/>
              <a:gd name="T13" fmla="*/ 4 h 25"/>
              <a:gd name="T14" fmla="*/ 29 w 32"/>
              <a:gd name="T15" fmla="*/ 5 h 25"/>
              <a:gd name="T16" fmla="*/ 24 w 32"/>
              <a:gd name="T17" fmla="*/ 5 h 25"/>
              <a:gd name="T18" fmla="*/ 29 w 32"/>
              <a:gd name="T19" fmla="*/ 8 h 25"/>
              <a:gd name="T20" fmla="*/ 29 w 32"/>
              <a:gd name="T21" fmla="*/ 8 h 25"/>
              <a:gd name="T22" fmla="*/ 24 w 32"/>
              <a:gd name="T23" fmla="*/ 9 h 25"/>
              <a:gd name="T24" fmla="*/ 29 w 32"/>
              <a:gd name="T25" fmla="*/ 11 h 25"/>
              <a:gd name="T26" fmla="*/ 29 w 32"/>
              <a:gd name="T27" fmla="*/ 12 h 25"/>
              <a:gd name="T28" fmla="*/ 24 w 32"/>
              <a:gd name="T29" fmla="*/ 13 h 25"/>
              <a:gd name="T30" fmla="*/ 22 w 32"/>
              <a:gd name="T31" fmla="*/ 19 h 25"/>
              <a:gd name="T32" fmla="*/ 21 w 32"/>
              <a:gd name="T33" fmla="*/ 20 h 25"/>
              <a:gd name="T34" fmla="*/ 1 w 32"/>
              <a:gd name="T35" fmla="*/ 25 h 25"/>
              <a:gd name="T36" fmla="*/ 1 w 32"/>
              <a:gd name="T37" fmla="*/ 20 h 25"/>
              <a:gd name="T38" fmla="*/ 0 w 32"/>
              <a:gd name="T39" fmla="*/ 5 h 25"/>
              <a:gd name="T40" fmla="*/ 21 w 32"/>
              <a:gd name="T41" fmla="*/ 3 h 25"/>
              <a:gd name="T42" fmla="*/ 22 w 32"/>
              <a:gd name="T43" fmla="*/ 19 h 25"/>
              <a:gd name="T44" fmla="*/ 19 w 32"/>
              <a:gd name="T45" fmla="*/ 7 h 25"/>
              <a:gd name="T46" fmla="*/ 19 w 32"/>
              <a:gd name="T47" fmla="*/ 8 h 25"/>
              <a:gd name="T48" fmla="*/ 3 w 32"/>
              <a:gd name="T49" fmla="*/ 9 h 25"/>
              <a:gd name="T50" fmla="*/ 3 w 32"/>
              <a:gd name="T51" fmla="*/ 8 h 25"/>
              <a:gd name="T52" fmla="*/ 3 w 32"/>
              <a:gd name="T53" fmla="*/ 11 h 25"/>
              <a:gd name="T54" fmla="*/ 19 w 32"/>
              <a:gd name="T55" fmla="*/ 11 h 25"/>
              <a:gd name="T56" fmla="*/ 19 w 32"/>
              <a:gd name="T57" fmla="*/ 12 h 25"/>
              <a:gd name="T58" fmla="*/ 3 w 32"/>
              <a:gd name="T59" fmla="*/ 11 h 25"/>
              <a:gd name="T60" fmla="*/ 3 w 32"/>
              <a:gd name="T61" fmla="*/ 11 h 25"/>
              <a:gd name="T62" fmla="*/ 19 w 32"/>
              <a:gd name="T63" fmla="*/ 14 h 25"/>
              <a:gd name="T64" fmla="*/ 19 w 32"/>
              <a:gd name="T65" fmla="*/ 15 h 25"/>
              <a:gd name="T66" fmla="*/ 3 w 32"/>
              <a:gd name="T67" fmla="*/ 16 h 25"/>
              <a:gd name="T68" fmla="*/ 3 w 32"/>
              <a:gd name="T69" fmla="*/ 15 h 25"/>
              <a:gd name="T70" fmla="*/ 2 w 32"/>
              <a:gd name="T71" fmla="*/ 22 h 25"/>
              <a:gd name="T72" fmla="*/ 2 w 32"/>
              <a:gd name="T73" fmla="*/ 19 h 25"/>
              <a:gd name="T74" fmla="*/ 1 w 32"/>
              <a:gd name="T75" fmla="*/ 6 h 25"/>
              <a:gd name="T76" fmla="*/ 20 w 32"/>
              <a:gd name="T77" fmla="*/ 4 h 25"/>
              <a:gd name="T78" fmla="*/ 21 w 32"/>
              <a:gd name="T79" fmla="*/ 18 h 25"/>
              <a:gd name="T80" fmla="*/ 20 w 32"/>
              <a:gd name="T81" fmla="*/ 19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 h="25">
                <a:moveTo>
                  <a:pt x="24" y="17"/>
                </a:moveTo>
                <a:cubicBezTo>
                  <a:pt x="27" y="17"/>
                  <a:pt x="29" y="20"/>
                  <a:pt x="31" y="22"/>
                </a:cubicBezTo>
                <a:cubicBezTo>
                  <a:pt x="31" y="20"/>
                  <a:pt x="31" y="19"/>
                  <a:pt x="31" y="17"/>
                </a:cubicBezTo>
                <a:cubicBezTo>
                  <a:pt x="31" y="17"/>
                  <a:pt x="31" y="17"/>
                  <a:pt x="31" y="17"/>
                </a:cubicBezTo>
                <a:cubicBezTo>
                  <a:pt x="32" y="17"/>
                  <a:pt x="32" y="16"/>
                  <a:pt x="32" y="16"/>
                </a:cubicBezTo>
                <a:cubicBezTo>
                  <a:pt x="32" y="12"/>
                  <a:pt x="32" y="5"/>
                  <a:pt x="32" y="2"/>
                </a:cubicBezTo>
                <a:cubicBezTo>
                  <a:pt x="32" y="1"/>
                  <a:pt x="32" y="0"/>
                  <a:pt x="31" y="0"/>
                </a:cubicBezTo>
                <a:cubicBezTo>
                  <a:pt x="24" y="0"/>
                  <a:pt x="18" y="0"/>
                  <a:pt x="11" y="0"/>
                </a:cubicBezTo>
                <a:cubicBezTo>
                  <a:pt x="11" y="0"/>
                  <a:pt x="10" y="1"/>
                  <a:pt x="10" y="2"/>
                </a:cubicBezTo>
                <a:cubicBezTo>
                  <a:pt x="10" y="2"/>
                  <a:pt x="10" y="2"/>
                  <a:pt x="10" y="2"/>
                </a:cubicBezTo>
                <a:cubicBezTo>
                  <a:pt x="21" y="2"/>
                  <a:pt x="21" y="2"/>
                  <a:pt x="21" y="2"/>
                </a:cubicBezTo>
                <a:cubicBezTo>
                  <a:pt x="22" y="2"/>
                  <a:pt x="23" y="3"/>
                  <a:pt x="24" y="4"/>
                </a:cubicBezTo>
                <a:cubicBezTo>
                  <a:pt x="24" y="4"/>
                  <a:pt x="24" y="4"/>
                  <a:pt x="24" y="4"/>
                </a:cubicBezTo>
                <a:cubicBezTo>
                  <a:pt x="29" y="4"/>
                  <a:pt x="29" y="4"/>
                  <a:pt x="29" y="4"/>
                </a:cubicBezTo>
                <a:cubicBezTo>
                  <a:pt x="29" y="4"/>
                  <a:pt x="29" y="4"/>
                  <a:pt x="29" y="5"/>
                </a:cubicBezTo>
                <a:cubicBezTo>
                  <a:pt x="29" y="5"/>
                  <a:pt x="29" y="5"/>
                  <a:pt x="29" y="5"/>
                </a:cubicBezTo>
                <a:cubicBezTo>
                  <a:pt x="29" y="5"/>
                  <a:pt x="29" y="5"/>
                  <a:pt x="29" y="5"/>
                </a:cubicBezTo>
                <a:cubicBezTo>
                  <a:pt x="24" y="5"/>
                  <a:pt x="24" y="5"/>
                  <a:pt x="24" y="5"/>
                </a:cubicBezTo>
                <a:cubicBezTo>
                  <a:pt x="24" y="8"/>
                  <a:pt x="24" y="8"/>
                  <a:pt x="24" y="8"/>
                </a:cubicBezTo>
                <a:cubicBezTo>
                  <a:pt x="29" y="8"/>
                  <a:pt x="29" y="8"/>
                  <a:pt x="29" y="8"/>
                </a:cubicBezTo>
                <a:cubicBezTo>
                  <a:pt x="29" y="8"/>
                  <a:pt x="29" y="8"/>
                  <a:pt x="29" y="8"/>
                </a:cubicBezTo>
                <a:cubicBezTo>
                  <a:pt x="29" y="8"/>
                  <a:pt x="29" y="8"/>
                  <a:pt x="29" y="8"/>
                </a:cubicBezTo>
                <a:cubicBezTo>
                  <a:pt x="29" y="9"/>
                  <a:pt x="29" y="9"/>
                  <a:pt x="29" y="9"/>
                </a:cubicBezTo>
                <a:cubicBezTo>
                  <a:pt x="24" y="9"/>
                  <a:pt x="24" y="9"/>
                  <a:pt x="24" y="9"/>
                </a:cubicBezTo>
                <a:cubicBezTo>
                  <a:pt x="24" y="11"/>
                  <a:pt x="24" y="11"/>
                  <a:pt x="24" y="11"/>
                </a:cubicBezTo>
                <a:cubicBezTo>
                  <a:pt x="29" y="11"/>
                  <a:pt x="29" y="11"/>
                  <a:pt x="29" y="11"/>
                </a:cubicBezTo>
                <a:cubicBezTo>
                  <a:pt x="29" y="11"/>
                  <a:pt x="29" y="12"/>
                  <a:pt x="29" y="12"/>
                </a:cubicBezTo>
                <a:cubicBezTo>
                  <a:pt x="29" y="12"/>
                  <a:pt x="29" y="12"/>
                  <a:pt x="29" y="12"/>
                </a:cubicBezTo>
                <a:cubicBezTo>
                  <a:pt x="29" y="12"/>
                  <a:pt x="29" y="13"/>
                  <a:pt x="29" y="13"/>
                </a:cubicBezTo>
                <a:cubicBezTo>
                  <a:pt x="24" y="13"/>
                  <a:pt x="24" y="13"/>
                  <a:pt x="24" y="13"/>
                </a:cubicBezTo>
                <a:cubicBezTo>
                  <a:pt x="24" y="17"/>
                  <a:pt x="24" y="17"/>
                  <a:pt x="24" y="17"/>
                </a:cubicBezTo>
                <a:close/>
                <a:moveTo>
                  <a:pt x="22" y="19"/>
                </a:moveTo>
                <a:cubicBezTo>
                  <a:pt x="22" y="19"/>
                  <a:pt x="22" y="20"/>
                  <a:pt x="22" y="20"/>
                </a:cubicBezTo>
                <a:cubicBezTo>
                  <a:pt x="22" y="20"/>
                  <a:pt x="21" y="20"/>
                  <a:pt x="21" y="20"/>
                </a:cubicBezTo>
                <a:cubicBezTo>
                  <a:pt x="15" y="20"/>
                  <a:pt x="7" y="19"/>
                  <a:pt x="3" y="23"/>
                </a:cubicBezTo>
                <a:cubicBezTo>
                  <a:pt x="2" y="24"/>
                  <a:pt x="2" y="25"/>
                  <a:pt x="1" y="25"/>
                </a:cubicBezTo>
                <a:cubicBezTo>
                  <a:pt x="1" y="24"/>
                  <a:pt x="1" y="22"/>
                  <a:pt x="1" y="20"/>
                </a:cubicBezTo>
                <a:cubicBezTo>
                  <a:pt x="1" y="20"/>
                  <a:pt x="1" y="20"/>
                  <a:pt x="1" y="20"/>
                </a:cubicBezTo>
                <a:cubicBezTo>
                  <a:pt x="0" y="20"/>
                  <a:pt x="0" y="20"/>
                  <a:pt x="0" y="19"/>
                </a:cubicBezTo>
                <a:cubicBezTo>
                  <a:pt x="0" y="5"/>
                  <a:pt x="0" y="5"/>
                  <a:pt x="0" y="5"/>
                </a:cubicBezTo>
                <a:cubicBezTo>
                  <a:pt x="0" y="4"/>
                  <a:pt x="0" y="3"/>
                  <a:pt x="1" y="3"/>
                </a:cubicBezTo>
                <a:cubicBezTo>
                  <a:pt x="8" y="3"/>
                  <a:pt x="14" y="3"/>
                  <a:pt x="21" y="3"/>
                </a:cubicBezTo>
                <a:cubicBezTo>
                  <a:pt x="22" y="3"/>
                  <a:pt x="22" y="4"/>
                  <a:pt x="22" y="5"/>
                </a:cubicBezTo>
                <a:cubicBezTo>
                  <a:pt x="22" y="8"/>
                  <a:pt x="22" y="15"/>
                  <a:pt x="22" y="19"/>
                </a:cubicBezTo>
                <a:close/>
                <a:moveTo>
                  <a:pt x="3" y="7"/>
                </a:moveTo>
                <a:cubicBezTo>
                  <a:pt x="19" y="7"/>
                  <a:pt x="19" y="7"/>
                  <a:pt x="19" y="7"/>
                </a:cubicBezTo>
                <a:cubicBezTo>
                  <a:pt x="19" y="7"/>
                  <a:pt x="19" y="8"/>
                  <a:pt x="19" y="8"/>
                </a:cubicBezTo>
                <a:cubicBezTo>
                  <a:pt x="19" y="8"/>
                  <a:pt x="19" y="8"/>
                  <a:pt x="19" y="8"/>
                </a:cubicBezTo>
                <a:cubicBezTo>
                  <a:pt x="19" y="8"/>
                  <a:pt x="19" y="9"/>
                  <a:pt x="19" y="9"/>
                </a:cubicBezTo>
                <a:cubicBezTo>
                  <a:pt x="3" y="9"/>
                  <a:pt x="3" y="9"/>
                  <a:pt x="3" y="9"/>
                </a:cubicBezTo>
                <a:cubicBezTo>
                  <a:pt x="3" y="9"/>
                  <a:pt x="3" y="8"/>
                  <a:pt x="3" y="8"/>
                </a:cubicBezTo>
                <a:cubicBezTo>
                  <a:pt x="3" y="8"/>
                  <a:pt x="3" y="8"/>
                  <a:pt x="3" y="8"/>
                </a:cubicBezTo>
                <a:cubicBezTo>
                  <a:pt x="3" y="8"/>
                  <a:pt x="3" y="7"/>
                  <a:pt x="3" y="7"/>
                </a:cubicBezTo>
                <a:close/>
                <a:moveTo>
                  <a:pt x="3" y="11"/>
                </a:moveTo>
                <a:cubicBezTo>
                  <a:pt x="19" y="11"/>
                  <a:pt x="19" y="11"/>
                  <a:pt x="19" y="11"/>
                </a:cubicBezTo>
                <a:cubicBezTo>
                  <a:pt x="19" y="11"/>
                  <a:pt x="19" y="11"/>
                  <a:pt x="19" y="11"/>
                </a:cubicBezTo>
                <a:cubicBezTo>
                  <a:pt x="19" y="11"/>
                  <a:pt x="19" y="11"/>
                  <a:pt x="19" y="11"/>
                </a:cubicBezTo>
                <a:cubicBezTo>
                  <a:pt x="19" y="12"/>
                  <a:pt x="19" y="12"/>
                  <a:pt x="19" y="12"/>
                </a:cubicBezTo>
                <a:cubicBezTo>
                  <a:pt x="3" y="12"/>
                  <a:pt x="3" y="12"/>
                  <a:pt x="3" y="12"/>
                </a:cubicBezTo>
                <a:cubicBezTo>
                  <a:pt x="3" y="12"/>
                  <a:pt x="3" y="12"/>
                  <a:pt x="3" y="11"/>
                </a:cubicBezTo>
                <a:cubicBezTo>
                  <a:pt x="3" y="11"/>
                  <a:pt x="3" y="11"/>
                  <a:pt x="3" y="11"/>
                </a:cubicBezTo>
                <a:cubicBezTo>
                  <a:pt x="3" y="11"/>
                  <a:pt x="3" y="11"/>
                  <a:pt x="3" y="11"/>
                </a:cubicBezTo>
                <a:close/>
                <a:moveTo>
                  <a:pt x="3" y="14"/>
                </a:moveTo>
                <a:cubicBezTo>
                  <a:pt x="19" y="14"/>
                  <a:pt x="19" y="14"/>
                  <a:pt x="19" y="14"/>
                </a:cubicBezTo>
                <a:cubicBezTo>
                  <a:pt x="19" y="14"/>
                  <a:pt x="19" y="15"/>
                  <a:pt x="19" y="15"/>
                </a:cubicBezTo>
                <a:cubicBezTo>
                  <a:pt x="19" y="15"/>
                  <a:pt x="19" y="15"/>
                  <a:pt x="19" y="15"/>
                </a:cubicBezTo>
                <a:cubicBezTo>
                  <a:pt x="19" y="15"/>
                  <a:pt x="19" y="16"/>
                  <a:pt x="19" y="16"/>
                </a:cubicBezTo>
                <a:cubicBezTo>
                  <a:pt x="3" y="16"/>
                  <a:pt x="3" y="16"/>
                  <a:pt x="3" y="16"/>
                </a:cubicBezTo>
                <a:cubicBezTo>
                  <a:pt x="3" y="16"/>
                  <a:pt x="3" y="15"/>
                  <a:pt x="3" y="15"/>
                </a:cubicBezTo>
                <a:cubicBezTo>
                  <a:pt x="3" y="15"/>
                  <a:pt x="3" y="15"/>
                  <a:pt x="3" y="15"/>
                </a:cubicBezTo>
                <a:cubicBezTo>
                  <a:pt x="3" y="15"/>
                  <a:pt x="3" y="14"/>
                  <a:pt x="3" y="14"/>
                </a:cubicBezTo>
                <a:close/>
                <a:moveTo>
                  <a:pt x="2" y="22"/>
                </a:moveTo>
                <a:cubicBezTo>
                  <a:pt x="2" y="21"/>
                  <a:pt x="2" y="20"/>
                  <a:pt x="3" y="19"/>
                </a:cubicBezTo>
                <a:cubicBezTo>
                  <a:pt x="2" y="19"/>
                  <a:pt x="2" y="19"/>
                  <a:pt x="2" y="19"/>
                </a:cubicBezTo>
                <a:cubicBezTo>
                  <a:pt x="1" y="19"/>
                  <a:pt x="1" y="19"/>
                  <a:pt x="1" y="18"/>
                </a:cubicBezTo>
                <a:cubicBezTo>
                  <a:pt x="1" y="6"/>
                  <a:pt x="1" y="6"/>
                  <a:pt x="1" y="6"/>
                </a:cubicBezTo>
                <a:cubicBezTo>
                  <a:pt x="1" y="5"/>
                  <a:pt x="1" y="4"/>
                  <a:pt x="2" y="4"/>
                </a:cubicBezTo>
                <a:cubicBezTo>
                  <a:pt x="8" y="4"/>
                  <a:pt x="14" y="4"/>
                  <a:pt x="20" y="4"/>
                </a:cubicBezTo>
                <a:cubicBezTo>
                  <a:pt x="21" y="4"/>
                  <a:pt x="21" y="5"/>
                  <a:pt x="21" y="6"/>
                </a:cubicBezTo>
                <a:cubicBezTo>
                  <a:pt x="21" y="9"/>
                  <a:pt x="21" y="15"/>
                  <a:pt x="21" y="18"/>
                </a:cubicBezTo>
                <a:cubicBezTo>
                  <a:pt x="21" y="19"/>
                  <a:pt x="21" y="19"/>
                  <a:pt x="21" y="19"/>
                </a:cubicBezTo>
                <a:cubicBezTo>
                  <a:pt x="21" y="19"/>
                  <a:pt x="20" y="19"/>
                  <a:pt x="20" y="19"/>
                </a:cubicBezTo>
                <a:cubicBezTo>
                  <a:pt x="14" y="19"/>
                  <a:pt x="5" y="19"/>
                  <a:pt x="2" y="22"/>
                </a:cubicBezTo>
                <a:close/>
              </a:path>
            </a:pathLst>
          </a:custGeom>
          <a:solidFill>
            <a:schemeClr val="tx1">
              <a:lumMod val="75000"/>
              <a:lumOff val="25000"/>
            </a:schemeClr>
          </a:solidFill>
          <a:ln>
            <a:noFill/>
          </a:ln>
        </p:spPr>
        <p:txBody>
          <a:bodyPr vert="horz" wrap="square" lIns="243778" tIns="121888" rIns="243778" bIns="121888" numCol="1" anchor="t" anchorCtr="0" compatLnSpc="1">
            <a:prstTxWarp prst="textNoShape">
              <a:avLst/>
            </a:prstTxWarp>
          </a:bodyPr>
          <a:lstStyle/>
          <a:p>
            <a:endParaRPr lang="en-US" sz="3732"/>
          </a:p>
        </p:txBody>
      </p:sp>
      <p:sp>
        <p:nvSpPr>
          <p:cNvPr id="151" name="Freeform 172"/>
          <p:cNvSpPr>
            <a:spLocks noEditPoints="1"/>
          </p:cNvSpPr>
          <p:nvPr/>
        </p:nvSpPr>
        <p:spPr bwMode="auto">
          <a:xfrm>
            <a:off x="3823806" y="10039931"/>
            <a:ext cx="553794" cy="517598"/>
          </a:xfrm>
          <a:custGeom>
            <a:avLst/>
            <a:gdLst>
              <a:gd name="T0" fmla="*/ 18 w 29"/>
              <a:gd name="T1" fmla="*/ 1 h 27"/>
              <a:gd name="T2" fmla="*/ 9 w 29"/>
              <a:gd name="T3" fmla="*/ 8 h 27"/>
              <a:gd name="T4" fmla="*/ 1 w 29"/>
              <a:gd name="T5" fmla="*/ 4 h 27"/>
              <a:gd name="T6" fmla="*/ 1 w 29"/>
              <a:gd name="T7" fmla="*/ 6 h 27"/>
              <a:gd name="T8" fmla="*/ 7 w 29"/>
              <a:gd name="T9" fmla="*/ 22 h 27"/>
              <a:gd name="T10" fmla="*/ 3 w 29"/>
              <a:gd name="T11" fmla="*/ 23 h 27"/>
              <a:gd name="T12" fmla="*/ 25 w 29"/>
              <a:gd name="T13" fmla="*/ 9 h 27"/>
              <a:gd name="T14" fmla="*/ 29 w 29"/>
              <a:gd name="T15" fmla="*/ 8 h 27"/>
              <a:gd name="T16" fmla="*/ 26 w 29"/>
              <a:gd name="T17" fmla="*/ 7 h 27"/>
              <a:gd name="T18" fmla="*/ 29 w 29"/>
              <a:gd name="T19" fmla="*/ 5 h 27"/>
              <a:gd name="T20" fmla="*/ 24 w 29"/>
              <a:gd name="T21" fmla="*/ 6 h 27"/>
              <a:gd name="T22" fmla="*/ 18 w 29"/>
              <a:gd name="T23" fmla="*/ 1 h 27"/>
              <a:gd name="T24" fmla="*/ 20 w 29"/>
              <a:gd name="T25" fmla="*/ 4 h 27"/>
              <a:gd name="T26" fmla="*/ 21 w 29"/>
              <a:gd name="T27" fmla="*/ 6 h 27"/>
              <a:gd name="T28" fmla="*/ 19 w 29"/>
              <a:gd name="T29" fmla="*/ 8 h 27"/>
              <a:gd name="T30" fmla="*/ 18 w 29"/>
              <a:gd name="T31" fmla="*/ 5 h 27"/>
              <a:gd name="T32" fmla="*/ 20 w 29"/>
              <a:gd name="T33" fmla="*/ 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9" h="27">
                <a:moveTo>
                  <a:pt x="18" y="1"/>
                </a:moveTo>
                <a:cubicBezTo>
                  <a:pt x="14" y="0"/>
                  <a:pt x="10" y="3"/>
                  <a:pt x="9" y="8"/>
                </a:cubicBezTo>
                <a:cubicBezTo>
                  <a:pt x="6" y="7"/>
                  <a:pt x="4" y="6"/>
                  <a:pt x="1" y="4"/>
                </a:cubicBezTo>
                <a:cubicBezTo>
                  <a:pt x="1" y="5"/>
                  <a:pt x="1" y="6"/>
                  <a:pt x="1" y="6"/>
                </a:cubicBezTo>
                <a:cubicBezTo>
                  <a:pt x="0" y="12"/>
                  <a:pt x="2" y="18"/>
                  <a:pt x="7" y="22"/>
                </a:cubicBezTo>
                <a:cubicBezTo>
                  <a:pt x="6" y="22"/>
                  <a:pt x="4" y="22"/>
                  <a:pt x="3" y="23"/>
                </a:cubicBezTo>
                <a:cubicBezTo>
                  <a:pt x="12" y="27"/>
                  <a:pt x="24" y="20"/>
                  <a:pt x="25" y="9"/>
                </a:cubicBezTo>
                <a:cubicBezTo>
                  <a:pt x="26" y="9"/>
                  <a:pt x="27" y="8"/>
                  <a:pt x="29" y="8"/>
                </a:cubicBezTo>
                <a:cubicBezTo>
                  <a:pt x="26" y="7"/>
                  <a:pt x="26" y="7"/>
                  <a:pt x="26" y="7"/>
                </a:cubicBezTo>
                <a:cubicBezTo>
                  <a:pt x="29" y="5"/>
                  <a:pt x="29" y="5"/>
                  <a:pt x="29" y="5"/>
                </a:cubicBezTo>
                <a:cubicBezTo>
                  <a:pt x="27" y="6"/>
                  <a:pt x="25" y="6"/>
                  <a:pt x="24" y="6"/>
                </a:cubicBezTo>
                <a:cubicBezTo>
                  <a:pt x="23" y="3"/>
                  <a:pt x="21" y="1"/>
                  <a:pt x="18" y="1"/>
                </a:cubicBezTo>
                <a:close/>
                <a:moveTo>
                  <a:pt x="20" y="4"/>
                </a:moveTo>
                <a:cubicBezTo>
                  <a:pt x="21" y="4"/>
                  <a:pt x="22" y="5"/>
                  <a:pt x="21" y="6"/>
                </a:cubicBezTo>
                <a:cubicBezTo>
                  <a:pt x="21" y="7"/>
                  <a:pt x="20" y="8"/>
                  <a:pt x="19" y="8"/>
                </a:cubicBezTo>
                <a:cubicBezTo>
                  <a:pt x="18" y="7"/>
                  <a:pt x="18" y="6"/>
                  <a:pt x="18" y="5"/>
                </a:cubicBezTo>
                <a:cubicBezTo>
                  <a:pt x="18" y="4"/>
                  <a:pt x="19" y="4"/>
                  <a:pt x="20" y="4"/>
                </a:cubicBezTo>
                <a:close/>
              </a:path>
            </a:pathLst>
          </a:custGeom>
          <a:solidFill>
            <a:schemeClr val="tx1">
              <a:lumMod val="75000"/>
              <a:lumOff val="25000"/>
            </a:schemeClr>
          </a:solidFill>
          <a:ln>
            <a:noFill/>
          </a:ln>
        </p:spPr>
        <p:txBody>
          <a:bodyPr vert="horz" wrap="square" lIns="243778" tIns="121888" rIns="243778" bIns="121888" numCol="1" anchor="t" anchorCtr="0" compatLnSpc="1">
            <a:prstTxWarp prst="textNoShape">
              <a:avLst/>
            </a:prstTxWarp>
          </a:bodyPr>
          <a:lstStyle/>
          <a:p>
            <a:endParaRPr lang="en-US" sz="3732"/>
          </a:p>
        </p:txBody>
      </p:sp>
      <p:sp>
        <p:nvSpPr>
          <p:cNvPr id="152" name="Freeform 173"/>
          <p:cNvSpPr>
            <a:spLocks noEditPoints="1"/>
          </p:cNvSpPr>
          <p:nvPr/>
        </p:nvSpPr>
        <p:spPr bwMode="auto">
          <a:xfrm>
            <a:off x="13705199" y="10076126"/>
            <a:ext cx="633424" cy="405392"/>
          </a:xfrm>
          <a:custGeom>
            <a:avLst/>
            <a:gdLst>
              <a:gd name="T0" fmla="*/ 31 w 33"/>
              <a:gd name="T1" fmla="*/ 0 h 21"/>
              <a:gd name="T2" fmla="*/ 2 w 33"/>
              <a:gd name="T3" fmla="*/ 0 h 21"/>
              <a:gd name="T4" fmla="*/ 1 w 33"/>
              <a:gd name="T5" fmla="*/ 0 h 21"/>
              <a:gd name="T6" fmla="*/ 0 w 33"/>
              <a:gd name="T7" fmla="*/ 2 h 21"/>
              <a:gd name="T8" fmla="*/ 16 w 33"/>
              <a:gd name="T9" fmla="*/ 13 h 21"/>
              <a:gd name="T10" fmla="*/ 17 w 33"/>
              <a:gd name="T11" fmla="*/ 14 h 21"/>
              <a:gd name="T12" fmla="*/ 18 w 33"/>
              <a:gd name="T13" fmla="*/ 13 h 21"/>
              <a:gd name="T14" fmla="*/ 33 w 33"/>
              <a:gd name="T15" fmla="*/ 2 h 21"/>
              <a:gd name="T16" fmla="*/ 32 w 33"/>
              <a:gd name="T17" fmla="*/ 0 h 21"/>
              <a:gd name="T18" fmla="*/ 31 w 33"/>
              <a:gd name="T19" fmla="*/ 0 h 21"/>
              <a:gd name="T20" fmla="*/ 33 w 33"/>
              <a:gd name="T21" fmla="*/ 17 h 21"/>
              <a:gd name="T22" fmla="*/ 24 w 33"/>
              <a:gd name="T23" fmla="*/ 10 h 21"/>
              <a:gd name="T24" fmla="*/ 33 w 33"/>
              <a:gd name="T25" fmla="*/ 4 h 21"/>
              <a:gd name="T26" fmla="*/ 33 w 33"/>
              <a:gd name="T27" fmla="*/ 17 h 21"/>
              <a:gd name="T28" fmla="*/ 32 w 33"/>
              <a:gd name="T29" fmla="*/ 20 h 21"/>
              <a:gd name="T30" fmla="*/ 31 w 33"/>
              <a:gd name="T31" fmla="*/ 21 h 21"/>
              <a:gd name="T32" fmla="*/ 2 w 33"/>
              <a:gd name="T33" fmla="*/ 21 h 21"/>
              <a:gd name="T34" fmla="*/ 1 w 33"/>
              <a:gd name="T35" fmla="*/ 20 h 21"/>
              <a:gd name="T36" fmla="*/ 0 w 33"/>
              <a:gd name="T37" fmla="*/ 19 h 21"/>
              <a:gd name="T38" fmla="*/ 11 w 33"/>
              <a:gd name="T39" fmla="*/ 11 h 21"/>
              <a:gd name="T40" fmla="*/ 15 w 33"/>
              <a:gd name="T41" fmla="*/ 15 h 21"/>
              <a:gd name="T42" fmla="*/ 17 w 33"/>
              <a:gd name="T43" fmla="*/ 15 h 21"/>
              <a:gd name="T44" fmla="*/ 18 w 33"/>
              <a:gd name="T45" fmla="*/ 15 h 21"/>
              <a:gd name="T46" fmla="*/ 23 w 33"/>
              <a:gd name="T47" fmla="*/ 11 h 21"/>
              <a:gd name="T48" fmla="*/ 33 w 33"/>
              <a:gd name="T49" fmla="*/ 19 h 21"/>
              <a:gd name="T50" fmla="*/ 32 w 33"/>
              <a:gd name="T51" fmla="*/ 20 h 21"/>
              <a:gd name="T52" fmla="*/ 0 w 33"/>
              <a:gd name="T53" fmla="*/ 4 h 21"/>
              <a:gd name="T54" fmla="*/ 9 w 33"/>
              <a:gd name="T55" fmla="*/ 10 h 21"/>
              <a:gd name="T56" fmla="*/ 0 w 33"/>
              <a:gd name="T57" fmla="*/ 17 h 21"/>
              <a:gd name="T58" fmla="*/ 0 w 33"/>
              <a:gd name="T59" fmla="*/ 4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3" h="21">
                <a:moveTo>
                  <a:pt x="31" y="0"/>
                </a:moveTo>
                <a:cubicBezTo>
                  <a:pt x="2" y="0"/>
                  <a:pt x="2" y="0"/>
                  <a:pt x="2" y="0"/>
                </a:cubicBezTo>
                <a:cubicBezTo>
                  <a:pt x="2" y="0"/>
                  <a:pt x="1" y="0"/>
                  <a:pt x="1" y="0"/>
                </a:cubicBezTo>
                <a:cubicBezTo>
                  <a:pt x="1" y="1"/>
                  <a:pt x="0" y="1"/>
                  <a:pt x="0" y="2"/>
                </a:cubicBezTo>
                <a:cubicBezTo>
                  <a:pt x="16" y="13"/>
                  <a:pt x="16" y="13"/>
                  <a:pt x="16" y="13"/>
                </a:cubicBezTo>
                <a:cubicBezTo>
                  <a:pt x="16" y="13"/>
                  <a:pt x="16" y="14"/>
                  <a:pt x="17" y="14"/>
                </a:cubicBezTo>
                <a:cubicBezTo>
                  <a:pt x="17" y="14"/>
                  <a:pt x="17" y="13"/>
                  <a:pt x="18" y="13"/>
                </a:cubicBezTo>
                <a:cubicBezTo>
                  <a:pt x="33" y="2"/>
                  <a:pt x="33" y="2"/>
                  <a:pt x="33" y="2"/>
                </a:cubicBezTo>
                <a:cubicBezTo>
                  <a:pt x="33" y="1"/>
                  <a:pt x="33" y="1"/>
                  <a:pt x="32" y="0"/>
                </a:cubicBezTo>
                <a:cubicBezTo>
                  <a:pt x="32" y="0"/>
                  <a:pt x="32" y="0"/>
                  <a:pt x="31" y="0"/>
                </a:cubicBezTo>
                <a:close/>
                <a:moveTo>
                  <a:pt x="33" y="17"/>
                </a:moveTo>
                <a:cubicBezTo>
                  <a:pt x="24" y="10"/>
                  <a:pt x="24" y="10"/>
                  <a:pt x="24" y="10"/>
                </a:cubicBezTo>
                <a:cubicBezTo>
                  <a:pt x="33" y="4"/>
                  <a:pt x="33" y="4"/>
                  <a:pt x="33" y="4"/>
                </a:cubicBezTo>
                <a:cubicBezTo>
                  <a:pt x="33" y="17"/>
                  <a:pt x="33" y="17"/>
                  <a:pt x="33" y="17"/>
                </a:cubicBezTo>
                <a:close/>
                <a:moveTo>
                  <a:pt x="32" y="20"/>
                </a:moveTo>
                <a:cubicBezTo>
                  <a:pt x="32" y="21"/>
                  <a:pt x="32" y="21"/>
                  <a:pt x="31" y="21"/>
                </a:cubicBezTo>
                <a:cubicBezTo>
                  <a:pt x="2" y="21"/>
                  <a:pt x="2" y="21"/>
                  <a:pt x="2" y="21"/>
                </a:cubicBezTo>
                <a:cubicBezTo>
                  <a:pt x="2" y="21"/>
                  <a:pt x="1" y="21"/>
                  <a:pt x="1" y="20"/>
                </a:cubicBezTo>
                <a:cubicBezTo>
                  <a:pt x="1" y="20"/>
                  <a:pt x="0" y="19"/>
                  <a:pt x="0" y="19"/>
                </a:cubicBezTo>
                <a:cubicBezTo>
                  <a:pt x="11" y="11"/>
                  <a:pt x="11" y="11"/>
                  <a:pt x="11" y="11"/>
                </a:cubicBezTo>
                <a:cubicBezTo>
                  <a:pt x="15" y="15"/>
                  <a:pt x="15" y="15"/>
                  <a:pt x="15" y="15"/>
                </a:cubicBezTo>
                <a:cubicBezTo>
                  <a:pt x="16" y="15"/>
                  <a:pt x="16" y="15"/>
                  <a:pt x="17" y="15"/>
                </a:cubicBezTo>
                <a:cubicBezTo>
                  <a:pt x="17" y="15"/>
                  <a:pt x="18" y="15"/>
                  <a:pt x="18" y="15"/>
                </a:cubicBezTo>
                <a:cubicBezTo>
                  <a:pt x="23" y="11"/>
                  <a:pt x="23" y="11"/>
                  <a:pt x="23" y="11"/>
                </a:cubicBezTo>
                <a:cubicBezTo>
                  <a:pt x="33" y="19"/>
                  <a:pt x="33" y="19"/>
                  <a:pt x="33" y="19"/>
                </a:cubicBezTo>
                <a:cubicBezTo>
                  <a:pt x="33" y="19"/>
                  <a:pt x="33" y="20"/>
                  <a:pt x="32" y="20"/>
                </a:cubicBezTo>
                <a:close/>
                <a:moveTo>
                  <a:pt x="0" y="4"/>
                </a:moveTo>
                <a:cubicBezTo>
                  <a:pt x="9" y="10"/>
                  <a:pt x="9" y="10"/>
                  <a:pt x="9" y="10"/>
                </a:cubicBezTo>
                <a:cubicBezTo>
                  <a:pt x="0" y="17"/>
                  <a:pt x="0" y="17"/>
                  <a:pt x="0" y="17"/>
                </a:cubicBezTo>
                <a:lnTo>
                  <a:pt x="0" y="4"/>
                </a:lnTo>
                <a:close/>
              </a:path>
            </a:pathLst>
          </a:custGeom>
          <a:solidFill>
            <a:schemeClr val="tx1">
              <a:lumMod val="75000"/>
              <a:lumOff val="25000"/>
            </a:schemeClr>
          </a:solidFill>
          <a:ln>
            <a:noFill/>
          </a:ln>
        </p:spPr>
        <p:txBody>
          <a:bodyPr vert="horz" wrap="square" lIns="243778" tIns="121888" rIns="243778" bIns="121888" numCol="1" anchor="t" anchorCtr="0" compatLnSpc="1">
            <a:prstTxWarp prst="textNoShape">
              <a:avLst/>
            </a:prstTxWarp>
          </a:bodyPr>
          <a:lstStyle/>
          <a:p>
            <a:endParaRPr lang="en-US" sz="3732"/>
          </a:p>
        </p:txBody>
      </p:sp>
      <p:sp>
        <p:nvSpPr>
          <p:cNvPr id="153" name="Freeform 174"/>
          <p:cNvSpPr>
            <a:spLocks noEditPoints="1"/>
          </p:cNvSpPr>
          <p:nvPr/>
        </p:nvSpPr>
        <p:spPr bwMode="auto">
          <a:xfrm>
            <a:off x="14953949" y="9963921"/>
            <a:ext cx="633424" cy="611706"/>
          </a:xfrm>
          <a:custGeom>
            <a:avLst/>
            <a:gdLst>
              <a:gd name="T0" fmla="*/ 0 w 33"/>
              <a:gd name="T1" fmla="*/ 15 h 32"/>
              <a:gd name="T2" fmla="*/ 0 w 33"/>
              <a:gd name="T3" fmla="*/ 28 h 32"/>
              <a:gd name="T4" fmla="*/ 9 w 33"/>
              <a:gd name="T5" fmla="*/ 22 h 32"/>
              <a:gd name="T6" fmla="*/ 0 w 33"/>
              <a:gd name="T7" fmla="*/ 15 h 32"/>
              <a:gd name="T8" fmla="*/ 0 w 33"/>
              <a:gd name="T9" fmla="*/ 12 h 32"/>
              <a:gd name="T10" fmla="*/ 15 w 33"/>
              <a:gd name="T11" fmla="*/ 1 h 32"/>
              <a:gd name="T12" fmla="*/ 16 w 33"/>
              <a:gd name="T13" fmla="*/ 0 h 32"/>
              <a:gd name="T14" fmla="*/ 17 w 33"/>
              <a:gd name="T15" fmla="*/ 1 h 32"/>
              <a:gd name="T16" fmla="*/ 33 w 33"/>
              <a:gd name="T17" fmla="*/ 12 h 32"/>
              <a:gd name="T18" fmla="*/ 33 w 33"/>
              <a:gd name="T19" fmla="*/ 13 h 32"/>
              <a:gd name="T20" fmla="*/ 30 w 33"/>
              <a:gd name="T21" fmla="*/ 15 h 32"/>
              <a:gd name="T22" fmla="*/ 3 w 33"/>
              <a:gd name="T23" fmla="*/ 15 h 32"/>
              <a:gd name="T24" fmla="*/ 0 w 33"/>
              <a:gd name="T25" fmla="*/ 13 h 32"/>
              <a:gd name="T26" fmla="*/ 0 w 33"/>
              <a:gd name="T27" fmla="*/ 12 h 32"/>
              <a:gd name="T28" fmla="*/ 32 w 33"/>
              <a:gd name="T29" fmla="*/ 32 h 32"/>
              <a:gd name="T30" fmla="*/ 31 w 33"/>
              <a:gd name="T31" fmla="*/ 32 h 32"/>
              <a:gd name="T32" fmla="*/ 2 w 33"/>
              <a:gd name="T33" fmla="*/ 32 h 32"/>
              <a:gd name="T34" fmla="*/ 1 w 33"/>
              <a:gd name="T35" fmla="*/ 32 h 32"/>
              <a:gd name="T36" fmla="*/ 0 w 33"/>
              <a:gd name="T37" fmla="*/ 31 h 32"/>
              <a:gd name="T38" fmla="*/ 10 w 33"/>
              <a:gd name="T39" fmla="*/ 23 h 32"/>
              <a:gd name="T40" fmla="*/ 15 w 33"/>
              <a:gd name="T41" fmla="*/ 27 h 32"/>
              <a:gd name="T42" fmla="*/ 16 w 33"/>
              <a:gd name="T43" fmla="*/ 27 h 32"/>
              <a:gd name="T44" fmla="*/ 18 w 33"/>
              <a:gd name="T45" fmla="*/ 27 h 32"/>
              <a:gd name="T46" fmla="*/ 23 w 33"/>
              <a:gd name="T47" fmla="*/ 23 h 32"/>
              <a:gd name="T48" fmla="*/ 33 w 33"/>
              <a:gd name="T49" fmla="*/ 31 h 32"/>
              <a:gd name="T50" fmla="*/ 32 w 33"/>
              <a:gd name="T51" fmla="*/ 32 h 32"/>
              <a:gd name="T52" fmla="*/ 33 w 33"/>
              <a:gd name="T53" fmla="*/ 28 h 32"/>
              <a:gd name="T54" fmla="*/ 33 w 33"/>
              <a:gd name="T55" fmla="*/ 15 h 32"/>
              <a:gd name="T56" fmla="*/ 24 w 33"/>
              <a:gd name="T57" fmla="*/ 22 h 32"/>
              <a:gd name="T58" fmla="*/ 33 w 33"/>
              <a:gd name="T59" fmla="*/ 28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3" h="32">
                <a:moveTo>
                  <a:pt x="0" y="15"/>
                </a:moveTo>
                <a:cubicBezTo>
                  <a:pt x="0" y="28"/>
                  <a:pt x="0" y="28"/>
                  <a:pt x="0" y="28"/>
                </a:cubicBezTo>
                <a:cubicBezTo>
                  <a:pt x="9" y="22"/>
                  <a:pt x="9" y="22"/>
                  <a:pt x="9" y="22"/>
                </a:cubicBezTo>
                <a:cubicBezTo>
                  <a:pt x="0" y="15"/>
                  <a:pt x="0" y="15"/>
                  <a:pt x="0" y="15"/>
                </a:cubicBezTo>
                <a:close/>
                <a:moveTo>
                  <a:pt x="0" y="12"/>
                </a:moveTo>
                <a:cubicBezTo>
                  <a:pt x="15" y="1"/>
                  <a:pt x="15" y="1"/>
                  <a:pt x="15" y="1"/>
                </a:cubicBezTo>
                <a:cubicBezTo>
                  <a:pt x="16" y="0"/>
                  <a:pt x="16" y="0"/>
                  <a:pt x="16" y="0"/>
                </a:cubicBezTo>
                <a:cubicBezTo>
                  <a:pt x="17" y="0"/>
                  <a:pt x="17" y="0"/>
                  <a:pt x="17" y="1"/>
                </a:cubicBezTo>
                <a:cubicBezTo>
                  <a:pt x="33" y="12"/>
                  <a:pt x="33" y="12"/>
                  <a:pt x="33" y="12"/>
                </a:cubicBezTo>
                <a:cubicBezTo>
                  <a:pt x="33" y="12"/>
                  <a:pt x="33" y="13"/>
                  <a:pt x="33" y="13"/>
                </a:cubicBezTo>
                <a:cubicBezTo>
                  <a:pt x="30" y="15"/>
                  <a:pt x="30" y="15"/>
                  <a:pt x="30" y="15"/>
                </a:cubicBezTo>
                <a:cubicBezTo>
                  <a:pt x="3" y="15"/>
                  <a:pt x="3" y="15"/>
                  <a:pt x="3" y="15"/>
                </a:cubicBezTo>
                <a:cubicBezTo>
                  <a:pt x="0" y="13"/>
                  <a:pt x="0" y="13"/>
                  <a:pt x="0" y="13"/>
                </a:cubicBezTo>
                <a:cubicBezTo>
                  <a:pt x="0" y="13"/>
                  <a:pt x="0" y="12"/>
                  <a:pt x="0" y="12"/>
                </a:cubicBezTo>
                <a:close/>
                <a:moveTo>
                  <a:pt x="32" y="32"/>
                </a:moveTo>
                <a:cubicBezTo>
                  <a:pt x="32" y="32"/>
                  <a:pt x="31" y="32"/>
                  <a:pt x="31" y="32"/>
                </a:cubicBezTo>
                <a:cubicBezTo>
                  <a:pt x="2" y="32"/>
                  <a:pt x="2" y="32"/>
                  <a:pt x="2" y="32"/>
                </a:cubicBezTo>
                <a:cubicBezTo>
                  <a:pt x="1" y="32"/>
                  <a:pt x="1" y="32"/>
                  <a:pt x="1" y="32"/>
                </a:cubicBezTo>
                <a:cubicBezTo>
                  <a:pt x="0" y="32"/>
                  <a:pt x="0" y="31"/>
                  <a:pt x="0" y="31"/>
                </a:cubicBezTo>
                <a:cubicBezTo>
                  <a:pt x="10" y="23"/>
                  <a:pt x="10" y="23"/>
                  <a:pt x="10" y="23"/>
                </a:cubicBezTo>
                <a:cubicBezTo>
                  <a:pt x="15" y="27"/>
                  <a:pt x="15" y="27"/>
                  <a:pt x="15" y="27"/>
                </a:cubicBezTo>
                <a:cubicBezTo>
                  <a:pt x="15" y="27"/>
                  <a:pt x="16" y="27"/>
                  <a:pt x="16" y="27"/>
                </a:cubicBezTo>
                <a:cubicBezTo>
                  <a:pt x="17" y="27"/>
                  <a:pt x="17" y="27"/>
                  <a:pt x="18" y="27"/>
                </a:cubicBezTo>
                <a:cubicBezTo>
                  <a:pt x="23" y="23"/>
                  <a:pt x="23" y="23"/>
                  <a:pt x="23" y="23"/>
                </a:cubicBezTo>
                <a:cubicBezTo>
                  <a:pt x="33" y="31"/>
                  <a:pt x="33" y="31"/>
                  <a:pt x="33" y="31"/>
                </a:cubicBezTo>
                <a:cubicBezTo>
                  <a:pt x="33" y="31"/>
                  <a:pt x="32" y="32"/>
                  <a:pt x="32" y="32"/>
                </a:cubicBezTo>
                <a:close/>
                <a:moveTo>
                  <a:pt x="33" y="28"/>
                </a:moveTo>
                <a:cubicBezTo>
                  <a:pt x="33" y="15"/>
                  <a:pt x="33" y="15"/>
                  <a:pt x="33" y="15"/>
                </a:cubicBezTo>
                <a:cubicBezTo>
                  <a:pt x="24" y="22"/>
                  <a:pt x="24" y="22"/>
                  <a:pt x="24" y="22"/>
                </a:cubicBezTo>
                <a:lnTo>
                  <a:pt x="33" y="28"/>
                </a:lnTo>
                <a:close/>
              </a:path>
            </a:pathLst>
          </a:custGeom>
          <a:solidFill>
            <a:schemeClr val="tx1">
              <a:lumMod val="75000"/>
              <a:lumOff val="25000"/>
            </a:schemeClr>
          </a:solidFill>
          <a:ln>
            <a:noFill/>
          </a:ln>
        </p:spPr>
        <p:txBody>
          <a:bodyPr vert="horz" wrap="square" lIns="243778" tIns="121888" rIns="243778" bIns="121888" numCol="1" anchor="t" anchorCtr="0" compatLnSpc="1">
            <a:prstTxWarp prst="textNoShape">
              <a:avLst/>
            </a:prstTxWarp>
          </a:bodyPr>
          <a:lstStyle/>
          <a:p>
            <a:endParaRPr lang="en-US" sz="3732"/>
          </a:p>
        </p:txBody>
      </p:sp>
      <p:sp>
        <p:nvSpPr>
          <p:cNvPr id="154" name="Freeform 175"/>
          <p:cNvSpPr>
            <a:spLocks noEditPoints="1"/>
          </p:cNvSpPr>
          <p:nvPr/>
        </p:nvSpPr>
        <p:spPr bwMode="auto">
          <a:xfrm>
            <a:off x="5184759" y="9982018"/>
            <a:ext cx="325760" cy="557412"/>
          </a:xfrm>
          <a:custGeom>
            <a:avLst/>
            <a:gdLst>
              <a:gd name="T0" fmla="*/ 9 w 17"/>
              <a:gd name="T1" fmla="*/ 0 h 29"/>
              <a:gd name="T2" fmla="*/ 9 w 17"/>
              <a:gd name="T3" fmla="*/ 0 h 29"/>
              <a:gd name="T4" fmla="*/ 14 w 17"/>
              <a:gd name="T5" fmla="*/ 6 h 29"/>
              <a:gd name="T6" fmla="*/ 14 w 17"/>
              <a:gd name="T7" fmla="*/ 15 h 29"/>
              <a:gd name="T8" fmla="*/ 9 w 17"/>
              <a:gd name="T9" fmla="*/ 21 h 29"/>
              <a:gd name="T10" fmla="*/ 9 w 17"/>
              <a:gd name="T11" fmla="*/ 21 h 29"/>
              <a:gd name="T12" fmla="*/ 3 w 17"/>
              <a:gd name="T13" fmla="*/ 15 h 29"/>
              <a:gd name="T14" fmla="*/ 3 w 17"/>
              <a:gd name="T15" fmla="*/ 6 h 29"/>
              <a:gd name="T16" fmla="*/ 9 w 17"/>
              <a:gd name="T17" fmla="*/ 0 h 29"/>
              <a:gd name="T18" fmla="*/ 6 w 17"/>
              <a:gd name="T19" fmla="*/ 15 h 29"/>
              <a:gd name="T20" fmla="*/ 6 w 17"/>
              <a:gd name="T21" fmla="*/ 6 h 29"/>
              <a:gd name="T22" fmla="*/ 7 w 17"/>
              <a:gd name="T23" fmla="*/ 4 h 29"/>
              <a:gd name="T24" fmla="*/ 8 w 17"/>
              <a:gd name="T25" fmla="*/ 3 h 29"/>
              <a:gd name="T26" fmla="*/ 8 w 17"/>
              <a:gd name="T27" fmla="*/ 2 h 29"/>
              <a:gd name="T28" fmla="*/ 7 w 17"/>
              <a:gd name="T29" fmla="*/ 2 h 29"/>
              <a:gd name="T30" fmla="*/ 5 w 17"/>
              <a:gd name="T31" fmla="*/ 4 h 29"/>
              <a:gd name="T32" fmla="*/ 4 w 17"/>
              <a:gd name="T33" fmla="*/ 6 h 29"/>
              <a:gd name="T34" fmla="*/ 4 w 17"/>
              <a:gd name="T35" fmla="*/ 15 h 29"/>
              <a:gd name="T36" fmla="*/ 5 w 17"/>
              <a:gd name="T37" fmla="*/ 16 h 29"/>
              <a:gd name="T38" fmla="*/ 6 w 17"/>
              <a:gd name="T39" fmla="*/ 15 h 29"/>
              <a:gd name="T40" fmla="*/ 10 w 17"/>
              <a:gd name="T41" fmla="*/ 23 h 29"/>
              <a:gd name="T42" fmla="*/ 14 w 17"/>
              <a:gd name="T43" fmla="*/ 21 h 29"/>
              <a:gd name="T44" fmla="*/ 17 w 17"/>
              <a:gd name="T45" fmla="*/ 15 h 29"/>
              <a:gd name="T46" fmla="*/ 16 w 17"/>
              <a:gd name="T47" fmla="*/ 14 h 29"/>
              <a:gd name="T48" fmla="*/ 15 w 17"/>
              <a:gd name="T49" fmla="*/ 15 h 29"/>
              <a:gd name="T50" fmla="*/ 13 w 17"/>
              <a:gd name="T51" fmla="*/ 20 h 29"/>
              <a:gd name="T52" fmla="*/ 9 w 17"/>
              <a:gd name="T53" fmla="*/ 21 h 29"/>
              <a:gd name="T54" fmla="*/ 4 w 17"/>
              <a:gd name="T55" fmla="*/ 20 h 29"/>
              <a:gd name="T56" fmla="*/ 2 w 17"/>
              <a:gd name="T57" fmla="*/ 15 h 29"/>
              <a:gd name="T58" fmla="*/ 1 w 17"/>
              <a:gd name="T59" fmla="*/ 14 h 29"/>
              <a:gd name="T60" fmla="*/ 0 w 17"/>
              <a:gd name="T61" fmla="*/ 15 h 29"/>
              <a:gd name="T62" fmla="*/ 3 w 17"/>
              <a:gd name="T63" fmla="*/ 21 h 29"/>
              <a:gd name="T64" fmla="*/ 8 w 17"/>
              <a:gd name="T65" fmla="*/ 23 h 29"/>
              <a:gd name="T66" fmla="*/ 8 w 17"/>
              <a:gd name="T67" fmla="*/ 27 h 29"/>
              <a:gd name="T68" fmla="*/ 1 w 17"/>
              <a:gd name="T69" fmla="*/ 27 h 29"/>
              <a:gd name="T70" fmla="*/ 0 w 17"/>
              <a:gd name="T71" fmla="*/ 28 h 29"/>
              <a:gd name="T72" fmla="*/ 1 w 17"/>
              <a:gd name="T73" fmla="*/ 29 h 29"/>
              <a:gd name="T74" fmla="*/ 16 w 17"/>
              <a:gd name="T75" fmla="*/ 29 h 29"/>
              <a:gd name="T76" fmla="*/ 17 w 17"/>
              <a:gd name="T77" fmla="*/ 28 h 29"/>
              <a:gd name="T78" fmla="*/ 16 w 17"/>
              <a:gd name="T79" fmla="*/ 27 h 29"/>
              <a:gd name="T80" fmla="*/ 10 w 17"/>
              <a:gd name="T81" fmla="*/ 27 h 29"/>
              <a:gd name="T82" fmla="*/ 10 w 17"/>
              <a:gd name="T83" fmla="*/ 23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7" h="29">
                <a:moveTo>
                  <a:pt x="9" y="0"/>
                </a:moveTo>
                <a:cubicBezTo>
                  <a:pt x="9" y="0"/>
                  <a:pt x="9" y="0"/>
                  <a:pt x="9" y="0"/>
                </a:cubicBezTo>
                <a:cubicBezTo>
                  <a:pt x="12" y="0"/>
                  <a:pt x="14" y="3"/>
                  <a:pt x="14" y="6"/>
                </a:cubicBezTo>
                <a:cubicBezTo>
                  <a:pt x="14" y="15"/>
                  <a:pt x="14" y="15"/>
                  <a:pt x="14" y="15"/>
                </a:cubicBezTo>
                <a:cubicBezTo>
                  <a:pt x="14" y="18"/>
                  <a:pt x="12" y="21"/>
                  <a:pt x="9" y="21"/>
                </a:cubicBezTo>
                <a:cubicBezTo>
                  <a:pt x="9" y="21"/>
                  <a:pt x="9" y="21"/>
                  <a:pt x="9" y="21"/>
                </a:cubicBezTo>
                <a:cubicBezTo>
                  <a:pt x="6" y="21"/>
                  <a:pt x="3" y="18"/>
                  <a:pt x="3" y="15"/>
                </a:cubicBezTo>
                <a:cubicBezTo>
                  <a:pt x="3" y="6"/>
                  <a:pt x="3" y="6"/>
                  <a:pt x="3" y="6"/>
                </a:cubicBezTo>
                <a:cubicBezTo>
                  <a:pt x="3" y="3"/>
                  <a:pt x="6" y="0"/>
                  <a:pt x="9" y="0"/>
                </a:cubicBezTo>
                <a:close/>
                <a:moveTo>
                  <a:pt x="6" y="15"/>
                </a:moveTo>
                <a:cubicBezTo>
                  <a:pt x="6" y="6"/>
                  <a:pt x="6" y="6"/>
                  <a:pt x="6" y="6"/>
                </a:cubicBezTo>
                <a:cubicBezTo>
                  <a:pt x="6" y="6"/>
                  <a:pt x="6" y="5"/>
                  <a:pt x="7" y="4"/>
                </a:cubicBezTo>
                <a:cubicBezTo>
                  <a:pt x="7" y="4"/>
                  <a:pt x="7" y="4"/>
                  <a:pt x="8" y="3"/>
                </a:cubicBezTo>
                <a:cubicBezTo>
                  <a:pt x="8" y="3"/>
                  <a:pt x="8" y="3"/>
                  <a:pt x="8" y="2"/>
                </a:cubicBezTo>
                <a:cubicBezTo>
                  <a:pt x="8" y="2"/>
                  <a:pt x="7" y="2"/>
                  <a:pt x="7" y="2"/>
                </a:cubicBezTo>
                <a:cubicBezTo>
                  <a:pt x="6" y="2"/>
                  <a:pt x="5" y="3"/>
                  <a:pt x="5" y="4"/>
                </a:cubicBezTo>
                <a:cubicBezTo>
                  <a:pt x="5" y="4"/>
                  <a:pt x="4" y="5"/>
                  <a:pt x="4" y="6"/>
                </a:cubicBezTo>
                <a:cubicBezTo>
                  <a:pt x="4" y="15"/>
                  <a:pt x="4" y="15"/>
                  <a:pt x="4" y="15"/>
                </a:cubicBezTo>
                <a:cubicBezTo>
                  <a:pt x="4" y="15"/>
                  <a:pt x="5" y="16"/>
                  <a:pt x="5" y="16"/>
                </a:cubicBezTo>
                <a:cubicBezTo>
                  <a:pt x="6" y="16"/>
                  <a:pt x="6" y="15"/>
                  <a:pt x="6" y="15"/>
                </a:cubicBezTo>
                <a:close/>
                <a:moveTo>
                  <a:pt x="10" y="23"/>
                </a:moveTo>
                <a:cubicBezTo>
                  <a:pt x="11" y="23"/>
                  <a:pt x="13" y="22"/>
                  <a:pt x="14" y="21"/>
                </a:cubicBezTo>
                <a:cubicBezTo>
                  <a:pt x="16" y="20"/>
                  <a:pt x="17" y="17"/>
                  <a:pt x="17" y="15"/>
                </a:cubicBezTo>
                <a:cubicBezTo>
                  <a:pt x="17" y="15"/>
                  <a:pt x="16" y="14"/>
                  <a:pt x="16" y="14"/>
                </a:cubicBezTo>
                <a:cubicBezTo>
                  <a:pt x="15" y="14"/>
                  <a:pt x="15" y="15"/>
                  <a:pt x="15" y="15"/>
                </a:cubicBezTo>
                <a:cubicBezTo>
                  <a:pt x="15" y="17"/>
                  <a:pt x="14" y="18"/>
                  <a:pt x="13" y="20"/>
                </a:cubicBezTo>
                <a:cubicBezTo>
                  <a:pt x="12" y="21"/>
                  <a:pt x="10" y="21"/>
                  <a:pt x="9" y="21"/>
                </a:cubicBezTo>
                <a:cubicBezTo>
                  <a:pt x="7" y="21"/>
                  <a:pt x="5" y="21"/>
                  <a:pt x="4" y="20"/>
                </a:cubicBezTo>
                <a:cubicBezTo>
                  <a:pt x="3" y="18"/>
                  <a:pt x="2" y="17"/>
                  <a:pt x="2" y="15"/>
                </a:cubicBezTo>
                <a:cubicBezTo>
                  <a:pt x="2" y="15"/>
                  <a:pt x="2" y="14"/>
                  <a:pt x="1" y="14"/>
                </a:cubicBezTo>
                <a:cubicBezTo>
                  <a:pt x="1" y="14"/>
                  <a:pt x="0" y="15"/>
                  <a:pt x="0" y="15"/>
                </a:cubicBezTo>
                <a:cubicBezTo>
                  <a:pt x="0" y="17"/>
                  <a:pt x="1" y="20"/>
                  <a:pt x="3" y="21"/>
                </a:cubicBezTo>
                <a:cubicBezTo>
                  <a:pt x="4" y="22"/>
                  <a:pt x="6" y="23"/>
                  <a:pt x="8" y="23"/>
                </a:cubicBezTo>
                <a:cubicBezTo>
                  <a:pt x="8" y="27"/>
                  <a:pt x="8" y="27"/>
                  <a:pt x="8" y="27"/>
                </a:cubicBezTo>
                <a:cubicBezTo>
                  <a:pt x="1" y="27"/>
                  <a:pt x="1" y="27"/>
                  <a:pt x="1" y="27"/>
                </a:cubicBezTo>
                <a:cubicBezTo>
                  <a:pt x="1" y="27"/>
                  <a:pt x="0" y="27"/>
                  <a:pt x="0" y="28"/>
                </a:cubicBezTo>
                <a:cubicBezTo>
                  <a:pt x="0" y="28"/>
                  <a:pt x="1" y="29"/>
                  <a:pt x="1" y="29"/>
                </a:cubicBezTo>
                <a:cubicBezTo>
                  <a:pt x="16" y="29"/>
                  <a:pt x="16" y="29"/>
                  <a:pt x="16" y="29"/>
                </a:cubicBezTo>
                <a:cubicBezTo>
                  <a:pt x="16" y="29"/>
                  <a:pt x="17" y="28"/>
                  <a:pt x="17" y="28"/>
                </a:cubicBezTo>
                <a:cubicBezTo>
                  <a:pt x="17" y="27"/>
                  <a:pt x="16" y="27"/>
                  <a:pt x="16" y="27"/>
                </a:cubicBezTo>
                <a:cubicBezTo>
                  <a:pt x="10" y="27"/>
                  <a:pt x="10" y="27"/>
                  <a:pt x="10" y="27"/>
                </a:cubicBezTo>
                <a:lnTo>
                  <a:pt x="10" y="23"/>
                </a:lnTo>
                <a:close/>
              </a:path>
            </a:pathLst>
          </a:custGeom>
          <a:solidFill>
            <a:schemeClr val="tx1">
              <a:lumMod val="75000"/>
              <a:lumOff val="25000"/>
            </a:schemeClr>
          </a:solidFill>
          <a:ln>
            <a:noFill/>
          </a:ln>
        </p:spPr>
        <p:txBody>
          <a:bodyPr vert="horz" wrap="square" lIns="243778" tIns="121888" rIns="243778" bIns="121888" numCol="1" anchor="t" anchorCtr="0" compatLnSpc="1">
            <a:prstTxWarp prst="textNoShape">
              <a:avLst/>
            </a:prstTxWarp>
          </a:bodyPr>
          <a:lstStyle/>
          <a:p>
            <a:endParaRPr lang="en-US" sz="3732"/>
          </a:p>
        </p:txBody>
      </p:sp>
      <p:sp>
        <p:nvSpPr>
          <p:cNvPr id="155" name="Freeform 176"/>
          <p:cNvSpPr>
            <a:spLocks noEditPoints="1"/>
          </p:cNvSpPr>
          <p:nvPr/>
        </p:nvSpPr>
        <p:spPr bwMode="auto">
          <a:xfrm>
            <a:off x="2593155" y="10018214"/>
            <a:ext cx="539316" cy="463304"/>
          </a:xfrm>
          <a:custGeom>
            <a:avLst/>
            <a:gdLst>
              <a:gd name="T0" fmla="*/ 14 w 28"/>
              <a:gd name="T1" fmla="*/ 24 h 24"/>
              <a:gd name="T2" fmla="*/ 0 w 28"/>
              <a:gd name="T3" fmla="*/ 10 h 24"/>
              <a:gd name="T4" fmla="*/ 14 w 28"/>
              <a:gd name="T5" fmla="*/ 8 h 24"/>
              <a:gd name="T6" fmla="*/ 28 w 28"/>
              <a:gd name="T7" fmla="*/ 10 h 24"/>
              <a:gd name="T8" fmla="*/ 14 w 28"/>
              <a:gd name="T9" fmla="*/ 24 h 24"/>
              <a:gd name="T10" fmla="*/ 5 w 28"/>
              <a:gd name="T11" fmla="*/ 13 h 24"/>
              <a:gd name="T12" fmla="*/ 4 w 28"/>
              <a:gd name="T13" fmla="*/ 12 h 24"/>
              <a:gd name="T14" fmla="*/ 4 w 28"/>
              <a:gd name="T15" fmla="*/ 10 h 24"/>
              <a:gd name="T16" fmla="*/ 4 w 28"/>
              <a:gd name="T17" fmla="*/ 8 h 24"/>
              <a:gd name="T18" fmla="*/ 6 w 28"/>
              <a:gd name="T19" fmla="*/ 6 h 24"/>
              <a:gd name="T20" fmla="*/ 7 w 28"/>
              <a:gd name="T21" fmla="*/ 5 h 24"/>
              <a:gd name="T22" fmla="*/ 5 w 28"/>
              <a:gd name="T23" fmla="*/ 4 h 24"/>
              <a:gd name="T24" fmla="*/ 3 w 28"/>
              <a:gd name="T25" fmla="*/ 7 h 24"/>
              <a:gd name="T26" fmla="*/ 2 w 28"/>
              <a:gd name="T27" fmla="*/ 10 h 24"/>
              <a:gd name="T28" fmla="*/ 3 w 28"/>
              <a:gd name="T29" fmla="*/ 12 h 24"/>
              <a:gd name="T30" fmla="*/ 4 w 28"/>
              <a:gd name="T31" fmla="*/ 14 h 24"/>
              <a:gd name="T32" fmla="*/ 5 w 28"/>
              <a:gd name="T33" fmla="*/ 14 h 24"/>
              <a:gd name="T34" fmla="*/ 5 w 28"/>
              <a:gd name="T35" fmla="*/ 13 h 24"/>
              <a:gd name="T36" fmla="*/ 17 w 28"/>
              <a:gd name="T37" fmla="*/ 10 h 24"/>
              <a:gd name="T38" fmla="*/ 19 w 28"/>
              <a:gd name="T39" fmla="*/ 7 h 24"/>
              <a:gd name="T40" fmla="*/ 21 w 28"/>
              <a:gd name="T41" fmla="*/ 6 h 24"/>
              <a:gd name="T42" fmla="*/ 22 w 28"/>
              <a:gd name="T43" fmla="*/ 5 h 24"/>
              <a:gd name="T44" fmla="*/ 21 w 28"/>
              <a:gd name="T45" fmla="*/ 4 h 24"/>
              <a:gd name="T46" fmla="*/ 17 w 28"/>
              <a:gd name="T47" fmla="*/ 6 h 24"/>
              <a:gd name="T48" fmla="*/ 15 w 28"/>
              <a:gd name="T49" fmla="*/ 9 h 24"/>
              <a:gd name="T50" fmla="*/ 16 w 28"/>
              <a:gd name="T51" fmla="*/ 10 h 24"/>
              <a:gd name="T52" fmla="*/ 17 w 28"/>
              <a:gd name="T53" fmla="*/ 1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8" h="24">
                <a:moveTo>
                  <a:pt x="14" y="24"/>
                </a:moveTo>
                <a:cubicBezTo>
                  <a:pt x="10" y="21"/>
                  <a:pt x="0" y="16"/>
                  <a:pt x="0" y="10"/>
                </a:cubicBezTo>
                <a:cubicBezTo>
                  <a:pt x="0" y="2"/>
                  <a:pt x="12" y="0"/>
                  <a:pt x="14" y="8"/>
                </a:cubicBezTo>
                <a:cubicBezTo>
                  <a:pt x="16" y="0"/>
                  <a:pt x="28" y="2"/>
                  <a:pt x="28" y="10"/>
                </a:cubicBezTo>
                <a:cubicBezTo>
                  <a:pt x="28" y="16"/>
                  <a:pt x="19" y="21"/>
                  <a:pt x="14" y="24"/>
                </a:cubicBezTo>
                <a:close/>
                <a:moveTo>
                  <a:pt x="5" y="13"/>
                </a:moveTo>
                <a:cubicBezTo>
                  <a:pt x="5" y="13"/>
                  <a:pt x="5" y="12"/>
                  <a:pt x="4" y="12"/>
                </a:cubicBezTo>
                <a:cubicBezTo>
                  <a:pt x="4" y="11"/>
                  <a:pt x="4" y="11"/>
                  <a:pt x="4" y="10"/>
                </a:cubicBezTo>
                <a:cubicBezTo>
                  <a:pt x="4" y="9"/>
                  <a:pt x="4" y="8"/>
                  <a:pt x="4" y="8"/>
                </a:cubicBezTo>
                <a:cubicBezTo>
                  <a:pt x="5" y="7"/>
                  <a:pt x="5" y="7"/>
                  <a:pt x="6" y="6"/>
                </a:cubicBezTo>
                <a:cubicBezTo>
                  <a:pt x="7" y="6"/>
                  <a:pt x="7" y="5"/>
                  <a:pt x="7" y="5"/>
                </a:cubicBezTo>
                <a:cubicBezTo>
                  <a:pt x="6" y="4"/>
                  <a:pt x="6" y="4"/>
                  <a:pt x="5" y="4"/>
                </a:cubicBezTo>
                <a:cubicBezTo>
                  <a:pt x="4" y="5"/>
                  <a:pt x="3" y="6"/>
                  <a:pt x="3" y="7"/>
                </a:cubicBezTo>
                <a:cubicBezTo>
                  <a:pt x="2" y="8"/>
                  <a:pt x="2" y="9"/>
                  <a:pt x="2" y="10"/>
                </a:cubicBezTo>
                <a:cubicBezTo>
                  <a:pt x="2" y="11"/>
                  <a:pt x="2" y="12"/>
                  <a:pt x="3" y="12"/>
                </a:cubicBezTo>
                <a:cubicBezTo>
                  <a:pt x="3" y="13"/>
                  <a:pt x="3" y="14"/>
                  <a:pt x="4" y="14"/>
                </a:cubicBezTo>
                <a:cubicBezTo>
                  <a:pt x="4" y="15"/>
                  <a:pt x="5" y="15"/>
                  <a:pt x="5" y="14"/>
                </a:cubicBezTo>
                <a:cubicBezTo>
                  <a:pt x="6" y="14"/>
                  <a:pt x="6" y="14"/>
                  <a:pt x="5" y="13"/>
                </a:cubicBezTo>
                <a:close/>
                <a:moveTo>
                  <a:pt x="17" y="10"/>
                </a:moveTo>
                <a:cubicBezTo>
                  <a:pt x="18" y="9"/>
                  <a:pt x="18" y="8"/>
                  <a:pt x="19" y="7"/>
                </a:cubicBezTo>
                <a:cubicBezTo>
                  <a:pt x="19" y="7"/>
                  <a:pt x="20" y="6"/>
                  <a:pt x="21" y="6"/>
                </a:cubicBezTo>
                <a:cubicBezTo>
                  <a:pt x="22" y="6"/>
                  <a:pt x="22" y="5"/>
                  <a:pt x="22" y="5"/>
                </a:cubicBezTo>
                <a:cubicBezTo>
                  <a:pt x="22" y="4"/>
                  <a:pt x="21" y="4"/>
                  <a:pt x="21" y="4"/>
                </a:cubicBezTo>
                <a:cubicBezTo>
                  <a:pt x="20" y="4"/>
                  <a:pt x="18" y="5"/>
                  <a:pt x="17" y="6"/>
                </a:cubicBezTo>
                <a:cubicBezTo>
                  <a:pt x="16" y="7"/>
                  <a:pt x="16" y="8"/>
                  <a:pt x="15" y="9"/>
                </a:cubicBezTo>
                <a:cubicBezTo>
                  <a:pt x="15" y="10"/>
                  <a:pt x="16" y="10"/>
                  <a:pt x="16" y="10"/>
                </a:cubicBezTo>
                <a:cubicBezTo>
                  <a:pt x="17" y="10"/>
                  <a:pt x="17" y="10"/>
                  <a:pt x="17" y="10"/>
                </a:cubicBezTo>
                <a:close/>
              </a:path>
            </a:pathLst>
          </a:custGeom>
          <a:solidFill>
            <a:schemeClr val="tx1">
              <a:lumMod val="75000"/>
              <a:lumOff val="25000"/>
            </a:schemeClr>
          </a:solidFill>
          <a:ln>
            <a:noFill/>
          </a:ln>
        </p:spPr>
        <p:txBody>
          <a:bodyPr vert="horz" wrap="square" lIns="243778" tIns="121888" rIns="243778" bIns="121888" numCol="1" anchor="t" anchorCtr="0" compatLnSpc="1">
            <a:prstTxWarp prst="textNoShape">
              <a:avLst/>
            </a:prstTxWarp>
          </a:bodyPr>
          <a:lstStyle/>
          <a:p>
            <a:endParaRPr lang="en-US" sz="3732"/>
          </a:p>
        </p:txBody>
      </p:sp>
      <p:sp>
        <p:nvSpPr>
          <p:cNvPr id="156" name="Freeform 177"/>
          <p:cNvSpPr>
            <a:spLocks noEditPoints="1"/>
          </p:cNvSpPr>
          <p:nvPr/>
        </p:nvSpPr>
        <p:spPr bwMode="auto">
          <a:xfrm>
            <a:off x="7508515" y="9982018"/>
            <a:ext cx="633424" cy="593608"/>
          </a:xfrm>
          <a:custGeom>
            <a:avLst/>
            <a:gdLst>
              <a:gd name="T0" fmla="*/ 30 w 33"/>
              <a:gd name="T1" fmla="*/ 6 h 31"/>
              <a:gd name="T2" fmla="*/ 33 w 33"/>
              <a:gd name="T3" fmla="*/ 27 h 31"/>
              <a:gd name="T4" fmla="*/ 15 w 33"/>
              <a:gd name="T5" fmla="*/ 30 h 31"/>
              <a:gd name="T6" fmla="*/ 11 w 33"/>
              <a:gd name="T7" fmla="*/ 4 h 31"/>
              <a:gd name="T8" fmla="*/ 13 w 33"/>
              <a:gd name="T9" fmla="*/ 0 h 31"/>
              <a:gd name="T10" fmla="*/ 14 w 33"/>
              <a:gd name="T11" fmla="*/ 1 h 31"/>
              <a:gd name="T12" fmla="*/ 13 w 33"/>
              <a:gd name="T13" fmla="*/ 31 h 31"/>
              <a:gd name="T14" fmla="*/ 4 w 33"/>
              <a:gd name="T15" fmla="*/ 30 h 31"/>
              <a:gd name="T16" fmla="*/ 5 w 33"/>
              <a:gd name="T17" fmla="*/ 4 h 31"/>
              <a:gd name="T18" fmla="*/ 3 w 33"/>
              <a:gd name="T19" fmla="*/ 30 h 31"/>
              <a:gd name="T20" fmla="*/ 0 w 33"/>
              <a:gd name="T21" fmla="*/ 27 h 31"/>
              <a:gd name="T22" fmla="*/ 2 w 33"/>
              <a:gd name="T23" fmla="*/ 6 h 31"/>
              <a:gd name="T24" fmla="*/ 3 w 33"/>
              <a:gd name="T25" fmla="*/ 30 h 31"/>
              <a:gd name="T26" fmla="*/ 26 w 33"/>
              <a:gd name="T27" fmla="*/ 23 h 31"/>
              <a:gd name="T28" fmla="*/ 26 w 33"/>
              <a:gd name="T29" fmla="*/ 26 h 31"/>
              <a:gd name="T30" fmla="*/ 29 w 33"/>
              <a:gd name="T31" fmla="*/ 26 h 31"/>
              <a:gd name="T32" fmla="*/ 29 w 33"/>
              <a:gd name="T33" fmla="*/ 23 h 31"/>
              <a:gd name="T34" fmla="*/ 22 w 33"/>
              <a:gd name="T35" fmla="*/ 23 h 31"/>
              <a:gd name="T36" fmla="*/ 21 w 33"/>
              <a:gd name="T37" fmla="*/ 26 h 31"/>
              <a:gd name="T38" fmla="*/ 25 w 33"/>
              <a:gd name="T39" fmla="*/ 26 h 31"/>
              <a:gd name="T40" fmla="*/ 25 w 33"/>
              <a:gd name="T41" fmla="*/ 23 h 31"/>
              <a:gd name="T42" fmla="*/ 22 w 33"/>
              <a:gd name="T43" fmla="*/ 23 h 31"/>
              <a:gd name="T44" fmla="*/ 17 w 33"/>
              <a:gd name="T45" fmla="*/ 23 h 31"/>
              <a:gd name="T46" fmla="*/ 18 w 33"/>
              <a:gd name="T47" fmla="*/ 26 h 31"/>
              <a:gd name="T48" fmla="*/ 21 w 33"/>
              <a:gd name="T49" fmla="*/ 26 h 31"/>
              <a:gd name="T50" fmla="*/ 20 w 33"/>
              <a:gd name="T51" fmla="*/ 23 h 31"/>
              <a:gd name="T52" fmla="*/ 26 w 33"/>
              <a:gd name="T53" fmla="*/ 19 h 31"/>
              <a:gd name="T54" fmla="*/ 26 w 33"/>
              <a:gd name="T55" fmla="*/ 22 h 31"/>
              <a:gd name="T56" fmla="*/ 29 w 33"/>
              <a:gd name="T57" fmla="*/ 22 h 31"/>
              <a:gd name="T58" fmla="*/ 29 w 33"/>
              <a:gd name="T59" fmla="*/ 19 h 31"/>
              <a:gd name="T60" fmla="*/ 26 w 33"/>
              <a:gd name="T61" fmla="*/ 19 h 31"/>
              <a:gd name="T62" fmla="*/ 21 w 33"/>
              <a:gd name="T63" fmla="*/ 19 h 31"/>
              <a:gd name="T64" fmla="*/ 22 w 33"/>
              <a:gd name="T65" fmla="*/ 22 h 31"/>
              <a:gd name="T66" fmla="*/ 25 w 33"/>
              <a:gd name="T67" fmla="*/ 22 h 31"/>
              <a:gd name="T68" fmla="*/ 25 w 33"/>
              <a:gd name="T69" fmla="*/ 19 h 31"/>
              <a:gd name="T70" fmla="*/ 18 w 33"/>
              <a:gd name="T71" fmla="*/ 19 h 31"/>
              <a:gd name="T72" fmla="*/ 17 w 33"/>
              <a:gd name="T73" fmla="*/ 22 h 31"/>
              <a:gd name="T74" fmla="*/ 20 w 33"/>
              <a:gd name="T75" fmla="*/ 22 h 31"/>
              <a:gd name="T76" fmla="*/ 21 w 33"/>
              <a:gd name="T77" fmla="*/ 19 h 31"/>
              <a:gd name="T78" fmla="*/ 18 w 33"/>
              <a:gd name="T79" fmla="*/ 19 h 31"/>
              <a:gd name="T80" fmla="*/ 26 w 33"/>
              <a:gd name="T81" fmla="*/ 15 h 31"/>
              <a:gd name="T82" fmla="*/ 26 w 33"/>
              <a:gd name="T83" fmla="*/ 18 h 31"/>
              <a:gd name="T84" fmla="*/ 29 w 33"/>
              <a:gd name="T85" fmla="*/ 18 h 31"/>
              <a:gd name="T86" fmla="*/ 29 w 33"/>
              <a:gd name="T87" fmla="*/ 15 h 31"/>
              <a:gd name="T88" fmla="*/ 22 w 33"/>
              <a:gd name="T89" fmla="*/ 15 h 31"/>
              <a:gd name="T90" fmla="*/ 21 w 33"/>
              <a:gd name="T91" fmla="*/ 18 h 31"/>
              <a:gd name="T92" fmla="*/ 25 w 33"/>
              <a:gd name="T93" fmla="*/ 18 h 31"/>
              <a:gd name="T94" fmla="*/ 25 w 33"/>
              <a:gd name="T95" fmla="*/ 15 h 31"/>
              <a:gd name="T96" fmla="*/ 22 w 33"/>
              <a:gd name="T97" fmla="*/ 15 h 31"/>
              <a:gd name="T98" fmla="*/ 17 w 33"/>
              <a:gd name="T99" fmla="*/ 15 h 31"/>
              <a:gd name="T100" fmla="*/ 18 w 33"/>
              <a:gd name="T101" fmla="*/ 18 h 31"/>
              <a:gd name="T102" fmla="*/ 21 w 33"/>
              <a:gd name="T103" fmla="*/ 18 h 31"/>
              <a:gd name="T104" fmla="*/ 20 w 33"/>
              <a:gd name="T105" fmla="*/ 15 h 31"/>
              <a:gd name="T106" fmla="*/ 29 w 33"/>
              <a:gd name="T107" fmla="*/ 10 h 31"/>
              <a:gd name="T108" fmla="*/ 17 w 33"/>
              <a:gd name="T109" fmla="*/ 9 h 31"/>
              <a:gd name="T110" fmla="*/ 17 w 33"/>
              <a:gd name="T111" fmla="*/ 12 h 31"/>
              <a:gd name="T112" fmla="*/ 29 w 33"/>
              <a:gd name="T113" fmla="*/ 12 h 31"/>
              <a:gd name="T114" fmla="*/ 29 w 33"/>
              <a:gd name="T115" fmla="*/ 1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3" h="31">
                <a:moveTo>
                  <a:pt x="15" y="6"/>
                </a:moveTo>
                <a:cubicBezTo>
                  <a:pt x="20" y="6"/>
                  <a:pt x="25" y="6"/>
                  <a:pt x="30" y="6"/>
                </a:cubicBezTo>
                <a:cubicBezTo>
                  <a:pt x="32" y="6"/>
                  <a:pt x="33" y="7"/>
                  <a:pt x="33" y="8"/>
                </a:cubicBezTo>
                <a:cubicBezTo>
                  <a:pt x="33" y="16"/>
                  <a:pt x="33" y="20"/>
                  <a:pt x="33" y="27"/>
                </a:cubicBezTo>
                <a:cubicBezTo>
                  <a:pt x="33" y="29"/>
                  <a:pt x="32" y="30"/>
                  <a:pt x="30" y="30"/>
                </a:cubicBezTo>
                <a:cubicBezTo>
                  <a:pt x="15" y="30"/>
                  <a:pt x="15" y="30"/>
                  <a:pt x="15" y="30"/>
                </a:cubicBezTo>
                <a:cubicBezTo>
                  <a:pt x="15" y="22"/>
                  <a:pt x="15" y="14"/>
                  <a:pt x="15" y="6"/>
                </a:cubicBezTo>
                <a:close/>
                <a:moveTo>
                  <a:pt x="11" y="4"/>
                </a:moveTo>
                <a:cubicBezTo>
                  <a:pt x="11" y="1"/>
                  <a:pt x="11" y="1"/>
                  <a:pt x="11" y="1"/>
                </a:cubicBezTo>
                <a:cubicBezTo>
                  <a:pt x="11" y="0"/>
                  <a:pt x="12" y="0"/>
                  <a:pt x="13" y="0"/>
                </a:cubicBezTo>
                <a:cubicBezTo>
                  <a:pt x="13" y="0"/>
                  <a:pt x="13" y="0"/>
                  <a:pt x="13" y="0"/>
                </a:cubicBezTo>
                <a:cubicBezTo>
                  <a:pt x="13" y="0"/>
                  <a:pt x="14" y="0"/>
                  <a:pt x="14" y="1"/>
                </a:cubicBezTo>
                <a:cubicBezTo>
                  <a:pt x="14" y="11"/>
                  <a:pt x="14" y="20"/>
                  <a:pt x="14" y="30"/>
                </a:cubicBezTo>
                <a:cubicBezTo>
                  <a:pt x="14" y="31"/>
                  <a:pt x="13" y="31"/>
                  <a:pt x="13" y="31"/>
                </a:cubicBezTo>
                <a:cubicBezTo>
                  <a:pt x="10" y="31"/>
                  <a:pt x="7" y="31"/>
                  <a:pt x="5" y="31"/>
                </a:cubicBezTo>
                <a:cubicBezTo>
                  <a:pt x="4" y="31"/>
                  <a:pt x="4" y="31"/>
                  <a:pt x="4" y="30"/>
                </a:cubicBezTo>
                <a:cubicBezTo>
                  <a:pt x="4" y="21"/>
                  <a:pt x="4" y="14"/>
                  <a:pt x="4" y="4"/>
                </a:cubicBezTo>
                <a:cubicBezTo>
                  <a:pt x="4" y="4"/>
                  <a:pt x="4" y="4"/>
                  <a:pt x="5" y="4"/>
                </a:cubicBezTo>
                <a:cubicBezTo>
                  <a:pt x="11" y="4"/>
                  <a:pt x="11" y="4"/>
                  <a:pt x="11" y="4"/>
                </a:cubicBezTo>
                <a:close/>
                <a:moveTo>
                  <a:pt x="3" y="30"/>
                </a:moveTo>
                <a:cubicBezTo>
                  <a:pt x="2" y="30"/>
                  <a:pt x="2" y="30"/>
                  <a:pt x="2" y="30"/>
                </a:cubicBezTo>
                <a:cubicBezTo>
                  <a:pt x="1" y="30"/>
                  <a:pt x="0" y="29"/>
                  <a:pt x="0" y="27"/>
                </a:cubicBezTo>
                <a:cubicBezTo>
                  <a:pt x="0" y="20"/>
                  <a:pt x="0" y="16"/>
                  <a:pt x="0" y="8"/>
                </a:cubicBezTo>
                <a:cubicBezTo>
                  <a:pt x="0" y="7"/>
                  <a:pt x="1" y="6"/>
                  <a:pt x="2" y="6"/>
                </a:cubicBezTo>
                <a:cubicBezTo>
                  <a:pt x="3" y="6"/>
                  <a:pt x="3" y="6"/>
                  <a:pt x="3" y="6"/>
                </a:cubicBezTo>
                <a:cubicBezTo>
                  <a:pt x="3" y="14"/>
                  <a:pt x="3" y="22"/>
                  <a:pt x="3" y="30"/>
                </a:cubicBezTo>
                <a:close/>
                <a:moveTo>
                  <a:pt x="26" y="23"/>
                </a:moveTo>
                <a:cubicBezTo>
                  <a:pt x="26" y="23"/>
                  <a:pt x="26" y="23"/>
                  <a:pt x="26" y="23"/>
                </a:cubicBezTo>
                <a:cubicBezTo>
                  <a:pt x="26" y="26"/>
                  <a:pt x="26" y="26"/>
                  <a:pt x="26" y="26"/>
                </a:cubicBezTo>
                <a:cubicBezTo>
                  <a:pt x="26" y="26"/>
                  <a:pt x="26" y="26"/>
                  <a:pt x="26" y="26"/>
                </a:cubicBezTo>
                <a:cubicBezTo>
                  <a:pt x="29" y="26"/>
                  <a:pt x="29" y="26"/>
                  <a:pt x="29" y="26"/>
                </a:cubicBezTo>
                <a:cubicBezTo>
                  <a:pt x="29" y="26"/>
                  <a:pt x="29" y="26"/>
                  <a:pt x="29" y="26"/>
                </a:cubicBezTo>
                <a:cubicBezTo>
                  <a:pt x="29" y="23"/>
                  <a:pt x="29" y="23"/>
                  <a:pt x="29" y="23"/>
                </a:cubicBezTo>
                <a:cubicBezTo>
                  <a:pt x="29" y="23"/>
                  <a:pt x="29" y="23"/>
                  <a:pt x="29" y="23"/>
                </a:cubicBezTo>
                <a:cubicBezTo>
                  <a:pt x="26" y="23"/>
                  <a:pt x="26" y="23"/>
                  <a:pt x="26" y="23"/>
                </a:cubicBezTo>
                <a:close/>
                <a:moveTo>
                  <a:pt x="22" y="23"/>
                </a:moveTo>
                <a:cubicBezTo>
                  <a:pt x="22" y="23"/>
                  <a:pt x="21" y="23"/>
                  <a:pt x="21" y="23"/>
                </a:cubicBezTo>
                <a:cubicBezTo>
                  <a:pt x="21" y="26"/>
                  <a:pt x="21" y="26"/>
                  <a:pt x="21" y="26"/>
                </a:cubicBezTo>
                <a:cubicBezTo>
                  <a:pt x="21" y="26"/>
                  <a:pt x="22" y="26"/>
                  <a:pt x="22" y="26"/>
                </a:cubicBezTo>
                <a:cubicBezTo>
                  <a:pt x="25" y="26"/>
                  <a:pt x="25" y="26"/>
                  <a:pt x="25" y="26"/>
                </a:cubicBezTo>
                <a:cubicBezTo>
                  <a:pt x="25" y="26"/>
                  <a:pt x="25" y="26"/>
                  <a:pt x="25" y="26"/>
                </a:cubicBezTo>
                <a:cubicBezTo>
                  <a:pt x="25" y="23"/>
                  <a:pt x="25" y="23"/>
                  <a:pt x="25" y="23"/>
                </a:cubicBezTo>
                <a:cubicBezTo>
                  <a:pt x="25" y="23"/>
                  <a:pt x="25" y="23"/>
                  <a:pt x="25" y="23"/>
                </a:cubicBezTo>
                <a:cubicBezTo>
                  <a:pt x="22" y="23"/>
                  <a:pt x="22" y="23"/>
                  <a:pt x="22" y="23"/>
                </a:cubicBezTo>
                <a:close/>
                <a:moveTo>
                  <a:pt x="18" y="23"/>
                </a:moveTo>
                <a:cubicBezTo>
                  <a:pt x="17" y="23"/>
                  <a:pt x="17" y="23"/>
                  <a:pt x="17" y="23"/>
                </a:cubicBezTo>
                <a:cubicBezTo>
                  <a:pt x="17" y="26"/>
                  <a:pt x="17" y="26"/>
                  <a:pt x="17" y="26"/>
                </a:cubicBezTo>
                <a:cubicBezTo>
                  <a:pt x="17" y="26"/>
                  <a:pt x="17" y="26"/>
                  <a:pt x="18" y="26"/>
                </a:cubicBezTo>
                <a:cubicBezTo>
                  <a:pt x="20" y="26"/>
                  <a:pt x="20" y="26"/>
                  <a:pt x="20" y="26"/>
                </a:cubicBezTo>
                <a:cubicBezTo>
                  <a:pt x="21" y="26"/>
                  <a:pt x="21" y="26"/>
                  <a:pt x="21" y="26"/>
                </a:cubicBezTo>
                <a:cubicBezTo>
                  <a:pt x="21" y="23"/>
                  <a:pt x="21" y="23"/>
                  <a:pt x="21" y="23"/>
                </a:cubicBezTo>
                <a:cubicBezTo>
                  <a:pt x="21" y="23"/>
                  <a:pt x="21" y="23"/>
                  <a:pt x="20" y="23"/>
                </a:cubicBezTo>
                <a:cubicBezTo>
                  <a:pt x="18" y="23"/>
                  <a:pt x="18" y="23"/>
                  <a:pt x="18" y="23"/>
                </a:cubicBezTo>
                <a:close/>
                <a:moveTo>
                  <a:pt x="26" y="19"/>
                </a:moveTo>
                <a:cubicBezTo>
                  <a:pt x="26" y="19"/>
                  <a:pt x="26" y="19"/>
                  <a:pt x="26" y="19"/>
                </a:cubicBezTo>
                <a:cubicBezTo>
                  <a:pt x="26" y="22"/>
                  <a:pt x="26" y="22"/>
                  <a:pt x="26" y="22"/>
                </a:cubicBezTo>
                <a:cubicBezTo>
                  <a:pt x="26" y="22"/>
                  <a:pt x="26" y="22"/>
                  <a:pt x="26" y="22"/>
                </a:cubicBezTo>
                <a:cubicBezTo>
                  <a:pt x="29" y="22"/>
                  <a:pt x="29" y="22"/>
                  <a:pt x="29" y="22"/>
                </a:cubicBezTo>
                <a:cubicBezTo>
                  <a:pt x="29" y="22"/>
                  <a:pt x="29" y="22"/>
                  <a:pt x="29" y="22"/>
                </a:cubicBezTo>
                <a:cubicBezTo>
                  <a:pt x="29" y="19"/>
                  <a:pt x="29" y="19"/>
                  <a:pt x="29" y="19"/>
                </a:cubicBezTo>
                <a:cubicBezTo>
                  <a:pt x="29" y="19"/>
                  <a:pt x="29" y="19"/>
                  <a:pt x="29" y="19"/>
                </a:cubicBezTo>
                <a:cubicBezTo>
                  <a:pt x="26" y="19"/>
                  <a:pt x="26" y="19"/>
                  <a:pt x="26" y="19"/>
                </a:cubicBezTo>
                <a:close/>
                <a:moveTo>
                  <a:pt x="22" y="19"/>
                </a:moveTo>
                <a:cubicBezTo>
                  <a:pt x="22" y="19"/>
                  <a:pt x="21" y="19"/>
                  <a:pt x="21" y="19"/>
                </a:cubicBezTo>
                <a:cubicBezTo>
                  <a:pt x="21" y="22"/>
                  <a:pt x="21" y="22"/>
                  <a:pt x="21" y="22"/>
                </a:cubicBezTo>
                <a:cubicBezTo>
                  <a:pt x="21" y="22"/>
                  <a:pt x="22" y="22"/>
                  <a:pt x="22" y="22"/>
                </a:cubicBezTo>
                <a:cubicBezTo>
                  <a:pt x="25" y="22"/>
                  <a:pt x="25" y="22"/>
                  <a:pt x="25" y="22"/>
                </a:cubicBezTo>
                <a:cubicBezTo>
                  <a:pt x="25" y="22"/>
                  <a:pt x="25" y="22"/>
                  <a:pt x="25" y="22"/>
                </a:cubicBezTo>
                <a:cubicBezTo>
                  <a:pt x="25" y="19"/>
                  <a:pt x="25" y="19"/>
                  <a:pt x="25" y="19"/>
                </a:cubicBezTo>
                <a:cubicBezTo>
                  <a:pt x="25" y="19"/>
                  <a:pt x="25" y="19"/>
                  <a:pt x="25" y="19"/>
                </a:cubicBezTo>
                <a:cubicBezTo>
                  <a:pt x="22" y="19"/>
                  <a:pt x="22" y="19"/>
                  <a:pt x="22" y="19"/>
                </a:cubicBezTo>
                <a:close/>
                <a:moveTo>
                  <a:pt x="18" y="19"/>
                </a:moveTo>
                <a:cubicBezTo>
                  <a:pt x="17" y="19"/>
                  <a:pt x="17" y="19"/>
                  <a:pt x="17" y="19"/>
                </a:cubicBezTo>
                <a:cubicBezTo>
                  <a:pt x="17" y="22"/>
                  <a:pt x="17" y="22"/>
                  <a:pt x="17" y="22"/>
                </a:cubicBezTo>
                <a:cubicBezTo>
                  <a:pt x="17" y="22"/>
                  <a:pt x="17" y="22"/>
                  <a:pt x="18" y="22"/>
                </a:cubicBezTo>
                <a:cubicBezTo>
                  <a:pt x="20" y="22"/>
                  <a:pt x="20" y="22"/>
                  <a:pt x="20" y="22"/>
                </a:cubicBezTo>
                <a:cubicBezTo>
                  <a:pt x="21" y="22"/>
                  <a:pt x="21" y="22"/>
                  <a:pt x="21" y="22"/>
                </a:cubicBezTo>
                <a:cubicBezTo>
                  <a:pt x="21" y="19"/>
                  <a:pt x="21" y="19"/>
                  <a:pt x="21" y="19"/>
                </a:cubicBezTo>
                <a:cubicBezTo>
                  <a:pt x="21" y="19"/>
                  <a:pt x="21" y="19"/>
                  <a:pt x="20" y="19"/>
                </a:cubicBezTo>
                <a:cubicBezTo>
                  <a:pt x="18" y="19"/>
                  <a:pt x="18" y="19"/>
                  <a:pt x="18" y="19"/>
                </a:cubicBezTo>
                <a:close/>
                <a:moveTo>
                  <a:pt x="26" y="15"/>
                </a:moveTo>
                <a:cubicBezTo>
                  <a:pt x="26" y="15"/>
                  <a:pt x="26" y="15"/>
                  <a:pt x="26" y="15"/>
                </a:cubicBezTo>
                <a:cubicBezTo>
                  <a:pt x="26" y="18"/>
                  <a:pt x="26" y="18"/>
                  <a:pt x="26" y="18"/>
                </a:cubicBezTo>
                <a:cubicBezTo>
                  <a:pt x="26" y="18"/>
                  <a:pt x="26" y="18"/>
                  <a:pt x="26" y="18"/>
                </a:cubicBezTo>
                <a:cubicBezTo>
                  <a:pt x="29" y="18"/>
                  <a:pt x="29" y="18"/>
                  <a:pt x="29" y="18"/>
                </a:cubicBezTo>
                <a:cubicBezTo>
                  <a:pt x="29" y="18"/>
                  <a:pt x="29" y="18"/>
                  <a:pt x="29" y="18"/>
                </a:cubicBezTo>
                <a:cubicBezTo>
                  <a:pt x="29" y="15"/>
                  <a:pt x="29" y="15"/>
                  <a:pt x="29" y="15"/>
                </a:cubicBezTo>
                <a:cubicBezTo>
                  <a:pt x="29" y="15"/>
                  <a:pt x="29" y="15"/>
                  <a:pt x="29" y="15"/>
                </a:cubicBezTo>
                <a:cubicBezTo>
                  <a:pt x="26" y="15"/>
                  <a:pt x="26" y="15"/>
                  <a:pt x="26" y="15"/>
                </a:cubicBezTo>
                <a:close/>
                <a:moveTo>
                  <a:pt x="22" y="15"/>
                </a:moveTo>
                <a:cubicBezTo>
                  <a:pt x="22" y="15"/>
                  <a:pt x="21" y="15"/>
                  <a:pt x="21" y="15"/>
                </a:cubicBezTo>
                <a:cubicBezTo>
                  <a:pt x="21" y="18"/>
                  <a:pt x="21" y="18"/>
                  <a:pt x="21" y="18"/>
                </a:cubicBezTo>
                <a:cubicBezTo>
                  <a:pt x="21" y="18"/>
                  <a:pt x="22" y="18"/>
                  <a:pt x="22" y="18"/>
                </a:cubicBezTo>
                <a:cubicBezTo>
                  <a:pt x="25" y="18"/>
                  <a:pt x="25" y="18"/>
                  <a:pt x="25" y="18"/>
                </a:cubicBezTo>
                <a:cubicBezTo>
                  <a:pt x="25" y="18"/>
                  <a:pt x="25" y="18"/>
                  <a:pt x="25" y="18"/>
                </a:cubicBezTo>
                <a:cubicBezTo>
                  <a:pt x="25" y="15"/>
                  <a:pt x="25" y="15"/>
                  <a:pt x="25" y="15"/>
                </a:cubicBezTo>
                <a:cubicBezTo>
                  <a:pt x="25" y="15"/>
                  <a:pt x="25" y="15"/>
                  <a:pt x="25" y="15"/>
                </a:cubicBezTo>
                <a:cubicBezTo>
                  <a:pt x="22" y="15"/>
                  <a:pt x="22" y="15"/>
                  <a:pt x="22" y="15"/>
                </a:cubicBezTo>
                <a:close/>
                <a:moveTo>
                  <a:pt x="18" y="15"/>
                </a:moveTo>
                <a:cubicBezTo>
                  <a:pt x="17" y="15"/>
                  <a:pt x="17" y="15"/>
                  <a:pt x="17" y="15"/>
                </a:cubicBezTo>
                <a:cubicBezTo>
                  <a:pt x="17" y="18"/>
                  <a:pt x="17" y="18"/>
                  <a:pt x="17" y="18"/>
                </a:cubicBezTo>
                <a:cubicBezTo>
                  <a:pt x="17" y="18"/>
                  <a:pt x="17" y="18"/>
                  <a:pt x="18" y="18"/>
                </a:cubicBezTo>
                <a:cubicBezTo>
                  <a:pt x="20" y="18"/>
                  <a:pt x="20" y="18"/>
                  <a:pt x="20" y="18"/>
                </a:cubicBezTo>
                <a:cubicBezTo>
                  <a:pt x="21" y="18"/>
                  <a:pt x="21" y="18"/>
                  <a:pt x="21" y="18"/>
                </a:cubicBezTo>
                <a:cubicBezTo>
                  <a:pt x="21" y="15"/>
                  <a:pt x="21" y="15"/>
                  <a:pt x="21" y="15"/>
                </a:cubicBezTo>
                <a:cubicBezTo>
                  <a:pt x="21" y="15"/>
                  <a:pt x="21" y="15"/>
                  <a:pt x="20" y="15"/>
                </a:cubicBezTo>
                <a:cubicBezTo>
                  <a:pt x="18" y="15"/>
                  <a:pt x="18" y="15"/>
                  <a:pt x="18" y="15"/>
                </a:cubicBezTo>
                <a:close/>
                <a:moveTo>
                  <a:pt x="29" y="10"/>
                </a:moveTo>
                <a:cubicBezTo>
                  <a:pt x="29" y="9"/>
                  <a:pt x="29" y="9"/>
                  <a:pt x="29" y="9"/>
                </a:cubicBezTo>
                <a:cubicBezTo>
                  <a:pt x="17" y="9"/>
                  <a:pt x="17" y="9"/>
                  <a:pt x="17" y="9"/>
                </a:cubicBezTo>
                <a:cubicBezTo>
                  <a:pt x="17" y="9"/>
                  <a:pt x="17" y="9"/>
                  <a:pt x="17" y="10"/>
                </a:cubicBezTo>
                <a:cubicBezTo>
                  <a:pt x="17" y="12"/>
                  <a:pt x="17" y="12"/>
                  <a:pt x="17" y="12"/>
                </a:cubicBezTo>
                <a:cubicBezTo>
                  <a:pt x="17" y="12"/>
                  <a:pt x="17" y="12"/>
                  <a:pt x="17" y="12"/>
                </a:cubicBezTo>
                <a:cubicBezTo>
                  <a:pt x="29" y="12"/>
                  <a:pt x="29" y="12"/>
                  <a:pt x="29" y="12"/>
                </a:cubicBezTo>
                <a:cubicBezTo>
                  <a:pt x="29" y="12"/>
                  <a:pt x="29" y="12"/>
                  <a:pt x="29" y="12"/>
                </a:cubicBezTo>
                <a:cubicBezTo>
                  <a:pt x="29" y="11"/>
                  <a:pt x="29" y="11"/>
                  <a:pt x="29" y="10"/>
                </a:cubicBezTo>
                <a:close/>
              </a:path>
            </a:pathLst>
          </a:custGeom>
          <a:solidFill>
            <a:schemeClr val="tx1">
              <a:lumMod val="75000"/>
              <a:lumOff val="25000"/>
            </a:schemeClr>
          </a:solidFill>
          <a:ln>
            <a:noFill/>
          </a:ln>
        </p:spPr>
        <p:txBody>
          <a:bodyPr vert="horz" wrap="square" lIns="243778" tIns="121888" rIns="243778" bIns="121888" numCol="1" anchor="t" anchorCtr="0" compatLnSpc="1">
            <a:prstTxWarp prst="textNoShape">
              <a:avLst/>
            </a:prstTxWarp>
          </a:bodyPr>
          <a:lstStyle/>
          <a:p>
            <a:endParaRPr lang="en-US" sz="3732"/>
          </a:p>
        </p:txBody>
      </p:sp>
      <p:sp>
        <p:nvSpPr>
          <p:cNvPr id="157" name="Freeform 178"/>
          <p:cNvSpPr>
            <a:spLocks/>
          </p:cNvSpPr>
          <p:nvPr/>
        </p:nvSpPr>
        <p:spPr bwMode="auto">
          <a:xfrm>
            <a:off x="10002393" y="10134040"/>
            <a:ext cx="633424" cy="231652"/>
          </a:xfrm>
          <a:custGeom>
            <a:avLst/>
            <a:gdLst>
              <a:gd name="T0" fmla="*/ 29 w 33"/>
              <a:gd name="T1" fmla="*/ 2 h 12"/>
              <a:gd name="T2" fmla="*/ 4 w 33"/>
              <a:gd name="T3" fmla="*/ 2 h 12"/>
              <a:gd name="T4" fmla="*/ 1 w 33"/>
              <a:gd name="T5" fmla="*/ 6 h 12"/>
              <a:gd name="T6" fmla="*/ 2 w 33"/>
              <a:gd name="T7" fmla="*/ 11 h 12"/>
              <a:gd name="T8" fmla="*/ 3 w 33"/>
              <a:gd name="T9" fmla="*/ 12 h 12"/>
              <a:gd name="T10" fmla="*/ 9 w 33"/>
              <a:gd name="T11" fmla="*/ 12 h 12"/>
              <a:gd name="T12" fmla="*/ 10 w 33"/>
              <a:gd name="T13" fmla="*/ 11 h 12"/>
              <a:gd name="T14" fmla="*/ 10 w 33"/>
              <a:gd name="T15" fmla="*/ 10 h 12"/>
              <a:gd name="T16" fmla="*/ 10 w 33"/>
              <a:gd name="T17" fmla="*/ 6 h 12"/>
              <a:gd name="T18" fmla="*/ 24 w 33"/>
              <a:gd name="T19" fmla="*/ 6 h 12"/>
              <a:gd name="T20" fmla="*/ 23 w 33"/>
              <a:gd name="T21" fmla="*/ 10 h 12"/>
              <a:gd name="T22" fmla="*/ 23 w 33"/>
              <a:gd name="T23" fmla="*/ 11 h 12"/>
              <a:gd name="T24" fmla="*/ 25 w 33"/>
              <a:gd name="T25" fmla="*/ 12 h 12"/>
              <a:gd name="T26" fmla="*/ 30 w 33"/>
              <a:gd name="T27" fmla="*/ 12 h 12"/>
              <a:gd name="T28" fmla="*/ 32 w 33"/>
              <a:gd name="T29" fmla="*/ 11 h 12"/>
              <a:gd name="T30" fmla="*/ 32 w 33"/>
              <a:gd name="T31" fmla="*/ 6 h 12"/>
              <a:gd name="T32" fmla="*/ 29 w 33"/>
              <a:gd name="T33" fmla="*/ 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3" h="12">
                <a:moveTo>
                  <a:pt x="29" y="2"/>
                </a:moveTo>
                <a:cubicBezTo>
                  <a:pt x="21" y="0"/>
                  <a:pt x="13" y="0"/>
                  <a:pt x="4" y="2"/>
                </a:cubicBezTo>
                <a:cubicBezTo>
                  <a:pt x="2" y="2"/>
                  <a:pt x="0" y="4"/>
                  <a:pt x="1" y="6"/>
                </a:cubicBezTo>
                <a:cubicBezTo>
                  <a:pt x="1" y="7"/>
                  <a:pt x="1" y="9"/>
                  <a:pt x="2" y="11"/>
                </a:cubicBezTo>
                <a:cubicBezTo>
                  <a:pt x="2" y="12"/>
                  <a:pt x="3" y="12"/>
                  <a:pt x="3" y="12"/>
                </a:cubicBezTo>
                <a:cubicBezTo>
                  <a:pt x="9" y="12"/>
                  <a:pt x="9" y="12"/>
                  <a:pt x="9" y="12"/>
                </a:cubicBezTo>
                <a:cubicBezTo>
                  <a:pt x="9" y="11"/>
                  <a:pt x="9" y="11"/>
                  <a:pt x="10" y="11"/>
                </a:cubicBezTo>
                <a:cubicBezTo>
                  <a:pt x="10" y="10"/>
                  <a:pt x="10" y="10"/>
                  <a:pt x="10" y="10"/>
                </a:cubicBezTo>
                <a:cubicBezTo>
                  <a:pt x="10" y="6"/>
                  <a:pt x="10" y="6"/>
                  <a:pt x="10" y="6"/>
                </a:cubicBezTo>
                <a:cubicBezTo>
                  <a:pt x="14" y="6"/>
                  <a:pt x="19" y="6"/>
                  <a:pt x="24" y="6"/>
                </a:cubicBezTo>
                <a:cubicBezTo>
                  <a:pt x="23" y="10"/>
                  <a:pt x="23" y="10"/>
                  <a:pt x="23" y="10"/>
                </a:cubicBezTo>
                <a:cubicBezTo>
                  <a:pt x="23" y="10"/>
                  <a:pt x="23" y="10"/>
                  <a:pt x="23" y="11"/>
                </a:cubicBezTo>
                <a:cubicBezTo>
                  <a:pt x="24" y="11"/>
                  <a:pt x="24" y="11"/>
                  <a:pt x="25" y="12"/>
                </a:cubicBezTo>
                <a:cubicBezTo>
                  <a:pt x="30" y="12"/>
                  <a:pt x="30" y="12"/>
                  <a:pt x="30" y="12"/>
                </a:cubicBezTo>
                <a:cubicBezTo>
                  <a:pt x="31" y="12"/>
                  <a:pt x="31" y="12"/>
                  <a:pt x="32" y="11"/>
                </a:cubicBezTo>
                <a:cubicBezTo>
                  <a:pt x="32" y="9"/>
                  <a:pt x="32" y="7"/>
                  <a:pt x="32" y="6"/>
                </a:cubicBezTo>
                <a:cubicBezTo>
                  <a:pt x="33" y="4"/>
                  <a:pt x="31" y="2"/>
                  <a:pt x="29" y="2"/>
                </a:cubicBezTo>
                <a:close/>
              </a:path>
            </a:pathLst>
          </a:custGeom>
          <a:solidFill>
            <a:schemeClr val="tx1">
              <a:lumMod val="75000"/>
              <a:lumOff val="25000"/>
            </a:schemeClr>
          </a:solidFill>
          <a:ln>
            <a:noFill/>
          </a:ln>
        </p:spPr>
        <p:txBody>
          <a:bodyPr vert="horz" wrap="square" lIns="243778" tIns="121888" rIns="243778" bIns="121888" numCol="1" anchor="t" anchorCtr="0" compatLnSpc="1">
            <a:prstTxWarp prst="textNoShape">
              <a:avLst/>
            </a:prstTxWarp>
          </a:bodyPr>
          <a:lstStyle/>
          <a:p>
            <a:endParaRPr lang="en-US" sz="3732"/>
          </a:p>
        </p:txBody>
      </p:sp>
      <p:sp>
        <p:nvSpPr>
          <p:cNvPr id="158" name="Freeform 181"/>
          <p:cNvSpPr>
            <a:spLocks noEditPoints="1"/>
          </p:cNvSpPr>
          <p:nvPr/>
        </p:nvSpPr>
        <p:spPr bwMode="auto">
          <a:xfrm>
            <a:off x="11287336" y="10058031"/>
            <a:ext cx="517598" cy="517598"/>
          </a:xfrm>
          <a:custGeom>
            <a:avLst/>
            <a:gdLst>
              <a:gd name="T0" fmla="*/ 25 w 27"/>
              <a:gd name="T1" fmla="*/ 0 h 27"/>
              <a:gd name="T2" fmla="*/ 27 w 27"/>
              <a:gd name="T3" fmla="*/ 2 h 27"/>
              <a:gd name="T4" fmla="*/ 27 w 27"/>
              <a:gd name="T5" fmla="*/ 17 h 27"/>
              <a:gd name="T6" fmla="*/ 25 w 27"/>
              <a:gd name="T7" fmla="*/ 19 h 27"/>
              <a:gd name="T8" fmla="*/ 20 w 27"/>
              <a:gd name="T9" fmla="*/ 19 h 27"/>
              <a:gd name="T10" fmla="*/ 20 w 27"/>
              <a:gd name="T11" fmla="*/ 27 h 27"/>
              <a:gd name="T12" fmla="*/ 13 w 27"/>
              <a:gd name="T13" fmla="*/ 19 h 27"/>
              <a:gd name="T14" fmla="*/ 2 w 27"/>
              <a:gd name="T15" fmla="*/ 19 h 27"/>
              <a:gd name="T16" fmla="*/ 0 w 27"/>
              <a:gd name="T17" fmla="*/ 17 h 27"/>
              <a:gd name="T18" fmla="*/ 0 w 27"/>
              <a:gd name="T19" fmla="*/ 2 h 27"/>
              <a:gd name="T20" fmla="*/ 2 w 27"/>
              <a:gd name="T21" fmla="*/ 0 h 27"/>
              <a:gd name="T22" fmla="*/ 25 w 27"/>
              <a:gd name="T23" fmla="*/ 0 h 27"/>
              <a:gd name="T24" fmla="*/ 5 w 27"/>
              <a:gd name="T25" fmla="*/ 5 h 27"/>
              <a:gd name="T26" fmla="*/ 5 w 27"/>
              <a:gd name="T27" fmla="*/ 6 h 27"/>
              <a:gd name="T28" fmla="*/ 5 w 27"/>
              <a:gd name="T29" fmla="*/ 6 h 27"/>
              <a:gd name="T30" fmla="*/ 5 w 27"/>
              <a:gd name="T31" fmla="*/ 7 h 27"/>
              <a:gd name="T32" fmla="*/ 22 w 27"/>
              <a:gd name="T33" fmla="*/ 7 h 27"/>
              <a:gd name="T34" fmla="*/ 22 w 27"/>
              <a:gd name="T35" fmla="*/ 6 h 27"/>
              <a:gd name="T36" fmla="*/ 22 w 27"/>
              <a:gd name="T37" fmla="*/ 6 h 27"/>
              <a:gd name="T38" fmla="*/ 22 w 27"/>
              <a:gd name="T39" fmla="*/ 5 h 27"/>
              <a:gd name="T40" fmla="*/ 5 w 27"/>
              <a:gd name="T41" fmla="*/ 5 h 27"/>
              <a:gd name="T42" fmla="*/ 5 w 27"/>
              <a:gd name="T43" fmla="*/ 13 h 27"/>
              <a:gd name="T44" fmla="*/ 5 w 27"/>
              <a:gd name="T45" fmla="*/ 13 h 27"/>
              <a:gd name="T46" fmla="*/ 5 w 27"/>
              <a:gd name="T47" fmla="*/ 13 h 27"/>
              <a:gd name="T48" fmla="*/ 5 w 27"/>
              <a:gd name="T49" fmla="*/ 14 h 27"/>
              <a:gd name="T50" fmla="*/ 22 w 27"/>
              <a:gd name="T51" fmla="*/ 14 h 27"/>
              <a:gd name="T52" fmla="*/ 22 w 27"/>
              <a:gd name="T53" fmla="*/ 13 h 27"/>
              <a:gd name="T54" fmla="*/ 22 w 27"/>
              <a:gd name="T55" fmla="*/ 13 h 27"/>
              <a:gd name="T56" fmla="*/ 22 w 27"/>
              <a:gd name="T57" fmla="*/ 13 h 27"/>
              <a:gd name="T58" fmla="*/ 5 w 27"/>
              <a:gd name="T59" fmla="*/ 13 h 27"/>
              <a:gd name="T60" fmla="*/ 5 w 27"/>
              <a:gd name="T61" fmla="*/ 9 h 27"/>
              <a:gd name="T62" fmla="*/ 5 w 27"/>
              <a:gd name="T63" fmla="*/ 10 h 27"/>
              <a:gd name="T64" fmla="*/ 5 w 27"/>
              <a:gd name="T65" fmla="*/ 10 h 27"/>
              <a:gd name="T66" fmla="*/ 5 w 27"/>
              <a:gd name="T67" fmla="*/ 10 h 27"/>
              <a:gd name="T68" fmla="*/ 22 w 27"/>
              <a:gd name="T69" fmla="*/ 10 h 27"/>
              <a:gd name="T70" fmla="*/ 22 w 27"/>
              <a:gd name="T71" fmla="*/ 10 h 27"/>
              <a:gd name="T72" fmla="*/ 22 w 27"/>
              <a:gd name="T73" fmla="*/ 10 h 27"/>
              <a:gd name="T74" fmla="*/ 22 w 27"/>
              <a:gd name="T75" fmla="*/ 9 h 27"/>
              <a:gd name="T76" fmla="*/ 5 w 27"/>
              <a:gd name="T77" fmla="*/ 9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7" h="27">
                <a:moveTo>
                  <a:pt x="25" y="0"/>
                </a:moveTo>
                <a:cubicBezTo>
                  <a:pt x="26" y="0"/>
                  <a:pt x="27" y="1"/>
                  <a:pt x="27" y="2"/>
                </a:cubicBezTo>
                <a:cubicBezTo>
                  <a:pt x="27" y="7"/>
                  <a:pt x="27" y="12"/>
                  <a:pt x="27" y="17"/>
                </a:cubicBezTo>
                <a:cubicBezTo>
                  <a:pt x="27" y="18"/>
                  <a:pt x="26" y="19"/>
                  <a:pt x="25" y="19"/>
                </a:cubicBezTo>
                <a:cubicBezTo>
                  <a:pt x="20" y="19"/>
                  <a:pt x="20" y="19"/>
                  <a:pt x="20" y="19"/>
                </a:cubicBezTo>
                <a:cubicBezTo>
                  <a:pt x="20" y="27"/>
                  <a:pt x="20" y="27"/>
                  <a:pt x="20" y="27"/>
                </a:cubicBezTo>
                <a:cubicBezTo>
                  <a:pt x="20" y="24"/>
                  <a:pt x="17" y="21"/>
                  <a:pt x="13" y="19"/>
                </a:cubicBezTo>
                <a:cubicBezTo>
                  <a:pt x="2" y="19"/>
                  <a:pt x="2" y="19"/>
                  <a:pt x="2" y="19"/>
                </a:cubicBezTo>
                <a:cubicBezTo>
                  <a:pt x="1" y="19"/>
                  <a:pt x="0" y="18"/>
                  <a:pt x="0" y="17"/>
                </a:cubicBezTo>
                <a:cubicBezTo>
                  <a:pt x="0" y="12"/>
                  <a:pt x="0" y="7"/>
                  <a:pt x="0" y="2"/>
                </a:cubicBezTo>
                <a:cubicBezTo>
                  <a:pt x="0" y="1"/>
                  <a:pt x="1" y="0"/>
                  <a:pt x="2" y="0"/>
                </a:cubicBezTo>
                <a:cubicBezTo>
                  <a:pt x="10" y="0"/>
                  <a:pt x="17" y="0"/>
                  <a:pt x="25" y="0"/>
                </a:cubicBezTo>
                <a:close/>
                <a:moveTo>
                  <a:pt x="5" y="5"/>
                </a:moveTo>
                <a:cubicBezTo>
                  <a:pt x="5" y="5"/>
                  <a:pt x="5" y="6"/>
                  <a:pt x="5" y="6"/>
                </a:cubicBezTo>
                <a:cubicBezTo>
                  <a:pt x="5" y="6"/>
                  <a:pt x="5" y="6"/>
                  <a:pt x="5" y="6"/>
                </a:cubicBezTo>
                <a:cubicBezTo>
                  <a:pt x="5" y="6"/>
                  <a:pt x="5" y="7"/>
                  <a:pt x="5" y="7"/>
                </a:cubicBezTo>
                <a:cubicBezTo>
                  <a:pt x="22" y="7"/>
                  <a:pt x="22" y="7"/>
                  <a:pt x="22" y="7"/>
                </a:cubicBezTo>
                <a:cubicBezTo>
                  <a:pt x="22" y="7"/>
                  <a:pt x="22" y="6"/>
                  <a:pt x="22" y="6"/>
                </a:cubicBezTo>
                <a:cubicBezTo>
                  <a:pt x="22" y="6"/>
                  <a:pt x="22" y="6"/>
                  <a:pt x="22" y="6"/>
                </a:cubicBezTo>
                <a:cubicBezTo>
                  <a:pt x="22" y="6"/>
                  <a:pt x="22" y="5"/>
                  <a:pt x="22" y="5"/>
                </a:cubicBezTo>
                <a:cubicBezTo>
                  <a:pt x="5" y="5"/>
                  <a:pt x="5" y="5"/>
                  <a:pt x="5" y="5"/>
                </a:cubicBezTo>
                <a:close/>
                <a:moveTo>
                  <a:pt x="5" y="13"/>
                </a:moveTo>
                <a:cubicBezTo>
                  <a:pt x="5" y="13"/>
                  <a:pt x="5" y="13"/>
                  <a:pt x="5" y="13"/>
                </a:cubicBezTo>
                <a:cubicBezTo>
                  <a:pt x="5" y="13"/>
                  <a:pt x="5" y="13"/>
                  <a:pt x="5" y="13"/>
                </a:cubicBezTo>
                <a:cubicBezTo>
                  <a:pt x="5" y="14"/>
                  <a:pt x="5" y="14"/>
                  <a:pt x="5" y="14"/>
                </a:cubicBezTo>
                <a:cubicBezTo>
                  <a:pt x="22" y="14"/>
                  <a:pt x="22" y="14"/>
                  <a:pt x="22" y="14"/>
                </a:cubicBezTo>
                <a:cubicBezTo>
                  <a:pt x="22" y="14"/>
                  <a:pt x="22" y="14"/>
                  <a:pt x="22" y="13"/>
                </a:cubicBezTo>
                <a:cubicBezTo>
                  <a:pt x="22" y="13"/>
                  <a:pt x="22" y="13"/>
                  <a:pt x="22" y="13"/>
                </a:cubicBezTo>
                <a:cubicBezTo>
                  <a:pt x="22" y="13"/>
                  <a:pt x="22" y="13"/>
                  <a:pt x="22" y="13"/>
                </a:cubicBezTo>
                <a:cubicBezTo>
                  <a:pt x="5" y="13"/>
                  <a:pt x="5" y="13"/>
                  <a:pt x="5" y="13"/>
                </a:cubicBezTo>
                <a:close/>
                <a:moveTo>
                  <a:pt x="5" y="9"/>
                </a:moveTo>
                <a:cubicBezTo>
                  <a:pt x="5" y="9"/>
                  <a:pt x="5" y="9"/>
                  <a:pt x="5" y="10"/>
                </a:cubicBezTo>
                <a:cubicBezTo>
                  <a:pt x="5" y="10"/>
                  <a:pt x="5" y="10"/>
                  <a:pt x="5" y="10"/>
                </a:cubicBezTo>
                <a:cubicBezTo>
                  <a:pt x="5" y="10"/>
                  <a:pt x="5" y="10"/>
                  <a:pt x="5" y="10"/>
                </a:cubicBezTo>
                <a:cubicBezTo>
                  <a:pt x="22" y="10"/>
                  <a:pt x="22" y="10"/>
                  <a:pt x="22" y="10"/>
                </a:cubicBezTo>
                <a:cubicBezTo>
                  <a:pt x="22" y="10"/>
                  <a:pt x="22" y="10"/>
                  <a:pt x="22" y="10"/>
                </a:cubicBezTo>
                <a:cubicBezTo>
                  <a:pt x="22" y="10"/>
                  <a:pt x="22" y="10"/>
                  <a:pt x="22" y="10"/>
                </a:cubicBezTo>
                <a:cubicBezTo>
                  <a:pt x="22" y="9"/>
                  <a:pt x="22" y="9"/>
                  <a:pt x="22" y="9"/>
                </a:cubicBezTo>
                <a:lnTo>
                  <a:pt x="5" y="9"/>
                </a:lnTo>
                <a:close/>
              </a:path>
            </a:pathLst>
          </a:custGeom>
          <a:solidFill>
            <a:schemeClr val="tx1">
              <a:lumMod val="75000"/>
              <a:lumOff val="25000"/>
            </a:schemeClr>
          </a:solidFill>
          <a:ln>
            <a:noFill/>
          </a:ln>
        </p:spPr>
        <p:txBody>
          <a:bodyPr vert="horz" wrap="square" lIns="243778" tIns="121888" rIns="243778" bIns="121888" numCol="1" anchor="t" anchorCtr="0" compatLnSpc="1">
            <a:prstTxWarp prst="textNoShape">
              <a:avLst/>
            </a:prstTxWarp>
          </a:bodyPr>
          <a:lstStyle/>
          <a:p>
            <a:endParaRPr lang="en-US" sz="3732"/>
          </a:p>
        </p:txBody>
      </p:sp>
      <p:sp>
        <p:nvSpPr>
          <p:cNvPr id="159" name="Freeform 184"/>
          <p:cNvSpPr>
            <a:spLocks noEditPoints="1"/>
          </p:cNvSpPr>
          <p:nvPr/>
        </p:nvSpPr>
        <p:spPr bwMode="auto">
          <a:xfrm>
            <a:off x="18598843" y="10000118"/>
            <a:ext cx="789064" cy="539316"/>
          </a:xfrm>
          <a:custGeom>
            <a:avLst/>
            <a:gdLst>
              <a:gd name="T0" fmla="*/ 15 w 41"/>
              <a:gd name="T1" fmla="*/ 5 h 28"/>
              <a:gd name="T2" fmla="*/ 26 w 41"/>
              <a:gd name="T3" fmla="*/ 22 h 28"/>
              <a:gd name="T4" fmla="*/ 34 w 41"/>
              <a:gd name="T5" fmla="*/ 22 h 28"/>
              <a:gd name="T6" fmla="*/ 34 w 41"/>
              <a:gd name="T7" fmla="*/ 4 h 28"/>
              <a:gd name="T8" fmla="*/ 36 w 41"/>
              <a:gd name="T9" fmla="*/ 3 h 28"/>
              <a:gd name="T10" fmla="*/ 36 w 41"/>
              <a:gd name="T11" fmla="*/ 24 h 28"/>
              <a:gd name="T12" fmla="*/ 35 w 41"/>
              <a:gd name="T13" fmla="*/ 24 h 28"/>
              <a:gd name="T14" fmla="*/ 34 w 41"/>
              <a:gd name="T15" fmla="*/ 22 h 28"/>
              <a:gd name="T16" fmla="*/ 31 w 41"/>
              <a:gd name="T17" fmla="*/ 20 h 28"/>
              <a:gd name="T18" fmla="*/ 32 w 41"/>
              <a:gd name="T19" fmla="*/ 21 h 28"/>
              <a:gd name="T20" fmla="*/ 33 w 41"/>
              <a:gd name="T21" fmla="*/ 7 h 28"/>
              <a:gd name="T22" fmla="*/ 32 w 41"/>
              <a:gd name="T23" fmla="*/ 7 h 28"/>
              <a:gd name="T24" fmla="*/ 31 w 41"/>
              <a:gd name="T25" fmla="*/ 9 h 28"/>
              <a:gd name="T26" fmla="*/ 7 w 41"/>
              <a:gd name="T27" fmla="*/ 22 h 28"/>
              <a:gd name="T28" fmla="*/ 7 w 41"/>
              <a:gd name="T29" fmla="*/ 4 h 28"/>
              <a:gd name="T30" fmla="*/ 5 w 41"/>
              <a:gd name="T31" fmla="*/ 3 h 28"/>
              <a:gd name="T32" fmla="*/ 5 w 41"/>
              <a:gd name="T33" fmla="*/ 24 h 28"/>
              <a:gd name="T34" fmla="*/ 6 w 41"/>
              <a:gd name="T35" fmla="*/ 24 h 28"/>
              <a:gd name="T36" fmla="*/ 7 w 41"/>
              <a:gd name="T37" fmla="*/ 22 h 28"/>
              <a:gd name="T38" fmla="*/ 10 w 41"/>
              <a:gd name="T39" fmla="*/ 20 h 28"/>
              <a:gd name="T40" fmla="*/ 9 w 41"/>
              <a:gd name="T41" fmla="*/ 21 h 28"/>
              <a:gd name="T42" fmla="*/ 8 w 41"/>
              <a:gd name="T43" fmla="*/ 7 h 28"/>
              <a:gd name="T44" fmla="*/ 9 w 41"/>
              <a:gd name="T45" fmla="*/ 7 h 28"/>
              <a:gd name="T46" fmla="*/ 10 w 41"/>
              <a:gd name="T47" fmla="*/ 9 h 28"/>
              <a:gd name="T48" fmla="*/ 27 w 41"/>
              <a:gd name="T49" fmla="*/ 28 h 28"/>
              <a:gd name="T50" fmla="*/ 12 w 41"/>
              <a:gd name="T51" fmla="*/ 26 h 28"/>
              <a:gd name="T52" fmla="*/ 14 w 41"/>
              <a:gd name="T53" fmla="*/ 0 h 28"/>
              <a:gd name="T54" fmla="*/ 29 w 41"/>
              <a:gd name="T55" fmla="*/ 2 h 28"/>
              <a:gd name="T56" fmla="*/ 27 w 41"/>
              <a:gd name="T57" fmla="*/ 28 h 28"/>
              <a:gd name="T58" fmla="*/ 27 w 41"/>
              <a:gd name="T59" fmla="*/ 3 h 28"/>
              <a:gd name="T60" fmla="*/ 28 w 41"/>
              <a:gd name="T61" fmla="*/ 23 h 28"/>
              <a:gd name="T62" fmla="*/ 14 w 41"/>
              <a:gd name="T63" fmla="*/ 24 h 28"/>
              <a:gd name="T64" fmla="*/ 13 w 41"/>
              <a:gd name="T65" fmla="*/ 4 h 28"/>
              <a:gd name="T66" fmla="*/ 21 w 41"/>
              <a:gd name="T67" fmla="*/ 25 h 28"/>
              <a:gd name="T68" fmla="*/ 20 w 41"/>
              <a:gd name="T69" fmla="*/ 25 h 28"/>
              <a:gd name="T70" fmla="*/ 20 w 41"/>
              <a:gd name="T71" fmla="*/ 27 h 28"/>
              <a:gd name="T72" fmla="*/ 21 w 41"/>
              <a:gd name="T73" fmla="*/ 27 h 28"/>
              <a:gd name="T74" fmla="*/ 21 w 41"/>
              <a:gd name="T75" fmla="*/ 25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1" h="28">
                <a:moveTo>
                  <a:pt x="26" y="5"/>
                </a:moveTo>
                <a:cubicBezTo>
                  <a:pt x="15" y="5"/>
                  <a:pt x="15" y="5"/>
                  <a:pt x="15" y="5"/>
                </a:cubicBezTo>
                <a:cubicBezTo>
                  <a:pt x="15" y="22"/>
                  <a:pt x="15" y="22"/>
                  <a:pt x="15" y="22"/>
                </a:cubicBezTo>
                <a:cubicBezTo>
                  <a:pt x="26" y="22"/>
                  <a:pt x="26" y="22"/>
                  <a:pt x="26" y="22"/>
                </a:cubicBezTo>
                <a:cubicBezTo>
                  <a:pt x="26" y="5"/>
                  <a:pt x="26" y="5"/>
                  <a:pt x="26" y="5"/>
                </a:cubicBezTo>
                <a:close/>
                <a:moveTo>
                  <a:pt x="34" y="22"/>
                </a:moveTo>
                <a:cubicBezTo>
                  <a:pt x="38" y="17"/>
                  <a:pt x="38" y="10"/>
                  <a:pt x="34" y="5"/>
                </a:cubicBezTo>
                <a:cubicBezTo>
                  <a:pt x="34" y="5"/>
                  <a:pt x="34" y="5"/>
                  <a:pt x="34" y="4"/>
                </a:cubicBezTo>
                <a:cubicBezTo>
                  <a:pt x="35" y="3"/>
                  <a:pt x="35" y="3"/>
                  <a:pt x="35" y="3"/>
                </a:cubicBezTo>
                <a:cubicBezTo>
                  <a:pt x="35" y="3"/>
                  <a:pt x="35" y="3"/>
                  <a:pt x="36" y="3"/>
                </a:cubicBezTo>
                <a:cubicBezTo>
                  <a:pt x="36" y="3"/>
                  <a:pt x="36" y="3"/>
                  <a:pt x="36" y="4"/>
                </a:cubicBezTo>
                <a:cubicBezTo>
                  <a:pt x="41" y="9"/>
                  <a:pt x="41" y="18"/>
                  <a:pt x="36" y="24"/>
                </a:cubicBezTo>
                <a:cubicBezTo>
                  <a:pt x="36" y="24"/>
                  <a:pt x="36" y="24"/>
                  <a:pt x="36" y="24"/>
                </a:cubicBezTo>
                <a:cubicBezTo>
                  <a:pt x="35" y="24"/>
                  <a:pt x="35" y="24"/>
                  <a:pt x="35" y="24"/>
                </a:cubicBezTo>
                <a:cubicBezTo>
                  <a:pt x="34" y="23"/>
                  <a:pt x="34" y="23"/>
                  <a:pt x="34" y="23"/>
                </a:cubicBezTo>
                <a:cubicBezTo>
                  <a:pt x="34" y="23"/>
                  <a:pt x="34" y="23"/>
                  <a:pt x="34" y="22"/>
                </a:cubicBezTo>
                <a:close/>
                <a:moveTo>
                  <a:pt x="31" y="19"/>
                </a:moveTo>
                <a:cubicBezTo>
                  <a:pt x="30" y="19"/>
                  <a:pt x="30" y="20"/>
                  <a:pt x="31" y="20"/>
                </a:cubicBezTo>
                <a:cubicBezTo>
                  <a:pt x="32" y="21"/>
                  <a:pt x="32" y="21"/>
                  <a:pt x="32" y="21"/>
                </a:cubicBezTo>
                <a:cubicBezTo>
                  <a:pt x="32" y="21"/>
                  <a:pt x="32" y="21"/>
                  <a:pt x="32" y="21"/>
                </a:cubicBezTo>
                <a:cubicBezTo>
                  <a:pt x="32" y="21"/>
                  <a:pt x="33" y="21"/>
                  <a:pt x="33" y="21"/>
                </a:cubicBezTo>
                <a:cubicBezTo>
                  <a:pt x="36" y="17"/>
                  <a:pt x="36" y="11"/>
                  <a:pt x="33" y="7"/>
                </a:cubicBezTo>
                <a:cubicBezTo>
                  <a:pt x="33" y="7"/>
                  <a:pt x="32" y="7"/>
                  <a:pt x="32" y="7"/>
                </a:cubicBezTo>
                <a:cubicBezTo>
                  <a:pt x="32" y="7"/>
                  <a:pt x="32" y="7"/>
                  <a:pt x="32" y="7"/>
                </a:cubicBezTo>
                <a:cubicBezTo>
                  <a:pt x="31" y="8"/>
                  <a:pt x="31" y="8"/>
                  <a:pt x="31" y="8"/>
                </a:cubicBezTo>
                <a:cubicBezTo>
                  <a:pt x="30" y="8"/>
                  <a:pt x="30" y="8"/>
                  <a:pt x="31" y="9"/>
                </a:cubicBezTo>
                <a:cubicBezTo>
                  <a:pt x="33" y="12"/>
                  <a:pt x="33" y="16"/>
                  <a:pt x="31" y="19"/>
                </a:cubicBezTo>
                <a:close/>
                <a:moveTo>
                  <a:pt x="7" y="22"/>
                </a:moveTo>
                <a:cubicBezTo>
                  <a:pt x="3" y="17"/>
                  <a:pt x="3" y="10"/>
                  <a:pt x="7" y="5"/>
                </a:cubicBezTo>
                <a:cubicBezTo>
                  <a:pt x="7" y="5"/>
                  <a:pt x="7" y="5"/>
                  <a:pt x="7" y="4"/>
                </a:cubicBezTo>
                <a:cubicBezTo>
                  <a:pt x="6" y="3"/>
                  <a:pt x="6" y="3"/>
                  <a:pt x="6" y="3"/>
                </a:cubicBezTo>
                <a:cubicBezTo>
                  <a:pt x="6" y="3"/>
                  <a:pt x="6" y="3"/>
                  <a:pt x="5" y="3"/>
                </a:cubicBezTo>
                <a:cubicBezTo>
                  <a:pt x="5" y="3"/>
                  <a:pt x="5" y="3"/>
                  <a:pt x="5" y="4"/>
                </a:cubicBezTo>
                <a:cubicBezTo>
                  <a:pt x="0" y="9"/>
                  <a:pt x="0" y="18"/>
                  <a:pt x="5" y="24"/>
                </a:cubicBezTo>
                <a:cubicBezTo>
                  <a:pt x="5" y="24"/>
                  <a:pt x="5" y="24"/>
                  <a:pt x="5" y="24"/>
                </a:cubicBezTo>
                <a:cubicBezTo>
                  <a:pt x="6" y="24"/>
                  <a:pt x="6" y="24"/>
                  <a:pt x="6" y="24"/>
                </a:cubicBezTo>
                <a:cubicBezTo>
                  <a:pt x="7" y="23"/>
                  <a:pt x="7" y="23"/>
                  <a:pt x="7" y="23"/>
                </a:cubicBezTo>
                <a:cubicBezTo>
                  <a:pt x="7" y="23"/>
                  <a:pt x="7" y="23"/>
                  <a:pt x="7" y="22"/>
                </a:cubicBezTo>
                <a:close/>
                <a:moveTo>
                  <a:pt x="10" y="19"/>
                </a:moveTo>
                <a:cubicBezTo>
                  <a:pt x="11" y="19"/>
                  <a:pt x="11" y="20"/>
                  <a:pt x="10" y="20"/>
                </a:cubicBezTo>
                <a:cubicBezTo>
                  <a:pt x="9" y="21"/>
                  <a:pt x="9" y="21"/>
                  <a:pt x="9" y="21"/>
                </a:cubicBezTo>
                <a:cubicBezTo>
                  <a:pt x="9" y="21"/>
                  <a:pt x="9" y="21"/>
                  <a:pt x="9" y="21"/>
                </a:cubicBezTo>
                <a:cubicBezTo>
                  <a:pt x="9" y="21"/>
                  <a:pt x="8" y="21"/>
                  <a:pt x="8" y="21"/>
                </a:cubicBezTo>
                <a:cubicBezTo>
                  <a:pt x="5" y="17"/>
                  <a:pt x="5" y="11"/>
                  <a:pt x="8" y="7"/>
                </a:cubicBezTo>
                <a:cubicBezTo>
                  <a:pt x="8" y="7"/>
                  <a:pt x="9" y="7"/>
                  <a:pt x="9" y="7"/>
                </a:cubicBezTo>
                <a:cubicBezTo>
                  <a:pt x="9" y="7"/>
                  <a:pt x="9" y="7"/>
                  <a:pt x="9" y="7"/>
                </a:cubicBezTo>
                <a:cubicBezTo>
                  <a:pt x="10" y="8"/>
                  <a:pt x="10" y="8"/>
                  <a:pt x="10" y="8"/>
                </a:cubicBezTo>
                <a:cubicBezTo>
                  <a:pt x="11" y="8"/>
                  <a:pt x="11" y="8"/>
                  <a:pt x="10" y="9"/>
                </a:cubicBezTo>
                <a:cubicBezTo>
                  <a:pt x="8" y="12"/>
                  <a:pt x="8" y="16"/>
                  <a:pt x="10" y="19"/>
                </a:cubicBezTo>
                <a:close/>
                <a:moveTo>
                  <a:pt x="27" y="28"/>
                </a:moveTo>
                <a:cubicBezTo>
                  <a:pt x="14" y="28"/>
                  <a:pt x="14" y="28"/>
                  <a:pt x="14" y="28"/>
                </a:cubicBezTo>
                <a:cubicBezTo>
                  <a:pt x="13" y="28"/>
                  <a:pt x="12" y="27"/>
                  <a:pt x="12" y="26"/>
                </a:cubicBezTo>
                <a:cubicBezTo>
                  <a:pt x="12" y="2"/>
                  <a:pt x="12" y="2"/>
                  <a:pt x="12" y="2"/>
                </a:cubicBezTo>
                <a:cubicBezTo>
                  <a:pt x="12" y="1"/>
                  <a:pt x="13" y="0"/>
                  <a:pt x="14" y="0"/>
                </a:cubicBezTo>
                <a:cubicBezTo>
                  <a:pt x="27" y="0"/>
                  <a:pt x="27" y="0"/>
                  <a:pt x="27" y="0"/>
                </a:cubicBezTo>
                <a:cubicBezTo>
                  <a:pt x="28" y="0"/>
                  <a:pt x="29" y="1"/>
                  <a:pt x="29" y="2"/>
                </a:cubicBezTo>
                <a:cubicBezTo>
                  <a:pt x="29" y="26"/>
                  <a:pt x="29" y="26"/>
                  <a:pt x="29" y="26"/>
                </a:cubicBezTo>
                <a:cubicBezTo>
                  <a:pt x="29" y="27"/>
                  <a:pt x="28" y="28"/>
                  <a:pt x="27" y="28"/>
                </a:cubicBezTo>
                <a:close/>
                <a:moveTo>
                  <a:pt x="14" y="3"/>
                </a:moveTo>
                <a:cubicBezTo>
                  <a:pt x="27" y="3"/>
                  <a:pt x="27" y="3"/>
                  <a:pt x="27" y="3"/>
                </a:cubicBezTo>
                <a:cubicBezTo>
                  <a:pt x="27" y="3"/>
                  <a:pt x="28" y="3"/>
                  <a:pt x="28" y="4"/>
                </a:cubicBezTo>
                <a:cubicBezTo>
                  <a:pt x="28" y="23"/>
                  <a:pt x="28" y="23"/>
                  <a:pt x="28" y="23"/>
                </a:cubicBezTo>
                <a:cubicBezTo>
                  <a:pt x="28" y="24"/>
                  <a:pt x="27" y="24"/>
                  <a:pt x="27" y="24"/>
                </a:cubicBezTo>
                <a:cubicBezTo>
                  <a:pt x="14" y="24"/>
                  <a:pt x="14" y="24"/>
                  <a:pt x="14" y="24"/>
                </a:cubicBezTo>
                <a:cubicBezTo>
                  <a:pt x="14" y="24"/>
                  <a:pt x="13" y="24"/>
                  <a:pt x="13" y="23"/>
                </a:cubicBezTo>
                <a:cubicBezTo>
                  <a:pt x="13" y="4"/>
                  <a:pt x="13" y="4"/>
                  <a:pt x="13" y="4"/>
                </a:cubicBezTo>
                <a:cubicBezTo>
                  <a:pt x="13" y="3"/>
                  <a:pt x="14" y="3"/>
                  <a:pt x="14" y="3"/>
                </a:cubicBezTo>
                <a:close/>
                <a:moveTo>
                  <a:pt x="21" y="25"/>
                </a:moveTo>
                <a:cubicBezTo>
                  <a:pt x="21" y="25"/>
                  <a:pt x="21" y="25"/>
                  <a:pt x="21" y="25"/>
                </a:cubicBezTo>
                <a:cubicBezTo>
                  <a:pt x="20" y="25"/>
                  <a:pt x="20" y="25"/>
                  <a:pt x="20" y="25"/>
                </a:cubicBezTo>
                <a:cubicBezTo>
                  <a:pt x="20" y="25"/>
                  <a:pt x="20" y="26"/>
                  <a:pt x="20" y="26"/>
                </a:cubicBezTo>
                <a:cubicBezTo>
                  <a:pt x="20" y="26"/>
                  <a:pt x="20" y="26"/>
                  <a:pt x="20" y="27"/>
                </a:cubicBezTo>
                <a:cubicBezTo>
                  <a:pt x="20" y="27"/>
                  <a:pt x="20" y="27"/>
                  <a:pt x="21" y="27"/>
                </a:cubicBezTo>
                <a:cubicBezTo>
                  <a:pt x="21" y="27"/>
                  <a:pt x="21" y="27"/>
                  <a:pt x="21" y="27"/>
                </a:cubicBezTo>
                <a:cubicBezTo>
                  <a:pt x="21" y="26"/>
                  <a:pt x="22" y="26"/>
                  <a:pt x="22" y="26"/>
                </a:cubicBezTo>
                <a:cubicBezTo>
                  <a:pt x="22" y="26"/>
                  <a:pt x="21" y="25"/>
                  <a:pt x="21" y="25"/>
                </a:cubicBezTo>
                <a:close/>
              </a:path>
            </a:pathLst>
          </a:custGeom>
          <a:solidFill>
            <a:schemeClr val="tx1">
              <a:lumMod val="75000"/>
              <a:lumOff val="25000"/>
            </a:schemeClr>
          </a:solidFill>
          <a:ln>
            <a:noFill/>
          </a:ln>
        </p:spPr>
        <p:txBody>
          <a:bodyPr vert="horz" wrap="square" lIns="243778" tIns="121888" rIns="243778" bIns="121888" numCol="1" anchor="t" anchorCtr="0" compatLnSpc="1">
            <a:prstTxWarp prst="textNoShape">
              <a:avLst/>
            </a:prstTxWarp>
          </a:bodyPr>
          <a:lstStyle/>
          <a:p>
            <a:endParaRPr lang="en-US" sz="3732"/>
          </a:p>
        </p:txBody>
      </p:sp>
      <p:sp>
        <p:nvSpPr>
          <p:cNvPr id="160" name="Freeform 185"/>
          <p:cNvSpPr>
            <a:spLocks noEditPoints="1"/>
          </p:cNvSpPr>
          <p:nvPr/>
        </p:nvSpPr>
        <p:spPr bwMode="auto">
          <a:xfrm>
            <a:off x="19923602" y="3821531"/>
            <a:ext cx="615326" cy="535694"/>
          </a:xfrm>
          <a:custGeom>
            <a:avLst/>
            <a:gdLst>
              <a:gd name="T0" fmla="*/ 25 w 32"/>
              <a:gd name="T1" fmla="*/ 28 h 28"/>
              <a:gd name="T2" fmla="*/ 28 w 32"/>
              <a:gd name="T3" fmla="*/ 1 h 28"/>
              <a:gd name="T4" fmla="*/ 20 w 32"/>
              <a:gd name="T5" fmla="*/ 2 h 28"/>
              <a:gd name="T6" fmla="*/ 10 w 32"/>
              <a:gd name="T7" fmla="*/ 27 h 28"/>
              <a:gd name="T8" fmla="*/ 17 w 32"/>
              <a:gd name="T9" fmla="*/ 1 h 28"/>
              <a:gd name="T10" fmla="*/ 17 w 32"/>
              <a:gd name="T11" fmla="*/ 28 h 28"/>
              <a:gd name="T12" fmla="*/ 0 w 32"/>
              <a:gd name="T13" fmla="*/ 27 h 28"/>
              <a:gd name="T14" fmla="*/ 7 w 32"/>
              <a:gd name="T15" fmla="*/ 1 h 28"/>
              <a:gd name="T16" fmla="*/ 7 w 32"/>
              <a:gd name="T17" fmla="*/ 28 h 28"/>
              <a:gd name="T18" fmla="*/ 29 w 32"/>
              <a:gd name="T19" fmla="*/ 21 h 28"/>
              <a:gd name="T20" fmla="*/ 27 w 32"/>
              <a:gd name="T21" fmla="*/ 23 h 28"/>
              <a:gd name="T22" fmla="*/ 25 w 32"/>
              <a:gd name="T23" fmla="*/ 21 h 28"/>
              <a:gd name="T24" fmla="*/ 25 w 32"/>
              <a:gd name="T25" fmla="*/ 19 h 28"/>
              <a:gd name="T26" fmla="*/ 29 w 32"/>
              <a:gd name="T27" fmla="*/ 21 h 28"/>
              <a:gd name="T28" fmla="*/ 29 w 32"/>
              <a:gd name="T29" fmla="*/ 23 h 28"/>
              <a:gd name="T30" fmla="*/ 27 w 32"/>
              <a:gd name="T31" fmla="*/ 24 h 28"/>
              <a:gd name="T32" fmla="*/ 25 w 32"/>
              <a:gd name="T33" fmla="*/ 19 h 28"/>
              <a:gd name="T34" fmla="*/ 23 w 32"/>
              <a:gd name="T35" fmla="*/ 6 h 28"/>
              <a:gd name="T36" fmla="*/ 26 w 32"/>
              <a:gd name="T37" fmla="*/ 4 h 28"/>
              <a:gd name="T38" fmla="*/ 27 w 32"/>
              <a:gd name="T39" fmla="*/ 5 h 28"/>
              <a:gd name="T40" fmla="*/ 2 w 32"/>
              <a:gd name="T41" fmla="*/ 22 h 28"/>
              <a:gd name="T42" fmla="*/ 6 w 32"/>
              <a:gd name="T43" fmla="*/ 23 h 28"/>
              <a:gd name="T44" fmla="*/ 4 w 32"/>
              <a:gd name="T45" fmla="*/ 19 h 28"/>
              <a:gd name="T46" fmla="*/ 3 w 32"/>
              <a:gd name="T47" fmla="*/ 20 h 28"/>
              <a:gd name="T48" fmla="*/ 4 w 32"/>
              <a:gd name="T49" fmla="*/ 23 h 28"/>
              <a:gd name="T50" fmla="*/ 5 w 32"/>
              <a:gd name="T51" fmla="*/ 20 h 28"/>
              <a:gd name="T52" fmla="*/ 6 w 32"/>
              <a:gd name="T53" fmla="*/ 6 h 28"/>
              <a:gd name="T54" fmla="*/ 2 w 32"/>
              <a:gd name="T55" fmla="*/ 5 h 28"/>
              <a:gd name="T56" fmla="*/ 2 w 32"/>
              <a:gd name="T57" fmla="*/ 6 h 28"/>
              <a:gd name="T58" fmla="*/ 13 w 32"/>
              <a:gd name="T59" fmla="*/ 22 h 28"/>
              <a:gd name="T60" fmla="*/ 16 w 32"/>
              <a:gd name="T61" fmla="*/ 23 h 28"/>
              <a:gd name="T62" fmla="*/ 14 w 32"/>
              <a:gd name="T63" fmla="*/ 20 h 28"/>
              <a:gd name="T64" fmla="*/ 13 w 32"/>
              <a:gd name="T65" fmla="*/ 23 h 28"/>
              <a:gd name="T66" fmla="*/ 17 w 32"/>
              <a:gd name="T67" fmla="*/ 22 h 28"/>
              <a:gd name="T68" fmla="*/ 13 w 32"/>
              <a:gd name="T69" fmla="*/ 20 h 28"/>
              <a:gd name="T70" fmla="*/ 16 w 32"/>
              <a:gd name="T71" fmla="*/ 5 h 28"/>
              <a:gd name="T72" fmla="*/ 12 w 32"/>
              <a:gd name="T73" fmla="*/ 5 h 28"/>
              <a:gd name="T74" fmla="*/ 16 w 32"/>
              <a:gd name="T75" fmla="*/ 6 h 28"/>
              <a:gd name="T76" fmla="*/ 6 w 32"/>
              <a:gd name="T77" fmla="*/ 9 h 28"/>
              <a:gd name="T78" fmla="*/ 2 w 32"/>
              <a:gd name="T79" fmla="*/ 9 h 28"/>
              <a:gd name="T80" fmla="*/ 2 w 32"/>
              <a:gd name="T81" fmla="*/ 10 h 28"/>
              <a:gd name="T82" fmla="*/ 6 w 32"/>
              <a:gd name="T83" fmla="*/ 8 h 28"/>
              <a:gd name="T84" fmla="*/ 2 w 32"/>
              <a:gd name="T85" fmla="*/ 7 h 28"/>
              <a:gd name="T86" fmla="*/ 2 w 32"/>
              <a:gd name="T87" fmla="*/ 8 h 28"/>
              <a:gd name="T88" fmla="*/ 16 w 32"/>
              <a:gd name="T89" fmla="*/ 9 h 28"/>
              <a:gd name="T90" fmla="*/ 12 w 32"/>
              <a:gd name="T91" fmla="*/ 9 h 28"/>
              <a:gd name="T92" fmla="*/ 16 w 32"/>
              <a:gd name="T93" fmla="*/ 10 h 28"/>
              <a:gd name="T94" fmla="*/ 16 w 32"/>
              <a:gd name="T95" fmla="*/ 7 h 28"/>
              <a:gd name="T96" fmla="*/ 12 w 32"/>
              <a:gd name="T97" fmla="*/ 7 h 28"/>
              <a:gd name="T98" fmla="*/ 16 w 32"/>
              <a:gd name="T99" fmla="*/ 8 h 28"/>
              <a:gd name="T100" fmla="*/ 23 w 32"/>
              <a:gd name="T101" fmla="*/ 9 h 28"/>
              <a:gd name="T102" fmla="*/ 27 w 32"/>
              <a:gd name="T103" fmla="*/ 8 h 28"/>
              <a:gd name="T104" fmla="*/ 27 w 32"/>
              <a:gd name="T105" fmla="*/ 9 h 28"/>
              <a:gd name="T106" fmla="*/ 23 w 32"/>
              <a:gd name="T107" fmla="*/ 7 h 28"/>
              <a:gd name="T108" fmla="*/ 27 w 32"/>
              <a:gd name="T109" fmla="*/ 6 h 28"/>
              <a:gd name="T110" fmla="*/ 27 w 32"/>
              <a:gd name="T111" fmla="*/ 7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2" h="28">
                <a:moveTo>
                  <a:pt x="20" y="2"/>
                </a:moveTo>
                <a:cubicBezTo>
                  <a:pt x="21" y="10"/>
                  <a:pt x="22" y="19"/>
                  <a:pt x="23" y="27"/>
                </a:cubicBezTo>
                <a:cubicBezTo>
                  <a:pt x="23" y="28"/>
                  <a:pt x="24" y="28"/>
                  <a:pt x="25" y="28"/>
                </a:cubicBezTo>
                <a:cubicBezTo>
                  <a:pt x="27" y="28"/>
                  <a:pt x="29" y="27"/>
                  <a:pt x="31" y="27"/>
                </a:cubicBezTo>
                <a:cubicBezTo>
                  <a:pt x="32" y="27"/>
                  <a:pt x="32" y="26"/>
                  <a:pt x="32" y="26"/>
                </a:cubicBezTo>
                <a:cubicBezTo>
                  <a:pt x="31" y="18"/>
                  <a:pt x="30" y="9"/>
                  <a:pt x="28" y="1"/>
                </a:cubicBezTo>
                <a:cubicBezTo>
                  <a:pt x="28" y="0"/>
                  <a:pt x="28" y="0"/>
                  <a:pt x="27" y="0"/>
                </a:cubicBezTo>
                <a:cubicBezTo>
                  <a:pt x="25" y="0"/>
                  <a:pt x="23" y="1"/>
                  <a:pt x="21" y="1"/>
                </a:cubicBezTo>
                <a:cubicBezTo>
                  <a:pt x="20" y="1"/>
                  <a:pt x="20" y="2"/>
                  <a:pt x="20" y="2"/>
                </a:cubicBezTo>
                <a:close/>
                <a:moveTo>
                  <a:pt x="17" y="28"/>
                </a:moveTo>
                <a:cubicBezTo>
                  <a:pt x="15" y="28"/>
                  <a:pt x="13" y="28"/>
                  <a:pt x="11" y="28"/>
                </a:cubicBezTo>
                <a:cubicBezTo>
                  <a:pt x="11" y="28"/>
                  <a:pt x="10" y="28"/>
                  <a:pt x="10" y="27"/>
                </a:cubicBezTo>
                <a:cubicBezTo>
                  <a:pt x="10" y="19"/>
                  <a:pt x="10" y="10"/>
                  <a:pt x="10" y="2"/>
                </a:cubicBezTo>
                <a:cubicBezTo>
                  <a:pt x="10" y="1"/>
                  <a:pt x="11" y="1"/>
                  <a:pt x="11" y="1"/>
                </a:cubicBezTo>
                <a:cubicBezTo>
                  <a:pt x="13" y="1"/>
                  <a:pt x="15" y="1"/>
                  <a:pt x="17" y="1"/>
                </a:cubicBezTo>
                <a:cubicBezTo>
                  <a:pt x="18" y="1"/>
                  <a:pt x="19" y="1"/>
                  <a:pt x="19" y="2"/>
                </a:cubicBezTo>
                <a:cubicBezTo>
                  <a:pt x="19" y="10"/>
                  <a:pt x="19" y="19"/>
                  <a:pt x="19" y="27"/>
                </a:cubicBezTo>
                <a:cubicBezTo>
                  <a:pt x="19" y="28"/>
                  <a:pt x="18" y="28"/>
                  <a:pt x="17" y="28"/>
                </a:cubicBezTo>
                <a:close/>
                <a:moveTo>
                  <a:pt x="7" y="28"/>
                </a:moveTo>
                <a:cubicBezTo>
                  <a:pt x="5" y="28"/>
                  <a:pt x="3" y="28"/>
                  <a:pt x="1" y="28"/>
                </a:cubicBezTo>
                <a:cubicBezTo>
                  <a:pt x="1" y="28"/>
                  <a:pt x="0" y="28"/>
                  <a:pt x="0" y="27"/>
                </a:cubicBezTo>
                <a:cubicBezTo>
                  <a:pt x="0" y="19"/>
                  <a:pt x="0" y="10"/>
                  <a:pt x="0" y="2"/>
                </a:cubicBezTo>
                <a:cubicBezTo>
                  <a:pt x="0" y="1"/>
                  <a:pt x="1" y="1"/>
                  <a:pt x="1" y="1"/>
                </a:cubicBezTo>
                <a:cubicBezTo>
                  <a:pt x="3" y="1"/>
                  <a:pt x="5" y="1"/>
                  <a:pt x="7" y="1"/>
                </a:cubicBezTo>
                <a:cubicBezTo>
                  <a:pt x="8" y="1"/>
                  <a:pt x="9" y="1"/>
                  <a:pt x="9" y="2"/>
                </a:cubicBezTo>
                <a:cubicBezTo>
                  <a:pt x="9" y="10"/>
                  <a:pt x="9" y="19"/>
                  <a:pt x="9" y="27"/>
                </a:cubicBezTo>
                <a:cubicBezTo>
                  <a:pt x="9" y="28"/>
                  <a:pt x="8" y="28"/>
                  <a:pt x="7" y="28"/>
                </a:cubicBezTo>
                <a:close/>
                <a:moveTo>
                  <a:pt x="27" y="19"/>
                </a:moveTo>
                <a:cubicBezTo>
                  <a:pt x="27" y="19"/>
                  <a:pt x="28" y="19"/>
                  <a:pt x="28" y="20"/>
                </a:cubicBezTo>
                <a:cubicBezTo>
                  <a:pt x="28" y="20"/>
                  <a:pt x="29" y="20"/>
                  <a:pt x="29" y="21"/>
                </a:cubicBezTo>
                <a:cubicBezTo>
                  <a:pt x="29" y="21"/>
                  <a:pt x="29" y="21"/>
                  <a:pt x="29" y="21"/>
                </a:cubicBezTo>
                <a:cubicBezTo>
                  <a:pt x="29" y="21"/>
                  <a:pt x="29" y="22"/>
                  <a:pt x="28" y="22"/>
                </a:cubicBezTo>
                <a:cubicBezTo>
                  <a:pt x="28" y="22"/>
                  <a:pt x="28" y="23"/>
                  <a:pt x="27" y="23"/>
                </a:cubicBezTo>
                <a:cubicBezTo>
                  <a:pt x="27" y="23"/>
                  <a:pt x="27" y="23"/>
                  <a:pt x="27" y="23"/>
                </a:cubicBezTo>
                <a:cubicBezTo>
                  <a:pt x="27" y="23"/>
                  <a:pt x="26" y="23"/>
                  <a:pt x="26" y="22"/>
                </a:cubicBezTo>
                <a:cubicBezTo>
                  <a:pt x="26" y="22"/>
                  <a:pt x="25" y="22"/>
                  <a:pt x="25" y="21"/>
                </a:cubicBezTo>
                <a:cubicBezTo>
                  <a:pt x="25" y="21"/>
                  <a:pt x="25" y="20"/>
                  <a:pt x="26" y="20"/>
                </a:cubicBezTo>
                <a:cubicBezTo>
                  <a:pt x="26" y="20"/>
                  <a:pt x="26" y="19"/>
                  <a:pt x="27" y="19"/>
                </a:cubicBezTo>
                <a:close/>
                <a:moveTo>
                  <a:pt x="25" y="19"/>
                </a:moveTo>
                <a:cubicBezTo>
                  <a:pt x="25" y="19"/>
                  <a:pt x="26" y="19"/>
                  <a:pt x="27" y="18"/>
                </a:cubicBezTo>
                <a:cubicBezTo>
                  <a:pt x="27" y="18"/>
                  <a:pt x="28" y="19"/>
                  <a:pt x="28" y="19"/>
                </a:cubicBezTo>
                <a:cubicBezTo>
                  <a:pt x="29" y="19"/>
                  <a:pt x="29" y="20"/>
                  <a:pt x="29" y="21"/>
                </a:cubicBezTo>
                <a:cubicBezTo>
                  <a:pt x="29" y="21"/>
                  <a:pt x="29" y="21"/>
                  <a:pt x="29" y="21"/>
                </a:cubicBezTo>
                <a:cubicBezTo>
                  <a:pt x="29" y="21"/>
                  <a:pt x="29" y="21"/>
                  <a:pt x="29" y="21"/>
                </a:cubicBezTo>
                <a:cubicBezTo>
                  <a:pt x="30" y="21"/>
                  <a:pt x="29" y="22"/>
                  <a:pt x="29" y="23"/>
                </a:cubicBezTo>
                <a:cubicBezTo>
                  <a:pt x="29" y="23"/>
                  <a:pt x="28" y="23"/>
                  <a:pt x="27" y="24"/>
                </a:cubicBezTo>
                <a:cubicBezTo>
                  <a:pt x="27" y="24"/>
                  <a:pt x="27" y="24"/>
                  <a:pt x="27" y="24"/>
                </a:cubicBezTo>
                <a:cubicBezTo>
                  <a:pt x="27" y="24"/>
                  <a:pt x="27" y="24"/>
                  <a:pt x="27" y="24"/>
                </a:cubicBezTo>
                <a:cubicBezTo>
                  <a:pt x="27" y="24"/>
                  <a:pt x="26" y="23"/>
                  <a:pt x="25" y="23"/>
                </a:cubicBezTo>
                <a:cubicBezTo>
                  <a:pt x="25" y="23"/>
                  <a:pt x="24" y="22"/>
                  <a:pt x="24" y="21"/>
                </a:cubicBezTo>
                <a:cubicBezTo>
                  <a:pt x="24" y="21"/>
                  <a:pt x="24" y="20"/>
                  <a:pt x="25" y="19"/>
                </a:cubicBezTo>
                <a:close/>
                <a:moveTo>
                  <a:pt x="27" y="5"/>
                </a:moveTo>
                <a:cubicBezTo>
                  <a:pt x="23" y="6"/>
                  <a:pt x="23" y="6"/>
                  <a:pt x="23" y="6"/>
                </a:cubicBezTo>
                <a:cubicBezTo>
                  <a:pt x="23" y="6"/>
                  <a:pt x="23" y="6"/>
                  <a:pt x="23" y="6"/>
                </a:cubicBezTo>
                <a:cubicBezTo>
                  <a:pt x="23" y="5"/>
                  <a:pt x="23" y="5"/>
                  <a:pt x="23" y="5"/>
                </a:cubicBezTo>
                <a:cubicBezTo>
                  <a:pt x="23" y="5"/>
                  <a:pt x="23" y="5"/>
                  <a:pt x="23" y="5"/>
                </a:cubicBezTo>
                <a:cubicBezTo>
                  <a:pt x="26" y="4"/>
                  <a:pt x="26" y="4"/>
                  <a:pt x="26" y="4"/>
                </a:cubicBezTo>
                <a:cubicBezTo>
                  <a:pt x="27" y="4"/>
                  <a:pt x="27" y="4"/>
                  <a:pt x="27" y="5"/>
                </a:cubicBezTo>
                <a:cubicBezTo>
                  <a:pt x="27" y="5"/>
                  <a:pt x="27" y="5"/>
                  <a:pt x="27" y="5"/>
                </a:cubicBezTo>
                <a:cubicBezTo>
                  <a:pt x="27" y="5"/>
                  <a:pt x="27" y="5"/>
                  <a:pt x="27" y="5"/>
                </a:cubicBezTo>
                <a:close/>
                <a:moveTo>
                  <a:pt x="4" y="19"/>
                </a:moveTo>
                <a:cubicBezTo>
                  <a:pt x="4" y="19"/>
                  <a:pt x="3" y="19"/>
                  <a:pt x="2" y="20"/>
                </a:cubicBezTo>
                <a:cubicBezTo>
                  <a:pt x="2" y="20"/>
                  <a:pt x="2" y="21"/>
                  <a:pt x="2" y="22"/>
                </a:cubicBezTo>
                <a:cubicBezTo>
                  <a:pt x="2" y="22"/>
                  <a:pt x="2" y="23"/>
                  <a:pt x="2" y="23"/>
                </a:cubicBezTo>
                <a:cubicBezTo>
                  <a:pt x="3" y="24"/>
                  <a:pt x="4" y="24"/>
                  <a:pt x="4" y="24"/>
                </a:cubicBezTo>
                <a:cubicBezTo>
                  <a:pt x="5" y="24"/>
                  <a:pt x="6" y="24"/>
                  <a:pt x="6" y="23"/>
                </a:cubicBezTo>
                <a:cubicBezTo>
                  <a:pt x="7" y="23"/>
                  <a:pt x="7" y="22"/>
                  <a:pt x="7" y="22"/>
                </a:cubicBezTo>
                <a:cubicBezTo>
                  <a:pt x="7" y="21"/>
                  <a:pt x="7" y="20"/>
                  <a:pt x="6" y="20"/>
                </a:cubicBezTo>
                <a:cubicBezTo>
                  <a:pt x="6" y="19"/>
                  <a:pt x="5" y="19"/>
                  <a:pt x="4" y="19"/>
                </a:cubicBezTo>
                <a:close/>
                <a:moveTo>
                  <a:pt x="5" y="20"/>
                </a:moveTo>
                <a:cubicBezTo>
                  <a:pt x="5" y="20"/>
                  <a:pt x="5" y="20"/>
                  <a:pt x="4" y="20"/>
                </a:cubicBezTo>
                <a:cubicBezTo>
                  <a:pt x="4" y="20"/>
                  <a:pt x="3" y="20"/>
                  <a:pt x="3" y="20"/>
                </a:cubicBezTo>
                <a:cubicBezTo>
                  <a:pt x="3" y="21"/>
                  <a:pt x="3" y="21"/>
                  <a:pt x="3" y="22"/>
                </a:cubicBezTo>
                <a:cubicBezTo>
                  <a:pt x="3" y="22"/>
                  <a:pt x="3" y="22"/>
                  <a:pt x="3" y="23"/>
                </a:cubicBezTo>
                <a:cubicBezTo>
                  <a:pt x="3" y="23"/>
                  <a:pt x="4" y="23"/>
                  <a:pt x="4" y="23"/>
                </a:cubicBezTo>
                <a:cubicBezTo>
                  <a:pt x="5" y="23"/>
                  <a:pt x="5" y="23"/>
                  <a:pt x="5" y="23"/>
                </a:cubicBezTo>
                <a:cubicBezTo>
                  <a:pt x="6" y="22"/>
                  <a:pt x="6" y="22"/>
                  <a:pt x="6" y="22"/>
                </a:cubicBezTo>
                <a:cubicBezTo>
                  <a:pt x="6" y="21"/>
                  <a:pt x="6" y="21"/>
                  <a:pt x="5" y="20"/>
                </a:cubicBezTo>
                <a:close/>
                <a:moveTo>
                  <a:pt x="2" y="6"/>
                </a:moveTo>
                <a:cubicBezTo>
                  <a:pt x="6" y="6"/>
                  <a:pt x="6" y="6"/>
                  <a:pt x="6" y="6"/>
                </a:cubicBezTo>
                <a:cubicBezTo>
                  <a:pt x="6" y="6"/>
                  <a:pt x="6" y="6"/>
                  <a:pt x="6" y="6"/>
                </a:cubicBezTo>
                <a:cubicBezTo>
                  <a:pt x="6" y="5"/>
                  <a:pt x="6" y="5"/>
                  <a:pt x="6" y="5"/>
                </a:cubicBezTo>
                <a:cubicBezTo>
                  <a:pt x="6" y="5"/>
                  <a:pt x="6" y="5"/>
                  <a:pt x="6" y="5"/>
                </a:cubicBezTo>
                <a:cubicBezTo>
                  <a:pt x="2" y="5"/>
                  <a:pt x="2" y="5"/>
                  <a:pt x="2" y="5"/>
                </a:cubicBezTo>
                <a:cubicBezTo>
                  <a:pt x="2" y="5"/>
                  <a:pt x="2" y="5"/>
                  <a:pt x="2" y="5"/>
                </a:cubicBezTo>
                <a:cubicBezTo>
                  <a:pt x="2" y="6"/>
                  <a:pt x="2" y="6"/>
                  <a:pt x="2" y="6"/>
                </a:cubicBezTo>
                <a:cubicBezTo>
                  <a:pt x="2" y="6"/>
                  <a:pt x="2" y="6"/>
                  <a:pt x="2" y="6"/>
                </a:cubicBezTo>
                <a:close/>
                <a:moveTo>
                  <a:pt x="14" y="20"/>
                </a:moveTo>
                <a:cubicBezTo>
                  <a:pt x="14" y="20"/>
                  <a:pt x="13" y="20"/>
                  <a:pt x="13" y="20"/>
                </a:cubicBezTo>
                <a:cubicBezTo>
                  <a:pt x="13" y="21"/>
                  <a:pt x="13" y="21"/>
                  <a:pt x="13" y="22"/>
                </a:cubicBezTo>
                <a:cubicBezTo>
                  <a:pt x="13" y="22"/>
                  <a:pt x="13" y="22"/>
                  <a:pt x="13" y="23"/>
                </a:cubicBezTo>
                <a:cubicBezTo>
                  <a:pt x="13" y="23"/>
                  <a:pt x="14" y="23"/>
                  <a:pt x="14" y="23"/>
                </a:cubicBezTo>
                <a:cubicBezTo>
                  <a:pt x="15" y="23"/>
                  <a:pt x="15" y="23"/>
                  <a:pt x="16" y="23"/>
                </a:cubicBezTo>
                <a:cubicBezTo>
                  <a:pt x="16" y="22"/>
                  <a:pt x="16" y="22"/>
                  <a:pt x="16" y="22"/>
                </a:cubicBezTo>
                <a:cubicBezTo>
                  <a:pt x="16" y="21"/>
                  <a:pt x="16" y="21"/>
                  <a:pt x="16" y="20"/>
                </a:cubicBezTo>
                <a:cubicBezTo>
                  <a:pt x="15" y="20"/>
                  <a:pt x="15" y="20"/>
                  <a:pt x="14" y="20"/>
                </a:cubicBezTo>
                <a:close/>
                <a:moveTo>
                  <a:pt x="13" y="20"/>
                </a:moveTo>
                <a:cubicBezTo>
                  <a:pt x="12" y="20"/>
                  <a:pt x="12" y="21"/>
                  <a:pt x="12" y="22"/>
                </a:cubicBezTo>
                <a:cubicBezTo>
                  <a:pt x="12" y="22"/>
                  <a:pt x="12" y="23"/>
                  <a:pt x="13" y="23"/>
                </a:cubicBezTo>
                <a:cubicBezTo>
                  <a:pt x="13" y="24"/>
                  <a:pt x="14" y="24"/>
                  <a:pt x="14" y="24"/>
                </a:cubicBezTo>
                <a:cubicBezTo>
                  <a:pt x="15" y="24"/>
                  <a:pt x="16" y="24"/>
                  <a:pt x="16" y="23"/>
                </a:cubicBezTo>
                <a:cubicBezTo>
                  <a:pt x="17" y="23"/>
                  <a:pt x="17" y="22"/>
                  <a:pt x="17" y="22"/>
                </a:cubicBezTo>
                <a:cubicBezTo>
                  <a:pt x="17" y="21"/>
                  <a:pt x="17" y="20"/>
                  <a:pt x="16" y="20"/>
                </a:cubicBezTo>
                <a:cubicBezTo>
                  <a:pt x="16" y="19"/>
                  <a:pt x="15" y="19"/>
                  <a:pt x="14" y="19"/>
                </a:cubicBezTo>
                <a:cubicBezTo>
                  <a:pt x="14" y="19"/>
                  <a:pt x="13" y="19"/>
                  <a:pt x="13" y="20"/>
                </a:cubicBezTo>
                <a:close/>
                <a:moveTo>
                  <a:pt x="16" y="6"/>
                </a:moveTo>
                <a:cubicBezTo>
                  <a:pt x="16" y="6"/>
                  <a:pt x="16" y="6"/>
                  <a:pt x="16" y="6"/>
                </a:cubicBezTo>
                <a:cubicBezTo>
                  <a:pt x="16" y="5"/>
                  <a:pt x="16" y="5"/>
                  <a:pt x="16" y="5"/>
                </a:cubicBezTo>
                <a:cubicBezTo>
                  <a:pt x="16" y="5"/>
                  <a:pt x="16" y="5"/>
                  <a:pt x="16" y="5"/>
                </a:cubicBezTo>
                <a:cubicBezTo>
                  <a:pt x="13" y="5"/>
                  <a:pt x="13" y="5"/>
                  <a:pt x="13" y="5"/>
                </a:cubicBezTo>
                <a:cubicBezTo>
                  <a:pt x="12" y="5"/>
                  <a:pt x="12" y="5"/>
                  <a:pt x="12" y="5"/>
                </a:cubicBezTo>
                <a:cubicBezTo>
                  <a:pt x="12" y="6"/>
                  <a:pt x="12" y="6"/>
                  <a:pt x="12" y="6"/>
                </a:cubicBezTo>
                <a:cubicBezTo>
                  <a:pt x="12" y="6"/>
                  <a:pt x="12" y="6"/>
                  <a:pt x="13" y="6"/>
                </a:cubicBezTo>
                <a:cubicBezTo>
                  <a:pt x="16" y="6"/>
                  <a:pt x="16" y="6"/>
                  <a:pt x="16" y="6"/>
                </a:cubicBezTo>
                <a:close/>
                <a:moveTo>
                  <a:pt x="2" y="10"/>
                </a:moveTo>
                <a:cubicBezTo>
                  <a:pt x="6" y="10"/>
                  <a:pt x="6" y="10"/>
                  <a:pt x="6" y="10"/>
                </a:cubicBezTo>
                <a:cubicBezTo>
                  <a:pt x="6" y="10"/>
                  <a:pt x="6" y="10"/>
                  <a:pt x="6" y="9"/>
                </a:cubicBezTo>
                <a:cubicBezTo>
                  <a:pt x="6" y="9"/>
                  <a:pt x="6" y="9"/>
                  <a:pt x="6" y="9"/>
                </a:cubicBezTo>
                <a:cubicBezTo>
                  <a:pt x="6" y="9"/>
                  <a:pt x="6" y="9"/>
                  <a:pt x="6" y="9"/>
                </a:cubicBezTo>
                <a:cubicBezTo>
                  <a:pt x="2" y="9"/>
                  <a:pt x="2" y="9"/>
                  <a:pt x="2" y="9"/>
                </a:cubicBezTo>
                <a:cubicBezTo>
                  <a:pt x="2" y="9"/>
                  <a:pt x="2" y="9"/>
                  <a:pt x="2" y="9"/>
                </a:cubicBezTo>
                <a:cubicBezTo>
                  <a:pt x="2" y="9"/>
                  <a:pt x="2" y="9"/>
                  <a:pt x="2" y="9"/>
                </a:cubicBezTo>
                <a:cubicBezTo>
                  <a:pt x="2" y="10"/>
                  <a:pt x="2" y="10"/>
                  <a:pt x="2" y="10"/>
                </a:cubicBezTo>
                <a:close/>
                <a:moveTo>
                  <a:pt x="2" y="8"/>
                </a:moveTo>
                <a:cubicBezTo>
                  <a:pt x="6" y="8"/>
                  <a:pt x="6" y="8"/>
                  <a:pt x="6" y="8"/>
                </a:cubicBezTo>
                <a:cubicBezTo>
                  <a:pt x="6" y="8"/>
                  <a:pt x="6" y="8"/>
                  <a:pt x="6" y="8"/>
                </a:cubicBezTo>
                <a:cubicBezTo>
                  <a:pt x="6" y="7"/>
                  <a:pt x="6" y="7"/>
                  <a:pt x="6" y="7"/>
                </a:cubicBezTo>
                <a:cubicBezTo>
                  <a:pt x="6" y="7"/>
                  <a:pt x="6" y="7"/>
                  <a:pt x="6" y="7"/>
                </a:cubicBezTo>
                <a:cubicBezTo>
                  <a:pt x="2" y="7"/>
                  <a:pt x="2" y="7"/>
                  <a:pt x="2" y="7"/>
                </a:cubicBezTo>
                <a:cubicBezTo>
                  <a:pt x="2" y="7"/>
                  <a:pt x="2" y="7"/>
                  <a:pt x="2" y="7"/>
                </a:cubicBezTo>
                <a:cubicBezTo>
                  <a:pt x="2" y="8"/>
                  <a:pt x="2" y="8"/>
                  <a:pt x="2" y="8"/>
                </a:cubicBezTo>
                <a:cubicBezTo>
                  <a:pt x="2" y="8"/>
                  <a:pt x="2" y="8"/>
                  <a:pt x="2" y="8"/>
                </a:cubicBezTo>
                <a:close/>
                <a:moveTo>
                  <a:pt x="16" y="10"/>
                </a:moveTo>
                <a:cubicBezTo>
                  <a:pt x="16" y="10"/>
                  <a:pt x="16" y="10"/>
                  <a:pt x="16" y="9"/>
                </a:cubicBezTo>
                <a:cubicBezTo>
                  <a:pt x="16" y="9"/>
                  <a:pt x="16" y="9"/>
                  <a:pt x="16" y="9"/>
                </a:cubicBezTo>
                <a:cubicBezTo>
                  <a:pt x="16" y="9"/>
                  <a:pt x="16" y="9"/>
                  <a:pt x="16" y="9"/>
                </a:cubicBezTo>
                <a:cubicBezTo>
                  <a:pt x="13" y="9"/>
                  <a:pt x="13" y="9"/>
                  <a:pt x="13" y="9"/>
                </a:cubicBezTo>
                <a:cubicBezTo>
                  <a:pt x="12" y="9"/>
                  <a:pt x="12" y="9"/>
                  <a:pt x="12" y="9"/>
                </a:cubicBezTo>
                <a:cubicBezTo>
                  <a:pt x="12" y="9"/>
                  <a:pt x="12" y="9"/>
                  <a:pt x="12" y="9"/>
                </a:cubicBezTo>
                <a:cubicBezTo>
                  <a:pt x="12" y="10"/>
                  <a:pt x="12" y="10"/>
                  <a:pt x="13" y="10"/>
                </a:cubicBezTo>
                <a:cubicBezTo>
                  <a:pt x="16" y="10"/>
                  <a:pt x="16" y="10"/>
                  <a:pt x="16" y="10"/>
                </a:cubicBezTo>
                <a:close/>
                <a:moveTo>
                  <a:pt x="16" y="8"/>
                </a:moveTo>
                <a:cubicBezTo>
                  <a:pt x="16" y="8"/>
                  <a:pt x="16" y="8"/>
                  <a:pt x="16" y="8"/>
                </a:cubicBezTo>
                <a:cubicBezTo>
                  <a:pt x="16" y="7"/>
                  <a:pt x="16" y="7"/>
                  <a:pt x="16" y="7"/>
                </a:cubicBezTo>
                <a:cubicBezTo>
                  <a:pt x="16" y="7"/>
                  <a:pt x="16" y="7"/>
                  <a:pt x="16" y="7"/>
                </a:cubicBezTo>
                <a:cubicBezTo>
                  <a:pt x="13" y="7"/>
                  <a:pt x="13" y="7"/>
                  <a:pt x="13" y="7"/>
                </a:cubicBezTo>
                <a:cubicBezTo>
                  <a:pt x="12" y="7"/>
                  <a:pt x="12" y="7"/>
                  <a:pt x="12" y="7"/>
                </a:cubicBezTo>
                <a:cubicBezTo>
                  <a:pt x="12" y="8"/>
                  <a:pt x="12" y="8"/>
                  <a:pt x="12" y="8"/>
                </a:cubicBezTo>
                <a:cubicBezTo>
                  <a:pt x="12" y="8"/>
                  <a:pt x="12" y="8"/>
                  <a:pt x="13" y="8"/>
                </a:cubicBezTo>
                <a:cubicBezTo>
                  <a:pt x="16" y="8"/>
                  <a:pt x="16" y="8"/>
                  <a:pt x="16" y="8"/>
                </a:cubicBezTo>
                <a:close/>
                <a:moveTo>
                  <a:pt x="27" y="9"/>
                </a:moveTo>
                <a:cubicBezTo>
                  <a:pt x="24" y="10"/>
                  <a:pt x="24" y="10"/>
                  <a:pt x="24" y="10"/>
                </a:cubicBezTo>
                <a:cubicBezTo>
                  <a:pt x="23" y="10"/>
                  <a:pt x="23" y="9"/>
                  <a:pt x="23" y="9"/>
                </a:cubicBezTo>
                <a:cubicBezTo>
                  <a:pt x="23" y="9"/>
                  <a:pt x="23" y="9"/>
                  <a:pt x="23" y="9"/>
                </a:cubicBezTo>
                <a:cubicBezTo>
                  <a:pt x="23" y="9"/>
                  <a:pt x="23" y="9"/>
                  <a:pt x="23" y="8"/>
                </a:cubicBezTo>
                <a:cubicBezTo>
                  <a:pt x="27" y="8"/>
                  <a:pt x="27" y="8"/>
                  <a:pt x="27" y="8"/>
                </a:cubicBezTo>
                <a:cubicBezTo>
                  <a:pt x="27" y="8"/>
                  <a:pt x="27" y="8"/>
                  <a:pt x="27" y="8"/>
                </a:cubicBezTo>
                <a:cubicBezTo>
                  <a:pt x="27" y="9"/>
                  <a:pt x="27" y="9"/>
                  <a:pt x="27" y="9"/>
                </a:cubicBezTo>
                <a:cubicBezTo>
                  <a:pt x="27" y="9"/>
                  <a:pt x="27" y="9"/>
                  <a:pt x="27" y="9"/>
                </a:cubicBezTo>
                <a:close/>
                <a:moveTo>
                  <a:pt x="27" y="7"/>
                </a:moveTo>
                <a:cubicBezTo>
                  <a:pt x="23" y="8"/>
                  <a:pt x="23" y="8"/>
                  <a:pt x="23" y="8"/>
                </a:cubicBezTo>
                <a:cubicBezTo>
                  <a:pt x="23" y="8"/>
                  <a:pt x="23" y="8"/>
                  <a:pt x="23" y="7"/>
                </a:cubicBezTo>
                <a:cubicBezTo>
                  <a:pt x="23" y="7"/>
                  <a:pt x="23" y="7"/>
                  <a:pt x="23" y="7"/>
                </a:cubicBezTo>
                <a:cubicBezTo>
                  <a:pt x="23" y="7"/>
                  <a:pt x="23" y="7"/>
                  <a:pt x="23" y="7"/>
                </a:cubicBezTo>
                <a:cubicBezTo>
                  <a:pt x="27" y="6"/>
                  <a:pt x="27" y="6"/>
                  <a:pt x="27" y="6"/>
                </a:cubicBezTo>
                <a:cubicBezTo>
                  <a:pt x="27" y="6"/>
                  <a:pt x="27" y="6"/>
                  <a:pt x="27" y="6"/>
                </a:cubicBezTo>
                <a:cubicBezTo>
                  <a:pt x="27" y="7"/>
                  <a:pt x="27" y="7"/>
                  <a:pt x="27" y="7"/>
                </a:cubicBezTo>
                <a:cubicBezTo>
                  <a:pt x="27" y="7"/>
                  <a:pt x="27" y="7"/>
                  <a:pt x="27" y="7"/>
                </a:cubicBezTo>
                <a:close/>
              </a:path>
            </a:pathLst>
          </a:custGeom>
          <a:solidFill>
            <a:schemeClr val="tx1">
              <a:lumMod val="75000"/>
              <a:lumOff val="25000"/>
            </a:schemeClr>
          </a:solidFill>
          <a:ln>
            <a:noFill/>
          </a:ln>
        </p:spPr>
        <p:txBody>
          <a:bodyPr vert="horz" wrap="square" lIns="243778" tIns="121888" rIns="243778" bIns="121888" numCol="1" anchor="t" anchorCtr="0" compatLnSpc="1">
            <a:prstTxWarp prst="textNoShape">
              <a:avLst/>
            </a:prstTxWarp>
          </a:bodyPr>
          <a:lstStyle/>
          <a:p>
            <a:endParaRPr lang="en-US" sz="3732"/>
          </a:p>
        </p:txBody>
      </p:sp>
      <p:sp>
        <p:nvSpPr>
          <p:cNvPr id="161" name="Freeform 186"/>
          <p:cNvSpPr>
            <a:spLocks noEditPoints="1"/>
          </p:cNvSpPr>
          <p:nvPr/>
        </p:nvSpPr>
        <p:spPr bwMode="auto">
          <a:xfrm>
            <a:off x="13784832" y="3799813"/>
            <a:ext cx="495882" cy="579130"/>
          </a:xfrm>
          <a:custGeom>
            <a:avLst/>
            <a:gdLst>
              <a:gd name="T0" fmla="*/ 8 w 26"/>
              <a:gd name="T1" fmla="*/ 6 h 30"/>
              <a:gd name="T2" fmla="*/ 6 w 26"/>
              <a:gd name="T3" fmla="*/ 4 h 30"/>
              <a:gd name="T4" fmla="*/ 22 w 26"/>
              <a:gd name="T5" fmla="*/ 22 h 30"/>
              <a:gd name="T6" fmla="*/ 21 w 26"/>
              <a:gd name="T7" fmla="*/ 24 h 30"/>
              <a:gd name="T8" fmla="*/ 19 w 26"/>
              <a:gd name="T9" fmla="*/ 25 h 30"/>
              <a:gd name="T10" fmla="*/ 16 w 26"/>
              <a:gd name="T11" fmla="*/ 24 h 30"/>
              <a:gd name="T12" fmla="*/ 13 w 26"/>
              <a:gd name="T13" fmla="*/ 24 h 30"/>
              <a:gd name="T14" fmla="*/ 10 w 26"/>
              <a:gd name="T15" fmla="*/ 24 h 30"/>
              <a:gd name="T16" fmla="*/ 7 w 26"/>
              <a:gd name="T17" fmla="*/ 24 h 30"/>
              <a:gd name="T18" fmla="*/ 4 w 26"/>
              <a:gd name="T19" fmla="*/ 25 h 30"/>
              <a:gd name="T20" fmla="*/ 24 w 26"/>
              <a:gd name="T21" fmla="*/ 1 h 30"/>
              <a:gd name="T22" fmla="*/ 2 w 26"/>
              <a:gd name="T23" fmla="*/ 25 h 30"/>
              <a:gd name="T24" fmla="*/ 5 w 26"/>
              <a:gd name="T25" fmla="*/ 27 h 30"/>
              <a:gd name="T26" fmla="*/ 8 w 26"/>
              <a:gd name="T27" fmla="*/ 27 h 30"/>
              <a:gd name="T28" fmla="*/ 10 w 26"/>
              <a:gd name="T29" fmla="*/ 26 h 30"/>
              <a:gd name="T30" fmla="*/ 10 w 26"/>
              <a:gd name="T31" fmla="*/ 27 h 30"/>
              <a:gd name="T32" fmla="*/ 8 w 26"/>
              <a:gd name="T33" fmla="*/ 28 h 30"/>
              <a:gd name="T34" fmla="*/ 6 w 26"/>
              <a:gd name="T35" fmla="*/ 27 h 30"/>
              <a:gd name="T36" fmla="*/ 3 w 26"/>
              <a:gd name="T37" fmla="*/ 27 h 30"/>
              <a:gd name="T38" fmla="*/ 2 w 26"/>
              <a:gd name="T39" fmla="*/ 1 h 30"/>
              <a:gd name="T40" fmla="*/ 2 w 26"/>
              <a:gd name="T41" fmla="*/ 2 h 30"/>
              <a:gd name="T42" fmla="*/ 13 w 26"/>
              <a:gd name="T43" fmla="*/ 27 h 30"/>
              <a:gd name="T44" fmla="*/ 13 w 26"/>
              <a:gd name="T45" fmla="*/ 27 h 30"/>
              <a:gd name="T46" fmla="*/ 18 w 26"/>
              <a:gd name="T47" fmla="*/ 27 h 30"/>
              <a:gd name="T48" fmla="*/ 20 w 26"/>
              <a:gd name="T49" fmla="*/ 28 h 30"/>
              <a:gd name="T50" fmla="*/ 0 w 26"/>
              <a:gd name="T51" fmla="*/ 2 h 30"/>
              <a:gd name="T52" fmla="*/ 25 w 26"/>
              <a:gd name="T53" fmla="*/ 0 h 30"/>
              <a:gd name="T54" fmla="*/ 26 w 26"/>
              <a:gd name="T55" fmla="*/ 24 h 30"/>
              <a:gd name="T56" fmla="*/ 22 w 26"/>
              <a:gd name="T57" fmla="*/ 28 h 30"/>
              <a:gd name="T58" fmla="*/ 20 w 26"/>
              <a:gd name="T59" fmla="*/ 29 h 30"/>
              <a:gd name="T60" fmla="*/ 17 w 26"/>
              <a:gd name="T61" fmla="*/ 29 h 30"/>
              <a:gd name="T62" fmla="*/ 14 w 26"/>
              <a:gd name="T63" fmla="*/ 30 h 30"/>
              <a:gd name="T64" fmla="*/ 11 w 26"/>
              <a:gd name="T65" fmla="*/ 29 h 30"/>
              <a:gd name="T66" fmla="*/ 9 w 26"/>
              <a:gd name="T67" fmla="*/ 29 h 30"/>
              <a:gd name="T68" fmla="*/ 7 w 26"/>
              <a:gd name="T69" fmla="*/ 29 h 30"/>
              <a:gd name="T70" fmla="*/ 5 w 26"/>
              <a:gd name="T71" fmla="*/ 29 h 30"/>
              <a:gd name="T72" fmla="*/ 2 w 26"/>
              <a:gd name="T73" fmla="*/ 29 h 30"/>
              <a:gd name="T74" fmla="*/ 0 w 26"/>
              <a:gd name="T75" fmla="*/ 2 h 30"/>
              <a:gd name="T76" fmla="*/ 13 w 26"/>
              <a:gd name="T77" fmla="*/ 14 h 30"/>
              <a:gd name="T78" fmla="*/ 6 w 26"/>
              <a:gd name="T79" fmla="*/ 13 h 30"/>
              <a:gd name="T80" fmla="*/ 10 w 26"/>
              <a:gd name="T81" fmla="*/ 12 h 30"/>
              <a:gd name="T82" fmla="*/ 6 w 26"/>
              <a:gd name="T83" fmla="*/ 13 h 30"/>
              <a:gd name="T84" fmla="*/ 22 w 26"/>
              <a:gd name="T85" fmla="*/ 22 h 30"/>
              <a:gd name="T86" fmla="*/ 6 w 26"/>
              <a:gd name="T87" fmla="*/ 16 h 30"/>
              <a:gd name="T88" fmla="*/ 23 w 26"/>
              <a:gd name="T89" fmla="*/ 17 h 30"/>
              <a:gd name="T90" fmla="*/ 16 w 26"/>
              <a:gd name="T91" fmla="*/ 13 h 30"/>
              <a:gd name="T92" fmla="*/ 23 w 26"/>
              <a:gd name="T93" fmla="*/ 13 h 30"/>
              <a:gd name="T94" fmla="*/ 16 w 26"/>
              <a:gd name="T95" fmla="*/ 9 h 30"/>
              <a:gd name="T96" fmla="*/ 22 w 26"/>
              <a:gd name="T97" fmla="*/ 9 h 30"/>
              <a:gd name="T98" fmla="*/ 10 w 26"/>
              <a:gd name="T99" fmla="*/ 3 h 30"/>
              <a:gd name="T100" fmla="*/ 11 w 26"/>
              <a:gd name="T101" fmla="*/ 5 h 30"/>
              <a:gd name="T102" fmla="*/ 14 w 26"/>
              <a:gd name="T103" fmla="*/ 3 h 30"/>
              <a:gd name="T104" fmla="*/ 17 w 26"/>
              <a:gd name="T105" fmla="*/ 7 h 30"/>
              <a:gd name="T106" fmla="*/ 18 w 26"/>
              <a:gd name="T107" fmla="*/ 6 h 30"/>
              <a:gd name="T108" fmla="*/ 14 w 26"/>
              <a:gd name="T109" fmla="*/ 3 h 30"/>
              <a:gd name="T110" fmla="*/ 21 w 26"/>
              <a:gd name="T111" fmla="*/ 6 h 30"/>
              <a:gd name="T112" fmla="*/ 21 w 26"/>
              <a:gd name="T113" fmla="*/ 7 h 30"/>
              <a:gd name="T114" fmla="*/ 23 w 26"/>
              <a:gd name="T115" fmla="*/ 7 h 30"/>
              <a:gd name="T116" fmla="*/ 22 w 26"/>
              <a:gd name="T117" fmla="*/ 5 h 30"/>
              <a:gd name="T118" fmla="*/ 23 w 26"/>
              <a:gd name="T119" fmla="*/ 4 h 30"/>
              <a:gd name="T120" fmla="*/ 24 w 26"/>
              <a:gd name="T121" fmla="*/ 4 h 30"/>
              <a:gd name="T122" fmla="*/ 20 w 26"/>
              <a:gd name="T123" fmla="*/ 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6" h="30">
                <a:moveTo>
                  <a:pt x="8" y="7"/>
                </a:moveTo>
                <a:cubicBezTo>
                  <a:pt x="9" y="7"/>
                  <a:pt x="9" y="7"/>
                  <a:pt x="9" y="7"/>
                </a:cubicBezTo>
                <a:cubicBezTo>
                  <a:pt x="9" y="3"/>
                  <a:pt x="9" y="3"/>
                  <a:pt x="9" y="3"/>
                </a:cubicBezTo>
                <a:cubicBezTo>
                  <a:pt x="8" y="3"/>
                  <a:pt x="8" y="3"/>
                  <a:pt x="8" y="3"/>
                </a:cubicBezTo>
                <a:cubicBezTo>
                  <a:pt x="8" y="4"/>
                  <a:pt x="8" y="5"/>
                  <a:pt x="8" y="6"/>
                </a:cubicBezTo>
                <a:cubicBezTo>
                  <a:pt x="8" y="5"/>
                  <a:pt x="7" y="4"/>
                  <a:pt x="7" y="3"/>
                </a:cubicBezTo>
                <a:cubicBezTo>
                  <a:pt x="5" y="3"/>
                  <a:pt x="5" y="3"/>
                  <a:pt x="5" y="3"/>
                </a:cubicBezTo>
                <a:cubicBezTo>
                  <a:pt x="5" y="7"/>
                  <a:pt x="5" y="7"/>
                  <a:pt x="5" y="7"/>
                </a:cubicBezTo>
                <a:cubicBezTo>
                  <a:pt x="5" y="7"/>
                  <a:pt x="6" y="7"/>
                  <a:pt x="6" y="7"/>
                </a:cubicBezTo>
                <a:cubicBezTo>
                  <a:pt x="6" y="6"/>
                  <a:pt x="6" y="5"/>
                  <a:pt x="6" y="4"/>
                </a:cubicBezTo>
                <a:cubicBezTo>
                  <a:pt x="7" y="5"/>
                  <a:pt x="7" y="6"/>
                  <a:pt x="8" y="7"/>
                </a:cubicBezTo>
                <a:close/>
                <a:moveTo>
                  <a:pt x="25" y="2"/>
                </a:moveTo>
                <a:cubicBezTo>
                  <a:pt x="25" y="22"/>
                  <a:pt x="25" y="22"/>
                  <a:pt x="25" y="22"/>
                </a:cubicBezTo>
                <a:cubicBezTo>
                  <a:pt x="22" y="22"/>
                  <a:pt x="22" y="22"/>
                  <a:pt x="22" y="22"/>
                </a:cubicBezTo>
                <a:cubicBezTo>
                  <a:pt x="22" y="22"/>
                  <a:pt x="22" y="22"/>
                  <a:pt x="22" y="22"/>
                </a:cubicBezTo>
                <a:cubicBezTo>
                  <a:pt x="22" y="22"/>
                  <a:pt x="22" y="22"/>
                  <a:pt x="22" y="22"/>
                </a:cubicBezTo>
                <a:cubicBezTo>
                  <a:pt x="22" y="22"/>
                  <a:pt x="21" y="23"/>
                  <a:pt x="21" y="23"/>
                </a:cubicBezTo>
                <a:cubicBezTo>
                  <a:pt x="21" y="23"/>
                  <a:pt x="21" y="23"/>
                  <a:pt x="21" y="23"/>
                </a:cubicBezTo>
                <a:cubicBezTo>
                  <a:pt x="21" y="25"/>
                  <a:pt x="21" y="25"/>
                  <a:pt x="21" y="25"/>
                </a:cubicBezTo>
                <a:cubicBezTo>
                  <a:pt x="21" y="24"/>
                  <a:pt x="21" y="24"/>
                  <a:pt x="21" y="24"/>
                </a:cubicBezTo>
                <a:cubicBezTo>
                  <a:pt x="21" y="24"/>
                  <a:pt x="21" y="24"/>
                  <a:pt x="21" y="24"/>
                </a:cubicBezTo>
                <a:cubicBezTo>
                  <a:pt x="21" y="24"/>
                  <a:pt x="20" y="24"/>
                  <a:pt x="20" y="24"/>
                </a:cubicBezTo>
                <a:cubicBezTo>
                  <a:pt x="20" y="24"/>
                  <a:pt x="20" y="24"/>
                  <a:pt x="20" y="24"/>
                </a:cubicBezTo>
                <a:cubicBezTo>
                  <a:pt x="20" y="24"/>
                  <a:pt x="20" y="24"/>
                  <a:pt x="20" y="24"/>
                </a:cubicBezTo>
                <a:cubicBezTo>
                  <a:pt x="19" y="25"/>
                  <a:pt x="19" y="25"/>
                  <a:pt x="19" y="25"/>
                </a:cubicBezTo>
                <a:cubicBezTo>
                  <a:pt x="17" y="24"/>
                  <a:pt x="17" y="24"/>
                  <a:pt x="17" y="24"/>
                </a:cubicBezTo>
                <a:cubicBezTo>
                  <a:pt x="17" y="24"/>
                  <a:pt x="17" y="24"/>
                  <a:pt x="17" y="24"/>
                </a:cubicBezTo>
                <a:cubicBezTo>
                  <a:pt x="17" y="24"/>
                  <a:pt x="17" y="24"/>
                  <a:pt x="17" y="24"/>
                </a:cubicBezTo>
                <a:cubicBezTo>
                  <a:pt x="17" y="24"/>
                  <a:pt x="17" y="24"/>
                  <a:pt x="17" y="24"/>
                </a:cubicBezTo>
                <a:cubicBezTo>
                  <a:pt x="17" y="24"/>
                  <a:pt x="17" y="24"/>
                  <a:pt x="16" y="24"/>
                </a:cubicBezTo>
                <a:cubicBezTo>
                  <a:pt x="15" y="25"/>
                  <a:pt x="15" y="25"/>
                  <a:pt x="15" y="25"/>
                </a:cubicBezTo>
                <a:cubicBezTo>
                  <a:pt x="14" y="24"/>
                  <a:pt x="14" y="24"/>
                  <a:pt x="14" y="24"/>
                </a:cubicBezTo>
                <a:cubicBezTo>
                  <a:pt x="14" y="24"/>
                  <a:pt x="14" y="24"/>
                  <a:pt x="14" y="24"/>
                </a:cubicBezTo>
                <a:cubicBezTo>
                  <a:pt x="14" y="24"/>
                  <a:pt x="14" y="24"/>
                  <a:pt x="14" y="24"/>
                </a:cubicBezTo>
                <a:cubicBezTo>
                  <a:pt x="13" y="24"/>
                  <a:pt x="13" y="24"/>
                  <a:pt x="13" y="24"/>
                </a:cubicBezTo>
                <a:cubicBezTo>
                  <a:pt x="13" y="24"/>
                  <a:pt x="13" y="24"/>
                  <a:pt x="13" y="24"/>
                </a:cubicBezTo>
                <a:cubicBezTo>
                  <a:pt x="12" y="25"/>
                  <a:pt x="12" y="25"/>
                  <a:pt x="12" y="25"/>
                </a:cubicBezTo>
                <a:cubicBezTo>
                  <a:pt x="11" y="24"/>
                  <a:pt x="11" y="24"/>
                  <a:pt x="11" y="24"/>
                </a:cubicBezTo>
                <a:cubicBezTo>
                  <a:pt x="11" y="24"/>
                  <a:pt x="10" y="24"/>
                  <a:pt x="10" y="24"/>
                </a:cubicBezTo>
                <a:cubicBezTo>
                  <a:pt x="10" y="24"/>
                  <a:pt x="10" y="24"/>
                  <a:pt x="10" y="24"/>
                </a:cubicBezTo>
                <a:cubicBezTo>
                  <a:pt x="10" y="24"/>
                  <a:pt x="10" y="24"/>
                  <a:pt x="10" y="24"/>
                </a:cubicBezTo>
                <a:cubicBezTo>
                  <a:pt x="10" y="24"/>
                  <a:pt x="10" y="24"/>
                  <a:pt x="10" y="24"/>
                </a:cubicBezTo>
                <a:cubicBezTo>
                  <a:pt x="8" y="25"/>
                  <a:pt x="8" y="25"/>
                  <a:pt x="8" y="25"/>
                </a:cubicBezTo>
                <a:cubicBezTo>
                  <a:pt x="7" y="24"/>
                  <a:pt x="7" y="24"/>
                  <a:pt x="7" y="24"/>
                </a:cubicBezTo>
                <a:cubicBezTo>
                  <a:pt x="7" y="24"/>
                  <a:pt x="7" y="24"/>
                  <a:pt x="7" y="24"/>
                </a:cubicBezTo>
                <a:cubicBezTo>
                  <a:pt x="7" y="24"/>
                  <a:pt x="7" y="24"/>
                  <a:pt x="7" y="24"/>
                </a:cubicBezTo>
                <a:cubicBezTo>
                  <a:pt x="7" y="24"/>
                  <a:pt x="7" y="24"/>
                  <a:pt x="6" y="24"/>
                </a:cubicBezTo>
                <a:cubicBezTo>
                  <a:pt x="6" y="24"/>
                  <a:pt x="6" y="24"/>
                  <a:pt x="6" y="24"/>
                </a:cubicBezTo>
                <a:cubicBezTo>
                  <a:pt x="5" y="25"/>
                  <a:pt x="5" y="25"/>
                  <a:pt x="5" y="25"/>
                </a:cubicBezTo>
                <a:cubicBezTo>
                  <a:pt x="4" y="25"/>
                  <a:pt x="4" y="25"/>
                  <a:pt x="4" y="25"/>
                </a:cubicBezTo>
                <a:cubicBezTo>
                  <a:pt x="4" y="2"/>
                  <a:pt x="4" y="2"/>
                  <a:pt x="4" y="2"/>
                </a:cubicBezTo>
                <a:cubicBezTo>
                  <a:pt x="4" y="2"/>
                  <a:pt x="4" y="2"/>
                  <a:pt x="4" y="2"/>
                </a:cubicBezTo>
                <a:cubicBezTo>
                  <a:pt x="4" y="1"/>
                  <a:pt x="4" y="1"/>
                  <a:pt x="4" y="1"/>
                </a:cubicBezTo>
                <a:cubicBezTo>
                  <a:pt x="24" y="1"/>
                  <a:pt x="24" y="1"/>
                  <a:pt x="24" y="1"/>
                </a:cubicBezTo>
                <a:cubicBezTo>
                  <a:pt x="24" y="1"/>
                  <a:pt x="24" y="1"/>
                  <a:pt x="24" y="1"/>
                </a:cubicBezTo>
                <a:cubicBezTo>
                  <a:pt x="24" y="1"/>
                  <a:pt x="24" y="1"/>
                  <a:pt x="24" y="1"/>
                </a:cubicBezTo>
                <a:cubicBezTo>
                  <a:pt x="24" y="1"/>
                  <a:pt x="25" y="2"/>
                  <a:pt x="25" y="2"/>
                </a:cubicBezTo>
                <a:cubicBezTo>
                  <a:pt x="25" y="2"/>
                  <a:pt x="25" y="2"/>
                  <a:pt x="25" y="2"/>
                </a:cubicBezTo>
                <a:close/>
                <a:moveTo>
                  <a:pt x="2" y="25"/>
                </a:moveTo>
                <a:cubicBezTo>
                  <a:pt x="2" y="25"/>
                  <a:pt x="2" y="25"/>
                  <a:pt x="2" y="25"/>
                </a:cubicBezTo>
                <a:cubicBezTo>
                  <a:pt x="3" y="25"/>
                  <a:pt x="3" y="25"/>
                  <a:pt x="3" y="25"/>
                </a:cubicBezTo>
                <a:cubicBezTo>
                  <a:pt x="3" y="25"/>
                  <a:pt x="3" y="26"/>
                  <a:pt x="3" y="26"/>
                </a:cubicBezTo>
                <a:cubicBezTo>
                  <a:pt x="3" y="26"/>
                  <a:pt x="3" y="26"/>
                  <a:pt x="3" y="26"/>
                </a:cubicBezTo>
                <a:cubicBezTo>
                  <a:pt x="5" y="27"/>
                  <a:pt x="5" y="27"/>
                  <a:pt x="5" y="27"/>
                </a:cubicBezTo>
                <a:cubicBezTo>
                  <a:pt x="5" y="27"/>
                  <a:pt x="5" y="27"/>
                  <a:pt x="5" y="27"/>
                </a:cubicBezTo>
                <a:cubicBezTo>
                  <a:pt x="5" y="27"/>
                  <a:pt x="5" y="27"/>
                  <a:pt x="5" y="27"/>
                </a:cubicBezTo>
                <a:cubicBezTo>
                  <a:pt x="5" y="27"/>
                  <a:pt x="5" y="27"/>
                  <a:pt x="5" y="27"/>
                </a:cubicBezTo>
                <a:cubicBezTo>
                  <a:pt x="5" y="27"/>
                  <a:pt x="5" y="27"/>
                  <a:pt x="6" y="27"/>
                </a:cubicBezTo>
                <a:cubicBezTo>
                  <a:pt x="7" y="26"/>
                  <a:pt x="7" y="26"/>
                  <a:pt x="7" y="26"/>
                </a:cubicBezTo>
                <a:cubicBezTo>
                  <a:pt x="8" y="27"/>
                  <a:pt x="8" y="27"/>
                  <a:pt x="8" y="27"/>
                </a:cubicBezTo>
                <a:cubicBezTo>
                  <a:pt x="8" y="27"/>
                  <a:pt x="8" y="27"/>
                  <a:pt x="8" y="27"/>
                </a:cubicBezTo>
                <a:cubicBezTo>
                  <a:pt x="8" y="27"/>
                  <a:pt x="8" y="27"/>
                  <a:pt x="8" y="27"/>
                </a:cubicBezTo>
                <a:cubicBezTo>
                  <a:pt x="9" y="27"/>
                  <a:pt x="9" y="27"/>
                  <a:pt x="9" y="27"/>
                </a:cubicBezTo>
                <a:cubicBezTo>
                  <a:pt x="9" y="27"/>
                  <a:pt x="9" y="27"/>
                  <a:pt x="9" y="27"/>
                </a:cubicBezTo>
                <a:cubicBezTo>
                  <a:pt x="10" y="26"/>
                  <a:pt x="10" y="26"/>
                  <a:pt x="10" y="26"/>
                </a:cubicBezTo>
                <a:cubicBezTo>
                  <a:pt x="11" y="27"/>
                  <a:pt x="11" y="27"/>
                  <a:pt x="11" y="27"/>
                </a:cubicBezTo>
                <a:cubicBezTo>
                  <a:pt x="11" y="27"/>
                  <a:pt x="12" y="27"/>
                  <a:pt x="12" y="27"/>
                </a:cubicBezTo>
                <a:cubicBezTo>
                  <a:pt x="12" y="27"/>
                  <a:pt x="12" y="27"/>
                  <a:pt x="12" y="27"/>
                </a:cubicBezTo>
                <a:cubicBezTo>
                  <a:pt x="11" y="28"/>
                  <a:pt x="11" y="28"/>
                  <a:pt x="11" y="28"/>
                </a:cubicBezTo>
                <a:cubicBezTo>
                  <a:pt x="10" y="27"/>
                  <a:pt x="10" y="27"/>
                  <a:pt x="10" y="27"/>
                </a:cubicBezTo>
                <a:cubicBezTo>
                  <a:pt x="10" y="27"/>
                  <a:pt x="10" y="27"/>
                  <a:pt x="10" y="27"/>
                </a:cubicBezTo>
                <a:cubicBezTo>
                  <a:pt x="10" y="27"/>
                  <a:pt x="10" y="27"/>
                  <a:pt x="10" y="27"/>
                </a:cubicBezTo>
                <a:cubicBezTo>
                  <a:pt x="10" y="27"/>
                  <a:pt x="9" y="27"/>
                  <a:pt x="9" y="27"/>
                </a:cubicBezTo>
                <a:cubicBezTo>
                  <a:pt x="9" y="27"/>
                  <a:pt x="9" y="27"/>
                  <a:pt x="9" y="27"/>
                </a:cubicBezTo>
                <a:cubicBezTo>
                  <a:pt x="8" y="28"/>
                  <a:pt x="8" y="28"/>
                  <a:pt x="8" y="28"/>
                </a:cubicBezTo>
                <a:cubicBezTo>
                  <a:pt x="7" y="27"/>
                  <a:pt x="7" y="27"/>
                  <a:pt x="7" y="27"/>
                </a:cubicBezTo>
                <a:cubicBezTo>
                  <a:pt x="7" y="27"/>
                  <a:pt x="7" y="27"/>
                  <a:pt x="7" y="27"/>
                </a:cubicBezTo>
                <a:cubicBezTo>
                  <a:pt x="7" y="27"/>
                  <a:pt x="7" y="27"/>
                  <a:pt x="7" y="27"/>
                </a:cubicBezTo>
                <a:cubicBezTo>
                  <a:pt x="7" y="27"/>
                  <a:pt x="6" y="27"/>
                  <a:pt x="6" y="27"/>
                </a:cubicBezTo>
                <a:cubicBezTo>
                  <a:pt x="6" y="27"/>
                  <a:pt x="6" y="27"/>
                  <a:pt x="6" y="27"/>
                </a:cubicBezTo>
                <a:cubicBezTo>
                  <a:pt x="5" y="28"/>
                  <a:pt x="5" y="28"/>
                  <a:pt x="5" y="28"/>
                </a:cubicBezTo>
                <a:cubicBezTo>
                  <a:pt x="4" y="27"/>
                  <a:pt x="4" y="27"/>
                  <a:pt x="4" y="27"/>
                </a:cubicBezTo>
                <a:cubicBezTo>
                  <a:pt x="4" y="27"/>
                  <a:pt x="4" y="27"/>
                  <a:pt x="4" y="27"/>
                </a:cubicBezTo>
                <a:cubicBezTo>
                  <a:pt x="4" y="27"/>
                  <a:pt x="4" y="27"/>
                  <a:pt x="4" y="27"/>
                </a:cubicBezTo>
                <a:cubicBezTo>
                  <a:pt x="3" y="27"/>
                  <a:pt x="3" y="27"/>
                  <a:pt x="3" y="27"/>
                </a:cubicBezTo>
                <a:cubicBezTo>
                  <a:pt x="3" y="27"/>
                  <a:pt x="3" y="27"/>
                  <a:pt x="3" y="27"/>
                </a:cubicBezTo>
                <a:cubicBezTo>
                  <a:pt x="2" y="28"/>
                  <a:pt x="2" y="28"/>
                  <a:pt x="2" y="28"/>
                </a:cubicBezTo>
                <a:cubicBezTo>
                  <a:pt x="1" y="27"/>
                  <a:pt x="1" y="27"/>
                  <a:pt x="1" y="27"/>
                </a:cubicBezTo>
                <a:cubicBezTo>
                  <a:pt x="1" y="2"/>
                  <a:pt x="1" y="2"/>
                  <a:pt x="1" y="2"/>
                </a:cubicBezTo>
                <a:cubicBezTo>
                  <a:pt x="1" y="2"/>
                  <a:pt x="1" y="2"/>
                  <a:pt x="2" y="1"/>
                </a:cubicBezTo>
                <a:cubicBezTo>
                  <a:pt x="2" y="1"/>
                  <a:pt x="2" y="1"/>
                  <a:pt x="2" y="1"/>
                </a:cubicBezTo>
                <a:cubicBezTo>
                  <a:pt x="2" y="1"/>
                  <a:pt x="2" y="1"/>
                  <a:pt x="2" y="1"/>
                </a:cubicBezTo>
                <a:cubicBezTo>
                  <a:pt x="2" y="1"/>
                  <a:pt x="2" y="1"/>
                  <a:pt x="2" y="1"/>
                </a:cubicBezTo>
                <a:cubicBezTo>
                  <a:pt x="2" y="1"/>
                  <a:pt x="2" y="1"/>
                  <a:pt x="2" y="1"/>
                </a:cubicBezTo>
                <a:cubicBezTo>
                  <a:pt x="2" y="1"/>
                  <a:pt x="2" y="2"/>
                  <a:pt x="2" y="2"/>
                </a:cubicBezTo>
                <a:cubicBezTo>
                  <a:pt x="2" y="2"/>
                  <a:pt x="2" y="2"/>
                  <a:pt x="2" y="2"/>
                </a:cubicBezTo>
                <a:cubicBezTo>
                  <a:pt x="2" y="25"/>
                  <a:pt x="2" y="25"/>
                  <a:pt x="2" y="25"/>
                </a:cubicBezTo>
                <a:close/>
                <a:moveTo>
                  <a:pt x="13" y="27"/>
                </a:moveTo>
                <a:cubicBezTo>
                  <a:pt x="13" y="27"/>
                  <a:pt x="13" y="27"/>
                  <a:pt x="13" y="27"/>
                </a:cubicBezTo>
                <a:cubicBezTo>
                  <a:pt x="13" y="27"/>
                  <a:pt x="13" y="27"/>
                  <a:pt x="13" y="27"/>
                </a:cubicBezTo>
                <a:cubicBezTo>
                  <a:pt x="14" y="28"/>
                  <a:pt x="14" y="28"/>
                  <a:pt x="14" y="28"/>
                </a:cubicBezTo>
                <a:cubicBezTo>
                  <a:pt x="15" y="27"/>
                  <a:pt x="15" y="27"/>
                  <a:pt x="15" y="27"/>
                </a:cubicBezTo>
                <a:cubicBezTo>
                  <a:pt x="15" y="27"/>
                  <a:pt x="15" y="27"/>
                  <a:pt x="15" y="27"/>
                </a:cubicBezTo>
                <a:cubicBezTo>
                  <a:pt x="14" y="26"/>
                  <a:pt x="14" y="26"/>
                  <a:pt x="14" y="26"/>
                </a:cubicBezTo>
                <a:cubicBezTo>
                  <a:pt x="13" y="27"/>
                  <a:pt x="13" y="27"/>
                  <a:pt x="13" y="27"/>
                </a:cubicBezTo>
                <a:close/>
                <a:moveTo>
                  <a:pt x="16" y="27"/>
                </a:moveTo>
                <a:cubicBezTo>
                  <a:pt x="16" y="27"/>
                  <a:pt x="16" y="27"/>
                  <a:pt x="16" y="27"/>
                </a:cubicBezTo>
                <a:cubicBezTo>
                  <a:pt x="17" y="28"/>
                  <a:pt x="17" y="28"/>
                  <a:pt x="17" y="28"/>
                </a:cubicBezTo>
                <a:cubicBezTo>
                  <a:pt x="18" y="27"/>
                  <a:pt x="18" y="27"/>
                  <a:pt x="18" y="27"/>
                </a:cubicBezTo>
                <a:cubicBezTo>
                  <a:pt x="18" y="27"/>
                  <a:pt x="18" y="27"/>
                  <a:pt x="18" y="27"/>
                </a:cubicBezTo>
                <a:cubicBezTo>
                  <a:pt x="17" y="26"/>
                  <a:pt x="17" y="26"/>
                  <a:pt x="17" y="26"/>
                </a:cubicBezTo>
                <a:cubicBezTo>
                  <a:pt x="16" y="27"/>
                  <a:pt x="16" y="27"/>
                  <a:pt x="16" y="27"/>
                </a:cubicBezTo>
                <a:close/>
                <a:moveTo>
                  <a:pt x="19" y="27"/>
                </a:moveTo>
                <a:cubicBezTo>
                  <a:pt x="19" y="27"/>
                  <a:pt x="19" y="27"/>
                  <a:pt x="19" y="27"/>
                </a:cubicBezTo>
                <a:cubicBezTo>
                  <a:pt x="20" y="28"/>
                  <a:pt x="20" y="28"/>
                  <a:pt x="20" y="28"/>
                </a:cubicBezTo>
                <a:cubicBezTo>
                  <a:pt x="21" y="27"/>
                  <a:pt x="21" y="27"/>
                  <a:pt x="21" y="27"/>
                </a:cubicBezTo>
                <a:cubicBezTo>
                  <a:pt x="21" y="26"/>
                  <a:pt x="21" y="26"/>
                  <a:pt x="21" y="26"/>
                </a:cubicBezTo>
                <a:cubicBezTo>
                  <a:pt x="20" y="26"/>
                  <a:pt x="20" y="26"/>
                  <a:pt x="20" y="26"/>
                </a:cubicBezTo>
                <a:cubicBezTo>
                  <a:pt x="19" y="27"/>
                  <a:pt x="19" y="27"/>
                  <a:pt x="19" y="27"/>
                </a:cubicBezTo>
                <a:close/>
                <a:moveTo>
                  <a:pt x="0" y="2"/>
                </a:moveTo>
                <a:cubicBezTo>
                  <a:pt x="0" y="2"/>
                  <a:pt x="0" y="1"/>
                  <a:pt x="0" y="1"/>
                </a:cubicBezTo>
                <a:cubicBezTo>
                  <a:pt x="0" y="1"/>
                  <a:pt x="0" y="0"/>
                  <a:pt x="0" y="0"/>
                </a:cubicBezTo>
                <a:cubicBezTo>
                  <a:pt x="1" y="0"/>
                  <a:pt x="1" y="0"/>
                  <a:pt x="2" y="0"/>
                </a:cubicBezTo>
                <a:cubicBezTo>
                  <a:pt x="24" y="0"/>
                  <a:pt x="24" y="0"/>
                  <a:pt x="24" y="0"/>
                </a:cubicBezTo>
                <a:cubicBezTo>
                  <a:pt x="24" y="0"/>
                  <a:pt x="25" y="0"/>
                  <a:pt x="25" y="0"/>
                </a:cubicBezTo>
                <a:cubicBezTo>
                  <a:pt x="25" y="0"/>
                  <a:pt x="26" y="0"/>
                  <a:pt x="26" y="0"/>
                </a:cubicBezTo>
                <a:cubicBezTo>
                  <a:pt x="26" y="0"/>
                  <a:pt x="26" y="2"/>
                  <a:pt x="26" y="2"/>
                </a:cubicBezTo>
                <a:cubicBezTo>
                  <a:pt x="26" y="4"/>
                  <a:pt x="26" y="4"/>
                  <a:pt x="26" y="4"/>
                </a:cubicBezTo>
                <a:cubicBezTo>
                  <a:pt x="26" y="10"/>
                  <a:pt x="26" y="16"/>
                  <a:pt x="26" y="22"/>
                </a:cubicBezTo>
                <a:cubicBezTo>
                  <a:pt x="26" y="23"/>
                  <a:pt x="26" y="23"/>
                  <a:pt x="26" y="24"/>
                </a:cubicBezTo>
                <a:cubicBezTo>
                  <a:pt x="25" y="25"/>
                  <a:pt x="23" y="26"/>
                  <a:pt x="23" y="27"/>
                </a:cubicBezTo>
                <a:cubicBezTo>
                  <a:pt x="23" y="27"/>
                  <a:pt x="23" y="27"/>
                  <a:pt x="23" y="27"/>
                </a:cubicBezTo>
                <a:cubicBezTo>
                  <a:pt x="23" y="27"/>
                  <a:pt x="23" y="27"/>
                  <a:pt x="23" y="27"/>
                </a:cubicBezTo>
                <a:cubicBezTo>
                  <a:pt x="23" y="28"/>
                  <a:pt x="23" y="28"/>
                  <a:pt x="23" y="28"/>
                </a:cubicBezTo>
                <a:cubicBezTo>
                  <a:pt x="23" y="28"/>
                  <a:pt x="22" y="28"/>
                  <a:pt x="22" y="28"/>
                </a:cubicBezTo>
                <a:cubicBezTo>
                  <a:pt x="21" y="29"/>
                  <a:pt x="21" y="29"/>
                  <a:pt x="21" y="29"/>
                </a:cubicBezTo>
                <a:cubicBezTo>
                  <a:pt x="21" y="29"/>
                  <a:pt x="21" y="29"/>
                  <a:pt x="21" y="29"/>
                </a:cubicBezTo>
                <a:cubicBezTo>
                  <a:pt x="21" y="30"/>
                  <a:pt x="20" y="30"/>
                  <a:pt x="20" y="30"/>
                </a:cubicBezTo>
                <a:cubicBezTo>
                  <a:pt x="20" y="30"/>
                  <a:pt x="20" y="30"/>
                  <a:pt x="20" y="29"/>
                </a:cubicBezTo>
                <a:cubicBezTo>
                  <a:pt x="20" y="29"/>
                  <a:pt x="20" y="29"/>
                  <a:pt x="20" y="29"/>
                </a:cubicBezTo>
                <a:cubicBezTo>
                  <a:pt x="19" y="29"/>
                  <a:pt x="19" y="29"/>
                  <a:pt x="19" y="29"/>
                </a:cubicBezTo>
                <a:cubicBezTo>
                  <a:pt x="18" y="29"/>
                  <a:pt x="18" y="29"/>
                  <a:pt x="18" y="29"/>
                </a:cubicBezTo>
                <a:cubicBezTo>
                  <a:pt x="18" y="29"/>
                  <a:pt x="18" y="29"/>
                  <a:pt x="18" y="29"/>
                </a:cubicBezTo>
                <a:cubicBezTo>
                  <a:pt x="18" y="30"/>
                  <a:pt x="17" y="30"/>
                  <a:pt x="17" y="30"/>
                </a:cubicBezTo>
                <a:cubicBezTo>
                  <a:pt x="17" y="30"/>
                  <a:pt x="17" y="30"/>
                  <a:pt x="17" y="29"/>
                </a:cubicBezTo>
                <a:cubicBezTo>
                  <a:pt x="17" y="29"/>
                  <a:pt x="17" y="29"/>
                  <a:pt x="17" y="29"/>
                </a:cubicBezTo>
                <a:cubicBezTo>
                  <a:pt x="16" y="29"/>
                  <a:pt x="16" y="29"/>
                  <a:pt x="16" y="29"/>
                </a:cubicBezTo>
                <a:cubicBezTo>
                  <a:pt x="15" y="29"/>
                  <a:pt x="15" y="29"/>
                  <a:pt x="15" y="29"/>
                </a:cubicBezTo>
                <a:cubicBezTo>
                  <a:pt x="15" y="29"/>
                  <a:pt x="15" y="29"/>
                  <a:pt x="15" y="29"/>
                </a:cubicBezTo>
                <a:cubicBezTo>
                  <a:pt x="15" y="30"/>
                  <a:pt x="14" y="30"/>
                  <a:pt x="14" y="30"/>
                </a:cubicBezTo>
                <a:cubicBezTo>
                  <a:pt x="14" y="30"/>
                  <a:pt x="14" y="30"/>
                  <a:pt x="14" y="29"/>
                </a:cubicBezTo>
                <a:cubicBezTo>
                  <a:pt x="14" y="29"/>
                  <a:pt x="14" y="29"/>
                  <a:pt x="14" y="29"/>
                </a:cubicBezTo>
                <a:cubicBezTo>
                  <a:pt x="13" y="29"/>
                  <a:pt x="13" y="29"/>
                  <a:pt x="13" y="29"/>
                </a:cubicBezTo>
                <a:cubicBezTo>
                  <a:pt x="12" y="29"/>
                  <a:pt x="12" y="29"/>
                  <a:pt x="12" y="29"/>
                </a:cubicBezTo>
                <a:cubicBezTo>
                  <a:pt x="12" y="29"/>
                  <a:pt x="12" y="29"/>
                  <a:pt x="11" y="29"/>
                </a:cubicBezTo>
                <a:cubicBezTo>
                  <a:pt x="11" y="30"/>
                  <a:pt x="11" y="30"/>
                  <a:pt x="11" y="30"/>
                </a:cubicBezTo>
                <a:cubicBezTo>
                  <a:pt x="11" y="30"/>
                  <a:pt x="11" y="30"/>
                  <a:pt x="11" y="29"/>
                </a:cubicBezTo>
                <a:cubicBezTo>
                  <a:pt x="11" y="29"/>
                  <a:pt x="11" y="29"/>
                  <a:pt x="11" y="29"/>
                </a:cubicBezTo>
                <a:cubicBezTo>
                  <a:pt x="10" y="29"/>
                  <a:pt x="10" y="29"/>
                  <a:pt x="10" y="29"/>
                </a:cubicBezTo>
                <a:cubicBezTo>
                  <a:pt x="9" y="29"/>
                  <a:pt x="9" y="29"/>
                  <a:pt x="9" y="29"/>
                </a:cubicBezTo>
                <a:cubicBezTo>
                  <a:pt x="9" y="29"/>
                  <a:pt x="9" y="29"/>
                  <a:pt x="8" y="29"/>
                </a:cubicBezTo>
                <a:cubicBezTo>
                  <a:pt x="8" y="30"/>
                  <a:pt x="8" y="30"/>
                  <a:pt x="8" y="30"/>
                </a:cubicBezTo>
                <a:cubicBezTo>
                  <a:pt x="8" y="30"/>
                  <a:pt x="8" y="30"/>
                  <a:pt x="8" y="29"/>
                </a:cubicBezTo>
                <a:cubicBezTo>
                  <a:pt x="8" y="29"/>
                  <a:pt x="8" y="29"/>
                  <a:pt x="8" y="29"/>
                </a:cubicBezTo>
                <a:cubicBezTo>
                  <a:pt x="7" y="29"/>
                  <a:pt x="7" y="29"/>
                  <a:pt x="7" y="29"/>
                </a:cubicBezTo>
                <a:cubicBezTo>
                  <a:pt x="6" y="29"/>
                  <a:pt x="6" y="29"/>
                  <a:pt x="6" y="29"/>
                </a:cubicBezTo>
                <a:cubicBezTo>
                  <a:pt x="6" y="29"/>
                  <a:pt x="5" y="29"/>
                  <a:pt x="5" y="29"/>
                </a:cubicBezTo>
                <a:cubicBezTo>
                  <a:pt x="5" y="30"/>
                  <a:pt x="5" y="30"/>
                  <a:pt x="5" y="30"/>
                </a:cubicBezTo>
                <a:cubicBezTo>
                  <a:pt x="5" y="30"/>
                  <a:pt x="5" y="30"/>
                  <a:pt x="5" y="29"/>
                </a:cubicBezTo>
                <a:cubicBezTo>
                  <a:pt x="5" y="29"/>
                  <a:pt x="5" y="29"/>
                  <a:pt x="5" y="29"/>
                </a:cubicBezTo>
                <a:cubicBezTo>
                  <a:pt x="4" y="29"/>
                  <a:pt x="4" y="29"/>
                  <a:pt x="4" y="29"/>
                </a:cubicBezTo>
                <a:cubicBezTo>
                  <a:pt x="3" y="29"/>
                  <a:pt x="3" y="29"/>
                  <a:pt x="3" y="29"/>
                </a:cubicBezTo>
                <a:cubicBezTo>
                  <a:pt x="2" y="29"/>
                  <a:pt x="2" y="29"/>
                  <a:pt x="2" y="29"/>
                </a:cubicBezTo>
                <a:cubicBezTo>
                  <a:pt x="2" y="30"/>
                  <a:pt x="2" y="30"/>
                  <a:pt x="2" y="30"/>
                </a:cubicBezTo>
                <a:cubicBezTo>
                  <a:pt x="2" y="30"/>
                  <a:pt x="2" y="30"/>
                  <a:pt x="2" y="29"/>
                </a:cubicBezTo>
                <a:cubicBezTo>
                  <a:pt x="2" y="29"/>
                  <a:pt x="2" y="29"/>
                  <a:pt x="1" y="29"/>
                </a:cubicBezTo>
                <a:cubicBezTo>
                  <a:pt x="1" y="29"/>
                  <a:pt x="0" y="28"/>
                  <a:pt x="0" y="28"/>
                </a:cubicBezTo>
                <a:cubicBezTo>
                  <a:pt x="0" y="28"/>
                  <a:pt x="0" y="28"/>
                  <a:pt x="0" y="28"/>
                </a:cubicBezTo>
                <a:cubicBezTo>
                  <a:pt x="0" y="28"/>
                  <a:pt x="0" y="28"/>
                  <a:pt x="0" y="28"/>
                </a:cubicBezTo>
                <a:cubicBezTo>
                  <a:pt x="0" y="2"/>
                  <a:pt x="0" y="2"/>
                  <a:pt x="0" y="2"/>
                </a:cubicBezTo>
                <a:close/>
                <a:moveTo>
                  <a:pt x="6" y="9"/>
                </a:moveTo>
                <a:cubicBezTo>
                  <a:pt x="6" y="9"/>
                  <a:pt x="6" y="9"/>
                  <a:pt x="6" y="9"/>
                </a:cubicBezTo>
                <a:cubicBezTo>
                  <a:pt x="6" y="13"/>
                  <a:pt x="6" y="13"/>
                  <a:pt x="6" y="13"/>
                </a:cubicBezTo>
                <a:cubicBezTo>
                  <a:pt x="6" y="13"/>
                  <a:pt x="6" y="14"/>
                  <a:pt x="6" y="14"/>
                </a:cubicBezTo>
                <a:cubicBezTo>
                  <a:pt x="13" y="14"/>
                  <a:pt x="13" y="14"/>
                  <a:pt x="13" y="14"/>
                </a:cubicBezTo>
                <a:cubicBezTo>
                  <a:pt x="14" y="14"/>
                  <a:pt x="14" y="13"/>
                  <a:pt x="14" y="13"/>
                </a:cubicBezTo>
                <a:cubicBezTo>
                  <a:pt x="14" y="9"/>
                  <a:pt x="14" y="9"/>
                  <a:pt x="14" y="9"/>
                </a:cubicBezTo>
                <a:cubicBezTo>
                  <a:pt x="14" y="9"/>
                  <a:pt x="14" y="9"/>
                  <a:pt x="13" y="9"/>
                </a:cubicBezTo>
                <a:cubicBezTo>
                  <a:pt x="6" y="9"/>
                  <a:pt x="6" y="9"/>
                  <a:pt x="6" y="9"/>
                </a:cubicBezTo>
                <a:close/>
                <a:moveTo>
                  <a:pt x="6" y="13"/>
                </a:moveTo>
                <a:cubicBezTo>
                  <a:pt x="13" y="13"/>
                  <a:pt x="13" y="13"/>
                  <a:pt x="13" y="13"/>
                </a:cubicBezTo>
                <a:cubicBezTo>
                  <a:pt x="13" y="12"/>
                  <a:pt x="13" y="12"/>
                  <a:pt x="13" y="12"/>
                </a:cubicBezTo>
                <a:cubicBezTo>
                  <a:pt x="12" y="11"/>
                  <a:pt x="12" y="11"/>
                  <a:pt x="12" y="11"/>
                </a:cubicBezTo>
                <a:cubicBezTo>
                  <a:pt x="12" y="11"/>
                  <a:pt x="12" y="11"/>
                  <a:pt x="12" y="11"/>
                </a:cubicBezTo>
                <a:cubicBezTo>
                  <a:pt x="10" y="12"/>
                  <a:pt x="10" y="12"/>
                  <a:pt x="10" y="12"/>
                </a:cubicBezTo>
                <a:cubicBezTo>
                  <a:pt x="10" y="12"/>
                  <a:pt x="10" y="12"/>
                  <a:pt x="9" y="12"/>
                </a:cubicBezTo>
                <a:cubicBezTo>
                  <a:pt x="7" y="10"/>
                  <a:pt x="7" y="10"/>
                  <a:pt x="7" y="10"/>
                </a:cubicBezTo>
                <a:cubicBezTo>
                  <a:pt x="7" y="10"/>
                  <a:pt x="7" y="10"/>
                  <a:pt x="7" y="10"/>
                </a:cubicBezTo>
                <a:cubicBezTo>
                  <a:pt x="6" y="11"/>
                  <a:pt x="6" y="11"/>
                  <a:pt x="6" y="11"/>
                </a:cubicBezTo>
                <a:cubicBezTo>
                  <a:pt x="6" y="13"/>
                  <a:pt x="6" y="13"/>
                  <a:pt x="6" y="13"/>
                </a:cubicBezTo>
                <a:close/>
                <a:moveTo>
                  <a:pt x="6" y="20"/>
                </a:moveTo>
                <a:cubicBezTo>
                  <a:pt x="6" y="20"/>
                  <a:pt x="6" y="20"/>
                  <a:pt x="6" y="21"/>
                </a:cubicBezTo>
                <a:cubicBezTo>
                  <a:pt x="6" y="21"/>
                  <a:pt x="6" y="21"/>
                  <a:pt x="6" y="21"/>
                </a:cubicBezTo>
                <a:cubicBezTo>
                  <a:pt x="6" y="21"/>
                  <a:pt x="6" y="22"/>
                  <a:pt x="6" y="22"/>
                </a:cubicBezTo>
                <a:cubicBezTo>
                  <a:pt x="22" y="22"/>
                  <a:pt x="22" y="22"/>
                  <a:pt x="22" y="22"/>
                </a:cubicBezTo>
                <a:cubicBezTo>
                  <a:pt x="23" y="22"/>
                  <a:pt x="23" y="21"/>
                  <a:pt x="23" y="21"/>
                </a:cubicBezTo>
                <a:cubicBezTo>
                  <a:pt x="23" y="21"/>
                  <a:pt x="23" y="21"/>
                  <a:pt x="23" y="21"/>
                </a:cubicBezTo>
                <a:cubicBezTo>
                  <a:pt x="23" y="20"/>
                  <a:pt x="23" y="20"/>
                  <a:pt x="22" y="20"/>
                </a:cubicBezTo>
                <a:cubicBezTo>
                  <a:pt x="6" y="20"/>
                  <a:pt x="6" y="20"/>
                  <a:pt x="6" y="20"/>
                </a:cubicBezTo>
                <a:close/>
                <a:moveTo>
                  <a:pt x="6" y="16"/>
                </a:moveTo>
                <a:cubicBezTo>
                  <a:pt x="6" y="16"/>
                  <a:pt x="6" y="17"/>
                  <a:pt x="6" y="17"/>
                </a:cubicBezTo>
                <a:cubicBezTo>
                  <a:pt x="6" y="17"/>
                  <a:pt x="6" y="17"/>
                  <a:pt x="6" y="17"/>
                </a:cubicBezTo>
                <a:cubicBezTo>
                  <a:pt x="6" y="17"/>
                  <a:pt x="6" y="18"/>
                  <a:pt x="6" y="18"/>
                </a:cubicBezTo>
                <a:cubicBezTo>
                  <a:pt x="22" y="18"/>
                  <a:pt x="22" y="18"/>
                  <a:pt x="22" y="18"/>
                </a:cubicBezTo>
                <a:cubicBezTo>
                  <a:pt x="23" y="18"/>
                  <a:pt x="23" y="17"/>
                  <a:pt x="23" y="17"/>
                </a:cubicBezTo>
                <a:cubicBezTo>
                  <a:pt x="23" y="17"/>
                  <a:pt x="23" y="17"/>
                  <a:pt x="23" y="17"/>
                </a:cubicBezTo>
                <a:cubicBezTo>
                  <a:pt x="23" y="17"/>
                  <a:pt x="23" y="16"/>
                  <a:pt x="22" y="16"/>
                </a:cubicBezTo>
                <a:cubicBezTo>
                  <a:pt x="6" y="16"/>
                  <a:pt x="6" y="16"/>
                  <a:pt x="6" y="16"/>
                </a:cubicBezTo>
                <a:close/>
                <a:moveTo>
                  <a:pt x="16" y="12"/>
                </a:moveTo>
                <a:cubicBezTo>
                  <a:pt x="16" y="12"/>
                  <a:pt x="16" y="13"/>
                  <a:pt x="16" y="13"/>
                </a:cubicBezTo>
                <a:cubicBezTo>
                  <a:pt x="16" y="13"/>
                  <a:pt x="16" y="13"/>
                  <a:pt x="16" y="13"/>
                </a:cubicBezTo>
                <a:cubicBezTo>
                  <a:pt x="16" y="13"/>
                  <a:pt x="16" y="14"/>
                  <a:pt x="16" y="14"/>
                </a:cubicBezTo>
                <a:cubicBezTo>
                  <a:pt x="22" y="14"/>
                  <a:pt x="22" y="14"/>
                  <a:pt x="22" y="14"/>
                </a:cubicBezTo>
                <a:cubicBezTo>
                  <a:pt x="23" y="14"/>
                  <a:pt x="23" y="13"/>
                  <a:pt x="23" y="13"/>
                </a:cubicBezTo>
                <a:cubicBezTo>
                  <a:pt x="23" y="13"/>
                  <a:pt x="23" y="13"/>
                  <a:pt x="23" y="13"/>
                </a:cubicBezTo>
                <a:cubicBezTo>
                  <a:pt x="23" y="13"/>
                  <a:pt x="23" y="12"/>
                  <a:pt x="22" y="12"/>
                </a:cubicBezTo>
                <a:cubicBezTo>
                  <a:pt x="16" y="12"/>
                  <a:pt x="16" y="12"/>
                  <a:pt x="16" y="12"/>
                </a:cubicBezTo>
                <a:close/>
                <a:moveTo>
                  <a:pt x="16" y="9"/>
                </a:moveTo>
                <a:cubicBezTo>
                  <a:pt x="16" y="9"/>
                  <a:pt x="16" y="9"/>
                  <a:pt x="16" y="9"/>
                </a:cubicBezTo>
                <a:cubicBezTo>
                  <a:pt x="16" y="9"/>
                  <a:pt x="16" y="9"/>
                  <a:pt x="16" y="9"/>
                </a:cubicBezTo>
                <a:cubicBezTo>
                  <a:pt x="16" y="10"/>
                  <a:pt x="16" y="10"/>
                  <a:pt x="16" y="10"/>
                </a:cubicBezTo>
                <a:cubicBezTo>
                  <a:pt x="22" y="10"/>
                  <a:pt x="22" y="10"/>
                  <a:pt x="22" y="10"/>
                </a:cubicBezTo>
                <a:cubicBezTo>
                  <a:pt x="23" y="10"/>
                  <a:pt x="23" y="10"/>
                  <a:pt x="23" y="9"/>
                </a:cubicBezTo>
                <a:cubicBezTo>
                  <a:pt x="23" y="9"/>
                  <a:pt x="23" y="9"/>
                  <a:pt x="23" y="9"/>
                </a:cubicBezTo>
                <a:cubicBezTo>
                  <a:pt x="23" y="9"/>
                  <a:pt x="23" y="9"/>
                  <a:pt x="22" y="9"/>
                </a:cubicBezTo>
                <a:cubicBezTo>
                  <a:pt x="16" y="9"/>
                  <a:pt x="16" y="9"/>
                  <a:pt x="16" y="9"/>
                </a:cubicBezTo>
                <a:close/>
                <a:moveTo>
                  <a:pt x="11" y="4"/>
                </a:moveTo>
                <a:cubicBezTo>
                  <a:pt x="13" y="4"/>
                  <a:pt x="13" y="4"/>
                  <a:pt x="13" y="4"/>
                </a:cubicBezTo>
                <a:cubicBezTo>
                  <a:pt x="13" y="3"/>
                  <a:pt x="13" y="3"/>
                  <a:pt x="13" y="3"/>
                </a:cubicBezTo>
                <a:cubicBezTo>
                  <a:pt x="10" y="3"/>
                  <a:pt x="10" y="3"/>
                  <a:pt x="10" y="3"/>
                </a:cubicBezTo>
                <a:cubicBezTo>
                  <a:pt x="10" y="7"/>
                  <a:pt x="10" y="7"/>
                  <a:pt x="10" y="7"/>
                </a:cubicBezTo>
                <a:cubicBezTo>
                  <a:pt x="13" y="7"/>
                  <a:pt x="13" y="7"/>
                  <a:pt x="13" y="7"/>
                </a:cubicBezTo>
                <a:cubicBezTo>
                  <a:pt x="13" y="7"/>
                  <a:pt x="13" y="7"/>
                  <a:pt x="13" y="7"/>
                </a:cubicBezTo>
                <a:cubicBezTo>
                  <a:pt x="11" y="7"/>
                  <a:pt x="11" y="7"/>
                  <a:pt x="11" y="7"/>
                </a:cubicBezTo>
                <a:cubicBezTo>
                  <a:pt x="11" y="6"/>
                  <a:pt x="11" y="6"/>
                  <a:pt x="11" y="5"/>
                </a:cubicBezTo>
                <a:cubicBezTo>
                  <a:pt x="13" y="5"/>
                  <a:pt x="13" y="5"/>
                  <a:pt x="13" y="5"/>
                </a:cubicBezTo>
                <a:cubicBezTo>
                  <a:pt x="13" y="5"/>
                  <a:pt x="13" y="5"/>
                  <a:pt x="13" y="5"/>
                </a:cubicBezTo>
                <a:cubicBezTo>
                  <a:pt x="11" y="5"/>
                  <a:pt x="11" y="5"/>
                  <a:pt x="11" y="5"/>
                </a:cubicBezTo>
                <a:cubicBezTo>
                  <a:pt x="11" y="4"/>
                  <a:pt x="11" y="4"/>
                  <a:pt x="11" y="4"/>
                </a:cubicBezTo>
                <a:close/>
                <a:moveTo>
                  <a:pt x="14" y="3"/>
                </a:moveTo>
                <a:cubicBezTo>
                  <a:pt x="13" y="3"/>
                  <a:pt x="13" y="3"/>
                  <a:pt x="13" y="3"/>
                </a:cubicBezTo>
                <a:cubicBezTo>
                  <a:pt x="14" y="7"/>
                  <a:pt x="14" y="7"/>
                  <a:pt x="14" y="7"/>
                </a:cubicBezTo>
                <a:cubicBezTo>
                  <a:pt x="16" y="7"/>
                  <a:pt x="16" y="7"/>
                  <a:pt x="16" y="7"/>
                </a:cubicBezTo>
                <a:cubicBezTo>
                  <a:pt x="16" y="6"/>
                  <a:pt x="16" y="5"/>
                  <a:pt x="17" y="4"/>
                </a:cubicBezTo>
                <a:cubicBezTo>
                  <a:pt x="17" y="5"/>
                  <a:pt x="17" y="6"/>
                  <a:pt x="17" y="7"/>
                </a:cubicBezTo>
                <a:cubicBezTo>
                  <a:pt x="19" y="7"/>
                  <a:pt x="19" y="7"/>
                  <a:pt x="19" y="7"/>
                </a:cubicBezTo>
                <a:cubicBezTo>
                  <a:pt x="20" y="3"/>
                  <a:pt x="20" y="3"/>
                  <a:pt x="20" y="3"/>
                </a:cubicBezTo>
                <a:cubicBezTo>
                  <a:pt x="20" y="3"/>
                  <a:pt x="20" y="3"/>
                  <a:pt x="20" y="3"/>
                </a:cubicBezTo>
                <a:cubicBezTo>
                  <a:pt x="19" y="3"/>
                  <a:pt x="19" y="3"/>
                  <a:pt x="19" y="3"/>
                </a:cubicBezTo>
                <a:cubicBezTo>
                  <a:pt x="19" y="4"/>
                  <a:pt x="18" y="5"/>
                  <a:pt x="18" y="6"/>
                </a:cubicBezTo>
                <a:cubicBezTo>
                  <a:pt x="18" y="5"/>
                  <a:pt x="17" y="4"/>
                  <a:pt x="17" y="3"/>
                </a:cubicBezTo>
                <a:cubicBezTo>
                  <a:pt x="16" y="3"/>
                  <a:pt x="16" y="3"/>
                  <a:pt x="16" y="3"/>
                </a:cubicBezTo>
                <a:cubicBezTo>
                  <a:pt x="16" y="4"/>
                  <a:pt x="15" y="5"/>
                  <a:pt x="15" y="6"/>
                </a:cubicBezTo>
                <a:cubicBezTo>
                  <a:pt x="15" y="5"/>
                  <a:pt x="15" y="4"/>
                  <a:pt x="14" y="4"/>
                </a:cubicBezTo>
                <a:cubicBezTo>
                  <a:pt x="14" y="3"/>
                  <a:pt x="14" y="3"/>
                  <a:pt x="14" y="3"/>
                </a:cubicBezTo>
                <a:close/>
                <a:moveTo>
                  <a:pt x="20" y="5"/>
                </a:moveTo>
                <a:cubicBezTo>
                  <a:pt x="21" y="5"/>
                  <a:pt x="21" y="5"/>
                  <a:pt x="21" y="5"/>
                </a:cubicBezTo>
                <a:cubicBezTo>
                  <a:pt x="22" y="6"/>
                  <a:pt x="23" y="5"/>
                  <a:pt x="23" y="6"/>
                </a:cubicBezTo>
                <a:cubicBezTo>
                  <a:pt x="23" y="7"/>
                  <a:pt x="21" y="7"/>
                  <a:pt x="21" y="6"/>
                </a:cubicBezTo>
                <a:cubicBezTo>
                  <a:pt x="21" y="6"/>
                  <a:pt x="21" y="6"/>
                  <a:pt x="21" y="6"/>
                </a:cubicBezTo>
                <a:cubicBezTo>
                  <a:pt x="21" y="6"/>
                  <a:pt x="20" y="6"/>
                  <a:pt x="20" y="6"/>
                </a:cubicBezTo>
                <a:cubicBezTo>
                  <a:pt x="20" y="6"/>
                  <a:pt x="20" y="6"/>
                  <a:pt x="20" y="7"/>
                </a:cubicBezTo>
                <a:cubicBezTo>
                  <a:pt x="20" y="7"/>
                  <a:pt x="20" y="7"/>
                  <a:pt x="20" y="7"/>
                </a:cubicBezTo>
                <a:cubicBezTo>
                  <a:pt x="20" y="7"/>
                  <a:pt x="20" y="7"/>
                  <a:pt x="20" y="7"/>
                </a:cubicBezTo>
                <a:cubicBezTo>
                  <a:pt x="21" y="7"/>
                  <a:pt x="21" y="7"/>
                  <a:pt x="21" y="7"/>
                </a:cubicBezTo>
                <a:cubicBezTo>
                  <a:pt x="21" y="7"/>
                  <a:pt x="21" y="7"/>
                  <a:pt x="21" y="7"/>
                </a:cubicBezTo>
                <a:cubicBezTo>
                  <a:pt x="22" y="7"/>
                  <a:pt x="22" y="7"/>
                  <a:pt x="22" y="7"/>
                </a:cubicBezTo>
                <a:cubicBezTo>
                  <a:pt x="22" y="7"/>
                  <a:pt x="22" y="7"/>
                  <a:pt x="22" y="7"/>
                </a:cubicBezTo>
                <a:cubicBezTo>
                  <a:pt x="23" y="7"/>
                  <a:pt x="23" y="7"/>
                  <a:pt x="23" y="7"/>
                </a:cubicBezTo>
                <a:cubicBezTo>
                  <a:pt x="23" y="7"/>
                  <a:pt x="23" y="7"/>
                  <a:pt x="23" y="7"/>
                </a:cubicBezTo>
                <a:cubicBezTo>
                  <a:pt x="23" y="7"/>
                  <a:pt x="23" y="7"/>
                  <a:pt x="23" y="7"/>
                </a:cubicBezTo>
                <a:cubicBezTo>
                  <a:pt x="23" y="7"/>
                  <a:pt x="24" y="7"/>
                  <a:pt x="24" y="7"/>
                </a:cubicBezTo>
                <a:cubicBezTo>
                  <a:pt x="24" y="7"/>
                  <a:pt x="24" y="7"/>
                  <a:pt x="24" y="7"/>
                </a:cubicBezTo>
                <a:cubicBezTo>
                  <a:pt x="24" y="6"/>
                  <a:pt x="24" y="6"/>
                  <a:pt x="24" y="5"/>
                </a:cubicBezTo>
                <a:cubicBezTo>
                  <a:pt x="24" y="5"/>
                  <a:pt x="23" y="5"/>
                  <a:pt x="22" y="5"/>
                </a:cubicBezTo>
                <a:cubicBezTo>
                  <a:pt x="21" y="5"/>
                  <a:pt x="21" y="5"/>
                  <a:pt x="21" y="4"/>
                </a:cubicBezTo>
                <a:cubicBezTo>
                  <a:pt x="21" y="4"/>
                  <a:pt x="21" y="4"/>
                  <a:pt x="21" y="4"/>
                </a:cubicBezTo>
                <a:cubicBezTo>
                  <a:pt x="21" y="4"/>
                  <a:pt x="21" y="4"/>
                  <a:pt x="21" y="4"/>
                </a:cubicBezTo>
                <a:cubicBezTo>
                  <a:pt x="21" y="4"/>
                  <a:pt x="21" y="4"/>
                  <a:pt x="21" y="4"/>
                </a:cubicBezTo>
                <a:cubicBezTo>
                  <a:pt x="21" y="3"/>
                  <a:pt x="23" y="3"/>
                  <a:pt x="23" y="4"/>
                </a:cubicBezTo>
                <a:cubicBezTo>
                  <a:pt x="23" y="4"/>
                  <a:pt x="23" y="4"/>
                  <a:pt x="23" y="4"/>
                </a:cubicBezTo>
                <a:cubicBezTo>
                  <a:pt x="23" y="4"/>
                  <a:pt x="23" y="4"/>
                  <a:pt x="23" y="4"/>
                </a:cubicBezTo>
                <a:cubicBezTo>
                  <a:pt x="23" y="4"/>
                  <a:pt x="23" y="4"/>
                  <a:pt x="23" y="4"/>
                </a:cubicBezTo>
                <a:cubicBezTo>
                  <a:pt x="23" y="4"/>
                  <a:pt x="23" y="4"/>
                  <a:pt x="23" y="4"/>
                </a:cubicBezTo>
                <a:cubicBezTo>
                  <a:pt x="24" y="4"/>
                  <a:pt x="24" y="4"/>
                  <a:pt x="24" y="4"/>
                </a:cubicBezTo>
                <a:cubicBezTo>
                  <a:pt x="24" y="4"/>
                  <a:pt x="24" y="4"/>
                  <a:pt x="24" y="4"/>
                </a:cubicBezTo>
                <a:cubicBezTo>
                  <a:pt x="24" y="4"/>
                  <a:pt x="24" y="4"/>
                  <a:pt x="24" y="3"/>
                </a:cubicBezTo>
                <a:cubicBezTo>
                  <a:pt x="24" y="3"/>
                  <a:pt x="23" y="3"/>
                  <a:pt x="23" y="3"/>
                </a:cubicBezTo>
                <a:cubicBezTo>
                  <a:pt x="23" y="3"/>
                  <a:pt x="21" y="3"/>
                  <a:pt x="20" y="3"/>
                </a:cubicBezTo>
                <a:cubicBezTo>
                  <a:pt x="20" y="3"/>
                  <a:pt x="20" y="3"/>
                  <a:pt x="20" y="3"/>
                </a:cubicBezTo>
                <a:cubicBezTo>
                  <a:pt x="20" y="4"/>
                  <a:pt x="20" y="5"/>
                  <a:pt x="20" y="5"/>
                </a:cubicBezTo>
                <a:close/>
              </a:path>
            </a:pathLst>
          </a:custGeom>
          <a:solidFill>
            <a:schemeClr val="tx1">
              <a:lumMod val="75000"/>
              <a:lumOff val="25000"/>
            </a:schemeClr>
          </a:solidFill>
          <a:ln>
            <a:noFill/>
          </a:ln>
        </p:spPr>
        <p:txBody>
          <a:bodyPr vert="horz" wrap="square" lIns="243778" tIns="121888" rIns="243778" bIns="121888" numCol="1" anchor="t" anchorCtr="0" compatLnSpc="1">
            <a:prstTxWarp prst="textNoShape">
              <a:avLst/>
            </a:prstTxWarp>
          </a:bodyPr>
          <a:lstStyle/>
          <a:p>
            <a:endParaRPr lang="en-US" sz="3732"/>
          </a:p>
        </p:txBody>
      </p:sp>
      <p:sp>
        <p:nvSpPr>
          <p:cNvPr id="162" name="Freeform 187"/>
          <p:cNvSpPr>
            <a:spLocks noEditPoints="1"/>
          </p:cNvSpPr>
          <p:nvPr/>
        </p:nvSpPr>
        <p:spPr bwMode="auto">
          <a:xfrm>
            <a:off x="7544711" y="3799813"/>
            <a:ext cx="539316" cy="615326"/>
          </a:xfrm>
          <a:custGeom>
            <a:avLst/>
            <a:gdLst>
              <a:gd name="T0" fmla="*/ 14 w 28"/>
              <a:gd name="T1" fmla="*/ 8 h 32"/>
              <a:gd name="T2" fmla="*/ 20 w 28"/>
              <a:gd name="T3" fmla="*/ 14 h 32"/>
              <a:gd name="T4" fmla="*/ 14 w 28"/>
              <a:gd name="T5" fmla="*/ 21 h 32"/>
              <a:gd name="T6" fmla="*/ 8 w 28"/>
              <a:gd name="T7" fmla="*/ 14 h 32"/>
              <a:gd name="T8" fmla="*/ 14 w 28"/>
              <a:gd name="T9" fmla="*/ 8 h 32"/>
              <a:gd name="T10" fmla="*/ 20 w 28"/>
              <a:gd name="T11" fmla="*/ 27 h 32"/>
              <a:gd name="T12" fmla="*/ 22 w 28"/>
              <a:gd name="T13" fmla="*/ 30 h 32"/>
              <a:gd name="T14" fmla="*/ 25 w 28"/>
              <a:gd name="T15" fmla="*/ 27 h 32"/>
              <a:gd name="T16" fmla="*/ 23 w 28"/>
              <a:gd name="T17" fmla="*/ 25 h 32"/>
              <a:gd name="T18" fmla="*/ 28 w 28"/>
              <a:gd name="T19" fmla="*/ 14 h 32"/>
              <a:gd name="T20" fmla="*/ 16 w 28"/>
              <a:gd name="T21" fmla="*/ 0 h 32"/>
              <a:gd name="T22" fmla="*/ 14 w 28"/>
              <a:gd name="T23" fmla="*/ 0 h 32"/>
              <a:gd name="T24" fmla="*/ 0 w 28"/>
              <a:gd name="T25" fmla="*/ 14 h 32"/>
              <a:gd name="T26" fmla="*/ 4 w 28"/>
              <a:gd name="T27" fmla="*/ 25 h 32"/>
              <a:gd name="T28" fmla="*/ 2 w 28"/>
              <a:gd name="T29" fmla="*/ 27 h 32"/>
              <a:gd name="T30" fmla="*/ 6 w 28"/>
              <a:gd name="T31" fmla="*/ 30 h 32"/>
              <a:gd name="T32" fmla="*/ 8 w 28"/>
              <a:gd name="T33" fmla="*/ 27 h 32"/>
              <a:gd name="T34" fmla="*/ 14 w 28"/>
              <a:gd name="T35" fmla="*/ 28 h 32"/>
              <a:gd name="T36" fmla="*/ 20 w 28"/>
              <a:gd name="T37" fmla="*/ 27 h 32"/>
              <a:gd name="T38" fmla="*/ 14 w 28"/>
              <a:gd name="T39" fmla="*/ 25 h 32"/>
              <a:gd name="T40" fmla="*/ 25 w 28"/>
              <a:gd name="T41" fmla="*/ 14 h 32"/>
              <a:gd name="T42" fmla="*/ 14 w 28"/>
              <a:gd name="T43" fmla="*/ 3 h 32"/>
              <a:gd name="T44" fmla="*/ 3 w 28"/>
              <a:gd name="T45" fmla="*/ 14 h 32"/>
              <a:gd name="T46" fmla="*/ 14 w 28"/>
              <a:gd name="T47" fmla="*/ 25 h 32"/>
              <a:gd name="T48" fmla="*/ 14 w 28"/>
              <a:gd name="T49" fmla="*/ 17 h 32"/>
              <a:gd name="T50" fmla="*/ 17 w 28"/>
              <a:gd name="T51" fmla="*/ 14 h 32"/>
              <a:gd name="T52" fmla="*/ 14 w 28"/>
              <a:gd name="T53" fmla="*/ 11 h 32"/>
              <a:gd name="T54" fmla="*/ 11 w 28"/>
              <a:gd name="T55" fmla="*/ 14 h 32"/>
              <a:gd name="T56" fmla="*/ 14 w 28"/>
              <a:gd name="T57" fmla="*/ 17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 h="32">
                <a:moveTo>
                  <a:pt x="14" y="8"/>
                </a:moveTo>
                <a:cubicBezTo>
                  <a:pt x="17" y="8"/>
                  <a:pt x="20" y="11"/>
                  <a:pt x="20" y="14"/>
                </a:cubicBezTo>
                <a:cubicBezTo>
                  <a:pt x="20" y="18"/>
                  <a:pt x="17" y="21"/>
                  <a:pt x="14" y="21"/>
                </a:cubicBezTo>
                <a:cubicBezTo>
                  <a:pt x="10" y="21"/>
                  <a:pt x="8" y="18"/>
                  <a:pt x="8" y="14"/>
                </a:cubicBezTo>
                <a:cubicBezTo>
                  <a:pt x="8" y="11"/>
                  <a:pt x="10" y="8"/>
                  <a:pt x="14" y="8"/>
                </a:cubicBezTo>
                <a:close/>
                <a:moveTo>
                  <a:pt x="20" y="27"/>
                </a:moveTo>
                <a:cubicBezTo>
                  <a:pt x="20" y="28"/>
                  <a:pt x="22" y="29"/>
                  <a:pt x="22" y="30"/>
                </a:cubicBezTo>
                <a:cubicBezTo>
                  <a:pt x="24" y="32"/>
                  <a:pt x="27" y="29"/>
                  <a:pt x="25" y="27"/>
                </a:cubicBezTo>
                <a:cubicBezTo>
                  <a:pt x="23" y="25"/>
                  <a:pt x="23" y="25"/>
                  <a:pt x="23" y="25"/>
                </a:cubicBezTo>
                <a:cubicBezTo>
                  <a:pt x="26" y="22"/>
                  <a:pt x="28" y="18"/>
                  <a:pt x="28" y="14"/>
                </a:cubicBezTo>
                <a:cubicBezTo>
                  <a:pt x="28" y="7"/>
                  <a:pt x="23" y="2"/>
                  <a:pt x="16" y="0"/>
                </a:cubicBezTo>
                <a:cubicBezTo>
                  <a:pt x="16" y="0"/>
                  <a:pt x="15" y="0"/>
                  <a:pt x="14" y="0"/>
                </a:cubicBezTo>
                <a:cubicBezTo>
                  <a:pt x="6" y="0"/>
                  <a:pt x="0" y="6"/>
                  <a:pt x="0" y="14"/>
                </a:cubicBezTo>
                <a:cubicBezTo>
                  <a:pt x="0" y="18"/>
                  <a:pt x="2" y="22"/>
                  <a:pt x="4" y="25"/>
                </a:cubicBezTo>
                <a:cubicBezTo>
                  <a:pt x="2" y="27"/>
                  <a:pt x="2" y="27"/>
                  <a:pt x="2" y="27"/>
                </a:cubicBezTo>
                <a:cubicBezTo>
                  <a:pt x="0" y="29"/>
                  <a:pt x="3" y="32"/>
                  <a:pt x="6" y="30"/>
                </a:cubicBezTo>
                <a:cubicBezTo>
                  <a:pt x="6" y="29"/>
                  <a:pt x="8" y="28"/>
                  <a:pt x="8" y="27"/>
                </a:cubicBezTo>
                <a:cubicBezTo>
                  <a:pt x="10" y="28"/>
                  <a:pt x="12" y="28"/>
                  <a:pt x="14" y="28"/>
                </a:cubicBezTo>
                <a:cubicBezTo>
                  <a:pt x="16" y="28"/>
                  <a:pt x="18" y="28"/>
                  <a:pt x="20" y="27"/>
                </a:cubicBezTo>
                <a:close/>
                <a:moveTo>
                  <a:pt x="14" y="25"/>
                </a:moveTo>
                <a:cubicBezTo>
                  <a:pt x="20" y="25"/>
                  <a:pt x="25" y="20"/>
                  <a:pt x="25" y="14"/>
                </a:cubicBezTo>
                <a:cubicBezTo>
                  <a:pt x="25" y="8"/>
                  <a:pt x="20" y="3"/>
                  <a:pt x="14" y="3"/>
                </a:cubicBezTo>
                <a:cubicBezTo>
                  <a:pt x="8" y="3"/>
                  <a:pt x="3" y="8"/>
                  <a:pt x="3" y="14"/>
                </a:cubicBezTo>
                <a:cubicBezTo>
                  <a:pt x="3" y="20"/>
                  <a:pt x="8" y="25"/>
                  <a:pt x="14" y="25"/>
                </a:cubicBezTo>
                <a:close/>
                <a:moveTo>
                  <a:pt x="14" y="17"/>
                </a:moveTo>
                <a:cubicBezTo>
                  <a:pt x="16" y="17"/>
                  <a:pt x="17" y="16"/>
                  <a:pt x="17" y="14"/>
                </a:cubicBezTo>
                <a:cubicBezTo>
                  <a:pt x="17" y="12"/>
                  <a:pt x="16" y="11"/>
                  <a:pt x="14" y="11"/>
                </a:cubicBezTo>
                <a:cubicBezTo>
                  <a:pt x="12" y="11"/>
                  <a:pt x="11" y="12"/>
                  <a:pt x="11" y="14"/>
                </a:cubicBezTo>
                <a:cubicBezTo>
                  <a:pt x="11" y="16"/>
                  <a:pt x="12" y="17"/>
                  <a:pt x="14" y="17"/>
                </a:cubicBezTo>
                <a:close/>
              </a:path>
            </a:pathLst>
          </a:custGeom>
          <a:solidFill>
            <a:schemeClr val="tx1">
              <a:lumMod val="75000"/>
              <a:lumOff val="25000"/>
            </a:schemeClr>
          </a:solidFill>
          <a:ln>
            <a:noFill/>
          </a:ln>
        </p:spPr>
        <p:txBody>
          <a:bodyPr vert="horz" wrap="square" lIns="243778" tIns="121888" rIns="243778" bIns="121888" numCol="1" anchor="t" anchorCtr="0" compatLnSpc="1">
            <a:prstTxWarp prst="textNoShape">
              <a:avLst/>
            </a:prstTxWarp>
          </a:bodyPr>
          <a:lstStyle/>
          <a:p>
            <a:endParaRPr lang="en-US" sz="3732"/>
          </a:p>
        </p:txBody>
      </p:sp>
      <p:sp>
        <p:nvSpPr>
          <p:cNvPr id="163" name="Freeform 188"/>
          <p:cNvSpPr>
            <a:spLocks noEditPoints="1"/>
          </p:cNvSpPr>
          <p:nvPr/>
        </p:nvSpPr>
        <p:spPr bwMode="auto">
          <a:xfrm>
            <a:off x="17505738" y="3781716"/>
            <a:ext cx="517598" cy="539316"/>
          </a:xfrm>
          <a:custGeom>
            <a:avLst/>
            <a:gdLst>
              <a:gd name="T0" fmla="*/ 24 w 27"/>
              <a:gd name="T1" fmla="*/ 3 h 28"/>
              <a:gd name="T2" fmla="*/ 24 w 27"/>
              <a:gd name="T3" fmla="*/ 14 h 28"/>
              <a:gd name="T4" fmla="*/ 14 w 27"/>
              <a:gd name="T5" fmla="*/ 13 h 28"/>
              <a:gd name="T6" fmla="*/ 13 w 27"/>
              <a:gd name="T7" fmla="*/ 3 h 28"/>
              <a:gd name="T8" fmla="*/ 24 w 27"/>
              <a:gd name="T9" fmla="*/ 3 h 28"/>
              <a:gd name="T10" fmla="*/ 3 w 27"/>
              <a:gd name="T11" fmla="*/ 25 h 28"/>
              <a:gd name="T12" fmla="*/ 3 w 27"/>
              <a:gd name="T13" fmla="*/ 24 h 28"/>
              <a:gd name="T14" fmla="*/ 13 w 27"/>
              <a:gd name="T15" fmla="*/ 14 h 28"/>
              <a:gd name="T16" fmla="*/ 12 w 27"/>
              <a:gd name="T17" fmla="*/ 12 h 28"/>
              <a:gd name="T18" fmla="*/ 10 w 27"/>
              <a:gd name="T19" fmla="*/ 13 h 28"/>
              <a:gd name="T20" fmla="*/ 8 w 27"/>
              <a:gd name="T21" fmla="*/ 14 h 28"/>
              <a:gd name="T22" fmla="*/ 7 w 27"/>
              <a:gd name="T23" fmla="*/ 16 h 28"/>
              <a:gd name="T24" fmla="*/ 6 w 27"/>
              <a:gd name="T25" fmla="*/ 18 h 28"/>
              <a:gd name="T26" fmla="*/ 5 w 27"/>
              <a:gd name="T27" fmla="*/ 20 h 28"/>
              <a:gd name="T28" fmla="*/ 3 w 27"/>
              <a:gd name="T29" fmla="*/ 20 h 28"/>
              <a:gd name="T30" fmla="*/ 0 w 27"/>
              <a:gd name="T31" fmla="*/ 23 h 28"/>
              <a:gd name="T32" fmla="*/ 0 w 27"/>
              <a:gd name="T33" fmla="*/ 27 h 28"/>
              <a:gd name="T34" fmla="*/ 4 w 27"/>
              <a:gd name="T35" fmla="*/ 27 h 28"/>
              <a:gd name="T36" fmla="*/ 16 w 27"/>
              <a:gd name="T37" fmla="*/ 15 h 28"/>
              <a:gd name="T38" fmla="*/ 14 w 27"/>
              <a:gd name="T39" fmla="*/ 14 h 28"/>
              <a:gd name="T40" fmla="*/ 4 w 27"/>
              <a:gd name="T41" fmla="*/ 25 h 28"/>
              <a:gd name="T42" fmla="*/ 4 w 27"/>
              <a:gd name="T43" fmla="*/ 25 h 28"/>
              <a:gd name="T44" fmla="*/ 3 w 27"/>
              <a:gd name="T45" fmla="*/ 25 h 28"/>
              <a:gd name="T46" fmla="*/ 3 w 27"/>
              <a:gd name="T47" fmla="*/ 25 h 28"/>
              <a:gd name="T48" fmla="*/ 22 w 27"/>
              <a:gd name="T49" fmla="*/ 5 h 28"/>
              <a:gd name="T50" fmla="*/ 18 w 27"/>
              <a:gd name="T51" fmla="*/ 3 h 28"/>
              <a:gd name="T52" fmla="*/ 18 w 27"/>
              <a:gd name="T53" fmla="*/ 4 h 28"/>
              <a:gd name="T54" fmla="*/ 18 w 27"/>
              <a:gd name="T55" fmla="*/ 5 h 28"/>
              <a:gd name="T56" fmla="*/ 22 w 27"/>
              <a:gd name="T57" fmla="*/ 9 h 28"/>
              <a:gd name="T58" fmla="*/ 23 w 27"/>
              <a:gd name="T59" fmla="*/ 9 h 28"/>
              <a:gd name="T60" fmla="*/ 24 w 27"/>
              <a:gd name="T61" fmla="*/ 9 h 28"/>
              <a:gd name="T62" fmla="*/ 22 w 27"/>
              <a:gd name="T63" fmla="*/ 5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7" h="28">
                <a:moveTo>
                  <a:pt x="24" y="3"/>
                </a:moveTo>
                <a:cubicBezTo>
                  <a:pt x="27" y="6"/>
                  <a:pt x="27" y="11"/>
                  <a:pt x="24" y="14"/>
                </a:cubicBezTo>
                <a:cubicBezTo>
                  <a:pt x="21" y="17"/>
                  <a:pt x="17" y="16"/>
                  <a:pt x="14" y="13"/>
                </a:cubicBezTo>
                <a:cubicBezTo>
                  <a:pt x="11" y="10"/>
                  <a:pt x="10" y="6"/>
                  <a:pt x="13" y="3"/>
                </a:cubicBezTo>
                <a:cubicBezTo>
                  <a:pt x="16" y="0"/>
                  <a:pt x="21" y="0"/>
                  <a:pt x="24" y="3"/>
                </a:cubicBezTo>
                <a:close/>
                <a:moveTo>
                  <a:pt x="3" y="25"/>
                </a:moveTo>
                <a:cubicBezTo>
                  <a:pt x="3" y="24"/>
                  <a:pt x="3" y="24"/>
                  <a:pt x="3" y="24"/>
                </a:cubicBezTo>
                <a:cubicBezTo>
                  <a:pt x="13" y="14"/>
                  <a:pt x="13" y="14"/>
                  <a:pt x="13" y="14"/>
                </a:cubicBezTo>
                <a:cubicBezTo>
                  <a:pt x="13" y="13"/>
                  <a:pt x="12" y="12"/>
                  <a:pt x="12" y="12"/>
                </a:cubicBezTo>
                <a:cubicBezTo>
                  <a:pt x="10" y="13"/>
                  <a:pt x="10" y="13"/>
                  <a:pt x="10" y="13"/>
                </a:cubicBezTo>
                <a:cubicBezTo>
                  <a:pt x="8" y="14"/>
                  <a:pt x="8" y="14"/>
                  <a:pt x="8" y="14"/>
                </a:cubicBezTo>
                <a:cubicBezTo>
                  <a:pt x="7" y="16"/>
                  <a:pt x="7" y="16"/>
                  <a:pt x="7" y="16"/>
                </a:cubicBezTo>
                <a:cubicBezTo>
                  <a:pt x="6" y="18"/>
                  <a:pt x="6" y="18"/>
                  <a:pt x="6" y="18"/>
                </a:cubicBezTo>
                <a:cubicBezTo>
                  <a:pt x="5" y="20"/>
                  <a:pt x="5" y="20"/>
                  <a:pt x="5" y="20"/>
                </a:cubicBezTo>
                <a:cubicBezTo>
                  <a:pt x="3" y="20"/>
                  <a:pt x="3" y="20"/>
                  <a:pt x="3" y="20"/>
                </a:cubicBezTo>
                <a:cubicBezTo>
                  <a:pt x="0" y="23"/>
                  <a:pt x="0" y="23"/>
                  <a:pt x="0" y="23"/>
                </a:cubicBezTo>
                <a:cubicBezTo>
                  <a:pt x="0" y="27"/>
                  <a:pt x="0" y="27"/>
                  <a:pt x="0" y="27"/>
                </a:cubicBezTo>
                <a:cubicBezTo>
                  <a:pt x="0" y="27"/>
                  <a:pt x="3" y="28"/>
                  <a:pt x="4" y="27"/>
                </a:cubicBezTo>
                <a:cubicBezTo>
                  <a:pt x="16" y="15"/>
                  <a:pt x="16" y="15"/>
                  <a:pt x="16" y="15"/>
                </a:cubicBezTo>
                <a:cubicBezTo>
                  <a:pt x="15" y="15"/>
                  <a:pt x="15" y="15"/>
                  <a:pt x="14" y="14"/>
                </a:cubicBezTo>
                <a:cubicBezTo>
                  <a:pt x="4" y="25"/>
                  <a:pt x="4" y="25"/>
                  <a:pt x="4" y="25"/>
                </a:cubicBezTo>
                <a:cubicBezTo>
                  <a:pt x="4" y="25"/>
                  <a:pt x="4" y="25"/>
                  <a:pt x="4" y="25"/>
                </a:cubicBezTo>
                <a:cubicBezTo>
                  <a:pt x="4" y="25"/>
                  <a:pt x="3" y="25"/>
                  <a:pt x="3" y="25"/>
                </a:cubicBezTo>
                <a:cubicBezTo>
                  <a:pt x="3" y="25"/>
                  <a:pt x="3" y="25"/>
                  <a:pt x="3" y="25"/>
                </a:cubicBezTo>
                <a:close/>
                <a:moveTo>
                  <a:pt x="22" y="5"/>
                </a:moveTo>
                <a:cubicBezTo>
                  <a:pt x="21" y="3"/>
                  <a:pt x="20" y="3"/>
                  <a:pt x="18" y="3"/>
                </a:cubicBezTo>
                <a:cubicBezTo>
                  <a:pt x="18" y="4"/>
                  <a:pt x="18" y="4"/>
                  <a:pt x="18" y="4"/>
                </a:cubicBezTo>
                <a:cubicBezTo>
                  <a:pt x="18" y="4"/>
                  <a:pt x="18" y="5"/>
                  <a:pt x="18" y="5"/>
                </a:cubicBezTo>
                <a:cubicBezTo>
                  <a:pt x="22" y="9"/>
                  <a:pt x="22" y="9"/>
                  <a:pt x="22" y="9"/>
                </a:cubicBezTo>
                <a:cubicBezTo>
                  <a:pt x="22" y="9"/>
                  <a:pt x="23" y="9"/>
                  <a:pt x="23" y="9"/>
                </a:cubicBezTo>
                <a:cubicBezTo>
                  <a:pt x="23" y="9"/>
                  <a:pt x="24" y="9"/>
                  <a:pt x="24" y="9"/>
                </a:cubicBezTo>
                <a:cubicBezTo>
                  <a:pt x="24" y="7"/>
                  <a:pt x="24" y="6"/>
                  <a:pt x="22" y="5"/>
                </a:cubicBezTo>
                <a:close/>
              </a:path>
            </a:pathLst>
          </a:custGeom>
          <a:solidFill>
            <a:schemeClr val="tx1">
              <a:lumMod val="75000"/>
              <a:lumOff val="25000"/>
            </a:schemeClr>
          </a:solidFill>
          <a:ln>
            <a:noFill/>
          </a:ln>
        </p:spPr>
        <p:txBody>
          <a:bodyPr vert="horz" wrap="square" lIns="243778" tIns="121888" rIns="243778" bIns="121888" numCol="1" anchor="t" anchorCtr="0" compatLnSpc="1">
            <a:prstTxWarp prst="textNoShape">
              <a:avLst/>
            </a:prstTxWarp>
          </a:bodyPr>
          <a:lstStyle/>
          <a:p>
            <a:endParaRPr lang="en-US" sz="3732"/>
          </a:p>
        </p:txBody>
      </p:sp>
      <p:sp>
        <p:nvSpPr>
          <p:cNvPr id="164" name="Freeform 189"/>
          <p:cNvSpPr>
            <a:spLocks/>
          </p:cNvSpPr>
          <p:nvPr/>
        </p:nvSpPr>
        <p:spPr bwMode="auto">
          <a:xfrm>
            <a:off x="9926382" y="3799812"/>
            <a:ext cx="749250" cy="539316"/>
          </a:xfrm>
          <a:custGeom>
            <a:avLst/>
            <a:gdLst>
              <a:gd name="T0" fmla="*/ 9 w 39"/>
              <a:gd name="T1" fmla="*/ 1 h 28"/>
              <a:gd name="T2" fmla="*/ 15 w 39"/>
              <a:gd name="T3" fmla="*/ 1 h 28"/>
              <a:gd name="T4" fmla="*/ 16 w 39"/>
              <a:gd name="T5" fmla="*/ 1 h 28"/>
              <a:gd name="T6" fmla="*/ 16 w 39"/>
              <a:gd name="T7" fmla="*/ 3 h 28"/>
              <a:gd name="T8" fmla="*/ 15 w 39"/>
              <a:gd name="T9" fmla="*/ 5 h 28"/>
              <a:gd name="T10" fmla="*/ 19 w 39"/>
              <a:gd name="T11" fmla="*/ 9 h 28"/>
              <a:gd name="T12" fmla="*/ 22 w 39"/>
              <a:gd name="T13" fmla="*/ 5 h 28"/>
              <a:gd name="T14" fmla="*/ 22 w 39"/>
              <a:gd name="T15" fmla="*/ 4 h 28"/>
              <a:gd name="T16" fmla="*/ 22 w 39"/>
              <a:gd name="T17" fmla="*/ 3 h 28"/>
              <a:gd name="T18" fmla="*/ 22 w 39"/>
              <a:gd name="T19" fmla="*/ 1 h 28"/>
              <a:gd name="T20" fmla="*/ 23 w 39"/>
              <a:gd name="T21" fmla="*/ 1 h 28"/>
              <a:gd name="T22" fmla="*/ 29 w 39"/>
              <a:gd name="T23" fmla="*/ 1 h 28"/>
              <a:gd name="T24" fmla="*/ 31 w 39"/>
              <a:gd name="T25" fmla="*/ 3 h 28"/>
              <a:gd name="T26" fmla="*/ 31 w 39"/>
              <a:gd name="T27" fmla="*/ 9 h 28"/>
              <a:gd name="T28" fmla="*/ 31 w 39"/>
              <a:gd name="T29" fmla="*/ 11 h 28"/>
              <a:gd name="T30" fmla="*/ 33 w 39"/>
              <a:gd name="T31" fmla="*/ 11 h 28"/>
              <a:gd name="T32" fmla="*/ 35 w 39"/>
              <a:gd name="T33" fmla="*/ 10 h 28"/>
              <a:gd name="T34" fmla="*/ 39 w 39"/>
              <a:gd name="T35" fmla="*/ 14 h 28"/>
              <a:gd name="T36" fmla="*/ 35 w 39"/>
              <a:gd name="T37" fmla="*/ 17 h 28"/>
              <a:gd name="T38" fmla="*/ 33 w 39"/>
              <a:gd name="T39" fmla="*/ 17 h 28"/>
              <a:gd name="T40" fmla="*/ 32 w 39"/>
              <a:gd name="T41" fmla="*/ 16 h 28"/>
              <a:gd name="T42" fmla="*/ 31 w 39"/>
              <a:gd name="T43" fmla="*/ 17 h 28"/>
              <a:gd name="T44" fmla="*/ 30 w 39"/>
              <a:gd name="T45" fmla="*/ 18 h 28"/>
              <a:gd name="T46" fmla="*/ 31 w 39"/>
              <a:gd name="T47" fmla="*/ 25 h 28"/>
              <a:gd name="T48" fmla="*/ 29 w 39"/>
              <a:gd name="T49" fmla="*/ 27 h 28"/>
              <a:gd name="T50" fmla="*/ 24 w 39"/>
              <a:gd name="T51" fmla="*/ 28 h 28"/>
              <a:gd name="T52" fmla="*/ 23 w 39"/>
              <a:gd name="T53" fmla="*/ 27 h 28"/>
              <a:gd name="T54" fmla="*/ 23 w 39"/>
              <a:gd name="T55" fmla="*/ 25 h 28"/>
              <a:gd name="T56" fmla="*/ 23 w 39"/>
              <a:gd name="T57" fmla="*/ 24 h 28"/>
              <a:gd name="T58" fmla="*/ 20 w 39"/>
              <a:gd name="T59" fmla="*/ 20 h 28"/>
              <a:gd name="T60" fmla="*/ 16 w 39"/>
              <a:gd name="T61" fmla="*/ 24 h 28"/>
              <a:gd name="T62" fmla="*/ 17 w 39"/>
              <a:gd name="T63" fmla="*/ 25 h 28"/>
              <a:gd name="T64" fmla="*/ 17 w 39"/>
              <a:gd name="T65" fmla="*/ 25 h 28"/>
              <a:gd name="T66" fmla="*/ 16 w 39"/>
              <a:gd name="T67" fmla="*/ 27 h 28"/>
              <a:gd name="T68" fmla="*/ 15 w 39"/>
              <a:gd name="T69" fmla="*/ 28 h 28"/>
              <a:gd name="T70" fmla="*/ 9 w 39"/>
              <a:gd name="T71" fmla="*/ 27 h 28"/>
              <a:gd name="T72" fmla="*/ 7 w 39"/>
              <a:gd name="T73" fmla="*/ 25 h 28"/>
              <a:gd name="T74" fmla="*/ 8 w 39"/>
              <a:gd name="T75" fmla="*/ 19 h 28"/>
              <a:gd name="T76" fmla="*/ 7 w 39"/>
              <a:gd name="T77" fmla="*/ 17 h 28"/>
              <a:gd name="T78" fmla="*/ 5 w 39"/>
              <a:gd name="T79" fmla="*/ 17 h 28"/>
              <a:gd name="T80" fmla="*/ 3 w 39"/>
              <a:gd name="T81" fmla="*/ 18 h 28"/>
              <a:gd name="T82" fmla="*/ 0 w 39"/>
              <a:gd name="T83" fmla="*/ 14 h 28"/>
              <a:gd name="T84" fmla="*/ 3 w 39"/>
              <a:gd name="T85" fmla="*/ 11 h 28"/>
              <a:gd name="T86" fmla="*/ 5 w 39"/>
              <a:gd name="T87" fmla="*/ 11 h 28"/>
              <a:gd name="T88" fmla="*/ 6 w 39"/>
              <a:gd name="T89" fmla="*/ 12 h 28"/>
              <a:gd name="T90" fmla="*/ 7 w 39"/>
              <a:gd name="T91" fmla="*/ 11 h 28"/>
              <a:gd name="T92" fmla="*/ 8 w 39"/>
              <a:gd name="T93" fmla="*/ 10 h 28"/>
              <a:gd name="T94" fmla="*/ 7 w 39"/>
              <a:gd name="T95" fmla="*/ 3 h 28"/>
              <a:gd name="T96" fmla="*/ 9 w 39"/>
              <a:gd name="T97" fmla="*/ 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9" h="28">
                <a:moveTo>
                  <a:pt x="9" y="1"/>
                </a:moveTo>
                <a:cubicBezTo>
                  <a:pt x="11" y="1"/>
                  <a:pt x="13" y="1"/>
                  <a:pt x="15" y="1"/>
                </a:cubicBezTo>
                <a:cubicBezTo>
                  <a:pt x="15" y="0"/>
                  <a:pt x="16" y="1"/>
                  <a:pt x="16" y="1"/>
                </a:cubicBezTo>
                <a:cubicBezTo>
                  <a:pt x="17" y="2"/>
                  <a:pt x="17" y="3"/>
                  <a:pt x="16" y="3"/>
                </a:cubicBezTo>
                <a:cubicBezTo>
                  <a:pt x="16" y="4"/>
                  <a:pt x="15" y="4"/>
                  <a:pt x="15" y="5"/>
                </a:cubicBezTo>
                <a:cubicBezTo>
                  <a:pt x="15" y="7"/>
                  <a:pt x="17" y="9"/>
                  <a:pt x="19" y="9"/>
                </a:cubicBezTo>
                <a:cubicBezTo>
                  <a:pt x="21" y="9"/>
                  <a:pt x="22" y="7"/>
                  <a:pt x="22" y="5"/>
                </a:cubicBezTo>
                <a:cubicBezTo>
                  <a:pt x="22" y="5"/>
                  <a:pt x="22" y="4"/>
                  <a:pt x="22" y="4"/>
                </a:cubicBezTo>
                <a:cubicBezTo>
                  <a:pt x="22" y="3"/>
                  <a:pt x="22" y="3"/>
                  <a:pt x="22" y="3"/>
                </a:cubicBezTo>
                <a:cubicBezTo>
                  <a:pt x="22" y="2"/>
                  <a:pt x="22" y="2"/>
                  <a:pt x="22" y="1"/>
                </a:cubicBezTo>
                <a:cubicBezTo>
                  <a:pt x="22" y="1"/>
                  <a:pt x="23" y="0"/>
                  <a:pt x="23" y="1"/>
                </a:cubicBezTo>
                <a:cubicBezTo>
                  <a:pt x="25" y="1"/>
                  <a:pt x="27" y="1"/>
                  <a:pt x="29" y="1"/>
                </a:cubicBezTo>
                <a:cubicBezTo>
                  <a:pt x="30" y="1"/>
                  <a:pt x="31" y="2"/>
                  <a:pt x="31" y="3"/>
                </a:cubicBezTo>
                <a:cubicBezTo>
                  <a:pt x="31" y="5"/>
                  <a:pt x="31" y="7"/>
                  <a:pt x="31" y="9"/>
                </a:cubicBezTo>
                <a:cubicBezTo>
                  <a:pt x="30" y="10"/>
                  <a:pt x="31" y="11"/>
                  <a:pt x="31" y="11"/>
                </a:cubicBezTo>
                <a:cubicBezTo>
                  <a:pt x="32" y="11"/>
                  <a:pt x="33" y="11"/>
                  <a:pt x="33" y="11"/>
                </a:cubicBezTo>
                <a:cubicBezTo>
                  <a:pt x="34" y="11"/>
                  <a:pt x="34" y="10"/>
                  <a:pt x="35" y="10"/>
                </a:cubicBezTo>
                <a:cubicBezTo>
                  <a:pt x="37" y="10"/>
                  <a:pt x="39" y="12"/>
                  <a:pt x="39" y="14"/>
                </a:cubicBezTo>
                <a:cubicBezTo>
                  <a:pt x="39" y="16"/>
                  <a:pt x="37" y="17"/>
                  <a:pt x="35" y="17"/>
                </a:cubicBezTo>
                <a:cubicBezTo>
                  <a:pt x="34" y="17"/>
                  <a:pt x="34" y="17"/>
                  <a:pt x="33" y="17"/>
                </a:cubicBezTo>
                <a:cubicBezTo>
                  <a:pt x="33" y="17"/>
                  <a:pt x="33" y="16"/>
                  <a:pt x="32" y="16"/>
                </a:cubicBezTo>
                <a:cubicBezTo>
                  <a:pt x="32" y="16"/>
                  <a:pt x="31" y="17"/>
                  <a:pt x="31" y="17"/>
                </a:cubicBezTo>
                <a:cubicBezTo>
                  <a:pt x="31" y="17"/>
                  <a:pt x="30" y="18"/>
                  <a:pt x="30" y="18"/>
                </a:cubicBezTo>
                <a:cubicBezTo>
                  <a:pt x="31" y="21"/>
                  <a:pt x="31" y="23"/>
                  <a:pt x="31" y="25"/>
                </a:cubicBezTo>
                <a:cubicBezTo>
                  <a:pt x="31" y="26"/>
                  <a:pt x="30" y="27"/>
                  <a:pt x="29" y="27"/>
                </a:cubicBezTo>
                <a:cubicBezTo>
                  <a:pt x="28" y="27"/>
                  <a:pt x="26" y="28"/>
                  <a:pt x="24" y="28"/>
                </a:cubicBezTo>
                <a:cubicBezTo>
                  <a:pt x="24" y="28"/>
                  <a:pt x="23" y="28"/>
                  <a:pt x="23" y="27"/>
                </a:cubicBezTo>
                <a:cubicBezTo>
                  <a:pt x="22" y="26"/>
                  <a:pt x="22" y="26"/>
                  <a:pt x="23" y="25"/>
                </a:cubicBezTo>
                <a:cubicBezTo>
                  <a:pt x="23" y="25"/>
                  <a:pt x="23" y="24"/>
                  <a:pt x="23" y="24"/>
                </a:cubicBezTo>
                <a:cubicBezTo>
                  <a:pt x="23" y="22"/>
                  <a:pt x="22" y="20"/>
                  <a:pt x="20" y="20"/>
                </a:cubicBezTo>
                <a:cubicBezTo>
                  <a:pt x="18" y="20"/>
                  <a:pt x="16" y="22"/>
                  <a:pt x="16" y="24"/>
                </a:cubicBezTo>
                <a:cubicBezTo>
                  <a:pt x="16" y="24"/>
                  <a:pt x="16" y="25"/>
                  <a:pt x="17" y="25"/>
                </a:cubicBezTo>
                <a:cubicBezTo>
                  <a:pt x="17" y="25"/>
                  <a:pt x="17" y="25"/>
                  <a:pt x="17" y="25"/>
                </a:cubicBezTo>
                <a:cubicBezTo>
                  <a:pt x="17" y="26"/>
                  <a:pt x="17" y="27"/>
                  <a:pt x="16" y="27"/>
                </a:cubicBezTo>
                <a:cubicBezTo>
                  <a:pt x="16" y="28"/>
                  <a:pt x="16" y="28"/>
                  <a:pt x="15" y="28"/>
                </a:cubicBezTo>
                <a:cubicBezTo>
                  <a:pt x="13" y="28"/>
                  <a:pt x="11" y="27"/>
                  <a:pt x="9" y="27"/>
                </a:cubicBezTo>
                <a:cubicBezTo>
                  <a:pt x="8" y="27"/>
                  <a:pt x="7" y="26"/>
                  <a:pt x="7" y="25"/>
                </a:cubicBezTo>
                <a:cubicBezTo>
                  <a:pt x="8" y="23"/>
                  <a:pt x="8" y="21"/>
                  <a:pt x="8" y="19"/>
                </a:cubicBezTo>
                <a:cubicBezTo>
                  <a:pt x="8" y="18"/>
                  <a:pt x="8" y="18"/>
                  <a:pt x="7" y="17"/>
                </a:cubicBezTo>
                <a:cubicBezTo>
                  <a:pt x="6" y="17"/>
                  <a:pt x="6" y="17"/>
                  <a:pt x="5" y="17"/>
                </a:cubicBezTo>
                <a:cubicBezTo>
                  <a:pt x="5" y="18"/>
                  <a:pt x="4" y="18"/>
                  <a:pt x="3" y="18"/>
                </a:cubicBezTo>
                <a:cubicBezTo>
                  <a:pt x="1" y="18"/>
                  <a:pt x="0" y="16"/>
                  <a:pt x="0" y="14"/>
                </a:cubicBezTo>
                <a:cubicBezTo>
                  <a:pt x="0" y="13"/>
                  <a:pt x="1" y="11"/>
                  <a:pt x="3" y="11"/>
                </a:cubicBezTo>
                <a:cubicBezTo>
                  <a:pt x="4" y="11"/>
                  <a:pt x="4" y="11"/>
                  <a:pt x="5" y="11"/>
                </a:cubicBezTo>
                <a:cubicBezTo>
                  <a:pt x="5" y="12"/>
                  <a:pt x="6" y="12"/>
                  <a:pt x="6" y="12"/>
                </a:cubicBezTo>
                <a:cubicBezTo>
                  <a:pt x="7" y="12"/>
                  <a:pt x="7" y="12"/>
                  <a:pt x="7" y="11"/>
                </a:cubicBezTo>
                <a:cubicBezTo>
                  <a:pt x="8" y="11"/>
                  <a:pt x="8" y="10"/>
                  <a:pt x="8" y="10"/>
                </a:cubicBezTo>
                <a:cubicBezTo>
                  <a:pt x="8" y="8"/>
                  <a:pt x="8" y="5"/>
                  <a:pt x="7" y="3"/>
                </a:cubicBezTo>
                <a:cubicBezTo>
                  <a:pt x="7" y="2"/>
                  <a:pt x="8" y="1"/>
                  <a:pt x="9" y="1"/>
                </a:cubicBezTo>
                <a:close/>
              </a:path>
            </a:pathLst>
          </a:custGeom>
          <a:solidFill>
            <a:schemeClr val="tx1">
              <a:lumMod val="75000"/>
              <a:lumOff val="25000"/>
            </a:schemeClr>
          </a:solidFill>
          <a:ln>
            <a:noFill/>
          </a:ln>
        </p:spPr>
        <p:txBody>
          <a:bodyPr vert="horz" wrap="square" lIns="243778" tIns="121888" rIns="243778" bIns="121888" numCol="1" anchor="t" anchorCtr="0" compatLnSpc="1">
            <a:prstTxWarp prst="textNoShape">
              <a:avLst/>
            </a:prstTxWarp>
          </a:bodyPr>
          <a:lstStyle/>
          <a:p>
            <a:endParaRPr lang="en-US" sz="3732"/>
          </a:p>
        </p:txBody>
      </p:sp>
      <p:sp>
        <p:nvSpPr>
          <p:cNvPr id="165" name="Freeform 190"/>
          <p:cNvSpPr>
            <a:spLocks noEditPoints="1"/>
          </p:cNvSpPr>
          <p:nvPr/>
        </p:nvSpPr>
        <p:spPr bwMode="auto">
          <a:xfrm>
            <a:off x="11309054" y="3745520"/>
            <a:ext cx="495882" cy="633424"/>
          </a:xfrm>
          <a:custGeom>
            <a:avLst/>
            <a:gdLst>
              <a:gd name="T0" fmla="*/ 2 w 26"/>
              <a:gd name="T1" fmla="*/ 33 h 33"/>
              <a:gd name="T2" fmla="*/ 24 w 26"/>
              <a:gd name="T3" fmla="*/ 33 h 33"/>
              <a:gd name="T4" fmla="*/ 26 w 26"/>
              <a:gd name="T5" fmla="*/ 31 h 33"/>
              <a:gd name="T6" fmla="*/ 26 w 26"/>
              <a:gd name="T7" fmla="*/ 2 h 33"/>
              <a:gd name="T8" fmla="*/ 24 w 26"/>
              <a:gd name="T9" fmla="*/ 0 h 33"/>
              <a:gd name="T10" fmla="*/ 18 w 26"/>
              <a:gd name="T11" fmla="*/ 0 h 33"/>
              <a:gd name="T12" fmla="*/ 18 w 26"/>
              <a:gd name="T13" fmla="*/ 3 h 33"/>
              <a:gd name="T14" fmla="*/ 22 w 26"/>
              <a:gd name="T15" fmla="*/ 3 h 33"/>
              <a:gd name="T16" fmla="*/ 22 w 26"/>
              <a:gd name="T17" fmla="*/ 6 h 33"/>
              <a:gd name="T18" fmla="*/ 22 w 26"/>
              <a:gd name="T19" fmla="*/ 30 h 33"/>
              <a:gd name="T20" fmla="*/ 3 w 26"/>
              <a:gd name="T21" fmla="*/ 30 h 33"/>
              <a:gd name="T22" fmla="*/ 3 w 26"/>
              <a:gd name="T23" fmla="*/ 3 h 33"/>
              <a:gd name="T24" fmla="*/ 7 w 26"/>
              <a:gd name="T25" fmla="*/ 3 h 33"/>
              <a:gd name="T26" fmla="*/ 7 w 26"/>
              <a:gd name="T27" fmla="*/ 0 h 33"/>
              <a:gd name="T28" fmla="*/ 2 w 26"/>
              <a:gd name="T29" fmla="*/ 0 h 33"/>
              <a:gd name="T30" fmla="*/ 0 w 26"/>
              <a:gd name="T31" fmla="*/ 2 h 33"/>
              <a:gd name="T32" fmla="*/ 0 w 26"/>
              <a:gd name="T33" fmla="*/ 31 h 33"/>
              <a:gd name="T34" fmla="*/ 2 w 26"/>
              <a:gd name="T35" fmla="*/ 33 h 33"/>
              <a:gd name="T36" fmla="*/ 10 w 26"/>
              <a:gd name="T37" fmla="*/ 3 h 33"/>
              <a:gd name="T38" fmla="*/ 10 w 26"/>
              <a:gd name="T39" fmla="*/ 1 h 33"/>
              <a:gd name="T40" fmla="*/ 10 w 26"/>
              <a:gd name="T41" fmla="*/ 1 h 33"/>
              <a:gd name="T42" fmla="*/ 10 w 26"/>
              <a:gd name="T43" fmla="*/ 1 h 33"/>
              <a:gd name="T44" fmla="*/ 10 w 26"/>
              <a:gd name="T45" fmla="*/ 1 h 33"/>
              <a:gd name="T46" fmla="*/ 15 w 26"/>
              <a:gd name="T47" fmla="*/ 1 h 33"/>
              <a:gd name="T48" fmla="*/ 16 w 26"/>
              <a:gd name="T49" fmla="*/ 1 h 33"/>
              <a:gd name="T50" fmla="*/ 16 w 26"/>
              <a:gd name="T51" fmla="*/ 1 h 33"/>
              <a:gd name="T52" fmla="*/ 16 w 26"/>
              <a:gd name="T53" fmla="*/ 1 h 33"/>
              <a:gd name="T54" fmla="*/ 16 w 26"/>
              <a:gd name="T55" fmla="*/ 3 h 33"/>
              <a:gd name="T56" fmla="*/ 10 w 26"/>
              <a:gd name="T57"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6" h="33">
                <a:moveTo>
                  <a:pt x="2" y="33"/>
                </a:moveTo>
                <a:cubicBezTo>
                  <a:pt x="24" y="33"/>
                  <a:pt x="24" y="33"/>
                  <a:pt x="24" y="33"/>
                </a:cubicBezTo>
                <a:cubicBezTo>
                  <a:pt x="25" y="33"/>
                  <a:pt x="26" y="32"/>
                  <a:pt x="26" y="31"/>
                </a:cubicBezTo>
                <a:cubicBezTo>
                  <a:pt x="26" y="2"/>
                  <a:pt x="26" y="2"/>
                  <a:pt x="26" y="2"/>
                </a:cubicBezTo>
                <a:cubicBezTo>
                  <a:pt x="26" y="1"/>
                  <a:pt x="25" y="0"/>
                  <a:pt x="24" y="0"/>
                </a:cubicBezTo>
                <a:cubicBezTo>
                  <a:pt x="18" y="0"/>
                  <a:pt x="18" y="0"/>
                  <a:pt x="18" y="0"/>
                </a:cubicBezTo>
                <a:cubicBezTo>
                  <a:pt x="18" y="3"/>
                  <a:pt x="18" y="3"/>
                  <a:pt x="18" y="3"/>
                </a:cubicBezTo>
                <a:cubicBezTo>
                  <a:pt x="22" y="3"/>
                  <a:pt x="22" y="3"/>
                  <a:pt x="22" y="3"/>
                </a:cubicBezTo>
                <a:cubicBezTo>
                  <a:pt x="22" y="6"/>
                  <a:pt x="22" y="6"/>
                  <a:pt x="22" y="6"/>
                </a:cubicBezTo>
                <a:cubicBezTo>
                  <a:pt x="22" y="30"/>
                  <a:pt x="22" y="30"/>
                  <a:pt x="22" y="30"/>
                </a:cubicBezTo>
                <a:cubicBezTo>
                  <a:pt x="3" y="30"/>
                  <a:pt x="3" y="30"/>
                  <a:pt x="3" y="30"/>
                </a:cubicBezTo>
                <a:cubicBezTo>
                  <a:pt x="3" y="3"/>
                  <a:pt x="3" y="3"/>
                  <a:pt x="3" y="3"/>
                </a:cubicBezTo>
                <a:cubicBezTo>
                  <a:pt x="7" y="3"/>
                  <a:pt x="7" y="3"/>
                  <a:pt x="7" y="3"/>
                </a:cubicBezTo>
                <a:cubicBezTo>
                  <a:pt x="7" y="0"/>
                  <a:pt x="7" y="0"/>
                  <a:pt x="7" y="0"/>
                </a:cubicBezTo>
                <a:cubicBezTo>
                  <a:pt x="2" y="0"/>
                  <a:pt x="2" y="0"/>
                  <a:pt x="2" y="0"/>
                </a:cubicBezTo>
                <a:cubicBezTo>
                  <a:pt x="1" y="0"/>
                  <a:pt x="0" y="1"/>
                  <a:pt x="0" y="2"/>
                </a:cubicBezTo>
                <a:cubicBezTo>
                  <a:pt x="0" y="31"/>
                  <a:pt x="0" y="31"/>
                  <a:pt x="0" y="31"/>
                </a:cubicBezTo>
                <a:cubicBezTo>
                  <a:pt x="0" y="32"/>
                  <a:pt x="1" y="33"/>
                  <a:pt x="2" y="33"/>
                </a:cubicBezTo>
                <a:close/>
                <a:moveTo>
                  <a:pt x="10" y="3"/>
                </a:moveTo>
                <a:cubicBezTo>
                  <a:pt x="10" y="1"/>
                  <a:pt x="10" y="1"/>
                  <a:pt x="10" y="1"/>
                </a:cubicBezTo>
                <a:cubicBezTo>
                  <a:pt x="10" y="1"/>
                  <a:pt x="10" y="1"/>
                  <a:pt x="10" y="1"/>
                </a:cubicBezTo>
                <a:cubicBezTo>
                  <a:pt x="10" y="1"/>
                  <a:pt x="10" y="1"/>
                  <a:pt x="10" y="1"/>
                </a:cubicBezTo>
                <a:cubicBezTo>
                  <a:pt x="10" y="1"/>
                  <a:pt x="10" y="1"/>
                  <a:pt x="10" y="1"/>
                </a:cubicBezTo>
                <a:cubicBezTo>
                  <a:pt x="15" y="1"/>
                  <a:pt x="15" y="1"/>
                  <a:pt x="15" y="1"/>
                </a:cubicBezTo>
                <a:cubicBezTo>
                  <a:pt x="16" y="1"/>
                  <a:pt x="16" y="1"/>
                  <a:pt x="16" y="1"/>
                </a:cubicBezTo>
                <a:cubicBezTo>
                  <a:pt x="16" y="1"/>
                  <a:pt x="16" y="1"/>
                  <a:pt x="16" y="1"/>
                </a:cubicBezTo>
                <a:cubicBezTo>
                  <a:pt x="16" y="1"/>
                  <a:pt x="16" y="1"/>
                  <a:pt x="16" y="1"/>
                </a:cubicBezTo>
                <a:cubicBezTo>
                  <a:pt x="16" y="3"/>
                  <a:pt x="16" y="3"/>
                  <a:pt x="16" y="3"/>
                </a:cubicBezTo>
                <a:lnTo>
                  <a:pt x="10" y="3"/>
                </a:lnTo>
                <a:close/>
              </a:path>
            </a:pathLst>
          </a:custGeom>
          <a:solidFill>
            <a:schemeClr val="tx1">
              <a:lumMod val="75000"/>
              <a:lumOff val="25000"/>
            </a:schemeClr>
          </a:solidFill>
          <a:ln>
            <a:noFill/>
          </a:ln>
        </p:spPr>
        <p:txBody>
          <a:bodyPr vert="horz" wrap="square" lIns="243778" tIns="121888" rIns="243778" bIns="121888" numCol="1" anchor="t" anchorCtr="0" compatLnSpc="1">
            <a:prstTxWarp prst="textNoShape">
              <a:avLst/>
            </a:prstTxWarp>
          </a:bodyPr>
          <a:lstStyle/>
          <a:p>
            <a:endParaRPr lang="en-US" sz="3732"/>
          </a:p>
        </p:txBody>
      </p:sp>
      <p:sp>
        <p:nvSpPr>
          <p:cNvPr id="166" name="Freeform 191"/>
          <p:cNvSpPr>
            <a:spLocks/>
          </p:cNvSpPr>
          <p:nvPr/>
        </p:nvSpPr>
        <p:spPr bwMode="auto">
          <a:xfrm>
            <a:off x="11421259" y="3897542"/>
            <a:ext cx="271468" cy="18100"/>
          </a:xfrm>
          <a:custGeom>
            <a:avLst/>
            <a:gdLst>
              <a:gd name="T0" fmla="*/ 0 w 14"/>
              <a:gd name="T1" fmla="*/ 0 h 1"/>
              <a:gd name="T2" fmla="*/ 13 w 14"/>
              <a:gd name="T3" fmla="*/ 0 h 1"/>
              <a:gd name="T4" fmla="*/ 14 w 14"/>
              <a:gd name="T5" fmla="*/ 0 h 1"/>
              <a:gd name="T6" fmla="*/ 14 w 14"/>
              <a:gd name="T7" fmla="*/ 0 h 1"/>
              <a:gd name="T8" fmla="*/ 13 w 14"/>
              <a:gd name="T9" fmla="*/ 1 h 1"/>
              <a:gd name="T10" fmla="*/ 0 w 14"/>
              <a:gd name="T11" fmla="*/ 1 h 1"/>
              <a:gd name="T12" fmla="*/ 0 w 14"/>
              <a:gd name="T13" fmla="*/ 0 h 1"/>
              <a:gd name="T14" fmla="*/ 0 w 14"/>
              <a:gd name="T15" fmla="*/ 0 h 1"/>
              <a:gd name="T16" fmla="*/ 0 w 14"/>
              <a:gd name="T17" fmla="*/ 0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1">
                <a:moveTo>
                  <a:pt x="0" y="0"/>
                </a:moveTo>
                <a:cubicBezTo>
                  <a:pt x="13" y="0"/>
                  <a:pt x="13" y="0"/>
                  <a:pt x="13" y="0"/>
                </a:cubicBezTo>
                <a:cubicBezTo>
                  <a:pt x="14" y="0"/>
                  <a:pt x="14" y="0"/>
                  <a:pt x="14" y="0"/>
                </a:cubicBezTo>
                <a:cubicBezTo>
                  <a:pt x="14" y="0"/>
                  <a:pt x="14" y="0"/>
                  <a:pt x="14" y="0"/>
                </a:cubicBezTo>
                <a:cubicBezTo>
                  <a:pt x="14" y="1"/>
                  <a:pt x="14" y="1"/>
                  <a:pt x="13" y="1"/>
                </a:cubicBezTo>
                <a:cubicBezTo>
                  <a:pt x="0" y="1"/>
                  <a:pt x="0" y="1"/>
                  <a:pt x="0" y="1"/>
                </a:cubicBezTo>
                <a:cubicBezTo>
                  <a:pt x="0" y="1"/>
                  <a:pt x="0" y="1"/>
                  <a:pt x="0" y="0"/>
                </a:cubicBezTo>
                <a:cubicBezTo>
                  <a:pt x="0" y="0"/>
                  <a:pt x="0" y="0"/>
                  <a:pt x="0" y="0"/>
                </a:cubicBezTo>
                <a:cubicBezTo>
                  <a:pt x="0" y="0"/>
                  <a:pt x="0" y="0"/>
                  <a:pt x="0" y="0"/>
                </a:cubicBezTo>
                <a:close/>
              </a:path>
            </a:pathLst>
          </a:custGeom>
          <a:solidFill>
            <a:schemeClr val="tx1">
              <a:lumMod val="75000"/>
              <a:lumOff val="25000"/>
            </a:schemeClr>
          </a:solidFill>
          <a:ln>
            <a:noFill/>
          </a:ln>
        </p:spPr>
        <p:txBody>
          <a:bodyPr vert="horz" wrap="square" lIns="243778" tIns="121888" rIns="243778" bIns="121888" numCol="1" anchor="t" anchorCtr="0" compatLnSpc="1">
            <a:prstTxWarp prst="textNoShape">
              <a:avLst/>
            </a:prstTxWarp>
          </a:bodyPr>
          <a:lstStyle/>
          <a:p>
            <a:endParaRPr lang="en-US" sz="3732"/>
          </a:p>
        </p:txBody>
      </p:sp>
      <p:sp>
        <p:nvSpPr>
          <p:cNvPr id="167" name="Freeform 192"/>
          <p:cNvSpPr>
            <a:spLocks/>
          </p:cNvSpPr>
          <p:nvPr/>
        </p:nvSpPr>
        <p:spPr bwMode="auto">
          <a:xfrm>
            <a:off x="11421259" y="3955454"/>
            <a:ext cx="271468" cy="36196"/>
          </a:xfrm>
          <a:custGeom>
            <a:avLst/>
            <a:gdLst>
              <a:gd name="T0" fmla="*/ 0 w 14"/>
              <a:gd name="T1" fmla="*/ 0 h 2"/>
              <a:gd name="T2" fmla="*/ 13 w 14"/>
              <a:gd name="T3" fmla="*/ 0 h 2"/>
              <a:gd name="T4" fmla="*/ 14 w 14"/>
              <a:gd name="T5" fmla="*/ 1 h 2"/>
              <a:gd name="T6" fmla="*/ 14 w 14"/>
              <a:gd name="T7" fmla="*/ 1 h 2"/>
              <a:gd name="T8" fmla="*/ 13 w 14"/>
              <a:gd name="T9" fmla="*/ 2 h 2"/>
              <a:gd name="T10" fmla="*/ 0 w 14"/>
              <a:gd name="T11" fmla="*/ 2 h 2"/>
              <a:gd name="T12" fmla="*/ 0 w 14"/>
              <a:gd name="T13" fmla="*/ 1 h 2"/>
              <a:gd name="T14" fmla="*/ 0 w 14"/>
              <a:gd name="T15" fmla="*/ 1 h 2"/>
              <a:gd name="T16" fmla="*/ 0 w 14"/>
              <a:gd name="T17"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2">
                <a:moveTo>
                  <a:pt x="0" y="0"/>
                </a:moveTo>
                <a:cubicBezTo>
                  <a:pt x="13" y="0"/>
                  <a:pt x="13" y="0"/>
                  <a:pt x="13" y="0"/>
                </a:cubicBezTo>
                <a:cubicBezTo>
                  <a:pt x="14" y="0"/>
                  <a:pt x="14" y="1"/>
                  <a:pt x="14" y="1"/>
                </a:cubicBezTo>
                <a:cubicBezTo>
                  <a:pt x="14" y="1"/>
                  <a:pt x="14" y="1"/>
                  <a:pt x="14" y="1"/>
                </a:cubicBezTo>
                <a:cubicBezTo>
                  <a:pt x="14" y="1"/>
                  <a:pt x="14" y="2"/>
                  <a:pt x="13" y="2"/>
                </a:cubicBezTo>
                <a:cubicBezTo>
                  <a:pt x="0" y="2"/>
                  <a:pt x="0" y="2"/>
                  <a:pt x="0" y="2"/>
                </a:cubicBezTo>
                <a:cubicBezTo>
                  <a:pt x="0" y="2"/>
                  <a:pt x="0" y="1"/>
                  <a:pt x="0" y="1"/>
                </a:cubicBezTo>
                <a:cubicBezTo>
                  <a:pt x="0" y="1"/>
                  <a:pt x="0" y="1"/>
                  <a:pt x="0" y="1"/>
                </a:cubicBezTo>
                <a:cubicBezTo>
                  <a:pt x="0" y="1"/>
                  <a:pt x="0" y="0"/>
                  <a:pt x="0" y="0"/>
                </a:cubicBezTo>
                <a:close/>
              </a:path>
            </a:pathLst>
          </a:custGeom>
          <a:solidFill>
            <a:schemeClr val="tx1">
              <a:lumMod val="75000"/>
              <a:lumOff val="25000"/>
            </a:schemeClr>
          </a:solidFill>
          <a:ln>
            <a:noFill/>
          </a:ln>
        </p:spPr>
        <p:txBody>
          <a:bodyPr vert="horz" wrap="square" lIns="243778" tIns="121888" rIns="243778" bIns="121888" numCol="1" anchor="t" anchorCtr="0" compatLnSpc="1">
            <a:prstTxWarp prst="textNoShape">
              <a:avLst/>
            </a:prstTxWarp>
          </a:bodyPr>
          <a:lstStyle/>
          <a:p>
            <a:endParaRPr lang="en-US" sz="3732"/>
          </a:p>
        </p:txBody>
      </p:sp>
      <p:sp>
        <p:nvSpPr>
          <p:cNvPr id="168" name="Freeform 193"/>
          <p:cNvSpPr>
            <a:spLocks/>
          </p:cNvSpPr>
          <p:nvPr/>
        </p:nvSpPr>
        <p:spPr bwMode="auto">
          <a:xfrm>
            <a:off x="11421259" y="4031464"/>
            <a:ext cx="271468" cy="39816"/>
          </a:xfrm>
          <a:custGeom>
            <a:avLst/>
            <a:gdLst>
              <a:gd name="T0" fmla="*/ 0 w 14"/>
              <a:gd name="T1" fmla="*/ 0 h 2"/>
              <a:gd name="T2" fmla="*/ 13 w 14"/>
              <a:gd name="T3" fmla="*/ 0 h 2"/>
              <a:gd name="T4" fmla="*/ 14 w 14"/>
              <a:gd name="T5" fmla="*/ 1 h 2"/>
              <a:gd name="T6" fmla="*/ 14 w 14"/>
              <a:gd name="T7" fmla="*/ 1 h 2"/>
              <a:gd name="T8" fmla="*/ 13 w 14"/>
              <a:gd name="T9" fmla="*/ 2 h 2"/>
              <a:gd name="T10" fmla="*/ 0 w 14"/>
              <a:gd name="T11" fmla="*/ 2 h 2"/>
              <a:gd name="T12" fmla="*/ 0 w 14"/>
              <a:gd name="T13" fmla="*/ 1 h 2"/>
              <a:gd name="T14" fmla="*/ 0 w 14"/>
              <a:gd name="T15" fmla="*/ 1 h 2"/>
              <a:gd name="T16" fmla="*/ 0 w 14"/>
              <a:gd name="T17"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2">
                <a:moveTo>
                  <a:pt x="0" y="0"/>
                </a:moveTo>
                <a:cubicBezTo>
                  <a:pt x="13" y="0"/>
                  <a:pt x="13" y="0"/>
                  <a:pt x="13" y="0"/>
                </a:cubicBezTo>
                <a:cubicBezTo>
                  <a:pt x="14" y="0"/>
                  <a:pt x="14" y="0"/>
                  <a:pt x="14" y="1"/>
                </a:cubicBezTo>
                <a:cubicBezTo>
                  <a:pt x="14" y="1"/>
                  <a:pt x="14" y="1"/>
                  <a:pt x="14" y="1"/>
                </a:cubicBezTo>
                <a:cubicBezTo>
                  <a:pt x="14" y="1"/>
                  <a:pt x="14" y="2"/>
                  <a:pt x="13" y="2"/>
                </a:cubicBezTo>
                <a:cubicBezTo>
                  <a:pt x="0" y="2"/>
                  <a:pt x="0" y="2"/>
                  <a:pt x="0" y="2"/>
                </a:cubicBezTo>
                <a:cubicBezTo>
                  <a:pt x="0" y="2"/>
                  <a:pt x="0" y="1"/>
                  <a:pt x="0" y="1"/>
                </a:cubicBezTo>
                <a:cubicBezTo>
                  <a:pt x="0" y="1"/>
                  <a:pt x="0" y="1"/>
                  <a:pt x="0" y="1"/>
                </a:cubicBezTo>
                <a:cubicBezTo>
                  <a:pt x="0" y="0"/>
                  <a:pt x="0" y="0"/>
                  <a:pt x="0" y="0"/>
                </a:cubicBezTo>
                <a:close/>
              </a:path>
            </a:pathLst>
          </a:custGeom>
          <a:solidFill>
            <a:schemeClr val="tx1">
              <a:lumMod val="75000"/>
              <a:lumOff val="25000"/>
            </a:schemeClr>
          </a:solidFill>
          <a:ln>
            <a:noFill/>
          </a:ln>
        </p:spPr>
        <p:txBody>
          <a:bodyPr vert="horz" wrap="square" lIns="243778" tIns="121888" rIns="243778" bIns="121888" numCol="1" anchor="t" anchorCtr="0" compatLnSpc="1">
            <a:prstTxWarp prst="textNoShape">
              <a:avLst/>
            </a:prstTxWarp>
          </a:bodyPr>
          <a:lstStyle/>
          <a:p>
            <a:endParaRPr lang="en-US" sz="3732"/>
          </a:p>
        </p:txBody>
      </p:sp>
      <p:sp>
        <p:nvSpPr>
          <p:cNvPr id="169" name="Freeform 194"/>
          <p:cNvSpPr>
            <a:spLocks/>
          </p:cNvSpPr>
          <p:nvPr/>
        </p:nvSpPr>
        <p:spPr bwMode="auto">
          <a:xfrm>
            <a:off x="11421259" y="4107477"/>
            <a:ext cx="271468" cy="21718"/>
          </a:xfrm>
          <a:custGeom>
            <a:avLst/>
            <a:gdLst>
              <a:gd name="T0" fmla="*/ 0 w 14"/>
              <a:gd name="T1" fmla="*/ 0 h 1"/>
              <a:gd name="T2" fmla="*/ 13 w 14"/>
              <a:gd name="T3" fmla="*/ 0 h 1"/>
              <a:gd name="T4" fmla="*/ 14 w 14"/>
              <a:gd name="T5" fmla="*/ 1 h 1"/>
              <a:gd name="T6" fmla="*/ 14 w 14"/>
              <a:gd name="T7" fmla="*/ 1 h 1"/>
              <a:gd name="T8" fmla="*/ 13 w 14"/>
              <a:gd name="T9" fmla="*/ 1 h 1"/>
              <a:gd name="T10" fmla="*/ 0 w 14"/>
              <a:gd name="T11" fmla="*/ 1 h 1"/>
              <a:gd name="T12" fmla="*/ 0 w 14"/>
              <a:gd name="T13" fmla="*/ 1 h 1"/>
              <a:gd name="T14" fmla="*/ 0 w 14"/>
              <a:gd name="T15" fmla="*/ 1 h 1"/>
              <a:gd name="T16" fmla="*/ 0 w 14"/>
              <a:gd name="T17" fmla="*/ 0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1">
                <a:moveTo>
                  <a:pt x="0" y="0"/>
                </a:moveTo>
                <a:cubicBezTo>
                  <a:pt x="13" y="0"/>
                  <a:pt x="13" y="0"/>
                  <a:pt x="13" y="0"/>
                </a:cubicBezTo>
                <a:cubicBezTo>
                  <a:pt x="14" y="0"/>
                  <a:pt x="14" y="0"/>
                  <a:pt x="14" y="1"/>
                </a:cubicBezTo>
                <a:cubicBezTo>
                  <a:pt x="14" y="1"/>
                  <a:pt x="14" y="1"/>
                  <a:pt x="14" y="1"/>
                </a:cubicBezTo>
                <a:cubicBezTo>
                  <a:pt x="14" y="1"/>
                  <a:pt x="14" y="1"/>
                  <a:pt x="13" y="1"/>
                </a:cubicBezTo>
                <a:cubicBezTo>
                  <a:pt x="0" y="1"/>
                  <a:pt x="0" y="1"/>
                  <a:pt x="0" y="1"/>
                </a:cubicBezTo>
                <a:cubicBezTo>
                  <a:pt x="0" y="1"/>
                  <a:pt x="0" y="1"/>
                  <a:pt x="0" y="1"/>
                </a:cubicBezTo>
                <a:cubicBezTo>
                  <a:pt x="0" y="1"/>
                  <a:pt x="0" y="1"/>
                  <a:pt x="0" y="1"/>
                </a:cubicBezTo>
                <a:cubicBezTo>
                  <a:pt x="0" y="0"/>
                  <a:pt x="0" y="0"/>
                  <a:pt x="0" y="0"/>
                </a:cubicBezTo>
                <a:close/>
              </a:path>
            </a:pathLst>
          </a:custGeom>
          <a:solidFill>
            <a:schemeClr val="tx1">
              <a:lumMod val="75000"/>
              <a:lumOff val="25000"/>
            </a:schemeClr>
          </a:solidFill>
          <a:ln>
            <a:noFill/>
          </a:ln>
        </p:spPr>
        <p:txBody>
          <a:bodyPr vert="horz" wrap="square" lIns="243778" tIns="121888" rIns="243778" bIns="121888" numCol="1" anchor="t" anchorCtr="0" compatLnSpc="1">
            <a:prstTxWarp prst="textNoShape">
              <a:avLst/>
            </a:prstTxWarp>
          </a:bodyPr>
          <a:lstStyle/>
          <a:p>
            <a:endParaRPr lang="en-US" sz="3732"/>
          </a:p>
        </p:txBody>
      </p:sp>
      <p:sp>
        <p:nvSpPr>
          <p:cNvPr id="170" name="Freeform 195"/>
          <p:cNvSpPr>
            <a:spLocks/>
          </p:cNvSpPr>
          <p:nvPr/>
        </p:nvSpPr>
        <p:spPr bwMode="auto">
          <a:xfrm>
            <a:off x="11421259" y="4107477"/>
            <a:ext cx="271468" cy="21718"/>
          </a:xfrm>
          <a:custGeom>
            <a:avLst/>
            <a:gdLst>
              <a:gd name="T0" fmla="*/ 0 w 14"/>
              <a:gd name="T1" fmla="*/ 0 h 1"/>
              <a:gd name="T2" fmla="*/ 13 w 14"/>
              <a:gd name="T3" fmla="*/ 0 h 1"/>
              <a:gd name="T4" fmla="*/ 14 w 14"/>
              <a:gd name="T5" fmla="*/ 1 h 1"/>
              <a:gd name="T6" fmla="*/ 14 w 14"/>
              <a:gd name="T7" fmla="*/ 1 h 1"/>
              <a:gd name="T8" fmla="*/ 13 w 14"/>
              <a:gd name="T9" fmla="*/ 1 h 1"/>
              <a:gd name="T10" fmla="*/ 0 w 14"/>
              <a:gd name="T11" fmla="*/ 1 h 1"/>
              <a:gd name="T12" fmla="*/ 0 w 14"/>
              <a:gd name="T13" fmla="*/ 1 h 1"/>
              <a:gd name="T14" fmla="*/ 0 w 14"/>
              <a:gd name="T15" fmla="*/ 1 h 1"/>
              <a:gd name="T16" fmla="*/ 0 w 14"/>
              <a:gd name="T17" fmla="*/ 0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1">
                <a:moveTo>
                  <a:pt x="0" y="0"/>
                </a:moveTo>
                <a:cubicBezTo>
                  <a:pt x="13" y="0"/>
                  <a:pt x="13" y="0"/>
                  <a:pt x="13" y="0"/>
                </a:cubicBezTo>
                <a:cubicBezTo>
                  <a:pt x="14" y="0"/>
                  <a:pt x="14" y="0"/>
                  <a:pt x="14" y="1"/>
                </a:cubicBezTo>
                <a:cubicBezTo>
                  <a:pt x="14" y="1"/>
                  <a:pt x="14" y="1"/>
                  <a:pt x="14" y="1"/>
                </a:cubicBezTo>
                <a:cubicBezTo>
                  <a:pt x="14" y="1"/>
                  <a:pt x="14" y="1"/>
                  <a:pt x="13" y="1"/>
                </a:cubicBezTo>
                <a:cubicBezTo>
                  <a:pt x="0" y="1"/>
                  <a:pt x="0" y="1"/>
                  <a:pt x="0" y="1"/>
                </a:cubicBezTo>
                <a:cubicBezTo>
                  <a:pt x="0" y="1"/>
                  <a:pt x="0" y="1"/>
                  <a:pt x="0" y="1"/>
                </a:cubicBezTo>
                <a:cubicBezTo>
                  <a:pt x="0" y="1"/>
                  <a:pt x="0" y="1"/>
                  <a:pt x="0" y="1"/>
                </a:cubicBezTo>
                <a:cubicBezTo>
                  <a:pt x="0" y="0"/>
                  <a:pt x="0" y="0"/>
                  <a:pt x="0" y="0"/>
                </a:cubicBezTo>
                <a:close/>
              </a:path>
            </a:pathLst>
          </a:custGeom>
          <a:solidFill>
            <a:schemeClr val="tx1">
              <a:lumMod val="75000"/>
              <a:lumOff val="25000"/>
            </a:schemeClr>
          </a:solidFill>
          <a:ln>
            <a:noFill/>
          </a:ln>
        </p:spPr>
        <p:txBody>
          <a:bodyPr vert="horz" wrap="square" lIns="243778" tIns="121888" rIns="243778" bIns="121888" numCol="1" anchor="t" anchorCtr="0" compatLnSpc="1">
            <a:prstTxWarp prst="textNoShape">
              <a:avLst/>
            </a:prstTxWarp>
          </a:bodyPr>
          <a:lstStyle/>
          <a:p>
            <a:endParaRPr lang="en-US" sz="3732"/>
          </a:p>
        </p:txBody>
      </p:sp>
      <p:sp>
        <p:nvSpPr>
          <p:cNvPr id="171" name="Freeform 196"/>
          <p:cNvSpPr>
            <a:spLocks/>
          </p:cNvSpPr>
          <p:nvPr/>
        </p:nvSpPr>
        <p:spPr bwMode="auto">
          <a:xfrm>
            <a:off x="11421259" y="4187106"/>
            <a:ext cx="271468" cy="18100"/>
          </a:xfrm>
          <a:custGeom>
            <a:avLst/>
            <a:gdLst>
              <a:gd name="T0" fmla="*/ 0 w 14"/>
              <a:gd name="T1" fmla="*/ 0 h 1"/>
              <a:gd name="T2" fmla="*/ 13 w 14"/>
              <a:gd name="T3" fmla="*/ 0 h 1"/>
              <a:gd name="T4" fmla="*/ 14 w 14"/>
              <a:gd name="T5" fmla="*/ 1 h 1"/>
              <a:gd name="T6" fmla="*/ 14 w 14"/>
              <a:gd name="T7" fmla="*/ 1 h 1"/>
              <a:gd name="T8" fmla="*/ 13 w 14"/>
              <a:gd name="T9" fmla="*/ 1 h 1"/>
              <a:gd name="T10" fmla="*/ 0 w 14"/>
              <a:gd name="T11" fmla="*/ 1 h 1"/>
              <a:gd name="T12" fmla="*/ 0 w 14"/>
              <a:gd name="T13" fmla="*/ 1 h 1"/>
              <a:gd name="T14" fmla="*/ 0 w 14"/>
              <a:gd name="T15" fmla="*/ 1 h 1"/>
              <a:gd name="T16" fmla="*/ 0 w 14"/>
              <a:gd name="T17" fmla="*/ 0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1">
                <a:moveTo>
                  <a:pt x="0" y="0"/>
                </a:moveTo>
                <a:cubicBezTo>
                  <a:pt x="13" y="0"/>
                  <a:pt x="13" y="0"/>
                  <a:pt x="13" y="0"/>
                </a:cubicBezTo>
                <a:cubicBezTo>
                  <a:pt x="14" y="0"/>
                  <a:pt x="14" y="0"/>
                  <a:pt x="14" y="1"/>
                </a:cubicBezTo>
                <a:cubicBezTo>
                  <a:pt x="14" y="1"/>
                  <a:pt x="14" y="1"/>
                  <a:pt x="14" y="1"/>
                </a:cubicBezTo>
                <a:cubicBezTo>
                  <a:pt x="14" y="1"/>
                  <a:pt x="14" y="1"/>
                  <a:pt x="13" y="1"/>
                </a:cubicBezTo>
                <a:cubicBezTo>
                  <a:pt x="0" y="1"/>
                  <a:pt x="0" y="1"/>
                  <a:pt x="0" y="1"/>
                </a:cubicBezTo>
                <a:cubicBezTo>
                  <a:pt x="0" y="1"/>
                  <a:pt x="0" y="1"/>
                  <a:pt x="0" y="1"/>
                </a:cubicBezTo>
                <a:cubicBezTo>
                  <a:pt x="0" y="1"/>
                  <a:pt x="0" y="1"/>
                  <a:pt x="0" y="1"/>
                </a:cubicBezTo>
                <a:cubicBezTo>
                  <a:pt x="0" y="0"/>
                  <a:pt x="0" y="0"/>
                  <a:pt x="0" y="0"/>
                </a:cubicBezTo>
                <a:close/>
              </a:path>
            </a:pathLst>
          </a:custGeom>
          <a:solidFill>
            <a:schemeClr val="tx1">
              <a:lumMod val="75000"/>
              <a:lumOff val="25000"/>
            </a:schemeClr>
          </a:solidFill>
          <a:ln>
            <a:noFill/>
          </a:ln>
        </p:spPr>
        <p:txBody>
          <a:bodyPr vert="horz" wrap="square" lIns="243778" tIns="121888" rIns="243778" bIns="121888" numCol="1" anchor="t" anchorCtr="0" compatLnSpc="1">
            <a:prstTxWarp prst="textNoShape">
              <a:avLst/>
            </a:prstTxWarp>
          </a:bodyPr>
          <a:lstStyle/>
          <a:p>
            <a:endParaRPr lang="en-US" sz="3732"/>
          </a:p>
        </p:txBody>
      </p:sp>
      <p:sp>
        <p:nvSpPr>
          <p:cNvPr id="172" name="Freeform 197"/>
          <p:cNvSpPr>
            <a:spLocks noEditPoints="1"/>
          </p:cNvSpPr>
          <p:nvPr/>
        </p:nvSpPr>
        <p:spPr bwMode="auto">
          <a:xfrm>
            <a:off x="11461074" y="3723803"/>
            <a:ext cx="191838" cy="115826"/>
          </a:xfrm>
          <a:custGeom>
            <a:avLst/>
            <a:gdLst>
              <a:gd name="T0" fmla="*/ 8 w 10"/>
              <a:gd name="T1" fmla="*/ 0 h 6"/>
              <a:gd name="T2" fmla="*/ 1 w 10"/>
              <a:gd name="T3" fmla="*/ 0 h 6"/>
              <a:gd name="T4" fmla="*/ 0 w 10"/>
              <a:gd name="T5" fmla="*/ 0 h 6"/>
              <a:gd name="T6" fmla="*/ 0 w 10"/>
              <a:gd name="T7" fmla="*/ 1 h 6"/>
              <a:gd name="T8" fmla="*/ 0 w 10"/>
              <a:gd name="T9" fmla="*/ 5 h 6"/>
              <a:gd name="T10" fmla="*/ 0 w 10"/>
              <a:gd name="T11" fmla="*/ 6 h 6"/>
              <a:gd name="T12" fmla="*/ 1 w 10"/>
              <a:gd name="T13" fmla="*/ 6 h 6"/>
              <a:gd name="T14" fmla="*/ 8 w 10"/>
              <a:gd name="T15" fmla="*/ 6 h 6"/>
              <a:gd name="T16" fmla="*/ 9 w 10"/>
              <a:gd name="T17" fmla="*/ 6 h 6"/>
              <a:gd name="T18" fmla="*/ 10 w 10"/>
              <a:gd name="T19" fmla="*/ 5 h 6"/>
              <a:gd name="T20" fmla="*/ 10 w 10"/>
              <a:gd name="T21" fmla="*/ 1 h 6"/>
              <a:gd name="T22" fmla="*/ 9 w 10"/>
              <a:gd name="T23" fmla="*/ 0 h 6"/>
              <a:gd name="T24" fmla="*/ 8 w 10"/>
              <a:gd name="T25" fmla="*/ 0 h 6"/>
              <a:gd name="T26" fmla="*/ 2 w 10"/>
              <a:gd name="T27" fmla="*/ 1 h 6"/>
              <a:gd name="T28" fmla="*/ 7 w 10"/>
              <a:gd name="T29" fmla="*/ 1 h 6"/>
              <a:gd name="T30" fmla="*/ 8 w 10"/>
              <a:gd name="T31" fmla="*/ 2 h 6"/>
              <a:gd name="T32" fmla="*/ 8 w 10"/>
              <a:gd name="T33" fmla="*/ 2 h 6"/>
              <a:gd name="T34" fmla="*/ 9 w 10"/>
              <a:gd name="T35" fmla="*/ 2 h 6"/>
              <a:gd name="T36" fmla="*/ 9 w 10"/>
              <a:gd name="T37" fmla="*/ 4 h 6"/>
              <a:gd name="T38" fmla="*/ 8 w 10"/>
              <a:gd name="T39" fmla="*/ 4 h 6"/>
              <a:gd name="T40" fmla="*/ 8 w 10"/>
              <a:gd name="T41" fmla="*/ 4 h 6"/>
              <a:gd name="T42" fmla="*/ 7 w 10"/>
              <a:gd name="T43" fmla="*/ 5 h 6"/>
              <a:gd name="T44" fmla="*/ 2 w 10"/>
              <a:gd name="T45" fmla="*/ 5 h 6"/>
              <a:gd name="T46" fmla="*/ 1 w 10"/>
              <a:gd name="T47" fmla="*/ 4 h 6"/>
              <a:gd name="T48" fmla="*/ 1 w 10"/>
              <a:gd name="T49" fmla="*/ 4 h 6"/>
              <a:gd name="T50" fmla="*/ 1 w 10"/>
              <a:gd name="T51" fmla="*/ 4 h 6"/>
              <a:gd name="T52" fmla="*/ 1 w 10"/>
              <a:gd name="T53" fmla="*/ 2 h 6"/>
              <a:gd name="T54" fmla="*/ 1 w 10"/>
              <a:gd name="T55" fmla="*/ 2 h 6"/>
              <a:gd name="T56" fmla="*/ 1 w 10"/>
              <a:gd name="T57" fmla="*/ 2 h 6"/>
              <a:gd name="T58" fmla="*/ 2 w 10"/>
              <a:gd name="T59" fmla="*/ 1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 h="6">
                <a:moveTo>
                  <a:pt x="8" y="0"/>
                </a:moveTo>
                <a:cubicBezTo>
                  <a:pt x="1" y="0"/>
                  <a:pt x="1" y="0"/>
                  <a:pt x="1" y="0"/>
                </a:cubicBezTo>
                <a:cubicBezTo>
                  <a:pt x="1" y="0"/>
                  <a:pt x="1" y="0"/>
                  <a:pt x="0" y="0"/>
                </a:cubicBezTo>
                <a:cubicBezTo>
                  <a:pt x="0" y="1"/>
                  <a:pt x="0" y="1"/>
                  <a:pt x="0" y="1"/>
                </a:cubicBezTo>
                <a:cubicBezTo>
                  <a:pt x="0" y="5"/>
                  <a:pt x="0" y="5"/>
                  <a:pt x="0" y="5"/>
                </a:cubicBezTo>
                <a:cubicBezTo>
                  <a:pt x="0" y="6"/>
                  <a:pt x="0" y="6"/>
                  <a:pt x="0" y="6"/>
                </a:cubicBezTo>
                <a:cubicBezTo>
                  <a:pt x="1" y="6"/>
                  <a:pt x="1" y="6"/>
                  <a:pt x="1" y="6"/>
                </a:cubicBezTo>
                <a:cubicBezTo>
                  <a:pt x="8" y="6"/>
                  <a:pt x="8" y="6"/>
                  <a:pt x="8" y="6"/>
                </a:cubicBezTo>
                <a:cubicBezTo>
                  <a:pt x="9" y="6"/>
                  <a:pt x="9" y="6"/>
                  <a:pt x="9" y="6"/>
                </a:cubicBezTo>
                <a:cubicBezTo>
                  <a:pt x="9" y="6"/>
                  <a:pt x="10" y="6"/>
                  <a:pt x="10" y="5"/>
                </a:cubicBezTo>
                <a:cubicBezTo>
                  <a:pt x="10" y="1"/>
                  <a:pt x="10" y="1"/>
                  <a:pt x="10" y="1"/>
                </a:cubicBezTo>
                <a:cubicBezTo>
                  <a:pt x="10" y="1"/>
                  <a:pt x="9" y="1"/>
                  <a:pt x="9" y="0"/>
                </a:cubicBezTo>
                <a:cubicBezTo>
                  <a:pt x="9" y="0"/>
                  <a:pt x="9" y="0"/>
                  <a:pt x="8" y="0"/>
                </a:cubicBezTo>
                <a:close/>
                <a:moveTo>
                  <a:pt x="2" y="1"/>
                </a:moveTo>
                <a:cubicBezTo>
                  <a:pt x="7" y="1"/>
                  <a:pt x="7" y="1"/>
                  <a:pt x="7" y="1"/>
                </a:cubicBezTo>
                <a:cubicBezTo>
                  <a:pt x="8" y="1"/>
                  <a:pt x="8" y="1"/>
                  <a:pt x="8" y="2"/>
                </a:cubicBezTo>
                <a:cubicBezTo>
                  <a:pt x="8" y="2"/>
                  <a:pt x="8" y="2"/>
                  <a:pt x="8" y="2"/>
                </a:cubicBezTo>
                <a:cubicBezTo>
                  <a:pt x="8" y="2"/>
                  <a:pt x="9" y="2"/>
                  <a:pt x="9" y="2"/>
                </a:cubicBezTo>
                <a:cubicBezTo>
                  <a:pt x="9" y="4"/>
                  <a:pt x="9" y="4"/>
                  <a:pt x="9" y="4"/>
                </a:cubicBezTo>
                <a:cubicBezTo>
                  <a:pt x="9" y="4"/>
                  <a:pt x="8" y="4"/>
                  <a:pt x="8" y="4"/>
                </a:cubicBezTo>
                <a:cubicBezTo>
                  <a:pt x="8" y="4"/>
                  <a:pt x="8" y="4"/>
                  <a:pt x="8" y="4"/>
                </a:cubicBezTo>
                <a:cubicBezTo>
                  <a:pt x="8" y="5"/>
                  <a:pt x="8" y="5"/>
                  <a:pt x="7" y="5"/>
                </a:cubicBezTo>
                <a:cubicBezTo>
                  <a:pt x="2" y="5"/>
                  <a:pt x="2" y="5"/>
                  <a:pt x="2" y="5"/>
                </a:cubicBezTo>
                <a:cubicBezTo>
                  <a:pt x="2" y="5"/>
                  <a:pt x="2" y="5"/>
                  <a:pt x="1" y="4"/>
                </a:cubicBezTo>
                <a:cubicBezTo>
                  <a:pt x="1" y="4"/>
                  <a:pt x="1" y="4"/>
                  <a:pt x="1" y="4"/>
                </a:cubicBezTo>
                <a:cubicBezTo>
                  <a:pt x="1" y="4"/>
                  <a:pt x="1" y="4"/>
                  <a:pt x="1" y="4"/>
                </a:cubicBezTo>
                <a:cubicBezTo>
                  <a:pt x="1" y="2"/>
                  <a:pt x="1" y="2"/>
                  <a:pt x="1" y="2"/>
                </a:cubicBezTo>
                <a:cubicBezTo>
                  <a:pt x="1" y="2"/>
                  <a:pt x="1" y="2"/>
                  <a:pt x="1" y="2"/>
                </a:cubicBezTo>
                <a:cubicBezTo>
                  <a:pt x="1" y="2"/>
                  <a:pt x="1" y="2"/>
                  <a:pt x="1" y="2"/>
                </a:cubicBezTo>
                <a:cubicBezTo>
                  <a:pt x="2" y="1"/>
                  <a:pt x="2" y="1"/>
                  <a:pt x="2" y="1"/>
                </a:cubicBezTo>
                <a:close/>
              </a:path>
            </a:pathLst>
          </a:custGeom>
          <a:solidFill>
            <a:schemeClr val="tx1">
              <a:lumMod val="75000"/>
              <a:lumOff val="25000"/>
            </a:schemeClr>
          </a:solidFill>
          <a:ln>
            <a:noFill/>
          </a:ln>
        </p:spPr>
        <p:txBody>
          <a:bodyPr vert="horz" wrap="square" lIns="243778" tIns="121888" rIns="243778" bIns="121888" numCol="1" anchor="t" anchorCtr="0" compatLnSpc="1">
            <a:prstTxWarp prst="textNoShape">
              <a:avLst/>
            </a:prstTxWarp>
          </a:bodyPr>
          <a:lstStyle/>
          <a:p>
            <a:endParaRPr lang="en-US" sz="3732"/>
          </a:p>
        </p:txBody>
      </p:sp>
      <p:sp>
        <p:nvSpPr>
          <p:cNvPr id="173" name="Freeform 198"/>
          <p:cNvSpPr>
            <a:spLocks noEditPoints="1"/>
          </p:cNvSpPr>
          <p:nvPr/>
        </p:nvSpPr>
        <p:spPr bwMode="auto">
          <a:xfrm>
            <a:off x="8775362" y="3799813"/>
            <a:ext cx="709434" cy="615326"/>
          </a:xfrm>
          <a:custGeom>
            <a:avLst/>
            <a:gdLst>
              <a:gd name="T0" fmla="*/ 29 w 37"/>
              <a:gd name="T1" fmla="*/ 7 h 32"/>
              <a:gd name="T2" fmla="*/ 30 w 37"/>
              <a:gd name="T3" fmla="*/ 5 h 32"/>
              <a:gd name="T4" fmla="*/ 30 w 37"/>
              <a:gd name="T5" fmla="*/ 5 h 32"/>
              <a:gd name="T6" fmla="*/ 35 w 37"/>
              <a:gd name="T7" fmla="*/ 3 h 32"/>
              <a:gd name="T8" fmla="*/ 35 w 37"/>
              <a:gd name="T9" fmla="*/ 3 h 32"/>
              <a:gd name="T10" fmla="*/ 36 w 37"/>
              <a:gd name="T11" fmla="*/ 3 h 32"/>
              <a:gd name="T12" fmla="*/ 34 w 37"/>
              <a:gd name="T13" fmla="*/ 6 h 32"/>
              <a:gd name="T14" fmla="*/ 37 w 37"/>
              <a:gd name="T15" fmla="*/ 6 h 32"/>
              <a:gd name="T16" fmla="*/ 37 w 37"/>
              <a:gd name="T17" fmla="*/ 7 h 32"/>
              <a:gd name="T18" fmla="*/ 37 w 37"/>
              <a:gd name="T19" fmla="*/ 7 h 32"/>
              <a:gd name="T20" fmla="*/ 32 w 37"/>
              <a:gd name="T21" fmla="*/ 9 h 32"/>
              <a:gd name="T22" fmla="*/ 32 w 37"/>
              <a:gd name="T23" fmla="*/ 9 h 32"/>
              <a:gd name="T24" fmla="*/ 30 w 37"/>
              <a:gd name="T25" fmla="*/ 9 h 32"/>
              <a:gd name="T26" fmla="*/ 22 w 37"/>
              <a:gd name="T27" fmla="*/ 12 h 32"/>
              <a:gd name="T28" fmla="*/ 23 w 37"/>
              <a:gd name="T29" fmla="*/ 13 h 32"/>
              <a:gd name="T30" fmla="*/ 23 w 37"/>
              <a:gd name="T31" fmla="*/ 14 h 32"/>
              <a:gd name="T32" fmla="*/ 23 w 37"/>
              <a:gd name="T33" fmla="*/ 14 h 32"/>
              <a:gd name="T34" fmla="*/ 15 w 37"/>
              <a:gd name="T35" fmla="*/ 15 h 32"/>
              <a:gd name="T36" fmla="*/ 15 w 37"/>
              <a:gd name="T37" fmla="*/ 14 h 32"/>
              <a:gd name="T38" fmla="*/ 15 w 37"/>
              <a:gd name="T39" fmla="*/ 14 h 32"/>
              <a:gd name="T40" fmla="*/ 20 w 37"/>
              <a:gd name="T41" fmla="*/ 9 h 32"/>
              <a:gd name="T42" fmla="*/ 21 w 37"/>
              <a:gd name="T43" fmla="*/ 9 h 32"/>
              <a:gd name="T44" fmla="*/ 21 w 37"/>
              <a:gd name="T45" fmla="*/ 9 h 32"/>
              <a:gd name="T46" fmla="*/ 21 w 37"/>
              <a:gd name="T47" fmla="*/ 10 h 32"/>
              <a:gd name="T48" fmla="*/ 29 w 37"/>
              <a:gd name="T49" fmla="*/ 7 h 32"/>
              <a:gd name="T50" fmla="*/ 15 w 37"/>
              <a:gd name="T51" fmla="*/ 8 h 32"/>
              <a:gd name="T52" fmla="*/ 8 w 37"/>
              <a:gd name="T53" fmla="*/ 14 h 32"/>
              <a:gd name="T54" fmla="*/ 15 w 37"/>
              <a:gd name="T55" fmla="*/ 21 h 32"/>
              <a:gd name="T56" fmla="*/ 21 w 37"/>
              <a:gd name="T57" fmla="*/ 16 h 32"/>
              <a:gd name="T58" fmla="*/ 17 w 37"/>
              <a:gd name="T59" fmla="*/ 16 h 32"/>
              <a:gd name="T60" fmla="*/ 15 w 37"/>
              <a:gd name="T61" fmla="*/ 17 h 32"/>
              <a:gd name="T62" fmla="*/ 11 w 37"/>
              <a:gd name="T63" fmla="*/ 14 h 32"/>
              <a:gd name="T64" fmla="*/ 15 w 37"/>
              <a:gd name="T65" fmla="*/ 11 h 32"/>
              <a:gd name="T66" fmla="*/ 16 w 37"/>
              <a:gd name="T67" fmla="*/ 11 h 32"/>
              <a:gd name="T68" fmla="*/ 18 w 37"/>
              <a:gd name="T69" fmla="*/ 9 h 32"/>
              <a:gd name="T70" fmla="*/ 15 w 37"/>
              <a:gd name="T71" fmla="*/ 8 h 32"/>
              <a:gd name="T72" fmla="*/ 21 w 37"/>
              <a:gd name="T73" fmla="*/ 27 h 32"/>
              <a:gd name="T74" fmla="*/ 23 w 37"/>
              <a:gd name="T75" fmla="*/ 30 h 32"/>
              <a:gd name="T76" fmla="*/ 26 w 37"/>
              <a:gd name="T77" fmla="*/ 27 h 32"/>
              <a:gd name="T78" fmla="*/ 24 w 37"/>
              <a:gd name="T79" fmla="*/ 25 h 32"/>
              <a:gd name="T80" fmla="*/ 29 w 37"/>
              <a:gd name="T81" fmla="*/ 14 h 32"/>
              <a:gd name="T82" fmla="*/ 28 w 37"/>
              <a:gd name="T83" fmla="*/ 11 h 32"/>
              <a:gd name="T84" fmla="*/ 25 w 37"/>
              <a:gd name="T85" fmla="*/ 12 h 32"/>
              <a:gd name="T86" fmla="*/ 25 w 37"/>
              <a:gd name="T87" fmla="*/ 14 h 32"/>
              <a:gd name="T88" fmla="*/ 15 w 37"/>
              <a:gd name="T89" fmla="*/ 25 h 32"/>
              <a:gd name="T90" fmla="*/ 4 w 37"/>
              <a:gd name="T91" fmla="*/ 14 h 32"/>
              <a:gd name="T92" fmla="*/ 15 w 37"/>
              <a:gd name="T93" fmla="*/ 3 h 32"/>
              <a:gd name="T94" fmla="*/ 23 w 37"/>
              <a:gd name="T95" fmla="*/ 8 h 32"/>
              <a:gd name="T96" fmla="*/ 26 w 37"/>
              <a:gd name="T97" fmla="*/ 6 h 32"/>
              <a:gd name="T98" fmla="*/ 17 w 37"/>
              <a:gd name="T99" fmla="*/ 0 h 32"/>
              <a:gd name="T100" fmla="*/ 15 w 37"/>
              <a:gd name="T101" fmla="*/ 0 h 32"/>
              <a:gd name="T102" fmla="*/ 0 w 37"/>
              <a:gd name="T103" fmla="*/ 14 h 32"/>
              <a:gd name="T104" fmla="*/ 5 w 37"/>
              <a:gd name="T105" fmla="*/ 25 h 32"/>
              <a:gd name="T106" fmla="*/ 3 w 37"/>
              <a:gd name="T107" fmla="*/ 27 h 32"/>
              <a:gd name="T108" fmla="*/ 6 w 37"/>
              <a:gd name="T109" fmla="*/ 30 h 32"/>
              <a:gd name="T110" fmla="*/ 9 w 37"/>
              <a:gd name="T111" fmla="*/ 27 h 32"/>
              <a:gd name="T112" fmla="*/ 15 w 37"/>
              <a:gd name="T113" fmla="*/ 28 h 32"/>
              <a:gd name="T114" fmla="*/ 21 w 37"/>
              <a:gd name="T115" fmla="*/ 27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7" h="32">
                <a:moveTo>
                  <a:pt x="29" y="7"/>
                </a:moveTo>
                <a:cubicBezTo>
                  <a:pt x="30" y="5"/>
                  <a:pt x="30" y="5"/>
                  <a:pt x="30" y="5"/>
                </a:cubicBezTo>
                <a:cubicBezTo>
                  <a:pt x="30" y="5"/>
                  <a:pt x="30" y="5"/>
                  <a:pt x="30" y="5"/>
                </a:cubicBezTo>
                <a:cubicBezTo>
                  <a:pt x="35" y="3"/>
                  <a:pt x="35" y="3"/>
                  <a:pt x="35" y="3"/>
                </a:cubicBezTo>
                <a:cubicBezTo>
                  <a:pt x="35" y="3"/>
                  <a:pt x="35" y="3"/>
                  <a:pt x="35" y="3"/>
                </a:cubicBezTo>
                <a:cubicBezTo>
                  <a:pt x="36" y="3"/>
                  <a:pt x="36" y="3"/>
                  <a:pt x="36" y="3"/>
                </a:cubicBezTo>
                <a:cubicBezTo>
                  <a:pt x="34" y="6"/>
                  <a:pt x="34" y="6"/>
                  <a:pt x="34" y="6"/>
                </a:cubicBezTo>
                <a:cubicBezTo>
                  <a:pt x="37" y="6"/>
                  <a:pt x="37" y="6"/>
                  <a:pt x="37" y="6"/>
                </a:cubicBezTo>
                <a:cubicBezTo>
                  <a:pt x="37" y="6"/>
                  <a:pt x="37" y="6"/>
                  <a:pt x="37" y="7"/>
                </a:cubicBezTo>
                <a:cubicBezTo>
                  <a:pt x="37" y="7"/>
                  <a:pt x="37" y="7"/>
                  <a:pt x="37" y="7"/>
                </a:cubicBezTo>
                <a:cubicBezTo>
                  <a:pt x="32" y="9"/>
                  <a:pt x="32" y="9"/>
                  <a:pt x="32" y="9"/>
                </a:cubicBezTo>
                <a:cubicBezTo>
                  <a:pt x="32" y="9"/>
                  <a:pt x="32" y="9"/>
                  <a:pt x="32" y="9"/>
                </a:cubicBezTo>
                <a:cubicBezTo>
                  <a:pt x="30" y="9"/>
                  <a:pt x="30" y="9"/>
                  <a:pt x="30" y="9"/>
                </a:cubicBezTo>
                <a:cubicBezTo>
                  <a:pt x="22" y="12"/>
                  <a:pt x="22" y="12"/>
                  <a:pt x="22" y="12"/>
                </a:cubicBezTo>
                <a:cubicBezTo>
                  <a:pt x="23" y="13"/>
                  <a:pt x="23" y="13"/>
                  <a:pt x="23" y="13"/>
                </a:cubicBezTo>
                <a:cubicBezTo>
                  <a:pt x="23" y="14"/>
                  <a:pt x="23" y="14"/>
                  <a:pt x="23" y="14"/>
                </a:cubicBezTo>
                <a:cubicBezTo>
                  <a:pt x="23" y="14"/>
                  <a:pt x="23" y="14"/>
                  <a:pt x="23" y="14"/>
                </a:cubicBezTo>
                <a:cubicBezTo>
                  <a:pt x="20" y="14"/>
                  <a:pt x="18" y="14"/>
                  <a:pt x="15" y="15"/>
                </a:cubicBezTo>
                <a:cubicBezTo>
                  <a:pt x="15" y="15"/>
                  <a:pt x="15" y="15"/>
                  <a:pt x="15" y="14"/>
                </a:cubicBezTo>
                <a:cubicBezTo>
                  <a:pt x="15" y="14"/>
                  <a:pt x="15" y="14"/>
                  <a:pt x="15" y="14"/>
                </a:cubicBezTo>
                <a:cubicBezTo>
                  <a:pt x="17" y="12"/>
                  <a:pt x="19" y="11"/>
                  <a:pt x="20" y="9"/>
                </a:cubicBezTo>
                <a:cubicBezTo>
                  <a:pt x="20" y="9"/>
                  <a:pt x="21" y="9"/>
                  <a:pt x="21" y="9"/>
                </a:cubicBezTo>
                <a:cubicBezTo>
                  <a:pt x="21" y="9"/>
                  <a:pt x="21" y="9"/>
                  <a:pt x="21" y="9"/>
                </a:cubicBezTo>
                <a:cubicBezTo>
                  <a:pt x="21" y="10"/>
                  <a:pt x="21" y="10"/>
                  <a:pt x="21" y="10"/>
                </a:cubicBezTo>
                <a:cubicBezTo>
                  <a:pt x="29" y="7"/>
                  <a:pt x="29" y="7"/>
                  <a:pt x="29" y="7"/>
                </a:cubicBezTo>
                <a:close/>
                <a:moveTo>
                  <a:pt x="15" y="8"/>
                </a:moveTo>
                <a:cubicBezTo>
                  <a:pt x="11" y="8"/>
                  <a:pt x="8" y="11"/>
                  <a:pt x="8" y="14"/>
                </a:cubicBezTo>
                <a:cubicBezTo>
                  <a:pt x="8" y="18"/>
                  <a:pt x="11" y="21"/>
                  <a:pt x="15" y="21"/>
                </a:cubicBezTo>
                <a:cubicBezTo>
                  <a:pt x="18" y="21"/>
                  <a:pt x="20" y="18"/>
                  <a:pt x="21" y="16"/>
                </a:cubicBezTo>
                <a:cubicBezTo>
                  <a:pt x="17" y="16"/>
                  <a:pt x="17" y="16"/>
                  <a:pt x="17" y="16"/>
                </a:cubicBezTo>
                <a:cubicBezTo>
                  <a:pt x="17" y="17"/>
                  <a:pt x="16" y="17"/>
                  <a:pt x="15" y="17"/>
                </a:cubicBezTo>
                <a:cubicBezTo>
                  <a:pt x="13" y="17"/>
                  <a:pt x="11" y="16"/>
                  <a:pt x="11" y="14"/>
                </a:cubicBezTo>
                <a:cubicBezTo>
                  <a:pt x="11" y="12"/>
                  <a:pt x="13" y="11"/>
                  <a:pt x="15" y="11"/>
                </a:cubicBezTo>
                <a:cubicBezTo>
                  <a:pt x="15" y="11"/>
                  <a:pt x="15" y="11"/>
                  <a:pt x="16" y="11"/>
                </a:cubicBezTo>
                <a:cubicBezTo>
                  <a:pt x="18" y="9"/>
                  <a:pt x="18" y="9"/>
                  <a:pt x="18" y="9"/>
                </a:cubicBezTo>
                <a:cubicBezTo>
                  <a:pt x="17" y="8"/>
                  <a:pt x="16" y="8"/>
                  <a:pt x="15" y="8"/>
                </a:cubicBezTo>
                <a:close/>
                <a:moveTo>
                  <a:pt x="21" y="27"/>
                </a:moveTo>
                <a:cubicBezTo>
                  <a:pt x="21" y="28"/>
                  <a:pt x="22" y="29"/>
                  <a:pt x="23" y="30"/>
                </a:cubicBezTo>
                <a:cubicBezTo>
                  <a:pt x="25" y="32"/>
                  <a:pt x="28" y="29"/>
                  <a:pt x="26" y="27"/>
                </a:cubicBezTo>
                <a:cubicBezTo>
                  <a:pt x="24" y="25"/>
                  <a:pt x="24" y="25"/>
                  <a:pt x="24" y="25"/>
                </a:cubicBezTo>
                <a:cubicBezTo>
                  <a:pt x="27" y="22"/>
                  <a:pt x="29" y="18"/>
                  <a:pt x="29" y="14"/>
                </a:cubicBezTo>
                <a:cubicBezTo>
                  <a:pt x="29" y="13"/>
                  <a:pt x="29" y="12"/>
                  <a:pt x="28" y="11"/>
                </a:cubicBezTo>
                <a:cubicBezTo>
                  <a:pt x="25" y="12"/>
                  <a:pt x="25" y="12"/>
                  <a:pt x="25" y="12"/>
                </a:cubicBezTo>
                <a:cubicBezTo>
                  <a:pt x="25" y="13"/>
                  <a:pt x="25" y="14"/>
                  <a:pt x="25" y="14"/>
                </a:cubicBezTo>
                <a:cubicBezTo>
                  <a:pt x="25" y="20"/>
                  <a:pt x="21" y="25"/>
                  <a:pt x="15" y="25"/>
                </a:cubicBezTo>
                <a:cubicBezTo>
                  <a:pt x="9" y="25"/>
                  <a:pt x="4" y="20"/>
                  <a:pt x="4" y="14"/>
                </a:cubicBezTo>
                <a:cubicBezTo>
                  <a:pt x="4" y="8"/>
                  <a:pt x="9" y="3"/>
                  <a:pt x="15" y="3"/>
                </a:cubicBezTo>
                <a:cubicBezTo>
                  <a:pt x="18" y="3"/>
                  <a:pt x="21" y="5"/>
                  <a:pt x="23" y="8"/>
                </a:cubicBezTo>
                <a:cubicBezTo>
                  <a:pt x="26" y="6"/>
                  <a:pt x="26" y="6"/>
                  <a:pt x="26" y="6"/>
                </a:cubicBezTo>
                <a:cubicBezTo>
                  <a:pt x="24" y="3"/>
                  <a:pt x="21" y="1"/>
                  <a:pt x="17" y="0"/>
                </a:cubicBezTo>
                <a:cubicBezTo>
                  <a:pt x="16" y="0"/>
                  <a:pt x="15" y="0"/>
                  <a:pt x="15" y="0"/>
                </a:cubicBezTo>
                <a:cubicBezTo>
                  <a:pt x="7" y="0"/>
                  <a:pt x="0" y="6"/>
                  <a:pt x="0" y="14"/>
                </a:cubicBezTo>
                <a:cubicBezTo>
                  <a:pt x="0" y="18"/>
                  <a:pt x="2" y="22"/>
                  <a:pt x="5" y="25"/>
                </a:cubicBezTo>
                <a:cubicBezTo>
                  <a:pt x="3" y="27"/>
                  <a:pt x="3" y="27"/>
                  <a:pt x="3" y="27"/>
                </a:cubicBezTo>
                <a:cubicBezTo>
                  <a:pt x="1" y="29"/>
                  <a:pt x="4" y="32"/>
                  <a:pt x="6" y="30"/>
                </a:cubicBezTo>
                <a:cubicBezTo>
                  <a:pt x="7" y="29"/>
                  <a:pt x="8" y="28"/>
                  <a:pt x="9" y="27"/>
                </a:cubicBezTo>
                <a:cubicBezTo>
                  <a:pt x="10" y="28"/>
                  <a:pt x="12" y="28"/>
                  <a:pt x="15" y="28"/>
                </a:cubicBezTo>
                <a:cubicBezTo>
                  <a:pt x="17" y="28"/>
                  <a:pt x="19" y="28"/>
                  <a:pt x="21" y="27"/>
                </a:cubicBezTo>
                <a:close/>
              </a:path>
            </a:pathLst>
          </a:custGeom>
          <a:solidFill>
            <a:schemeClr val="tx1">
              <a:lumMod val="75000"/>
              <a:lumOff val="25000"/>
            </a:schemeClr>
          </a:solidFill>
          <a:ln>
            <a:noFill/>
          </a:ln>
        </p:spPr>
        <p:txBody>
          <a:bodyPr vert="horz" wrap="square" lIns="243778" tIns="121888" rIns="243778" bIns="121888" numCol="1" anchor="t" anchorCtr="0" compatLnSpc="1">
            <a:prstTxWarp prst="textNoShape">
              <a:avLst/>
            </a:prstTxWarp>
          </a:bodyPr>
          <a:lstStyle/>
          <a:p>
            <a:endParaRPr lang="en-US" sz="3732"/>
          </a:p>
        </p:txBody>
      </p:sp>
      <p:sp>
        <p:nvSpPr>
          <p:cNvPr id="174" name="Freeform 199"/>
          <p:cNvSpPr>
            <a:spLocks noEditPoints="1"/>
          </p:cNvSpPr>
          <p:nvPr/>
        </p:nvSpPr>
        <p:spPr bwMode="auto">
          <a:xfrm>
            <a:off x="5050838" y="3857726"/>
            <a:ext cx="615326" cy="521216"/>
          </a:xfrm>
          <a:custGeom>
            <a:avLst/>
            <a:gdLst>
              <a:gd name="T0" fmla="*/ 0 w 32"/>
              <a:gd name="T1" fmla="*/ 25 h 27"/>
              <a:gd name="T2" fmla="*/ 32 w 32"/>
              <a:gd name="T3" fmla="*/ 25 h 27"/>
              <a:gd name="T4" fmla="*/ 32 w 32"/>
              <a:gd name="T5" fmla="*/ 26 h 27"/>
              <a:gd name="T6" fmla="*/ 32 w 32"/>
              <a:gd name="T7" fmla="*/ 27 h 27"/>
              <a:gd name="T8" fmla="*/ 32 w 32"/>
              <a:gd name="T9" fmla="*/ 27 h 27"/>
              <a:gd name="T10" fmla="*/ 0 w 32"/>
              <a:gd name="T11" fmla="*/ 27 h 27"/>
              <a:gd name="T12" fmla="*/ 0 w 32"/>
              <a:gd name="T13" fmla="*/ 27 h 27"/>
              <a:gd name="T14" fmla="*/ 0 w 32"/>
              <a:gd name="T15" fmla="*/ 26 h 27"/>
              <a:gd name="T16" fmla="*/ 0 w 32"/>
              <a:gd name="T17" fmla="*/ 25 h 27"/>
              <a:gd name="T18" fmla="*/ 6 w 32"/>
              <a:gd name="T19" fmla="*/ 24 h 27"/>
              <a:gd name="T20" fmla="*/ 8 w 32"/>
              <a:gd name="T21" fmla="*/ 24 h 27"/>
              <a:gd name="T22" fmla="*/ 8 w 32"/>
              <a:gd name="T23" fmla="*/ 14 h 27"/>
              <a:gd name="T24" fmla="*/ 15 w 32"/>
              <a:gd name="T25" fmla="*/ 14 h 27"/>
              <a:gd name="T26" fmla="*/ 15 w 32"/>
              <a:gd name="T27" fmla="*/ 24 h 27"/>
              <a:gd name="T28" fmla="*/ 25 w 32"/>
              <a:gd name="T29" fmla="*/ 24 h 27"/>
              <a:gd name="T30" fmla="*/ 26 w 32"/>
              <a:gd name="T31" fmla="*/ 24 h 27"/>
              <a:gd name="T32" fmla="*/ 26 w 32"/>
              <a:gd name="T33" fmla="*/ 14 h 27"/>
              <a:gd name="T34" fmla="*/ 26 w 32"/>
              <a:gd name="T35" fmla="*/ 14 h 27"/>
              <a:gd name="T36" fmla="*/ 17 w 32"/>
              <a:gd name="T37" fmla="*/ 6 h 27"/>
              <a:gd name="T38" fmla="*/ 16 w 32"/>
              <a:gd name="T39" fmla="*/ 5 h 27"/>
              <a:gd name="T40" fmla="*/ 16 w 32"/>
              <a:gd name="T41" fmla="*/ 5 h 27"/>
              <a:gd name="T42" fmla="*/ 15 w 32"/>
              <a:gd name="T43" fmla="*/ 6 h 27"/>
              <a:gd name="T44" fmla="*/ 5 w 32"/>
              <a:gd name="T45" fmla="*/ 14 h 27"/>
              <a:gd name="T46" fmla="*/ 5 w 32"/>
              <a:gd name="T47" fmla="*/ 14 h 27"/>
              <a:gd name="T48" fmla="*/ 5 w 32"/>
              <a:gd name="T49" fmla="*/ 24 h 27"/>
              <a:gd name="T50" fmla="*/ 6 w 32"/>
              <a:gd name="T51" fmla="*/ 24 h 27"/>
              <a:gd name="T52" fmla="*/ 17 w 32"/>
              <a:gd name="T53" fmla="*/ 14 h 27"/>
              <a:gd name="T54" fmla="*/ 24 w 32"/>
              <a:gd name="T55" fmla="*/ 14 h 27"/>
              <a:gd name="T56" fmla="*/ 24 w 32"/>
              <a:gd name="T57" fmla="*/ 20 h 27"/>
              <a:gd name="T58" fmla="*/ 17 w 32"/>
              <a:gd name="T59" fmla="*/ 20 h 27"/>
              <a:gd name="T60" fmla="*/ 17 w 32"/>
              <a:gd name="T61" fmla="*/ 14 h 27"/>
              <a:gd name="T62" fmla="*/ 28 w 32"/>
              <a:gd name="T63" fmla="*/ 14 h 27"/>
              <a:gd name="T64" fmla="*/ 18 w 32"/>
              <a:gd name="T65" fmla="*/ 5 h 27"/>
              <a:gd name="T66" fmla="*/ 16 w 32"/>
              <a:gd name="T67" fmla="*/ 4 h 27"/>
              <a:gd name="T68" fmla="*/ 16 w 32"/>
              <a:gd name="T69" fmla="*/ 4 h 27"/>
              <a:gd name="T70" fmla="*/ 14 w 32"/>
              <a:gd name="T71" fmla="*/ 5 h 27"/>
              <a:gd name="T72" fmla="*/ 4 w 32"/>
              <a:gd name="T73" fmla="*/ 14 h 27"/>
              <a:gd name="T74" fmla="*/ 3 w 32"/>
              <a:gd name="T75" fmla="*/ 14 h 27"/>
              <a:gd name="T76" fmla="*/ 2 w 32"/>
              <a:gd name="T77" fmla="*/ 14 h 27"/>
              <a:gd name="T78" fmla="*/ 2 w 32"/>
              <a:gd name="T79" fmla="*/ 12 h 27"/>
              <a:gd name="T80" fmla="*/ 3 w 32"/>
              <a:gd name="T81" fmla="*/ 11 h 27"/>
              <a:gd name="T82" fmla="*/ 15 w 32"/>
              <a:gd name="T83" fmla="*/ 1 h 27"/>
              <a:gd name="T84" fmla="*/ 17 w 32"/>
              <a:gd name="T85" fmla="*/ 1 h 27"/>
              <a:gd name="T86" fmla="*/ 29 w 32"/>
              <a:gd name="T87" fmla="*/ 11 h 27"/>
              <a:gd name="T88" fmla="*/ 30 w 32"/>
              <a:gd name="T89" fmla="*/ 12 h 27"/>
              <a:gd name="T90" fmla="*/ 30 w 32"/>
              <a:gd name="T91" fmla="*/ 14 h 27"/>
              <a:gd name="T92" fmla="*/ 29 w 32"/>
              <a:gd name="T93" fmla="*/ 14 h 27"/>
              <a:gd name="T94" fmla="*/ 28 w 32"/>
              <a:gd name="T95" fmla="*/ 1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2" h="27">
                <a:moveTo>
                  <a:pt x="0" y="25"/>
                </a:moveTo>
                <a:cubicBezTo>
                  <a:pt x="32" y="25"/>
                  <a:pt x="32" y="25"/>
                  <a:pt x="32" y="25"/>
                </a:cubicBezTo>
                <a:cubicBezTo>
                  <a:pt x="32" y="25"/>
                  <a:pt x="32" y="25"/>
                  <a:pt x="32" y="26"/>
                </a:cubicBezTo>
                <a:cubicBezTo>
                  <a:pt x="32" y="27"/>
                  <a:pt x="32" y="27"/>
                  <a:pt x="32" y="27"/>
                </a:cubicBezTo>
                <a:cubicBezTo>
                  <a:pt x="32" y="27"/>
                  <a:pt x="32" y="27"/>
                  <a:pt x="32" y="27"/>
                </a:cubicBezTo>
                <a:cubicBezTo>
                  <a:pt x="0" y="27"/>
                  <a:pt x="0" y="27"/>
                  <a:pt x="0" y="27"/>
                </a:cubicBezTo>
                <a:cubicBezTo>
                  <a:pt x="0" y="27"/>
                  <a:pt x="0" y="27"/>
                  <a:pt x="0" y="27"/>
                </a:cubicBezTo>
                <a:cubicBezTo>
                  <a:pt x="0" y="26"/>
                  <a:pt x="0" y="26"/>
                  <a:pt x="0" y="26"/>
                </a:cubicBezTo>
                <a:cubicBezTo>
                  <a:pt x="0" y="25"/>
                  <a:pt x="0" y="25"/>
                  <a:pt x="0" y="25"/>
                </a:cubicBezTo>
                <a:close/>
                <a:moveTo>
                  <a:pt x="6" y="24"/>
                </a:moveTo>
                <a:cubicBezTo>
                  <a:pt x="8" y="24"/>
                  <a:pt x="8" y="24"/>
                  <a:pt x="8" y="24"/>
                </a:cubicBezTo>
                <a:cubicBezTo>
                  <a:pt x="8" y="21"/>
                  <a:pt x="8" y="18"/>
                  <a:pt x="8" y="14"/>
                </a:cubicBezTo>
                <a:cubicBezTo>
                  <a:pt x="15" y="14"/>
                  <a:pt x="15" y="14"/>
                  <a:pt x="15" y="14"/>
                </a:cubicBezTo>
                <a:cubicBezTo>
                  <a:pt x="15" y="18"/>
                  <a:pt x="15" y="21"/>
                  <a:pt x="15" y="24"/>
                </a:cubicBezTo>
                <a:cubicBezTo>
                  <a:pt x="25" y="24"/>
                  <a:pt x="25" y="24"/>
                  <a:pt x="25" y="24"/>
                </a:cubicBezTo>
                <a:cubicBezTo>
                  <a:pt x="26" y="24"/>
                  <a:pt x="26" y="24"/>
                  <a:pt x="26" y="24"/>
                </a:cubicBezTo>
                <a:cubicBezTo>
                  <a:pt x="26" y="21"/>
                  <a:pt x="26" y="17"/>
                  <a:pt x="26" y="14"/>
                </a:cubicBezTo>
                <a:cubicBezTo>
                  <a:pt x="26" y="14"/>
                  <a:pt x="26" y="14"/>
                  <a:pt x="26" y="14"/>
                </a:cubicBezTo>
                <a:cubicBezTo>
                  <a:pt x="17" y="6"/>
                  <a:pt x="17" y="6"/>
                  <a:pt x="17" y="6"/>
                </a:cubicBezTo>
                <a:cubicBezTo>
                  <a:pt x="17" y="5"/>
                  <a:pt x="16" y="5"/>
                  <a:pt x="16" y="5"/>
                </a:cubicBezTo>
                <a:cubicBezTo>
                  <a:pt x="16" y="5"/>
                  <a:pt x="16" y="5"/>
                  <a:pt x="16" y="5"/>
                </a:cubicBezTo>
                <a:cubicBezTo>
                  <a:pt x="16" y="5"/>
                  <a:pt x="15" y="5"/>
                  <a:pt x="15" y="6"/>
                </a:cubicBezTo>
                <a:cubicBezTo>
                  <a:pt x="5" y="14"/>
                  <a:pt x="5" y="14"/>
                  <a:pt x="5" y="14"/>
                </a:cubicBezTo>
                <a:cubicBezTo>
                  <a:pt x="5" y="14"/>
                  <a:pt x="5" y="14"/>
                  <a:pt x="5" y="14"/>
                </a:cubicBezTo>
                <a:cubicBezTo>
                  <a:pt x="5" y="17"/>
                  <a:pt x="5" y="21"/>
                  <a:pt x="5" y="24"/>
                </a:cubicBezTo>
                <a:cubicBezTo>
                  <a:pt x="5" y="24"/>
                  <a:pt x="6" y="24"/>
                  <a:pt x="6" y="24"/>
                </a:cubicBezTo>
                <a:close/>
                <a:moveTo>
                  <a:pt x="17" y="14"/>
                </a:moveTo>
                <a:cubicBezTo>
                  <a:pt x="24" y="14"/>
                  <a:pt x="24" y="14"/>
                  <a:pt x="24" y="14"/>
                </a:cubicBezTo>
                <a:cubicBezTo>
                  <a:pt x="24" y="20"/>
                  <a:pt x="24" y="20"/>
                  <a:pt x="24" y="20"/>
                </a:cubicBezTo>
                <a:cubicBezTo>
                  <a:pt x="17" y="20"/>
                  <a:pt x="17" y="20"/>
                  <a:pt x="17" y="20"/>
                </a:cubicBezTo>
                <a:cubicBezTo>
                  <a:pt x="17" y="14"/>
                  <a:pt x="17" y="14"/>
                  <a:pt x="17" y="14"/>
                </a:cubicBezTo>
                <a:close/>
                <a:moveTo>
                  <a:pt x="28" y="14"/>
                </a:moveTo>
                <a:cubicBezTo>
                  <a:pt x="18" y="5"/>
                  <a:pt x="18" y="5"/>
                  <a:pt x="18" y="5"/>
                </a:cubicBezTo>
                <a:cubicBezTo>
                  <a:pt x="17" y="4"/>
                  <a:pt x="16" y="4"/>
                  <a:pt x="16" y="4"/>
                </a:cubicBezTo>
                <a:cubicBezTo>
                  <a:pt x="16" y="4"/>
                  <a:pt x="16" y="4"/>
                  <a:pt x="16" y="4"/>
                </a:cubicBezTo>
                <a:cubicBezTo>
                  <a:pt x="15" y="4"/>
                  <a:pt x="15" y="4"/>
                  <a:pt x="14" y="5"/>
                </a:cubicBezTo>
                <a:cubicBezTo>
                  <a:pt x="4" y="14"/>
                  <a:pt x="4" y="14"/>
                  <a:pt x="4" y="14"/>
                </a:cubicBezTo>
                <a:cubicBezTo>
                  <a:pt x="3" y="14"/>
                  <a:pt x="3" y="14"/>
                  <a:pt x="3" y="14"/>
                </a:cubicBezTo>
                <a:cubicBezTo>
                  <a:pt x="3" y="14"/>
                  <a:pt x="2" y="14"/>
                  <a:pt x="2" y="14"/>
                </a:cubicBezTo>
                <a:cubicBezTo>
                  <a:pt x="2" y="13"/>
                  <a:pt x="2" y="13"/>
                  <a:pt x="2" y="12"/>
                </a:cubicBezTo>
                <a:cubicBezTo>
                  <a:pt x="2" y="12"/>
                  <a:pt x="3" y="12"/>
                  <a:pt x="3" y="11"/>
                </a:cubicBezTo>
                <a:cubicBezTo>
                  <a:pt x="15" y="1"/>
                  <a:pt x="15" y="1"/>
                  <a:pt x="15" y="1"/>
                </a:cubicBezTo>
                <a:cubicBezTo>
                  <a:pt x="15" y="0"/>
                  <a:pt x="16" y="0"/>
                  <a:pt x="17" y="1"/>
                </a:cubicBezTo>
                <a:cubicBezTo>
                  <a:pt x="29" y="11"/>
                  <a:pt x="29" y="11"/>
                  <a:pt x="29" y="11"/>
                </a:cubicBezTo>
                <a:cubicBezTo>
                  <a:pt x="29" y="12"/>
                  <a:pt x="30" y="12"/>
                  <a:pt x="30" y="12"/>
                </a:cubicBezTo>
                <a:cubicBezTo>
                  <a:pt x="30" y="13"/>
                  <a:pt x="30" y="13"/>
                  <a:pt x="30" y="14"/>
                </a:cubicBezTo>
                <a:cubicBezTo>
                  <a:pt x="29" y="14"/>
                  <a:pt x="29" y="14"/>
                  <a:pt x="29" y="14"/>
                </a:cubicBezTo>
                <a:lnTo>
                  <a:pt x="28" y="14"/>
                </a:lnTo>
                <a:close/>
              </a:path>
            </a:pathLst>
          </a:custGeom>
          <a:solidFill>
            <a:schemeClr val="tx1">
              <a:lumMod val="75000"/>
              <a:lumOff val="25000"/>
            </a:schemeClr>
          </a:solidFill>
          <a:ln>
            <a:noFill/>
          </a:ln>
        </p:spPr>
        <p:txBody>
          <a:bodyPr vert="horz" wrap="square" lIns="243778" tIns="121888" rIns="243778" bIns="121888" numCol="1" anchor="t" anchorCtr="0" compatLnSpc="1">
            <a:prstTxWarp prst="textNoShape">
              <a:avLst/>
            </a:prstTxWarp>
          </a:bodyPr>
          <a:lstStyle/>
          <a:p>
            <a:endParaRPr lang="en-US" sz="3732"/>
          </a:p>
        </p:txBody>
      </p:sp>
      <p:sp>
        <p:nvSpPr>
          <p:cNvPr id="175" name="Freeform 200"/>
          <p:cNvSpPr>
            <a:spLocks noEditPoints="1"/>
          </p:cNvSpPr>
          <p:nvPr/>
        </p:nvSpPr>
        <p:spPr bwMode="auto">
          <a:xfrm>
            <a:off x="3802089" y="3687608"/>
            <a:ext cx="557412" cy="691336"/>
          </a:xfrm>
          <a:custGeom>
            <a:avLst/>
            <a:gdLst>
              <a:gd name="T0" fmla="*/ 9 w 29"/>
              <a:gd name="T1" fmla="*/ 30 h 36"/>
              <a:gd name="T2" fmla="*/ 9 w 29"/>
              <a:gd name="T3" fmla="*/ 27 h 36"/>
              <a:gd name="T4" fmla="*/ 8 w 29"/>
              <a:gd name="T5" fmla="*/ 24 h 36"/>
              <a:gd name="T6" fmla="*/ 8 w 29"/>
              <a:gd name="T7" fmla="*/ 22 h 36"/>
              <a:gd name="T8" fmla="*/ 9 w 29"/>
              <a:gd name="T9" fmla="*/ 16 h 36"/>
              <a:gd name="T10" fmla="*/ 4 w 29"/>
              <a:gd name="T11" fmla="*/ 16 h 36"/>
              <a:gd name="T12" fmla="*/ 4 w 29"/>
              <a:gd name="T13" fmla="*/ 16 h 36"/>
              <a:gd name="T14" fmla="*/ 2 w 29"/>
              <a:gd name="T15" fmla="*/ 18 h 36"/>
              <a:gd name="T16" fmla="*/ 0 w 29"/>
              <a:gd name="T17" fmla="*/ 36 h 36"/>
              <a:gd name="T18" fmla="*/ 29 w 29"/>
              <a:gd name="T19" fmla="*/ 34 h 36"/>
              <a:gd name="T20" fmla="*/ 29 w 29"/>
              <a:gd name="T21" fmla="*/ 36 h 36"/>
              <a:gd name="T22" fmla="*/ 14 w 29"/>
              <a:gd name="T23" fmla="*/ 7 h 36"/>
              <a:gd name="T24" fmla="*/ 14 w 29"/>
              <a:gd name="T25" fmla="*/ 4 h 36"/>
              <a:gd name="T26" fmla="*/ 15 w 29"/>
              <a:gd name="T27" fmla="*/ 0 h 36"/>
              <a:gd name="T28" fmla="*/ 15 w 29"/>
              <a:gd name="T29" fmla="*/ 4 h 36"/>
              <a:gd name="T30" fmla="*/ 16 w 29"/>
              <a:gd name="T31" fmla="*/ 7 h 36"/>
              <a:gd name="T32" fmla="*/ 17 w 29"/>
              <a:gd name="T33" fmla="*/ 9 h 36"/>
              <a:gd name="T34" fmla="*/ 19 w 29"/>
              <a:gd name="T35" fmla="*/ 11 h 36"/>
              <a:gd name="T36" fmla="*/ 11 w 29"/>
              <a:gd name="T37" fmla="*/ 33 h 36"/>
              <a:gd name="T38" fmla="*/ 11 w 29"/>
              <a:gd name="T39" fmla="*/ 10 h 36"/>
              <a:gd name="T40" fmla="*/ 12 w 29"/>
              <a:gd name="T41" fmla="*/ 7 h 36"/>
              <a:gd name="T42" fmla="*/ 15 w 29"/>
              <a:gd name="T43" fmla="*/ 13 h 36"/>
              <a:gd name="T44" fmla="*/ 18 w 29"/>
              <a:gd name="T45" fmla="*/ 13 h 36"/>
              <a:gd name="T46" fmla="*/ 15 w 29"/>
              <a:gd name="T47" fmla="*/ 21 h 36"/>
              <a:gd name="T48" fmla="*/ 15 w 29"/>
              <a:gd name="T49" fmla="*/ 18 h 36"/>
              <a:gd name="T50" fmla="*/ 18 w 29"/>
              <a:gd name="T51" fmla="*/ 26 h 36"/>
              <a:gd name="T52" fmla="*/ 15 w 29"/>
              <a:gd name="T53" fmla="*/ 28 h 36"/>
              <a:gd name="T54" fmla="*/ 18 w 29"/>
              <a:gd name="T55" fmla="*/ 28 h 36"/>
              <a:gd name="T56" fmla="*/ 14 w 29"/>
              <a:gd name="T57" fmla="*/ 28 h 36"/>
              <a:gd name="T58" fmla="*/ 14 w 29"/>
              <a:gd name="T59" fmla="*/ 31 h 36"/>
              <a:gd name="T60" fmla="*/ 11 w 29"/>
              <a:gd name="T61" fmla="*/ 23 h 36"/>
              <a:gd name="T62" fmla="*/ 14 w 29"/>
              <a:gd name="T63" fmla="*/ 21 h 36"/>
              <a:gd name="T64" fmla="*/ 11 w 29"/>
              <a:gd name="T65" fmla="*/ 21 h 36"/>
              <a:gd name="T66" fmla="*/ 14 w 29"/>
              <a:gd name="T67" fmla="*/ 13 h 36"/>
              <a:gd name="T68" fmla="*/ 14 w 29"/>
              <a:gd name="T69" fmla="*/ 17 h 36"/>
              <a:gd name="T70" fmla="*/ 20 w 29"/>
              <a:gd name="T71" fmla="*/ 30 h 36"/>
              <a:gd name="T72" fmla="*/ 20 w 29"/>
              <a:gd name="T73" fmla="*/ 28 h 36"/>
              <a:gd name="T74" fmla="*/ 22 w 29"/>
              <a:gd name="T75" fmla="*/ 24 h 36"/>
              <a:gd name="T76" fmla="*/ 22 w 29"/>
              <a:gd name="T77" fmla="*/ 23 h 36"/>
              <a:gd name="T78" fmla="*/ 20 w 29"/>
              <a:gd name="T79" fmla="*/ 18 h 36"/>
              <a:gd name="T80" fmla="*/ 25 w 29"/>
              <a:gd name="T81" fmla="*/ 19 h 36"/>
              <a:gd name="T82" fmla="*/ 26 w 29"/>
              <a:gd name="T83" fmla="*/ 33 h 36"/>
              <a:gd name="T84" fmla="*/ 25 w 29"/>
              <a:gd name="T85" fmla="*/ 30 h 36"/>
              <a:gd name="T86" fmla="*/ 22 w 29"/>
              <a:gd name="T87" fmla="*/ 30 h 36"/>
              <a:gd name="T88" fmla="*/ 25 w 29"/>
              <a:gd name="T89" fmla="*/ 24 h 36"/>
              <a:gd name="T90" fmla="*/ 22 w 29"/>
              <a:gd name="T91" fmla="*/ 23 h 36"/>
              <a:gd name="T92" fmla="*/ 22 w 29"/>
              <a:gd name="T93" fmla="*/ 21 h 36"/>
              <a:gd name="T94" fmla="*/ 4 w 29"/>
              <a:gd name="T95" fmla="*/ 27 h 36"/>
              <a:gd name="T96" fmla="*/ 4 w 29"/>
              <a:gd name="T97" fmla="*/ 30 h 36"/>
              <a:gd name="T98" fmla="*/ 7 w 29"/>
              <a:gd name="T99" fmla="*/ 20 h 36"/>
              <a:gd name="T100" fmla="*/ 4 w 29"/>
              <a:gd name="T101" fmla="*/ 26 h 36"/>
              <a:gd name="T102" fmla="*/ 7 w 29"/>
              <a:gd name="T103" fmla="*/ 2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9" h="36">
                <a:moveTo>
                  <a:pt x="3" y="33"/>
                </a:moveTo>
                <a:cubicBezTo>
                  <a:pt x="6" y="33"/>
                  <a:pt x="0" y="33"/>
                  <a:pt x="9" y="33"/>
                </a:cubicBezTo>
                <a:cubicBezTo>
                  <a:pt x="9" y="30"/>
                  <a:pt x="9" y="30"/>
                  <a:pt x="9" y="30"/>
                </a:cubicBezTo>
                <a:cubicBezTo>
                  <a:pt x="8" y="30"/>
                  <a:pt x="8" y="30"/>
                  <a:pt x="8" y="30"/>
                </a:cubicBezTo>
                <a:cubicBezTo>
                  <a:pt x="8" y="27"/>
                  <a:pt x="8" y="27"/>
                  <a:pt x="8" y="27"/>
                </a:cubicBezTo>
                <a:cubicBezTo>
                  <a:pt x="9" y="27"/>
                  <a:pt x="9" y="27"/>
                  <a:pt x="9" y="27"/>
                </a:cubicBezTo>
                <a:cubicBezTo>
                  <a:pt x="9" y="26"/>
                  <a:pt x="9" y="26"/>
                  <a:pt x="9" y="26"/>
                </a:cubicBezTo>
                <a:cubicBezTo>
                  <a:pt x="8" y="26"/>
                  <a:pt x="8" y="26"/>
                  <a:pt x="8" y="26"/>
                </a:cubicBezTo>
                <a:cubicBezTo>
                  <a:pt x="8" y="24"/>
                  <a:pt x="8" y="24"/>
                  <a:pt x="8" y="24"/>
                </a:cubicBezTo>
                <a:cubicBezTo>
                  <a:pt x="9" y="24"/>
                  <a:pt x="9" y="24"/>
                  <a:pt x="9" y="24"/>
                </a:cubicBezTo>
                <a:cubicBezTo>
                  <a:pt x="9" y="22"/>
                  <a:pt x="9" y="22"/>
                  <a:pt x="9" y="22"/>
                </a:cubicBezTo>
                <a:cubicBezTo>
                  <a:pt x="8" y="22"/>
                  <a:pt x="8" y="22"/>
                  <a:pt x="8" y="22"/>
                </a:cubicBezTo>
                <a:cubicBezTo>
                  <a:pt x="8" y="20"/>
                  <a:pt x="8" y="20"/>
                  <a:pt x="8" y="20"/>
                </a:cubicBezTo>
                <a:cubicBezTo>
                  <a:pt x="9" y="20"/>
                  <a:pt x="9" y="20"/>
                  <a:pt x="9" y="20"/>
                </a:cubicBezTo>
                <a:cubicBezTo>
                  <a:pt x="9" y="16"/>
                  <a:pt x="9" y="16"/>
                  <a:pt x="9" y="16"/>
                </a:cubicBezTo>
                <a:cubicBezTo>
                  <a:pt x="5" y="16"/>
                  <a:pt x="5" y="16"/>
                  <a:pt x="5" y="16"/>
                </a:cubicBezTo>
                <a:cubicBezTo>
                  <a:pt x="5" y="16"/>
                  <a:pt x="4" y="16"/>
                  <a:pt x="4" y="16"/>
                </a:cubicBezTo>
                <a:cubicBezTo>
                  <a:pt x="4" y="16"/>
                  <a:pt x="4" y="16"/>
                  <a:pt x="4" y="16"/>
                </a:cubicBezTo>
                <a:cubicBezTo>
                  <a:pt x="4" y="16"/>
                  <a:pt x="4" y="16"/>
                  <a:pt x="4" y="16"/>
                </a:cubicBezTo>
                <a:cubicBezTo>
                  <a:pt x="4" y="16"/>
                  <a:pt x="4" y="16"/>
                  <a:pt x="4" y="16"/>
                </a:cubicBezTo>
                <a:cubicBezTo>
                  <a:pt x="4" y="16"/>
                  <a:pt x="4" y="16"/>
                  <a:pt x="4" y="16"/>
                </a:cubicBezTo>
                <a:cubicBezTo>
                  <a:pt x="4" y="17"/>
                  <a:pt x="4" y="17"/>
                  <a:pt x="4" y="17"/>
                </a:cubicBezTo>
                <a:cubicBezTo>
                  <a:pt x="3" y="17"/>
                  <a:pt x="3" y="17"/>
                  <a:pt x="3" y="17"/>
                </a:cubicBezTo>
                <a:cubicBezTo>
                  <a:pt x="2" y="18"/>
                  <a:pt x="2" y="18"/>
                  <a:pt x="2" y="18"/>
                </a:cubicBezTo>
                <a:cubicBezTo>
                  <a:pt x="2" y="23"/>
                  <a:pt x="2" y="28"/>
                  <a:pt x="2" y="33"/>
                </a:cubicBezTo>
                <a:cubicBezTo>
                  <a:pt x="2" y="33"/>
                  <a:pt x="3" y="33"/>
                  <a:pt x="3" y="33"/>
                </a:cubicBezTo>
                <a:close/>
                <a:moveTo>
                  <a:pt x="0" y="36"/>
                </a:moveTo>
                <a:cubicBezTo>
                  <a:pt x="0" y="35"/>
                  <a:pt x="0" y="35"/>
                  <a:pt x="0" y="35"/>
                </a:cubicBezTo>
                <a:cubicBezTo>
                  <a:pt x="0" y="34"/>
                  <a:pt x="0" y="34"/>
                  <a:pt x="0" y="34"/>
                </a:cubicBezTo>
                <a:cubicBezTo>
                  <a:pt x="29" y="34"/>
                  <a:pt x="29" y="34"/>
                  <a:pt x="29" y="34"/>
                </a:cubicBezTo>
                <a:cubicBezTo>
                  <a:pt x="29" y="34"/>
                  <a:pt x="29" y="34"/>
                  <a:pt x="29" y="35"/>
                </a:cubicBezTo>
                <a:cubicBezTo>
                  <a:pt x="29" y="36"/>
                  <a:pt x="29" y="36"/>
                  <a:pt x="29" y="36"/>
                </a:cubicBezTo>
                <a:cubicBezTo>
                  <a:pt x="29" y="36"/>
                  <a:pt x="29" y="36"/>
                  <a:pt x="29" y="36"/>
                </a:cubicBezTo>
                <a:cubicBezTo>
                  <a:pt x="0" y="36"/>
                  <a:pt x="0" y="36"/>
                  <a:pt x="0" y="36"/>
                </a:cubicBezTo>
                <a:cubicBezTo>
                  <a:pt x="0" y="36"/>
                  <a:pt x="0" y="36"/>
                  <a:pt x="0" y="36"/>
                </a:cubicBezTo>
                <a:close/>
                <a:moveTo>
                  <a:pt x="14" y="7"/>
                </a:moveTo>
                <a:cubicBezTo>
                  <a:pt x="14" y="5"/>
                  <a:pt x="14" y="5"/>
                  <a:pt x="14" y="5"/>
                </a:cubicBezTo>
                <a:cubicBezTo>
                  <a:pt x="14" y="5"/>
                  <a:pt x="14" y="4"/>
                  <a:pt x="14" y="4"/>
                </a:cubicBezTo>
                <a:cubicBezTo>
                  <a:pt x="14" y="4"/>
                  <a:pt x="14" y="4"/>
                  <a:pt x="14" y="4"/>
                </a:cubicBezTo>
                <a:cubicBezTo>
                  <a:pt x="14" y="0"/>
                  <a:pt x="14" y="0"/>
                  <a:pt x="14" y="0"/>
                </a:cubicBezTo>
                <a:cubicBezTo>
                  <a:pt x="14" y="0"/>
                  <a:pt x="15" y="0"/>
                  <a:pt x="15" y="0"/>
                </a:cubicBezTo>
                <a:cubicBezTo>
                  <a:pt x="15" y="0"/>
                  <a:pt x="15" y="0"/>
                  <a:pt x="15" y="0"/>
                </a:cubicBezTo>
                <a:cubicBezTo>
                  <a:pt x="15" y="0"/>
                  <a:pt x="15" y="0"/>
                  <a:pt x="15" y="0"/>
                </a:cubicBezTo>
                <a:cubicBezTo>
                  <a:pt x="15" y="0"/>
                  <a:pt x="15" y="0"/>
                  <a:pt x="15" y="0"/>
                </a:cubicBezTo>
                <a:cubicBezTo>
                  <a:pt x="15" y="4"/>
                  <a:pt x="15" y="4"/>
                  <a:pt x="15" y="4"/>
                </a:cubicBezTo>
                <a:cubicBezTo>
                  <a:pt x="15" y="4"/>
                  <a:pt x="15" y="4"/>
                  <a:pt x="15" y="4"/>
                </a:cubicBezTo>
                <a:cubicBezTo>
                  <a:pt x="16" y="4"/>
                  <a:pt x="16" y="5"/>
                  <a:pt x="16" y="5"/>
                </a:cubicBezTo>
                <a:cubicBezTo>
                  <a:pt x="16" y="7"/>
                  <a:pt x="16" y="7"/>
                  <a:pt x="16" y="7"/>
                </a:cubicBezTo>
                <a:cubicBezTo>
                  <a:pt x="17" y="7"/>
                  <a:pt x="17" y="7"/>
                  <a:pt x="17" y="7"/>
                </a:cubicBezTo>
                <a:cubicBezTo>
                  <a:pt x="17" y="7"/>
                  <a:pt x="17" y="7"/>
                  <a:pt x="17" y="7"/>
                </a:cubicBezTo>
                <a:cubicBezTo>
                  <a:pt x="17" y="9"/>
                  <a:pt x="17" y="9"/>
                  <a:pt x="17" y="9"/>
                </a:cubicBezTo>
                <a:cubicBezTo>
                  <a:pt x="18" y="10"/>
                  <a:pt x="18" y="10"/>
                  <a:pt x="18" y="10"/>
                </a:cubicBezTo>
                <a:cubicBezTo>
                  <a:pt x="19" y="10"/>
                  <a:pt x="19" y="10"/>
                  <a:pt x="19" y="10"/>
                </a:cubicBezTo>
                <a:cubicBezTo>
                  <a:pt x="19" y="10"/>
                  <a:pt x="19" y="11"/>
                  <a:pt x="19" y="11"/>
                </a:cubicBezTo>
                <a:cubicBezTo>
                  <a:pt x="19" y="33"/>
                  <a:pt x="19" y="33"/>
                  <a:pt x="19" y="33"/>
                </a:cubicBezTo>
                <a:cubicBezTo>
                  <a:pt x="19" y="33"/>
                  <a:pt x="19" y="33"/>
                  <a:pt x="19" y="33"/>
                </a:cubicBezTo>
                <a:cubicBezTo>
                  <a:pt x="11" y="33"/>
                  <a:pt x="13" y="33"/>
                  <a:pt x="11" y="33"/>
                </a:cubicBezTo>
                <a:cubicBezTo>
                  <a:pt x="10" y="33"/>
                  <a:pt x="10" y="33"/>
                  <a:pt x="10" y="33"/>
                </a:cubicBezTo>
                <a:cubicBezTo>
                  <a:pt x="10" y="11"/>
                  <a:pt x="10" y="11"/>
                  <a:pt x="10" y="11"/>
                </a:cubicBezTo>
                <a:cubicBezTo>
                  <a:pt x="10" y="10"/>
                  <a:pt x="10" y="10"/>
                  <a:pt x="11" y="10"/>
                </a:cubicBezTo>
                <a:cubicBezTo>
                  <a:pt x="11" y="10"/>
                  <a:pt x="11" y="10"/>
                  <a:pt x="11" y="10"/>
                </a:cubicBezTo>
                <a:cubicBezTo>
                  <a:pt x="12" y="9"/>
                  <a:pt x="12" y="9"/>
                  <a:pt x="12" y="9"/>
                </a:cubicBezTo>
                <a:cubicBezTo>
                  <a:pt x="12" y="7"/>
                  <a:pt x="12" y="7"/>
                  <a:pt x="12" y="7"/>
                </a:cubicBezTo>
                <a:cubicBezTo>
                  <a:pt x="12" y="7"/>
                  <a:pt x="12" y="7"/>
                  <a:pt x="12" y="7"/>
                </a:cubicBezTo>
                <a:cubicBezTo>
                  <a:pt x="14" y="7"/>
                  <a:pt x="14" y="7"/>
                  <a:pt x="14" y="7"/>
                </a:cubicBezTo>
                <a:close/>
                <a:moveTo>
                  <a:pt x="15" y="13"/>
                </a:moveTo>
                <a:cubicBezTo>
                  <a:pt x="15" y="17"/>
                  <a:pt x="15" y="17"/>
                  <a:pt x="15" y="17"/>
                </a:cubicBezTo>
                <a:cubicBezTo>
                  <a:pt x="18" y="17"/>
                  <a:pt x="18" y="17"/>
                  <a:pt x="18" y="17"/>
                </a:cubicBezTo>
                <a:cubicBezTo>
                  <a:pt x="18" y="13"/>
                  <a:pt x="18" y="13"/>
                  <a:pt x="18" y="13"/>
                </a:cubicBezTo>
                <a:cubicBezTo>
                  <a:pt x="15" y="13"/>
                  <a:pt x="15" y="13"/>
                  <a:pt x="15" y="13"/>
                </a:cubicBezTo>
                <a:close/>
                <a:moveTo>
                  <a:pt x="15" y="18"/>
                </a:moveTo>
                <a:cubicBezTo>
                  <a:pt x="15" y="21"/>
                  <a:pt x="15" y="21"/>
                  <a:pt x="15" y="21"/>
                </a:cubicBezTo>
                <a:cubicBezTo>
                  <a:pt x="18" y="21"/>
                  <a:pt x="18" y="21"/>
                  <a:pt x="18" y="21"/>
                </a:cubicBezTo>
                <a:cubicBezTo>
                  <a:pt x="18" y="18"/>
                  <a:pt x="18" y="18"/>
                  <a:pt x="18" y="18"/>
                </a:cubicBezTo>
                <a:cubicBezTo>
                  <a:pt x="15" y="18"/>
                  <a:pt x="15" y="18"/>
                  <a:pt x="15" y="18"/>
                </a:cubicBezTo>
                <a:close/>
                <a:moveTo>
                  <a:pt x="15" y="23"/>
                </a:moveTo>
                <a:cubicBezTo>
                  <a:pt x="15" y="26"/>
                  <a:pt x="15" y="26"/>
                  <a:pt x="15" y="26"/>
                </a:cubicBezTo>
                <a:cubicBezTo>
                  <a:pt x="18" y="26"/>
                  <a:pt x="18" y="26"/>
                  <a:pt x="18" y="26"/>
                </a:cubicBezTo>
                <a:cubicBezTo>
                  <a:pt x="18" y="23"/>
                  <a:pt x="18" y="23"/>
                  <a:pt x="18" y="23"/>
                </a:cubicBezTo>
                <a:cubicBezTo>
                  <a:pt x="15" y="23"/>
                  <a:pt x="15" y="23"/>
                  <a:pt x="15" y="23"/>
                </a:cubicBezTo>
                <a:close/>
                <a:moveTo>
                  <a:pt x="15" y="28"/>
                </a:moveTo>
                <a:cubicBezTo>
                  <a:pt x="15" y="31"/>
                  <a:pt x="15" y="31"/>
                  <a:pt x="15" y="31"/>
                </a:cubicBezTo>
                <a:cubicBezTo>
                  <a:pt x="18" y="31"/>
                  <a:pt x="18" y="31"/>
                  <a:pt x="18" y="31"/>
                </a:cubicBezTo>
                <a:cubicBezTo>
                  <a:pt x="18" y="28"/>
                  <a:pt x="18" y="28"/>
                  <a:pt x="18" y="28"/>
                </a:cubicBezTo>
                <a:cubicBezTo>
                  <a:pt x="15" y="28"/>
                  <a:pt x="15" y="28"/>
                  <a:pt x="15" y="28"/>
                </a:cubicBezTo>
                <a:close/>
                <a:moveTo>
                  <a:pt x="14" y="31"/>
                </a:moveTo>
                <a:cubicBezTo>
                  <a:pt x="14" y="28"/>
                  <a:pt x="14" y="28"/>
                  <a:pt x="14" y="28"/>
                </a:cubicBezTo>
                <a:cubicBezTo>
                  <a:pt x="11" y="28"/>
                  <a:pt x="11" y="28"/>
                  <a:pt x="11" y="28"/>
                </a:cubicBezTo>
                <a:cubicBezTo>
                  <a:pt x="11" y="31"/>
                  <a:pt x="11" y="31"/>
                  <a:pt x="11" y="31"/>
                </a:cubicBezTo>
                <a:cubicBezTo>
                  <a:pt x="14" y="31"/>
                  <a:pt x="14" y="31"/>
                  <a:pt x="14" y="31"/>
                </a:cubicBezTo>
                <a:close/>
                <a:moveTo>
                  <a:pt x="14" y="26"/>
                </a:moveTo>
                <a:cubicBezTo>
                  <a:pt x="14" y="23"/>
                  <a:pt x="14" y="23"/>
                  <a:pt x="14" y="23"/>
                </a:cubicBezTo>
                <a:cubicBezTo>
                  <a:pt x="11" y="23"/>
                  <a:pt x="11" y="23"/>
                  <a:pt x="11" y="23"/>
                </a:cubicBezTo>
                <a:cubicBezTo>
                  <a:pt x="11" y="26"/>
                  <a:pt x="11" y="26"/>
                  <a:pt x="11" y="26"/>
                </a:cubicBezTo>
                <a:cubicBezTo>
                  <a:pt x="14" y="26"/>
                  <a:pt x="14" y="26"/>
                  <a:pt x="14" y="26"/>
                </a:cubicBezTo>
                <a:close/>
                <a:moveTo>
                  <a:pt x="14" y="21"/>
                </a:moveTo>
                <a:cubicBezTo>
                  <a:pt x="14" y="18"/>
                  <a:pt x="14" y="18"/>
                  <a:pt x="14" y="18"/>
                </a:cubicBezTo>
                <a:cubicBezTo>
                  <a:pt x="11" y="18"/>
                  <a:pt x="11" y="18"/>
                  <a:pt x="11" y="18"/>
                </a:cubicBezTo>
                <a:cubicBezTo>
                  <a:pt x="11" y="21"/>
                  <a:pt x="11" y="21"/>
                  <a:pt x="11" y="21"/>
                </a:cubicBezTo>
                <a:cubicBezTo>
                  <a:pt x="14" y="21"/>
                  <a:pt x="14" y="21"/>
                  <a:pt x="14" y="21"/>
                </a:cubicBezTo>
                <a:close/>
                <a:moveTo>
                  <a:pt x="14" y="17"/>
                </a:moveTo>
                <a:cubicBezTo>
                  <a:pt x="14" y="13"/>
                  <a:pt x="14" y="13"/>
                  <a:pt x="14" y="13"/>
                </a:cubicBezTo>
                <a:cubicBezTo>
                  <a:pt x="11" y="13"/>
                  <a:pt x="11" y="13"/>
                  <a:pt x="11" y="13"/>
                </a:cubicBezTo>
                <a:cubicBezTo>
                  <a:pt x="11" y="17"/>
                  <a:pt x="11" y="17"/>
                  <a:pt x="11" y="17"/>
                </a:cubicBezTo>
                <a:cubicBezTo>
                  <a:pt x="14" y="17"/>
                  <a:pt x="14" y="17"/>
                  <a:pt x="14" y="17"/>
                </a:cubicBezTo>
                <a:close/>
                <a:moveTo>
                  <a:pt x="26" y="33"/>
                </a:moveTo>
                <a:cubicBezTo>
                  <a:pt x="20" y="33"/>
                  <a:pt x="20" y="33"/>
                  <a:pt x="20" y="33"/>
                </a:cubicBezTo>
                <a:cubicBezTo>
                  <a:pt x="20" y="30"/>
                  <a:pt x="20" y="30"/>
                  <a:pt x="20" y="30"/>
                </a:cubicBezTo>
                <a:cubicBezTo>
                  <a:pt x="22" y="30"/>
                  <a:pt x="22" y="30"/>
                  <a:pt x="22" y="30"/>
                </a:cubicBezTo>
                <a:cubicBezTo>
                  <a:pt x="22" y="28"/>
                  <a:pt x="22" y="28"/>
                  <a:pt x="22" y="28"/>
                </a:cubicBezTo>
                <a:cubicBezTo>
                  <a:pt x="20" y="28"/>
                  <a:pt x="20" y="28"/>
                  <a:pt x="20" y="28"/>
                </a:cubicBezTo>
                <a:cubicBezTo>
                  <a:pt x="20" y="27"/>
                  <a:pt x="20" y="27"/>
                  <a:pt x="20" y="27"/>
                </a:cubicBezTo>
                <a:cubicBezTo>
                  <a:pt x="22" y="27"/>
                  <a:pt x="22" y="27"/>
                  <a:pt x="22" y="27"/>
                </a:cubicBezTo>
                <a:cubicBezTo>
                  <a:pt x="22" y="24"/>
                  <a:pt x="22" y="24"/>
                  <a:pt x="22" y="24"/>
                </a:cubicBezTo>
                <a:cubicBezTo>
                  <a:pt x="20" y="24"/>
                  <a:pt x="20" y="24"/>
                  <a:pt x="20" y="24"/>
                </a:cubicBezTo>
                <a:cubicBezTo>
                  <a:pt x="20" y="23"/>
                  <a:pt x="20" y="23"/>
                  <a:pt x="20" y="23"/>
                </a:cubicBezTo>
                <a:cubicBezTo>
                  <a:pt x="22" y="23"/>
                  <a:pt x="22" y="23"/>
                  <a:pt x="22" y="23"/>
                </a:cubicBezTo>
                <a:cubicBezTo>
                  <a:pt x="22" y="21"/>
                  <a:pt x="22" y="21"/>
                  <a:pt x="22" y="21"/>
                </a:cubicBezTo>
                <a:cubicBezTo>
                  <a:pt x="20" y="21"/>
                  <a:pt x="20" y="21"/>
                  <a:pt x="20" y="21"/>
                </a:cubicBezTo>
                <a:cubicBezTo>
                  <a:pt x="20" y="18"/>
                  <a:pt x="20" y="18"/>
                  <a:pt x="20" y="18"/>
                </a:cubicBezTo>
                <a:cubicBezTo>
                  <a:pt x="21" y="18"/>
                  <a:pt x="23" y="18"/>
                  <a:pt x="24" y="18"/>
                </a:cubicBezTo>
                <a:cubicBezTo>
                  <a:pt x="25" y="18"/>
                  <a:pt x="25" y="18"/>
                  <a:pt x="25" y="18"/>
                </a:cubicBezTo>
                <a:cubicBezTo>
                  <a:pt x="25" y="19"/>
                  <a:pt x="25" y="19"/>
                  <a:pt x="25" y="19"/>
                </a:cubicBezTo>
                <a:cubicBezTo>
                  <a:pt x="26" y="19"/>
                  <a:pt x="26" y="19"/>
                  <a:pt x="26" y="19"/>
                </a:cubicBezTo>
                <a:cubicBezTo>
                  <a:pt x="26" y="19"/>
                  <a:pt x="26" y="19"/>
                  <a:pt x="26" y="19"/>
                </a:cubicBezTo>
                <a:cubicBezTo>
                  <a:pt x="26" y="33"/>
                  <a:pt x="26" y="33"/>
                  <a:pt x="26" y="33"/>
                </a:cubicBezTo>
                <a:cubicBezTo>
                  <a:pt x="26" y="33"/>
                  <a:pt x="26" y="33"/>
                  <a:pt x="26" y="33"/>
                </a:cubicBezTo>
                <a:close/>
                <a:moveTo>
                  <a:pt x="22" y="30"/>
                </a:moveTo>
                <a:cubicBezTo>
                  <a:pt x="25" y="30"/>
                  <a:pt x="25" y="30"/>
                  <a:pt x="25" y="30"/>
                </a:cubicBezTo>
                <a:cubicBezTo>
                  <a:pt x="25" y="28"/>
                  <a:pt x="25" y="28"/>
                  <a:pt x="25" y="28"/>
                </a:cubicBezTo>
                <a:cubicBezTo>
                  <a:pt x="22" y="28"/>
                  <a:pt x="22" y="28"/>
                  <a:pt x="22" y="28"/>
                </a:cubicBezTo>
                <a:cubicBezTo>
                  <a:pt x="22" y="30"/>
                  <a:pt x="22" y="30"/>
                  <a:pt x="22" y="30"/>
                </a:cubicBezTo>
                <a:close/>
                <a:moveTo>
                  <a:pt x="22" y="27"/>
                </a:moveTo>
                <a:cubicBezTo>
                  <a:pt x="25" y="27"/>
                  <a:pt x="25" y="27"/>
                  <a:pt x="25" y="27"/>
                </a:cubicBezTo>
                <a:cubicBezTo>
                  <a:pt x="25" y="24"/>
                  <a:pt x="25" y="24"/>
                  <a:pt x="25" y="24"/>
                </a:cubicBezTo>
                <a:cubicBezTo>
                  <a:pt x="22" y="24"/>
                  <a:pt x="22" y="24"/>
                  <a:pt x="22" y="24"/>
                </a:cubicBezTo>
                <a:cubicBezTo>
                  <a:pt x="22" y="27"/>
                  <a:pt x="22" y="27"/>
                  <a:pt x="22" y="27"/>
                </a:cubicBezTo>
                <a:close/>
                <a:moveTo>
                  <a:pt x="22" y="23"/>
                </a:moveTo>
                <a:cubicBezTo>
                  <a:pt x="25" y="23"/>
                  <a:pt x="25" y="23"/>
                  <a:pt x="25" y="23"/>
                </a:cubicBezTo>
                <a:cubicBezTo>
                  <a:pt x="25" y="21"/>
                  <a:pt x="25" y="21"/>
                  <a:pt x="25" y="21"/>
                </a:cubicBezTo>
                <a:cubicBezTo>
                  <a:pt x="22" y="21"/>
                  <a:pt x="22" y="21"/>
                  <a:pt x="22" y="21"/>
                </a:cubicBezTo>
                <a:cubicBezTo>
                  <a:pt x="22" y="23"/>
                  <a:pt x="22" y="23"/>
                  <a:pt x="22" y="23"/>
                </a:cubicBezTo>
                <a:close/>
                <a:moveTo>
                  <a:pt x="4" y="30"/>
                </a:moveTo>
                <a:cubicBezTo>
                  <a:pt x="4" y="27"/>
                  <a:pt x="4" y="27"/>
                  <a:pt x="4" y="27"/>
                </a:cubicBezTo>
                <a:cubicBezTo>
                  <a:pt x="7" y="27"/>
                  <a:pt x="7" y="27"/>
                  <a:pt x="7" y="27"/>
                </a:cubicBezTo>
                <a:cubicBezTo>
                  <a:pt x="7" y="30"/>
                  <a:pt x="7" y="30"/>
                  <a:pt x="7" y="30"/>
                </a:cubicBezTo>
                <a:cubicBezTo>
                  <a:pt x="4" y="30"/>
                  <a:pt x="4" y="30"/>
                  <a:pt x="4" y="30"/>
                </a:cubicBezTo>
                <a:close/>
                <a:moveTo>
                  <a:pt x="4" y="22"/>
                </a:moveTo>
                <a:cubicBezTo>
                  <a:pt x="4" y="20"/>
                  <a:pt x="4" y="20"/>
                  <a:pt x="4" y="20"/>
                </a:cubicBezTo>
                <a:cubicBezTo>
                  <a:pt x="7" y="20"/>
                  <a:pt x="7" y="20"/>
                  <a:pt x="7" y="20"/>
                </a:cubicBezTo>
                <a:cubicBezTo>
                  <a:pt x="7" y="22"/>
                  <a:pt x="7" y="22"/>
                  <a:pt x="7" y="22"/>
                </a:cubicBezTo>
                <a:cubicBezTo>
                  <a:pt x="4" y="22"/>
                  <a:pt x="4" y="22"/>
                  <a:pt x="4" y="22"/>
                </a:cubicBezTo>
                <a:close/>
                <a:moveTo>
                  <a:pt x="4" y="26"/>
                </a:moveTo>
                <a:cubicBezTo>
                  <a:pt x="4" y="24"/>
                  <a:pt x="4" y="24"/>
                  <a:pt x="4" y="24"/>
                </a:cubicBezTo>
                <a:cubicBezTo>
                  <a:pt x="7" y="24"/>
                  <a:pt x="7" y="24"/>
                  <a:pt x="7" y="24"/>
                </a:cubicBezTo>
                <a:cubicBezTo>
                  <a:pt x="7" y="26"/>
                  <a:pt x="7" y="26"/>
                  <a:pt x="7" y="26"/>
                </a:cubicBezTo>
                <a:lnTo>
                  <a:pt x="4" y="26"/>
                </a:lnTo>
                <a:close/>
              </a:path>
            </a:pathLst>
          </a:custGeom>
          <a:solidFill>
            <a:schemeClr val="tx1">
              <a:lumMod val="75000"/>
              <a:lumOff val="25000"/>
            </a:schemeClr>
          </a:solidFill>
          <a:ln>
            <a:noFill/>
          </a:ln>
        </p:spPr>
        <p:txBody>
          <a:bodyPr vert="horz" wrap="square" lIns="243778" tIns="121888" rIns="243778" bIns="121888" numCol="1" anchor="t" anchorCtr="0" compatLnSpc="1">
            <a:prstTxWarp prst="textNoShape">
              <a:avLst/>
            </a:prstTxWarp>
          </a:bodyPr>
          <a:lstStyle/>
          <a:p>
            <a:endParaRPr lang="en-US" sz="3732"/>
          </a:p>
        </p:txBody>
      </p:sp>
      <p:sp>
        <p:nvSpPr>
          <p:cNvPr id="176" name="Freeform 201"/>
          <p:cNvSpPr>
            <a:spLocks noEditPoints="1"/>
          </p:cNvSpPr>
          <p:nvPr/>
        </p:nvSpPr>
        <p:spPr bwMode="auto">
          <a:xfrm>
            <a:off x="6259770" y="3857726"/>
            <a:ext cx="615326" cy="521216"/>
          </a:xfrm>
          <a:custGeom>
            <a:avLst/>
            <a:gdLst>
              <a:gd name="T0" fmla="*/ 11 w 32"/>
              <a:gd name="T1" fmla="*/ 3 h 27"/>
              <a:gd name="T2" fmla="*/ 14 w 32"/>
              <a:gd name="T3" fmla="*/ 3 h 27"/>
              <a:gd name="T4" fmla="*/ 10 w 32"/>
              <a:gd name="T5" fmla="*/ 16 h 27"/>
              <a:gd name="T6" fmla="*/ 0 w 32"/>
              <a:gd name="T7" fmla="*/ 27 h 27"/>
              <a:gd name="T8" fmla="*/ 0 w 32"/>
              <a:gd name="T9" fmla="*/ 25 h 27"/>
              <a:gd name="T10" fmla="*/ 32 w 32"/>
              <a:gd name="T11" fmla="*/ 26 h 27"/>
              <a:gd name="T12" fmla="*/ 32 w 32"/>
              <a:gd name="T13" fmla="*/ 27 h 27"/>
              <a:gd name="T14" fmla="*/ 0 w 32"/>
              <a:gd name="T15" fmla="*/ 27 h 27"/>
              <a:gd name="T16" fmla="*/ 5 w 32"/>
              <a:gd name="T17" fmla="*/ 0 h 27"/>
              <a:gd name="T18" fmla="*/ 2 w 32"/>
              <a:gd name="T19" fmla="*/ 1 h 27"/>
              <a:gd name="T20" fmla="*/ 6 w 32"/>
              <a:gd name="T21" fmla="*/ 24 h 27"/>
              <a:gd name="T22" fmla="*/ 26 w 32"/>
              <a:gd name="T23" fmla="*/ 0 h 27"/>
              <a:gd name="T24" fmla="*/ 28 w 32"/>
              <a:gd name="T25" fmla="*/ 4 h 27"/>
              <a:gd name="T26" fmla="*/ 19 w 32"/>
              <a:gd name="T27" fmla="*/ 4 h 27"/>
              <a:gd name="T28" fmla="*/ 19 w 32"/>
              <a:gd name="T29" fmla="*/ 3 h 27"/>
              <a:gd name="T30" fmla="*/ 22 w 32"/>
              <a:gd name="T31" fmla="*/ 2 h 27"/>
              <a:gd name="T32" fmla="*/ 24 w 32"/>
              <a:gd name="T33" fmla="*/ 1 h 27"/>
              <a:gd name="T34" fmla="*/ 7 w 32"/>
              <a:gd name="T35" fmla="*/ 24 h 27"/>
              <a:gd name="T36" fmla="*/ 31 w 32"/>
              <a:gd name="T37" fmla="*/ 16 h 27"/>
              <a:gd name="T38" fmla="*/ 23 w 32"/>
              <a:gd name="T39" fmla="*/ 17 h 27"/>
              <a:gd name="T40" fmla="*/ 15 w 32"/>
              <a:gd name="T41" fmla="*/ 17 h 27"/>
              <a:gd name="T42" fmla="*/ 7 w 32"/>
              <a:gd name="T43" fmla="*/ 17 h 27"/>
              <a:gd name="T44" fmla="*/ 7 w 32"/>
              <a:gd name="T45" fmla="*/ 24 h 27"/>
              <a:gd name="T46" fmla="*/ 24 w 32"/>
              <a:gd name="T47" fmla="*/ 19 h 27"/>
              <a:gd name="T48" fmla="*/ 29 w 32"/>
              <a:gd name="T49" fmla="*/ 21 h 27"/>
              <a:gd name="T50" fmla="*/ 9 w 32"/>
              <a:gd name="T51" fmla="*/ 21 h 27"/>
              <a:gd name="T52" fmla="*/ 14 w 32"/>
              <a:gd name="T53" fmla="*/ 19 h 27"/>
              <a:gd name="T54" fmla="*/ 9 w 32"/>
              <a:gd name="T55" fmla="*/ 21 h 27"/>
              <a:gd name="T56" fmla="*/ 17 w 32"/>
              <a:gd name="T57" fmla="*/ 19 h 27"/>
              <a:gd name="T58" fmla="*/ 22 w 32"/>
              <a:gd name="T59" fmla="*/ 21 h 27"/>
              <a:gd name="T60" fmla="*/ 18 w 32"/>
              <a:gd name="T61" fmla="*/ 6 h 27"/>
              <a:gd name="T62" fmla="*/ 21 w 32"/>
              <a:gd name="T63" fmla="*/ 5 h 27"/>
              <a:gd name="T64" fmla="*/ 22 w 32"/>
              <a:gd name="T65" fmla="*/ 15 h 27"/>
              <a:gd name="T66" fmla="*/ 17 w 32"/>
              <a:gd name="T67" fmla="*/ 15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2" h="27">
                <a:moveTo>
                  <a:pt x="10" y="3"/>
                </a:moveTo>
                <a:cubicBezTo>
                  <a:pt x="10" y="3"/>
                  <a:pt x="10" y="3"/>
                  <a:pt x="11" y="3"/>
                </a:cubicBezTo>
                <a:cubicBezTo>
                  <a:pt x="13" y="3"/>
                  <a:pt x="13" y="3"/>
                  <a:pt x="13" y="3"/>
                </a:cubicBezTo>
                <a:cubicBezTo>
                  <a:pt x="14" y="3"/>
                  <a:pt x="14" y="3"/>
                  <a:pt x="14" y="3"/>
                </a:cubicBezTo>
                <a:cubicBezTo>
                  <a:pt x="14" y="7"/>
                  <a:pt x="14" y="11"/>
                  <a:pt x="14" y="15"/>
                </a:cubicBezTo>
                <a:cubicBezTo>
                  <a:pt x="10" y="16"/>
                  <a:pt x="10" y="16"/>
                  <a:pt x="10" y="16"/>
                </a:cubicBezTo>
                <a:cubicBezTo>
                  <a:pt x="10" y="12"/>
                  <a:pt x="10" y="7"/>
                  <a:pt x="10" y="3"/>
                </a:cubicBezTo>
                <a:close/>
                <a:moveTo>
                  <a:pt x="0" y="27"/>
                </a:moveTo>
                <a:cubicBezTo>
                  <a:pt x="0" y="26"/>
                  <a:pt x="0" y="26"/>
                  <a:pt x="0" y="26"/>
                </a:cubicBezTo>
                <a:cubicBezTo>
                  <a:pt x="0" y="25"/>
                  <a:pt x="0" y="25"/>
                  <a:pt x="0" y="25"/>
                </a:cubicBezTo>
                <a:cubicBezTo>
                  <a:pt x="32" y="25"/>
                  <a:pt x="32" y="25"/>
                  <a:pt x="32" y="25"/>
                </a:cubicBezTo>
                <a:cubicBezTo>
                  <a:pt x="32" y="25"/>
                  <a:pt x="32" y="25"/>
                  <a:pt x="32" y="26"/>
                </a:cubicBezTo>
                <a:cubicBezTo>
                  <a:pt x="32" y="27"/>
                  <a:pt x="32" y="27"/>
                  <a:pt x="32" y="27"/>
                </a:cubicBezTo>
                <a:cubicBezTo>
                  <a:pt x="32" y="27"/>
                  <a:pt x="32" y="27"/>
                  <a:pt x="32" y="27"/>
                </a:cubicBezTo>
                <a:cubicBezTo>
                  <a:pt x="0" y="27"/>
                  <a:pt x="0" y="27"/>
                  <a:pt x="0" y="27"/>
                </a:cubicBezTo>
                <a:cubicBezTo>
                  <a:pt x="0" y="27"/>
                  <a:pt x="0" y="27"/>
                  <a:pt x="0" y="27"/>
                </a:cubicBezTo>
                <a:close/>
                <a:moveTo>
                  <a:pt x="5" y="1"/>
                </a:moveTo>
                <a:cubicBezTo>
                  <a:pt x="5" y="0"/>
                  <a:pt x="5" y="0"/>
                  <a:pt x="5" y="0"/>
                </a:cubicBezTo>
                <a:cubicBezTo>
                  <a:pt x="2" y="0"/>
                  <a:pt x="2" y="0"/>
                  <a:pt x="2" y="0"/>
                </a:cubicBezTo>
                <a:cubicBezTo>
                  <a:pt x="2" y="0"/>
                  <a:pt x="2" y="0"/>
                  <a:pt x="2" y="1"/>
                </a:cubicBezTo>
                <a:cubicBezTo>
                  <a:pt x="1" y="9"/>
                  <a:pt x="1" y="17"/>
                  <a:pt x="0" y="24"/>
                </a:cubicBezTo>
                <a:cubicBezTo>
                  <a:pt x="6" y="24"/>
                  <a:pt x="6" y="24"/>
                  <a:pt x="6" y="24"/>
                </a:cubicBezTo>
                <a:cubicBezTo>
                  <a:pt x="6" y="17"/>
                  <a:pt x="6" y="9"/>
                  <a:pt x="5" y="1"/>
                </a:cubicBezTo>
                <a:close/>
                <a:moveTo>
                  <a:pt x="26" y="0"/>
                </a:moveTo>
                <a:cubicBezTo>
                  <a:pt x="27" y="0"/>
                  <a:pt x="28" y="1"/>
                  <a:pt x="28" y="3"/>
                </a:cubicBezTo>
                <a:cubicBezTo>
                  <a:pt x="28" y="3"/>
                  <a:pt x="28" y="4"/>
                  <a:pt x="28" y="4"/>
                </a:cubicBezTo>
                <a:cubicBezTo>
                  <a:pt x="28" y="4"/>
                  <a:pt x="28" y="4"/>
                  <a:pt x="27" y="4"/>
                </a:cubicBezTo>
                <a:cubicBezTo>
                  <a:pt x="19" y="4"/>
                  <a:pt x="19" y="4"/>
                  <a:pt x="19" y="4"/>
                </a:cubicBezTo>
                <a:cubicBezTo>
                  <a:pt x="19" y="4"/>
                  <a:pt x="19" y="4"/>
                  <a:pt x="19" y="4"/>
                </a:cubicBezTo>
                <a:cubicBezTo>
                  <a:pt x="19" y="4"/>
                  <a:pt x="19" y="4"/>
                  <a:pt x="19" y="3"/>
                </a:cubicBezTo>
                <a:cubicBezTo>
                  <a:pt x="19" y="2"/>
                  <a:pt x="20" y="2"/>
                  <a:pt x="21" y="2"/>
                </a:cubicBezTo>
                <a:cubicBezTo>
                  <a:pt x="22" y="2"/>
                  <a:pt x="22" y="2"/>
                  <a:pt x="22" y="2"/>
                </a:cubicBezTo>
                <a:cubicBezTo>
                  <a:pt x="22" y="2"/>
                  <a:pt x="23" y="1"/>
                  <a:pt x="23" y="1"/>
                </a:cubicBezTo>
                <a:cubicBezTo>
                  <a:pt x="23" y="1"/>
                  <a:pt x="23" y="1"/>
                  <a:pt x="24" y="1"/>
                </a:cubicBezTo>
                <a:cubicBezTo>
                  <a:pt x="24" y="1"/>
                  <a:pt x="25" y="0"/>
                  <a:pt x="26" y="0"/>
                </a:cubicBezTo>
                <a:close/>
                <a:moveTo>
                  <a:pt x="7" y="24"/>
                </a:moveTo>
                <a:cubicBezTo>
                  <a:pt x="15" y="24"/>
                  <a:pt x="23" y="24"/>
                  <a:pt x="31" y="24"/>
                </a:cubicBezTo>
                <a:cubicBezTo>
                  <a:pt x="31" y="22"/>
                  <a:pt x="31" y="19"/>
                  <a:pt x="31" y="16"/>
                </a:cubicBezTo>
                <a:cubicBezTo>
                  <a:pt x="31" y="16"/>
                  <a:pt x="31" y="16"/>
                  <a:pt x="31" y="16"/>
                </a:cubicBezTo>
                <a:cubicBezTo>
                  <a:pt x="23" y="17"/>
                  <a:pt x="23" y="17"/>
                  <a:pt x="23" y="17"/>
                </a:cubicBezTo>
                <a:cubicBezTo>
                  <a:pt x="23" y="16"/>
                  <a:pt x="23" y="16"/>
                  <a:pt x="23" y="16"/>
                </a:cubicBezTo>
                <a:cubicBezTo>
                  <a:pt x="15" y="17"/>
                  <a:pt x="15" y="17"/>
                  <a:pt x="15" y="17"/>
                </a:cubicBezTo>
                <a:cubicBezTo>
                  <a:pt x="15" y="16"/>
                  <a:pt x="15" y="16"/>
                  <a:pt x="15" y="16"/>
                </a:cubicBezTo>
                <a:cubicBezTo>
                  <a:pt x="7" y="17"/>
                  <a:pt x="7" y="17"/>
                  <a:pt x="7" y="17"/>
                </a:cubicBezTo>
                <a:cubicBezTo>
                  <a:pt x="7" y="17"/>
                  <a:pt x="7" y="18"/>
                  <a:pt x="7" y="18"/>
                </a:cubicBezTo>
                <a:cubicBezTo>
                  <a:pt x="7" y="20"/>
                  <a:pt x="7" y="22"/>
                  <a:pt x="7" y="24"/>
                </a:cubicBezTo>
                <a:close/>
                <a:moveTo>
                  <a:pt x="24" y="21"/>
                </a:moveTo>
                <a:cubicBezTo>
                  <a:pt x="24" y="19"/>
                  <a:pt x="24" y="19"/>
                  <a:pt x="24" y="19"/>
                </a:cubicBezTo>
                <a:cubicBezTo>
                  <a:pt x="29" y="19"/>
                  <a:pt x="29" y="19"/>
                  <a:pt x="29" y="19"/>
                </a:cubicBezTo>
                <a:cubicBezTo>
                  <a:pt x="29" y="21"/>
                  <a:pt x="29" y="21"/>
                  <a:pt x="29" y="21"/>
                </a:cubicBezTo>
                <a:cubicBezTo>
                  <a:pt x="24" y="21"/>
                  <a:pt x="24" y="21"/>
                  <a:pt x="24" y="21"/>
                </a:cubicBezTo>
                <a:close/>
                <a:moveTo>
                  <a:pt x="9" y="21"/>
                </a:moveTo>
                <a:cubicBezTo>
                  <a:pt x="9" y="19"/>
                  <a:pt x="9" y="19"/>
                  <a:pt x="9" y="19"/>
                </a:cubicBezTo>
                <a:cubicBezTo>
                  <a:pt x="14" y="19"/>
                  <a:pt x="14" y="19"/>
                  <a:pt x="14" y="19"/>
                </a:cubicBezTo>
                <a:cubicBezTo>
                  <a:pt x="14" y="21"/>
                  <a:pt x="14" y="21"/>
                  <a:pt x="14" y="21"/>
                </a:cubicBezTo>
                <a:cubicBezTo>
                  <a:pt x="9" y="21"/>
                  <a:pt x="9" y="21"/>
                  <a:pt x="9" y="21"/>
                </a:cubicBezTo>
                <a:close/>
                <a:moveTo>
                  <a:pt x="17" y="21"/>
                </a:moveTo>
                <a:cubicBezTo>
                  <a:pt x="17" y="19"/>
                  <a:pt x="17" y="19"/>
                  <a:pt x="17" y="19"/>
                </a:cubicBezTo>
                <a:cubicBezTo>
                  <a:pt x="22" y="19"/>
                  <a:pt x="22" y="19"/>
                  <a:pt x="22" y="19"/>
                </a:cubicBezTo>
                <a:cubicBezTo>
                  <a:pt x="22" y="21"/>
                  <a:pt x="22" y="21"/>
                  <a:pt x="22" y="21"/>
                </a:cubicBezTo>
                <a:cubicBezTo>
                  <a:pt x="17" y="21"/>
                  <a:pt x="17" y="21"/>
                  <a:pt x="17" y="21"/>
                </a:cubicBezTo>
                <a:close/>
                <a:moveTo>
                  <a:pt x="18" y="6"/>
                </a:moveTo>
                <a:cubicBezTo>
                  <a:pt x="18" y="5"/>
                  <a:pt x="18" y="5"/>
                  <a:pt x="18" y="5"/>
                </a:cubicBezTo>
                <a:cubicBezTo>
                  <a:pt x="21" y="5"/>
                  <a:pt x="21" y="5"/>
                  <a:pt x="21" y="5"/>
                </a:cubicBezTo>
                <a:cubicBezTo>
                  <a:pt x="21" y="5"/>
                  <a:pt x="21" y="5"/>
                  <a:pt x="22" y="6"/>
                </a:cubicBezTo>
                <a:cubicBezTo>
                  <a:pt x="22" y="9"/>
                  <a:pt x="22" y="12"/>
                  <a:pt x="22" y="15"/>
                </a:cubicBezTo>
                <a:cubicBezTo>
                  <a:pt x="17" y="16"/>
                  <a:pt x="17" y="16"/>
                  <a:pt x="17" y="16"/>
                </a:cubicBezTo>
                <a:cubicBezTo>
                  <a:pt x="17" y="16"/>
                  <a:pt x="17" y="15"/>
                  <a:pt x="17" y="15"/>
                </a:cubicBezTo>
                <a:cubicBezTo>
                  <a:pt x="18" y="12"/>
                  <a:pt x="18" y="8"/>
                  <a:pt x="18" y="6"/>
                </a:cubicBezTo>
                <a:close/>
              </a:path>
            </a:pathLst>
          </a:custGeom>
          <a:solidFill>
            <a:schemeClr val="tx1">
              <a:lumMod val="75000"/>
              <a:lumOff val="25000"/>
            </a:schemeClr>
          </a:solidFill>
          <a:ln>
            <a:noFill/>
          </a:ln>
        </p:spPr>
        <p:txBody>
          <a:bodyPr vert="horz" wrap="square" lIns="243778" tIns="121888" rIns="243778" bIns="121888" numCol="1" anchor="t" anchorCtr="0" compatLnSpc="1">
            <a:prstTxWarp prst="textNoShape">
              <a:avLst/>
            </a:prstTxWarp>
          </a:bodyPr>
          <a:lstStyle/>
          <a:p>
            <a:endParaRPr lang="en-US" sz="3732"/>
          </a:p>
        </p:txBody>
      </p:sp>
      <p:sp>
        <p:nvSpPr>
          <p:cNvPr id="177" name="Freeform 202"/>
          <p:cNvSpPr>
            <a:spLocks/>
          </p:cNvSpPr>
          <p:nvPr/>
        </p:nvSpPr>
        <p:spPr bwMode="auto">
          <a:xfrm>
            <a:off x="12517986" y="3839631"/>
            <a:ext cx="517598" cy="459686"/>
          </a:xfrm>
          <a:custGeom>
            <a:avLst/>
            <a:gdLst>
              <a:gd name="T0" fmla="*/ 13 w 27"/>
              <a:gd name="T1" fmla="*/ 24 h 24"/>
              <a:gd name="T2" fmla="*/ 11 w 27"/>
              <a:gd name="T3" fmla="*/ 24 h 24"/>
              <a:gd name="T4" fmla="*/ 11 w 27"/>
              <a:gd name="T5" fmla="*/ 22 h 24"/>
              <a:gd name="T6" fmla="*/ 23 w 27"/>
              <a:gd name="T7" fmla="*/ 10 h 24"/>
              <a:gd name="T8" fmla="*/ 23 w 27"/>
              <a:gd name="T9" fmla="*/ 10 h 24"/>
              <a:gd name="T10" fmla="*/ 24 w 27"/>
              <a:gd name="T11" fmla="*/ 7 h 24"/>
              <a:gd name="T12" fmla="*/ 23 w 27"/>
              <a:gd name="T13" fmla="*/ 4 h 24"/>
              <a:gd name="T14" fmla="*/ 20 w 27"/>
              <a:gd name="T15" fmla="*/ 2 h 24"/>
              <a:gd name="T16" fmla="*/ 16 w 27"/>
              <a:gd name="T17" fmla="*/ 4 h 24"/>
              <a:gd name="T18" fmla="*/ 3 w 27"/>
              <a:gd name="T19" fmla="*/ 17 h 24"/>
              <a:gd name="T20" fmla="*/ 3 w 27"/>
              <a:gd name="T21" fmla="*/ 18 h 24"/>
              <a:gd name="T22" fmla="*/ 3 w 27"/>
              <a:gd name="T23" fmla="*/ 20 h 24"/>
              <a:gd name="T24" fmla="*/ 5 w 27"/>
              <a:gd name="T25" fmla="*/ 21 h 24"/>
              <a:gd name="T26" fmla="*/ 5 w 27"/>
              <a:gd name="T27" fmla="*/ 21 h 24"/>
              <a:gd name="T28" fmla="*/ 5 w 27"/>
              <a:gd name="T29" fmla="*/ 21 h 24"/>
              <a:gd name="T30" fmla="*/ 6 w 27"/>
              <a:gd name="T31" fmla="*/ 22 h 24"/>
              <a:gd name="T32" fmla="*/ 8 w 27"/>
              <a:gd name="T33" fmla="*/ 21 h 24"/>
              <a:gd name="T34" fmla="*/ 8 w 27"/>
              <a:gd name="T35" fmla="*/ 21 h 24"/>
              <a:gd name="T36" fmla="*/ 8 w 27"/>
              <a:gd name="T37" fmla="*/ 21 h 24"/>
              <a:gd name="T38" fmla="*/ 13 w 27"/>
              <a:gd name="T39" fmla="*/ 16 h 24"/>
              <a:gd name="T40" fmla="*/ 19 w 27"/>
              <a:gd name="T41" fmla="*/ 10 h 24"/>
              <a:gd name="T42" fmla="*/ 19 w 27"/>
              <a:gd name="T43" fmla="*/ 10 h 24"/>
              <a:gd name="T44" fmla="*/ 19 w 27"/>
              <a:gd name="T45" fmla="*/ 9 h 24"/>
              <a:gd name="T46" fmla="*/ 19 w 27"/>
              <a:gd name="T47" fmla="*/ 8 h 24"/>
              <a:gd name="T48" fmla="*/ 19 w 27"/>
              <a:gd name="T49" fmla="*/ 8 h 24"/>
              <a:gd name="T50" fmla="*/ 18 w 27"/>
              <a:gd name="T51" fmla="*/ 7 h 24"/>
              <a:gd name="T52" fmla="*/ 17 w 27"/>
              <a:gd name="T53" fmla="*/ 8 h 24"/>
              <a:gd name="T54" fmla="*/ 7 w 27"/>
              <a:gd name="T55" fmla="*/ 18 h 24"/>
              <a:gd name="T56" fmla="*/ 5 w 27"/>
              <a:gd name="T57" fmla="*/ 18 h 24"/>
              <a:gd name="T58" fmla="*/ 5 w 27"/>
              <a:gd name="T59" fmla="*/ 16 h 24"/>
              <a:gd name="T60" fmla="*/ 15 w 27"/>
              <a:gd name="T61" fmla="*/ 6 h 24"/>
              <a:gd name="T62" fmla="*/ 18 w 27"/>
              <a:gd name="T63" fmla="*/ 5 h 24"/>
              <a:gd name="T64" fmla="*/ 21 w 27"/>
              <a:gd name="T65" fmla="*/ 6 h 24"/>
              <a:gd name="T66" fmla="*/ 21 w 27"/>
              <a:gd name="T67" fmla="*/ 6 h 24"/>
              <a:gd name="T68" fmla="*/ 22 w 27"/>
              <a:gd name="T69" fmla="*/ 9 h 24"/>
              <a:gd name="T70" fmla="*/ 21 w 27"/>
              <a:gd name="T71" fmla="*/ 12 h 24"/>
              <a:gd name="T72" fmla="*/ 21 w 27"/>
              <a:gd name="T73" fmla="*/ 12 h 24"/>
              <a:gd name="T74" fmla="*/ 15 w 27"/>
              <a:gd name="T75" fmla="*/ 17 h 24"/>
              <a:gd name="T76" fmla="*/ 9 w 27"/>
              <a:gd name="T77" fmla="*/ 23 h 24"/>
              <a:gd name="T78" fmla="*/ 9 w 27"/>
              <a:gd name="T79" fmla="*/ 23 h 24"/>
              <a:gd name="T80" fmla="*/ 9 w 27"/>
              <a:gd name="T81" fmla="*/ 23 h 24"/>
              <a:gd name="T82" fmla="*/ 6 w 27"/>
              <a:gd name="T83" fmla="*/ 24 h 24"/>
              <a:gd name="T84" fmla="*/ 3 w 27"/>
              <a:gd name="T85" fmla="*/ 23 h 24"/>
              <a:gd name="T86" fmla="*/ 3 w 27"/>
              <a:gd name="T87" fmla="*/ 23 h 24"/>
              <a:gd name="T88" fmla="*/ 3 w 27"/>
              <a:gd name="T89" fmla="*/ 23 h 24"/>
              <a:gd name="T90" fmla="*/ 1 w 27"/>
              <a:gd name="T91" fmla="*/ 22 h 24"/>
              <a:gd name="T92" fmla="*/ 0 w 27"/>
              <a:gd name="T93" fmla="*/ 18 h 24"/>
              <a:gd name="T94" fmla="*/ 1 w 27"/>
              <a:gd name="T95" fmla="*/ 15 h 24"/>
              <a:gd name="T96" fmla="*/ 15 w 27"/>
              <a:gd name="T97" fmla="*/ 2 h 24"/>
              <a:gd name="T98" fmla="*/ 20 w 27"/>
              <a:gd name="T99" fmla="*/ 0 h 24"/>
              <a:gd name="T100" fmla="*/ 25 w 27"/>
              <a:gd name="T101" fmla="*/ 2 h 24"/>
              <a:gd name="T102" fmla="*/ 27 w 27"/>
              <a:gd name="T103" fmla="*/ 7 h 24"/>
              <a:gd name="T104" fmla="*/ 25 w 27"/>
              <a:gd name="T105" fmla="*/ 12 h 24"/>
              <a:gd name="T106" fmla="*/ 25 w 27"/>
              <a:gd name="T107" fmla="*/ 12 h 24"/>
              <a:gd name="T108" fmla="*/ 13 w 27"/>
              <a:gd name="T109"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7" h="24">
                <a:moveTo>
                  <a:pt x="13" y="24"/>
                </a:moveTo>
                <a:cubicBezTo>
                  <a:pt x="12" y="24"/>
                  <a:pt x="11" y="24"/>
                  <a:pt x="11" y="24"/>
                </a:cubicBezTo>
                <a:cubicBezTo>
                  <a:pt x="11" y="23"/>
                  <a:pt x="11" y="23"/>
                  <a:pt x="11" y="22"/>
                </a:cubicBezTo>
                <a:cubicBezTo>
                  <a:pt x="23" y="10"/>
                  <a:pt x="23" y="10"/>
                  <a:pt x="23" y="10"/>
                </a:cubicBezTo>
                <a:cubicBezTo>
                  <a:pt x="23" y="10"/>
                  <a:pt x="23" y="10"/>
                  <a:pt x="23" y="10"/>
                </a:cubicBezTo>
                <a:cubicBezTo>
                  <a:pt x="24" y="9"/>
                  <a:pt x="24" y="8"/>
                  <a:pt x="24" y="7"/>
                </a:cubicBezTo>
                <a:cubicBezTo>
                  <a:pt x="24" y="6"/>
                  <a:pt x="24" y="5"/>
                  <a:pt x="23" y="4"/>
                </a:cubicBezTo>
                <a:cubicBezTo>
                  <a:pt x="22" y="3"/>
                  <a:pt x="21" y="2"/>
                  <a:pt x="20" y="2"/>
                </a:cubicBezTo>
                <a:cubicBezTo>
                  <a:pt x="19" y="2"/>
                  <a:pt x="17" y="3"/>
                  <a:pt x="16" y="4"/>
                </a:cubicBezTo>
                <a:cubicBezTo>
                  <a:pt x="3" y="17"/>
                  <a:pt x="3" y="17"/>
                  <a:pt x="3" y="17"/>
                </a:cubicBezTo>
                <a:cubicBezTo>
                  <a:pt x="3" y="17"/>
                  <a:pt x="3" y="18"/>
                  <a:pt x="3" y="18"/>
                </a:cubicBezTo>
                <a:cubicBezTo>
                  <a:pt x="3" y="19"/>
                  <a:pt x="3" y="20"/>
                  <a:pt x="3" y="20"/>
                </a:cubicBezTo>
                <a:cubicBezTo>
                  <a:pt x="5" y="21"/>
                  <a:pt x="5" y="21"/>
                  <a:pt x="5" y="21"/>
                </a:cubicBezTo>
                <a:cubicBezTo>
                  <a:pt x="5" y="21"/>
                  <a:pt x="5" y="21"/>
                  <a:pt x="5" y="21"/>
                </a:cubicBezTo>
                <a:cubicBezTo>
                  <a:pt x="5" y="21"/>
                  <a:pt x="5" y="21"/>
                  <a:pt x="5" y="21"/>
                </a:cubicBezTo>
                <a:cubicBezTo>
                  <a:pt x="5" y="22"/>
                  <a:pt x="6" y="22"/>
                  <a:pt x="6" y="22"/>
                </a:cubicBezTo>
                <a:cubicBezTo>
                  <a:pt x="7" y="22"/>
                  <a:pt x="7" y="22"/>
                  <a:pt x="8" y="21"/>
                </a:cubicBezTo>
                <a:cubicBezTo>
                  <a:pt x="8" y="21"/>
                  <a:pt x="8" y="21"/>
                  <a:pt x="8" y="21"/>
                </a:cubicBezTo>
                <a:cubicBezTo>
                  <a:pt x="8" y="21"/>
                  <a:pt x="8" y="21"/>
                  <a:pt x="8" y="21"/>
                </a:cubicBezTo>
                <a:cubicBezTo>
                  <a:pt x="13" y="16"/>
                  <a:pt x="13" y="16"/>
                  <a:pt x="13" y="16"/>
                </a:cubicBezTo>
                <a:cubicBezTo>
                  <a:pt x="19" y="10"/>
                  <a:pt x="19" y="10"/>
                  <a:pt x="19" y="10"/>
                </a:cubicBezTo>
                <a:cubicBezTo>
                  <a:pt x="19" y="10"/>
                  <a:pt x="19" y="10"/>
                  <a:pt x="19" y="10"/>
                </a:cubicBezTo>
                <a:cubicBezTo>
                  <a:pt x="19" y="10"/>
                  <a:pt x="19" y="9"/>
                  <a:pt x="19" y="9"/>
                </a:cubicBezTo>
                <a:cubicBezTo>
                  <a:pt x="19" y="8"/>
                  <a:pt x="19" y="8"/>
                  <a:pt x="19" y="8"/>
                </a:cubicBezTo>
                <a:cubicBezTo>
                  <a:pt x="19" y="8"/>
                  <a:pt x="19" y="8"/>
                  <a:pt x="19" y="8"/>
                </a:cubicBezTo>
                <a:cubicBezTo>
                  <a:pt x="19" y="7"/>
                  <a:pt x="18" y="7"/>
                  <a:pt x="18" y="7"/>
                </a:cubicBezTo>
                <a:cubicBezTo>
                  <a:pt x="17" y="7"/>
                  <a:pt x="17" y="7"/>
                  <a:pt x="17" y="8"/>
                </a:cubicBezTo>
                <a:cubicBezTo>
                  <a:pt x="7" y="18"/>
                  <a:pt x="7" y="18"/>
                  <a:pt x="7" y="18"/>
                </a:cubicBezTo>
                <a:cubicBezTo>
                  <a:pt x="6" y="18"/>
                  <a:pt x="5" y="18"/>
                  <a:pt x="5" y="18"/>
                </a:cubicBezTo>
                <a:cubicBezTo>
                  <a:pt x="4" y="17"/>
                  <a:pt x="4" y="17"/>
                  <a:pt x="5" y="16"/>
                </a:cubicBezTo>
                <a:cubicBezTo>
                  <a:pt x="15" y="6"/>
                  <a:pt x="15" y="6"/>
                  <a:pt x="15" y="6"/>
                </a:cubicBezTo>
                <a:cubicBezTo>
                  <a:pt x="16" y="5"/>
                  <a:pt x="17" y="5"/>
                  <a:pt x="18" y="5"/>
                </a:cubicBezTo>
                <a:cubicBezTo>
                  <a:pt x="19" y="5"/>
                  <a:pt x="20" y="5"/>
                  <a:pt x="21" y="6"/>
                </a:cubicBezTo>
                <a:cubicBezTo>
                  <a:pt x="21" y="6"/>
                  <a:pt x="21" y="6"/>
                  <a:pt x="21" y="6"/>
                </a:cubicBezTo>
                <a:cubicBezTo>
                  <a:pt x="22" y="7"/>
                  <a:pt x="22" y="8"/>
                  <a:pt x="22" y="9"/>
                </a:cubicBezTo>
                <a:cubicBezTo>
                  <a:pt x="22" y="10"/>
                  <a:pt x="22" y="11"/>
                  <a:pt x="21" y="12"/>
                </a:cubicBezTo>
                <a:cubicBezTo>
                  <a:pt x="21" y="12"/>
                  <a:pt x="21" y="12"/>
                  <a:pt x="21" y="12"/>
                </a:cubicBezTo>
                <a:cubicBezTo>
                  <a:pt x="15" y="17"/>
                  <a:pt x="15" y="17"/>
                  <a:pt x="15" y="17"/>
                </a:cubicBezTo>
                <a:cubicBezTo>
                  <a:pt x="9" y="23"/>
                  <a:pt x="9" y="23"/>
                  <a:pt x="9" y="23"/>
                </a:cubicBezTo>
                <a:cubicBezTo>
                  <a:pt x="9" y="23"/>
                  <a:pt x="9" y="23"/>
                  <a:pt x="9" y="23"/>
                </a:cubicBezTo>
                <a:cubicBezTo>
                  <a:pt x="9" y="23"/>
                  <a:pt x="9" y="23"/>
                  <a:pt x="9" y="23"/>
                </a:cubicBezTo>
                <a:cubicBezTo>
                  <a:pt x="8" y="24"/>
                  <a:pt x="7" y="24"/>
                  <a:pt x="6" y="24"/>
                </a:cubicBezTo>
                <a:cubicBezTo>
                  <a:pt x="5" y="24"/>
                  <a:pt x="4" y="24"/>
                  <a:pt x="3" y="23"/>
                </a:cubicBezTo>
                <a:cubicBezTo>
                  <a:pt x="3" y="23"/>
                  <a:pt x="3" y="23"/>
                  <a:pt x="3" y="23"/>
                </a:cubicBezTo>
                <a:cubicBezTo>
                  <a:pt x="3" y="23"/>
                  <a:pt x="3" y="23"/>
                  <a:pt x="3" y="23"/>
                </a:cubicBezTo>
                <a:cubicBezTo>
                  <a:pt x="1" y="22"/>
                  <a:pt x="1" y="22"/>
                  <a:pt x="1" y="22"/>
                </a:cubicBezTo>
                <a:cubicBezTo>
                  <a:pt x="1" y="21"/>
                  <a:pt x="0" y="20"/>
                  <a:pt x="0" y="18"/>
                </a:cubicBezTo>
                <a:cubicBezTo>
                  <a:pt x="0" y="17"/>
                  <a:pt x="1" y="16"/>
                  <a:pt x="1" y="15"/>
                </a:cubicBezTo>
                <a:cubicBezTo>
                  <a:pt x="15" y="2"/>
                  <a:pt x="15" y="2"/>
                  <a:pt x="15" y="2"/>
                </a:cubicBezTo>
                <a:cubicBezTo>
                  <a:pt x="16" y="1"/>
                  <a:pt x="18" y="0"/>
                  <a:pt x="20" y="0"/>
                </a:cubicBezTo>
                <a:cubicBezTo>
                  <a:pt x="22" y="0"/>
                  <a:pt x="23" y="1"/>
                  <a:pt x="25" y="2"/>
                </a:cubicBezTo>
                <a:cubicBezTo>
                  <a:pt x="26" y="3"/>
                  <a:pt x="27" y="5"/>
                  <a:pt x="27" y="7"/>
                </a:cubicBezTo>
                <a:cubicBezTo>
                  <a:pt x="27" y="9"/>
                  <a:pt x="26" y="11"/>
                  <a:pt x="25" y="12"/>
                </a:cubicBezTo>
                <a:cubicBezTo>
                  <a:pt x="25" y="12"/>
                  <a:pt x="25" y="12"/>
                  <a:pt x="25" y="12"/>
                </a:cubicBezTo>
                <a:lnTo>
                  <a:pt x="13" y="24"/>
                </a:lnTo>
                <a:close/>
              </a:path>
            </a:pathLst>
          </a:custGeom>
          <a:solidFill>
            <a:schemeClr val="tx1">
              <a:lumMod val="75000"/>
              <a:lumOff val="25000"/>
            </a:schemeClr>
          </a:solidFill>
          <a:ln>
            <a:noFill/>
          </a:ln>
        </p:spPr>
        <p:txBody>
          <a:bodyPr vert="horz" wrap="square" lIns="243778" tIns="121888" rIns="243778" bIns="121888" numCol="1" anchor="t" anchorCtr="0" compatLnSpc="1">
            <a:prstTxWarp prst="textNoShape">
              <a:avLst/>
            </a:prstTxWarp>
          </a:bodyPr>
          <a:lstStyle/>
          <a:p>
            <a:endParaRPr lang="en-US" sz="3732"/>
          </a:p>
        </p:txBody>
      </p:sp>
      <p:sp>
        <p:nvSpPr>
          <p:cNvPr id="178" name="Freeform 203"/>
          <p:cNvSpPr>
            <a:spLocks noEditPoints="1"/>
          </p:cNvSpPr>
          <p:nvPr/>
        </p:nvSpPr>
        <p:spPr bwMode="auto">
          <a:xfrm>
            <a:off x="16238891" y="3763618"/>
            <a:ext cx="499500" cy="633424"/>
          </a:xfrm>
          <a:custGeom>
            <a:avLst/>
            <a:gdLst>
              <a:gd name="T0" fmla="*/ 19 w 26"/>
              <a:gd name="T1" fmla="*/ 28 h 33"/>
              <a:gd name="T2" fmla="*/ 19 w 26"/>
              <a:gd name="T3" fmla="*/ 31 h 33"/>
              <a:gd name="T4" fmla="*/ 3 w 26"/>
              <a:gd name="T5" fmla="*/ 31 h 33"/>
              <a:gd name="T6" fmla="*/ 2 w 26"/>
              <a:gd name="T7" fmla="*/ 7 h 33"/>
              <a:gd name="T8" fmla="*/ 5 w 26"/>
              <a:gd name="T9" fmla="*/ 7 h 33"/>
              <a:gd name="T10" fmla="*/ 5 w 26"/>
              <a:gd name="T11" fmla="*/ 26 h 33"/>
              <a:gd name="T12" fmla="*/ 10 w 26"/>
              <a:gd name="T13" fmla="*/ 9 h 33"/>
              <a:gd name="T14" fmla="*/ 9 w 26"/>
              <a:gd name="T15" fmla="*/ 10 h 33"/>
              <a:gd name="T16" fmla="*/ 22 w 26"/>
              <a:gd name="T17" fmla="*/ 11 h 33"/>
              <a:gd name="T18" fmla="*/ 23 w 26"/>
              <a:gd name="T19" fmla="*/ 10 h 33"/>
              <a:gd name="T20" fmla="*/ 10 w 26"/>
              <a:gd name="T21" fmla="*/ 9 h 33"/>
              <a:gd name="T22" fmla="*/ 9 w 26"/>
              <a:gd name="T23" fmla="*/ 17 h 33"/>
              <a:gd name="T24" fmla="*/ 10 w 26"/>
              <a:gd name="T25" fmla="*/ 18 h 33"/>
              <a:gd name="T26" fmla="*/ 23 w 26"/>
              <a:gd name="T27" fmla="*/ 17 h 33"/>
              <a:gd name="T28" fmla="*/ 22 w 26"/>
              <a:gd name="T29" fmla="*/ 17 h 33"/>
              <a:gd name="T30" fmla="*/ 21 w 26"/>
              <a:gd name="T31" fmla="*/ 19 h 33"/>
              <a:gd name="T32" fmla="*/ 19 w 26"/>
              <a:gd name="T33" fmla="*/ 19 h 33"/>
              <a:gd name="T34" fmla="*/ 18 w 26"/>
              <a:gd name="T35" fmla="*/ 21 h 33"/>
              <a:gd name="T36" fmla="*/ 19 w 26"/>
              <a:gd name="T37" fmla="*/ 23 h 33"/>
              <a:gd name="T38" fmla="*/ 21 w 26"/>
              <a:gd name="T39" fmla="*/ 24 h 33"/>
              <a:gd name="T40" fmla="*/ 22 w 26"/>
              <a:gd name="T41" fmla="*/ 23 h 33"/>
              <a:gd name="T42" fmla="*/ 23 w 26"/>
              <a:gd name="T43" fmla="*/ 21 h 33"/>
              <a:gd name="T44" fmla="*/ 22 w 26"/>
              <a:gd name="T45" fmla="*/ 19 h 33"/>
              <a:gd name="T46" fmla="*/ 21 w 26"/>
              <a:gd name="T47" fmla="*/ 19 h 33"/>
              <a:gd name="T48" fmla="*/ 21 w 26"/>
              <a:gd name="T49" fmla="*/ 20 h 33"/>
              <a:gd name="T50" fmla="*/ 19 w 26"/>
              <a:gd name="T51" fmla="*/ 20 h 33"/>
              <a:gd name="T52" fmla="*/ 19 w 26"/>
              <a:gd name="T53" fmla="*/ 22 h 33"/>
              <a:gd name="T54" fmla="*/ 21 w 26"/>
              <a:gd name="T55" fmla="*/ 23 h 33"/>
              <a:gd name="T56" fmla="*/ 22 w 26"/>
              <a:gd name="T57" fmla="*/ 22 h 33"/>
              <a:gd name="T58" fmla="*/ 22 w 26"/>
              <a:gd name="T59" fmla="*/ 20 h 33"/>
              <a:gd name="T60" fmla="*/ 21 w 26"/>
              <a:gd name="T61" fmla="*/ 20 h 33"/>
              <a:gd name="T62" fmla="*/ 21 w 26"/>
              <a:gd name="T63" fmla="*/ 22 h 33"/>
              <a:gd name="T64" fmla="*/ 21 w 26"/>
              <a:gd name="T65" fmla="*/ 20 h 33"/>
              <a:gd name="T66" fmla="*/ 9 w 26"/>
              <a:gd name="T67" fmla="*/ 14 h 33"/>
              <a:gd name="T68" fmla="*/ 10 w 26"/>
              <a:gd name="T69" fmla="*/ 14 h 33"/>
              <a:gd name="T70" fmla="*/ 23 w 26"/>
              <a:gd name="T71" fmla="*/ 14 h 33"/>
              <a:gd name="T72" fmla="*/ 22 w 26"/>
              <a:gd name="T73" fmla="*/ 13 h 33"/>
              <a:gd name="T74" fmla="*/ 25 w 26"/>
              <a:gd name="T75" fmla="*/ 28 h 33"/>
              <a:gd name="T76" fmla="*/ 26 w 26"/>
              <a:gd name="T77" fmla="*/ 26 h 33"/>
              <a:gd name="T78" fmla="*/ 19 w 26"/>
              <a:gd name="T79" fmla="*/ 0 h 33"/>
              <a:gd name="T80" fmla="*/ 5 w 26"/>
              <a:gd name="T81" fmla="*/ 1 h 33"/>
              <a:gd name="T82" fmla="*/ 2 w 26"/>
              <a:gd name="T83" fmla="*/ 4 h 33"/>
              <a:gd name="T84" fmla="*/ 0 w 26"/>
              <a:gd name="T85" fmla="*/ 31 h 33"/>
              <a:gd name="T86" fmla="*/ 20 w 26"/>
              <a:gd name="T87" fmla="*/ 33 h 33"/>
              <a:gd name="T88" fmla="*/ 21 w 26"/>
              <a:gd name="T89" fmla="*/ 31 h 33"/>
              <a:gd name="T90" fmla="*/ 25 w 26"/>
              <a:gd name="T91" fmla="*/ 28 h 33"/>
              <a:gd name="T92" fmla="*/ 18 w 26"/>
              <a:gd name="T93" fmla="*/ 2 h 33"/>
              <a:gd name="T94" fmla="*/ 8 w 26"/>
              <a:gd name="T95" fmla="*/ 2 h 33"/>
              <a:gd name="T96" fmla="*/ 7 w 26"/>
              <a:gd name="T97" fmla="*/ 25 h 33"/>
              <a:gd name="T98" fmla="*/ 8 w 26"/>
              <a:gd name="T99" fmla="*/ 26 h 33"/>
              <a:gd name="T100" fmla="*/ 24 w 26"/>
              <a:gd name="T101" fmla="*/ 26 h 33"/>
              <a:gd name="T102" fmla="*/ 24 w 26"/>
              <a:gd name="T103" fmla="*/ 8 h 33"/>
              <a:gd name="T104" fmla="*/ 18 w 26"/>
              <a:gd name="T105" fmla="*/ 5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6" h="33">
                <a:moveTo>
                  <a:pt x="7" y="28"/>
                </a:moveTo>
                <a:cubicBezTo>
                  <a:pt x="19" y="28"/>
                  <a:pt x="19" y="28"/>
                  <a:pt x="19" y="28"/>
                </a:cubicBezTo>
                <a:cubicBezTo>
                  <a:pt x="19" y="30"/>
                  <a:pt x="19" y="30"/>
                  <a:pt x="19" y="30"/>
                </a:cubicBezTo>
                <a:cubicBezTo>
                  <a:pt x="19" y="30"/>
                  <a:pt x="19" y="30"/>
                  <a:pt x="19" y="31"/>
                </a:cubicBezTo>
                <a:cubicBezTo>
                  <a:pt x="19" y="31"/>
                  <a:pt x="19" y="31"/>
                  <a:pt x="19" y="31"/>
                </a:cubicBezTo>
                <a:cubicBezTo>
                  <a:pt x="3" y="31"/>
                  <a:pt x="3" y="31"/>
                  <a:pt x="3" y="31"/>
                </a:cubicBezTo>
                <a:cubicBezTo>
                  <a:pt x="3" y="31"/>
                  <a:pt x="2" y="30"/>
                  <a:pt x="2" y="30"/>
                </a:cubicBezTo>
                <a:cubicBezTo>
                  <a:pt x="2" y="7"/>
                  <a:pt x="2" y="7"/>
                  <a:pt x="2" y="7"/>
                </a:cubicBezTo>
                <a:cubicBezTo>
                  <a:pt x="2" y="7"/>
                  <a:pt x="3" y="7"/>
                  <a:pt x="3" y="7"/>
                </a:cubicBezTo>
                <a:cubicBezTo>
                  <a:pt x="5" y="7"/>
                  <a:pt x="5" y="7"/>
                  <a:pt x="5" y="7"/>
                </a:cubicBezTo>
                <a:cubicBezTo>
                  <a:pt x="5" y="7"/>
                  <a:pt x="5" y="7"/>
                  <a:pt x="5" y="7"/>
                </a:cubicBezTo>
                <a:cubicBezTo>
                  <a:pt x="5" y="26"/>
                  <a:pt x="5" y="26"/>
                  <a:pt x="5" y="26"/>
                </a:cubicBezTo>
                <a:cubicBezTo>
                  <a:pt x="5" y="27"/>
                  <a:pt x="6" y="28"/>
                  <a:pt x="7" y="28"/>
                </a:cubicBezTo>
                <a:close/>
                <a:moveTo>
                  <a:pt x="10" y="9"/>
                </a:moveTo>
                <a:cubicBezTo>
                  <a:pt x="9" y="9"/>
                  <a:pt x="9" y="10"/>
                  <a:pt x="9" y="10"/>
                </a:cubicBezTo>
                <a:cubicBezTo>
                  <a:pt x="9" y="10"/>
                  <a:pt x="9" y="10"/>
                  <a:pt x="9" y="10"/>
                </a:cubicBezTo>
                <a:cubicBezTo>
                  <a:pt x="9" y="10"/>
                  <a:pt x="9" y="11"/>
                  <a:pt x="10" y="11"/>
                </a:cubicBezTo>
                <a:cubicBezTo>
                  <a:pt x="22" y="11"/>
                  <a:pt x="22" y="11"/>
                  <a:pt x="22" y="11"/>
                </a:cubicBezTo>
                <a:cubicBezTo>
                  <a:pt x="23" y="11"/>
                  <a:pt x="23" y="10"/>
                  <a:pt x="23" y="10"/>
                </a:cubicBezTo>
                <a:cubicBezTo>
                  <a:pt x="23" y="10"/>
                  <a:pt x="23" y="10"/>
                  <a:pt x="23" y="10"/>
                </a:cubicBezTo>
                <a:cubicBezTo>
                  <a:pt x="23" y="10"/>
                  <a:pt x="23" y="9"/>
                  <a:pt x="22" y="9"/>
                </a:cubicBezTo>
                <a:cubicBezTo>
                  <a:pt x="10" y="9"/>
                  <a:pt x="10" y="9"/>
                  <a:pt x="10" y="9"/>
                </a:cubicBezTo>
                <a:close/>
                <a:moveTo>
                  <a:pt x="10" y="17"/>
                </a:moveTo>
                <a:cubicBezTo>
                  <a:pt x="9" y="17"/>
                  <a:pt x="9" y="17"/>
                  <a:pt x="9" y="17"/>
                </a:cubicBezTo>
                <a:cubicBezTo>
                  <a:pt x="9" y="17"/>
                  <a:pt x="9" y="17"/>
                  <a:pt x="9" y="17"/>
                </a:cubicBezTo>
                <a:cubicBezTo>
                  <a:pt x="9" y="17"/>
                  <a:pt x="9" y="18"/>
                  <a:pt x="10" y="18"/>
                </a:cubicBezTo>
                <a:cubicBezTo>
                  <a:pt x="22" y="18"/>
                  <a:pt x="22" y="18"/>
                  <a:pt x="22" y="18"/>
                </a:cubicBezTo>
                <a:cubicBezTo>
                  <a:pt x="23" y="18"/>
                  <a:pt x="23" y="17"/>
                  <a:pt x="23" y="17"/>
                </a:cubicBezTo>
                <a:cubicBezTo>
                  <a:pt x="23" y="17"/>
                  <a:pt x="23" y="17"/>
                  <a:pt x="23" y="17"/>
                </a:cubicBezTo>
                <a:cubicBezTo>
                  <a:pt x="23" y="17"/>
                  <a:pt x="23" y="17"/>
                  <a:pt x="22" y="17"/>
                </a:cubicBezTo>
                <a:cubicBezTo>
                  <a:pt x="10" y="17"/>
                  <a:pt x="10" y="17"/>
                  <a:pt x="10" y="17"/>
                </a:cubicBezTo>
                <a:close/>
                <a:moveTo>
                  <a:pt x="21" y="19"/>
                </a:moveTo>
                <a:cubicBezTo>
                  <a:pt x="20" y="19"/>
                  <a:pt x="19" y="19"/>
                  <a:pt x="19" y="19"/>
                </a:cubicBezTo>
                <a:cubicBezTo>
                  <a:pt x="19" y="19"/>
                  <a:pt x="19" y="19"/>
                  <a:pt x="19" y="19"/>
                </a:cubicBezTo>
                <a:cubicBezTo>
                  <a:pt x="19" y="19"/>
                  <a:pt x="19" y="19"/>
                  <a:pt x="19" y="19"/>
                </a:cubicBezTo>
                <a:cubicBezTo>
                  <a:pt x="18" y="20"/>
                  <a:pt x="18" y="21"/>
                  <a:pt x="18" y="21"/>
                </a:cubicBezTo>
                <a:cubicBezTo>
                  <a:pt x="18" y="22"/>
                  <a:pt x="18" y="23"/>
                  <a:pt x="19" y="23"/>
                </a:cubicBezTo>
                <a:cubicBezTo>
                  <a:pt x="19" y="23"/>
                  <a:pt x="19" y="23"/>
                  <a:pt x="19" y="23"/>
                </a:cubicBezTo>
                <a:cubicBezTo>
                  <a:pt x="19" y="23"/>
                  <a:pt x="19" y="23"/>
                  <a:pt x="19" y="23"/>
                </a:cubicBezTo>
                <a:cubicBezTo>
                  <a:pt x="19" y="23"/>
                  <a:pt x="20" y="24"/>
                  <a:pt x="21" y="24"/>
                </a:cubicBezTo>
                <a:cubicBezTo>
                  <a:pt x="21" y="24"/>
                  <a:pt x="22" y="23"/>
                  <a:pt x="22" y="23"/>
                </a:cubicBezTo>
                <a:cubicBezTo>
                  <a:pt x="22" y="23"/>
                  <a:pt x="22" y="23"/>
                  <a:pt x="22" y="23"/>
                </a:cubicBezTo>
                <a:cubicBezTo>
                  <a:pt x="22" y="23"/>
                  <a:pt x="22" y="23"/>
                  <a:pt x="22" y="23"/>
                </a:cubicBezTo>
                <a:cubicBezTo>
                  <a:pt x="23" y="23"/>
                  <a:pt x="23" y="22"/>
                  <a:pt x="23" y="21"/>
                </a:cubicBezTo>
                <a:cubicBezTo>
                  <a:pt x="23" y="21"/>
                  <a:pt x="23" y="20"/>
                  <a:pt x="22" y="19"/>
                </a:cubicBezTo>
                <a:cubicBezTo>
                  <a:pt x="22" y="19"/>
                  <a:pt x="22" y="19"/>
                  <a:pt x="22" y="19"/>
                </a:cubicBezTo>
                <a:cubicBezTo>
                  <a:pt x="22" y="19"/>
                  <a:pt x="22" y="19"/>
                  <a:pt x="22" y="19"/>
                </a:cubicBezTo>
                <a:cubicBezTo>
                  <a:pt x="22" y="19"/>
                  <a:pt x="21" y="19"/>
                  <a:pt x="21" y="19"/>
                </a:cubicBezTo>
                <a:close/>
                <a:moveTo>
                  <a:pt x="22" y="20"/>
                </a:moveTo>
                <a:cubicBezTo>
                  <a:pt x="21" y="20"/>
                  <a:pt x="21" y="20"/>
                  <a:pt x="21" y="20"/>
                </a:cubicBezTo>
                <a:cubicBezTo>
                  <a:pt x="20" y="20"/>
                  <a:pt x="20" y="20"/>
                  <a:pt x="19" y="20"/>
                </a:cubicBezTo>
                <a:cubicBezTo>
                  <a:pt x="19" y="20"/>
                  <a:pt x="19" y="20"/>
                  <a:pt x="19" y="20"/>
                </a:cubicBezTo>
                <a:cubicBezTo>
                  <a:pt x="19" y="20"/>
                  <a:pt x="19" y="21"/>
                  <a:pt x="19" y="21"/>
                </a:cubicBezTo>
                <a:cubicBezTo>
                  <a:pt x="19" y="22"/>
                  <a:pt x="19" y="22"/>
                  <a:pt x="19" y="22"/>
                </a:cubicBezTo>
                <a:cubicBezTo>
                  <a:pt x="19" y="22"/>
                  <a:pt x="19" y="22"/>
                  <a:pt x="19" y="22"/>
                </a:cubicBezTo>
                <a:cubicBezTo>
                  <a:pt x="20" y="23"/>
                  <a:pt x="20" y="23"/>
                  <a:pt x="21" y="23"/>
                </a:cubicBezTo>
                <a:cubicBezTo>
                  <a:pt x="21" y="23"/>
                  <a:pt x="21" y="23"/>
                  <a:pt x="22" y="22"/>
                </a:cubicBezTo>
                <a:cubicBezTo>
                  <a:pt x="22" y="22"/>
                  <a:pt x="22" y="22"/>
                  <a:pt x="22" y="22"/>
                </a:cubicBezTo>
                <a:cubicBezTo>
                  <a:pt x="22" y="22"/>
                  <a:pt x="22" y="22"/>
                  <a:pt x="22" y="21"/>
                </a:cubicBezTo>
                <a:cubicBezTo>
                  <a:pt x="22" y="21"/>
                  <a:pt x="22" y="20"/>
                  <a:pt x="22" y="20"/>
                </a:cubicBezTo>
                <a:cubicBezTo>
                  <a:pt x="22" y="20"/>
                  <a:pt x="22" y="20"/>
                  <a:pt x="22" y="20"/>
                </a:cubicBezTo>
                <a:close/>
                <a:moveTo>
                  <a:pt x="21" y="20"/>
                </a:moveTo>
                <a:cubicBezTo>
                  <a:pt x="21" y="20"/>
                  <a:pt x="22" y="21"/>
                  <a:pt x="22" y="21"/>
                </a:cubicBezTo>
                <a:cubicBezTo>
                  <a:pt x="22" y="22"/>
                  <a:pt x="21" y="22"/>
                  <a:pt x="21" y="22"/>
                </a:cubicBezTo>
                <a:cubicBezTo>
                  <a:pt x="20" y="22"/>
                  <a:pt x="19" y="22"/>
                  <a:pt x="19" y="21"/>
                </a:cubicBezTo>
                <a:cubicBezTo>
                  <a:pt x="19" y="21"/>
                  <a:pt x="20" y="20"/>
                  <a:pt x="21" y="20"/>
                </a:cubicBezTo>
                <a:close/>
                <a:moveTo>
                  <a:pt x="10" y="13"/>
                </a:moveTo>
                <a:cubicBezTo>
                  <a:pt x="9" y="13"/>
                  <a:pt x="9" y="13"/>
                  <a:pt x="9" y="14"/>
                </a:cubicBezTo>
                <a:cubicBezTo>
                  <a:pt x="9" y="14"/>
                  <a:pt x="9" y="14"/>
                  <a:pt x="9" y="14"/>
                </a:cubicBezTo>
                <a:cubicBezTo>
                  <a:pt x="9" y="14"/>
                  <a:pt x="9" y="14"/>
                  <a:pt x="10" y="14"/>
                </a:cubicBezTo>
                <a:cubicBezTo>
                  <a:pt x="22" y="14"/>
                  <a:pt x="22" y="14"/>
                  <a:pt x="22" y="14"/>
                </a:cubicBezTo>
                <a:cubicBezTo>
                  <a:pt x="23" y="14"/>
                  <a:pt x="23" y="14"/>
                  <a:pt x="23" y="14"/>
                </a:cubicBezTo>
                <a:cubicBezTo>
                  <a:pt x="23" y="14"/>
                  <a:pt x="23" y="14"/>
                  <a:pt x="23" y="14"/>
                </a:cubicBezTo>
                <a:cubicBezTo>
                  <a:pt x="23" y="13"/>
                  <a:pt x="23" y="13"/>
                  <a:pt x="22" y="13"/>
                </a:cubicBezTo>
                <a:cubicBezTo>
                  <a:pt x="10" y="13"/>
                  <a:pt x="10" y="13"/>
                  <a:pt x="10" y="13"/>
                </a:cubicBezTo>
                <a:close/>
                <a:moveTo>
                  <a:pt x="25" y="28"/>
                </a:moveTo>
                <a:cubicBezTo>
                  <a:pt x="25" y="28"/>
                  <a:pt x="26" y="28"/>
                  <a:pt x="26" y="27"/>
                </a:cubicBezTo>
                <a:cubicBezTo>
                  <a:pt x="26" y="27"/>
                  <a:pt x="26" y="27"/>
                  <a:pt x="26" y="26"/>
                </a:cubicBezTo>
                <a:cubicBezTo>
                  <a:pt x="26" y="7"/>
                  <a:pt x="26" y="7"/>
                  <a:pt x="26" y="7"/>
                </a:cubicBezTo>
                <a:cubicBezTo>
                  <a:pt x="19" y="0"/>
                  <a:pt x="19" y="0"/>
                  <a:pt x="19" y="0"/>
                </a:cubicBezTo>
                <a:cubicBezTo>
                  <a:pt x="7" y="0"/>
                  <a:pt x="7" y="0"/>
                  <a:pt x="7" y="0"/>
                </a:cubicBezTo>
                <a:cubicBezTo>
                  <a:pt x="6" y="0"/>
                  <a:pt x="5" y="0"/>
                  <a:pt x="5" y="1"/>
                </a:cubicBezTo>
                <a:cubicBezTo>
                  <a:pt x="5" y="4"/>
                  <a:pt x="5" y="4"/>
                  <a:pt x="5" y="4"/>
                </a:cubicBezTo>
                <a:cubicBezTo>
                  <a:pt x="2" y="4"/>
                  <a:pt x="2" y="4"/>
                  <a:pt x="2" y="4"/>
                </a:cubicBezTo>
                <a:cubicBezTo>
                  <a:pt x="1" y="4"/>
                  <a:pt x="0" y="5"/>
                  <a:pt x="0" y="6"/>
                </a:cubicBezTo>
                <a:cubicBezTo>
                  <a:pt x="0" y="31"/>
                  <a:pt x="0" y="31"/>
                  <a:pt x="0" y="31"/>
                </a:cubicBezTo>
                <a:cubicBezTo>
                  <a:pt x="0" y="32"/>
                  <a:pt x="1" y="33"/>
                  <a:pt x="2" y="33"/>
                </a:cubicBezTo>
                <a:cubicBezTo>
                  <a:pt x="20" y="33"/>
                  <a:pt x="20" y="33"/>
                  <a:pt x="20" y="33"/>
                </a:cubicBezTo>
                <a:cubicBezTo>
                  <a:pt x="20" y="33"/>
                  <a:pt x="21" y="33"/>
                  <a:pt x="21" y="32"/>
                </a:cubicBezTo>
                <a:cubicBezTo>
                  <a:pt x="21" y="32"/>
                  <a:pt x="21" y="32"/>
                  <a:pt x="21" y="31"/>
                </a:cubicBezTo>
                <a:cubicBezTo>
                  <a:pt x="21" y="28"/>
                  <a:pt x="21" y="28"/>
                  <a:pt x="21" y="28"/>
                </a:cubicBezTo>
                <a:cubicBezTo>
                  <a:pt x="25" y="28"/>
                  <a:pt x="25" y="28"/>
                  <a:pt x="25" y="28"/>
                </a:cubicBezTo>
                <a:close/>
                <a:moveTo>
                  <a:pt x="18" y="5"/>
                </a:moveTo>
                <a:cubicBezTo>
                  <a:pt x="18" y="2"/>
                  <a:pt x="18" y="2"/>
                  <a:pt x="18" y="2"/>
                </a:cubicBezTo>
                <a:cubicBezTo>
                  <a:pt x="8" y="2"/>
                  <a:pt x="8" y="2"/>
                  <a:pt x="8" y="2"/>
                </a:cubicBezTo>
                <a:cubicBezTo>
                  <a:pt x="8" y="2"/>
                  <a:pt x="8" y="2"/>
                  <a:pt x="8" y="2"/>
                </a:cubicBezTo>
                <a:cubicBezTo>
                  <a:pt x="7" y="2"/>
                  <a:pt x="7" y="2"/>
                  <a:pt x="7" y="2"/>
                </a:cubicBezTo>
                <a:cubicBezTo>
                  <a:pt x="7" y="25"/>
                  <a:pt x="7" y="25"/>
                  <a:pt x="7" y="25"/>
                </a:cubicBezTo>
                <a:cubicBezTo>
                  <a:pt x="7" y="25"/>
                  <a:pt x="7" y="25"/>
                  <a:pt x="8" y="26"/>
                </a:cubicBezTo>
                <a:cubicBezTo>
                  <a:pt x="8" y="26"/>
                  <a:pt x="8" y="26"/>
                  <a:pt x="8" y="26"/>
                </a:cubicBezTo>
                <a:cubicBezTo>
                  <a:pt x="24" y="26"/>
                  <a:pt x="24" y="26"/>
                  <a:pt x="24" y="26"/>
                </a:cubicBezTo>
                <a:cubicBezTo>
                  <a:pt x="24" y="26"/>
                  <a:pt x="24" y="26"/>
                  <a:pt x="24" y="26"/>
                </a:cubicBezTo>
                <a:cubicBezTo>
                  <a:pt x="24" y="25"/>
                  <a:pt x="24" y="25"/>
                  <a:pt x="24" y="25"/>
                </a:cubicBezTo>
                <a:cubicBezTo>
                  <a:pt x="24" y="8"/>
                  <a:pt x="24" y="8"/>
                  <a:pt x="24" y="8"/>
                </a:cubicBezTo>
                <a:cubicBezTo>
                  <a:pt x="21" y="8"/>
                  <a:pt x="21" y="8"/>
                  <a:pt x="21" y="8"/>
                </a:cubicBezTo>
                <a:cubicBezTo>
                  <a:pt x="19" y="8"/>
                  <a:pt x="18" y="7"/>
                  <a:pt x="18" y="5"/>
                </a:cubicBezTo>
                <a:close/>
              </a:path>
            </a:pathLst>
          </a:custGeom>
          <a:solidFill>
            <a:schemeClr val="tx1">
              <a:lumMod val="75000"/>
              <a:lumOff val="25000"/>
            </a:schemeClr>
          </a:solidFill>
          <a:ln>
            <a:noFill/>
          </a:ln>
        </p:spPr>
        <p:txBody>
          <a:bodyPr vert="horz" wrap="square" lIns="243778" tIns="121888" rIns="243778" bIns="121888" numCol="1" anchor="t" anchorCtr="0" compatLnSpc="1">
            <a:prstTxWarp prst="textNoShape">
              <a:avLst/>
            </a:prstTxWarp>
          </a:bodyPr>
          <a:lstStyle/>
          <a:p>
            <a:endParaRPr lang="en-US" sz="3732"/>
          </a:p>
        </p:txBody>
      </p:sp>
      <p:sp>
        <p:nvSpPr>
          <p:cNvPr id="179" name="Freeform 204"/>
          <p:cNvSpPr>
            <a:spLocks noEditPoints="1"/>
          </p:cNvSpPr>
          <p:nvPr/>
        </p:nvSpPr>
        <p:spPr bwMode="auto">
          <a:xfrm>
            <a:off x="15048057" y="3821531"/>
            <a:ext cx="405392" cy="477782"/>
          </a:xfrm>
          <a:custGeom>
            <a:avLst/>
            <a:gdLst>
              <a:gd name="T0" fmla="*/ 5 w 21"/>
              <a:gd name="T1" fmla="*/ 3 h 25"/>
              <a:gd name="T2" fmla="*/ 5 w 21"/>
              <a:gd name="T3" fmla="*/ 3 h 25"/>
              <a:gd name="T4" fmla="*/ 6 w 21"/>
              <a:gd name="T5" fmla="*/ 5 h 25"/>
              <a:gd name="T6" fmla="*/ 6 w 21"/>
              <a:gd name="T7" fmla="*/ 6 h 25"/>
              <a:gd name="T8" fmla="*/ 8 w 21"/>
              <a:gd name="T9" fmla="*/ 8 h 25"/>
              <a:gd name="T10" fmla="*/ 6 w 21"/>
              <a:gd name="T11" fmla="*/ 14 h 25"/>
              <a:gd name="T12" fmla="*/ 2 w 21"/>
              <a:gd name="T13" fmla="*/ 21 h 25"/>
              <a:gd name="T14" fmla="*/ 2 w 21"/>
              <a:gd name="T15" fmla="*/ 21 h 25"/>
              <a:gd name="T16" fmla="*/ 3 w 21"/>
              <a:gd name="T17" fmla="*/ 21 h 25"/>
              <a:gd name="T18" fmla="*/ 19 w 21"/>
              <a:gd name="T19" fmla="*/ 21 h 25"/>
              <a:gd name="T20" fmla="*/ 19 w 21"/>
              <a:gd name="T21" fmla="*/ 21 h 25"/>
              <a:gd name="T22" fmla="*/ 19 w 21"/>
              <a:gd name="T23" fmla="*/ 21 h 25"/>
              <a:gd name="T24" fmla="*/ 15 w 21"/>
              <a:gd name="T25" fmla="*/ 14 h 25"/>
              <a:gd name="T26" fmla="*/ 13 w 21"/>
              <a:gd name="T27" fmla="*/ 8 h 25"/>
              <a:gd name="T28" fmla="*/ 15 w 21"/>
              <a:gd name="T29" fmla="*/ 6 h 25"/>
              <a:gd name="T30" fmla="*/ 16 w 21"/>
              <a:gd name="T31" fmla="*/ 5 h 25"/>
              <a:gd name="T32" fmla="*/ 16 w 21"/>
              <a:gd name="T33" fmla="*/ 3 h 25"/>
              <a:gd name="T34" fmla="*/ 16 w 21"/>
              <a:gd name="T35" fmla="*/ 3 h 25"/>
              <a:gd name="T36" fmla="*/ 5 w 21"/>
              <a:gd name="T37" fmla="*/ 3 h 25"/>
              <a:gd name="T38" fmla="*/ 3 w 21"/>
              <a:gd name="T39" fmla="*/ 22 h 25"/>
              <a:gd name="T40" fmla="*/ 19 w 21"/>
              <a:gd name="T41" fmla="*/ 22 h 25"/>
              <a:gd name="T42" fmla="*/ 19 w 21"/>
              <a:gd name="T43" fmla="*/ 25 h 25"/>
              <a:gd name="T44" fmla="*/ 2 w 21"/>
              <a:gd name="T45" fmla="*/ 25 h 25"/>
              <a:gd name="T46" fmla="*/ 3 w 21"/>
              <a:gd name="T47" fmla="*/ 22 h 25"/>
              <a:gd name="T48" fmla="*/ 9 w 21"/>
              <a:gd name="T49" fmla="*/ 16 h 25"/>
              <a:gd name="T50" fmla="*/ 13 w 21"/>
              <a:gd name="T51" fmla="*/ 18 h 25"/>
              <a:gd name="T52" fmla="*/ 5 w 21"/>
              <a:gd name="T53" fmla="*/ 18 h 25"/>
              <a:gd name="T54" fmla="*/ 9 w 21"/>
              <a:gd name="T55" fmla="*/ 16 h 25"/>
              <a:gd name="T56" fmla="*/ 9 w 21"/>
              <a:gd name="T57" fmla="*/ 2 h 25"/>
              <a:gd name="T58" fmla="*/ 11 w 21"/>
              <a:gd name="T59" fmla="*/ 3 h 25"/>
              <a:gd name="T60" fmla="*/ 6 w 21"/>
              <a:gd name="T61" fmla="*/ 3 h 25"/>
              <a:gd name="T62" fmla="*/ 9 w 21"/>
              <a:gd name="T63" fmla="*/ 2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1" h="25">
                <a:moveTo>
                  <a:pt x="5" y="3"/>
                </a:moveTo>
                <a:cubicBezTo>
                  <a:pt x="5" y="3"/>
                  <a:pt x="5" y="3"/>
                  <a:pt x="5" y="3"/>
                </a:cubicBezTo>
                <a:cubicBezTo>
                  <a:pt x="5" y="4"/>
                  <a:pt x="5" y="5"/>
                  <a:pt x="6" y="5"/>
                </a:cubicBezTo>
                <a:cubicBezTo>
                  <a:pt x="6" y="5"/>
                  <a:pt x="6" y="6"/>
                  <a:pt x="6" y="6"/>
                </a:cubicBezTo>
                <a:cubicBezTo>
                  <a:pt x="7" y="6"/>
                  <a:pt x="8" y="7"/>
                  <a:pt x="8" y="8"/>
                </a:cubicBezTo>
                <a:cubicBezTo>
                  <a:pt x="8" y="10"/>
                  <a:pt x="8" y="14"/>
                  <a:pt x="6" y="14"/>
                </a:cubicBezTo>
                <a:cubicBezTo>
                  <a:pt x="4" y="15"/>
                  <a:pt x="2" y="18"/>
                  <a:pt x="2" y="21"/>
                </a:cubicBezTo>
                <a:cubicBezTo>
                  <a:pt x="2" y="21"/>
                  <a:pt x="2" y="21"/>
                  <a:pt x="2" y="21"/>
                </a:cubicBezTo>
                <a:cubicBezTo>
                  <a:pt x="2" y="21"/>
                  <a:pt x="2" y="21"/>
                  <a:pt x="3" y="21"/>
                </a:cubicBezTo>
                <a:cubicBezTo>
                  <a:pt x="19" y="21"/>
                  <a:pt x="19" y="21"/>
                  <a:pt x="19" y="21"/>
                </a:cubicBezTo>
                <a:cubicBezTo>
                  <a:pt x="19" y="21"/>
                  <a:pt x="19" y="21"/>
                  <a:pt x="19" y="21"/>
                </a:cubicBezTo>
                <a:cubicBezTo>
                  <a:pt x="19" y="21"/>
                  <a:pt x="19" y="21"/>
                  <a:pt x="19" y="21"/>
                </a:cubicBezTo>
                <a:cubicBezTo>
                  <a:pt x="19" y="18"/>
                  <a:pt x="18" y="15"/>
                  <a:pt x="15" y="14"/>
                </a:cubicBezTo>
                <a:cubicBezTo>
                  <a:pt x="14" y="14"/>
                  <a:pt x="14" y="10"/>
                  <a:pt x="13" y="8"/>
                </a:cubicBezTo>
                <a:cubicBezTo>
                  <a:pt x="13" y="7"/>
                  <a:pt x="14" y="6"/>
                  <a:pt x="15" y="6"/>
                </a:cubicBezTo>
                <a:cubicBezTo>
                  <a:pt x="15" y="6"/>
                  <a:pt x="15" y="5"/>
                  <a:pt x="16" y="5"/>
                </a:cubicBezTo>
                <a:cubicBezTo>
                  <a:pt x="16" y="5"/>
                  <a:pt x="16" y="4"/>
                  <a:pt x="16" y="3"/>
                </a:cubicBezTo>
                <a:cubicBezTo>
                  <a:pt x="16" y="3"/>
                  <a:pt x="16" y="3"/>
                  <a:pt x="16" y="3"/>
                </a:cubicBezTo>
                <a:cubicBezTo>
                  <a:pt x="16" y="0"/>
                  <a:pt x="5" y="0"/>
                  <a:pt x="5" y="3"/>
                </a:cubicBezTo>
                <a:close/>
                <a:moveTo>
                  <a:pt x="3" y="22"/>
                </a:moveTo>
                <a:cubicBezTo>
                  <a:pt x="19" y="22"/>
                  <a:pt x="19" y="22"/>
                  <a:pt x="19" y="22"/>
                </a:cubicBezTo>
                <a:cubicBezTo>
                  <a:pt x="21" y="22"/>
                  <a:pt x="21" y="25"/>
                  <a:pt x="19" y="25"/>
                </a:cubicBezTo>
                <a:cubicBezTo>
                  <a:pt x="2" y="25"/>
                  <a:pt x="2" y="25"/>
                  <a:pt x="2" y="25"/>
                </a:cubicBezTo>
                <a:cubicBezTo>
                  <a:pt x="1" y="25"/>
                  <a:pt x="0" y="22"/>
                  <a:pt x="3" y="22"/>
                </a:cubicBezTo>
                <a:close/>
                <a:moveTo>
                  <a:pt x="9" y="16"/>
                </a:moveTo>
                <a:cubicBezTo>
                  <a:pt x="14" y="16"/>
                  <a:pt x="14" y="18"/>
                  <a:pt x="13" y="18"/>
                </a:cubicBezTo>
                <a:cubicBezTo>
                  <a:pt x="5" y="18"/>
                  <a:pt x="5" y="18"/>
                  <a:pt x="5" y="18"/>
                </a:cubicBezTo>
                <a:cubicBezTo>
                  <a:pt x="4" y="18"/>
                  <a:pt x="4" y="16"/>
                  <a:pt x="9" y="16"/>
                </a:cubicBezTo>
                <a:close/>
                <a:moveTo>
                  <a:pt x="9" y="2"/>
                </a:moveTo>
                <a:cubicBezTo>
                  <a:pt x="11" y="1"/>
                  <a:pt x="12" y="2"/>
                  <a:pt x="11" y="3"/>
                </a:cubicBezTo>
                <a:cubicBezTo>
                  <a:pt x="11" y="4"/>
                  <a:pt x="6" y="4"/>
                  <a:pt x="6" y="3"/>
                </a:cubicBezTo>
                <a:cubicBezTo>
                  <a:pt x="6" y="2"/>
                  <a:pt x="8" y="2"/>
                  <a:pt x="9" y="2"/>
                </a:cubicBezTo>
                <a:close/>
              </a:path>
            </a:pathLst>
          </a:custGeom>
          <a:solidFill>
            <a:schemeClr val="tx1">
              <a:lumMod val="75000"/>
              <a:lumOff val="25000"/>
            </a:schemeClr>
          </a:solidFill>
          <a:ln>
            <a:noFill/>
          </a:ln>
        </p:spPr>
        <p:txBody>
          <a:bodyPr vert="horz" wrap="square" lIns="243778" tIns="121888" rIns="243778" bIns="121888" numCol="1" anchor="t" anchorCtr="0" compatLnSpc="1">
            <a:prstTxWarp prst="textNoShape">
              <a:avLst/>
            </a:prstTxWarp>
          </a:bodyPr>
          <a:lstStyle/>
          <a:p>
            <a:endParaRPr lang="en-US" sz="3732"/>
          </a:p>
        </p:txBody>
      </p:sp>
      <p:sp>
        <p:nvSpPr>
          <p:cNvPr id="180" name="Freeform 205"/>
          <p:cNvSpPr>
            <a:spLocks noEditPoints="1"/>
          </p:cNvSpPr>
          <p:nvPr/>
        </p:nvSpPr>
        <p:spPr bwMode="auto">
          <a:xfrm>
            <a:off x="2556960" y="3879444"/>
            <a:ext cx="553794" cy="499500"/>
          </a:xfrm>
          <a:custGeom>
            <a:avLst/>
            <a:gdLst>
              <a:gd name="T0" fmla="*/ 21 w 29"/>
              <a:gd name="T1" fmla="*/ 9 h 26"/>
              <a:gd name="T2" fmla="*/ 29 w 29"/>
              <a:gd name="T3" fmla="*/ 9 h 26"/>
              <a:gd name="T4" fmla="*/ 29 w 29"/>
              <a:gd name="T5" fmla="*/ 10 h 26"/>
              <a:gd name="T6" fmla="*/ 22 w 29"/>
              <a:gd name="T7" fmla="*/ 11 h 26"/>
              <a:gd name="T8" fmla="*/ 28 w 29"/>
              <a:gd name="T9" fmla="*/ 23 h 26"/>
              <a:gd name="T10" fmla="*/ 28 w 29"/>
              <a:gd name="T11" fmla="*/ 11 h 26"/>
              <a:gd name="T12" fmla="*/ 23 w 29"/>
              <a:gd name="T13" fmla="*/ 11 h 26"/>
              <a:gd name="T14" fmla="*/ 23 w 29"/>
              <a:gd name="T15" fmla="*/ 24 h 26"/>
              <a:gd name="T16" fmla="*/ 28 w 29"/>
              <a:gd name="T17" fmla="*/ 23 h 26"/>
              <a:gd name="T18" fmla="*/ 0 w 29"/>
              <a:gd name="T19" fmla="*/ 9 h 26"/>
              <a:gd name="T20" fmla="*/ 8 w 29"/>
              <a:gd name="T21" fmla="*/ 9 h 26"/>
              <a:gd name="T22" fmla="*/ 8 w 29"/>
              <a:gd name="T23" fmla="*/ 10 h 26"/>
              <a:gd name="T24" fmla="*/ 1 w 29"/>
              <a:gd name="T25" fmla="*/ 11 h 26"/>
              <a:gd name="T26" fmla="*/ 1 w 29"/>
              <a:gd name="T27" fmla="*/ 6 h 26"/>
              <a:gd name="T28" fmla="*/ 15 w 29"/>
              <a:gd name="T29" fmla="*/ 0 h 26"/>
              <a:gd name="T30" fmla="*/ 29 w 29"/>
              <a:gd name="T31" fmla="*/ 7 h 26"/>
              <a:gd name="T32" fmla="*/ 29 w 29"/>
              <a:gd name="T33" fmla="*/ 8 h 26"/>
              <a:gd name="T34" fmla="*/ 0 w 29"/>
              <a:gd name="T35" fmla="*/ 8 h 26"/>
              <a:gd name="T36" fmla="*/ 1 w 29"/>
              <a:gd name="T37" fmla="*/ 6 h 26"/>
              <a:gd name="T38" fmla="*/ 25 w 29"/>
              <a:gd name="T39" fmla="*/ 6 h 26"/>
              <a:gd name="T40" fmla="*/ 25 w 29"/>
              <a:gd name="T41" fmla="*/ 6 h 26"/>
              <a:gd name="T42" fmla="*/ 15 w 29"/>
              <a:gd name="T43" fmla="*/ 2 h 26"/>
              <a:gd name="T44" fmla="*/ 5 w 29"/>
              <a:gd name="T45" fmla="*/ 6 h 26"/>
              <a:gd name="T46" fmla="*/ 0 w 29"/>
              <a:gd name="T47" fmla="*/ 26 h 26"/>
              <a:gd name="T48" fmla="*/ 1 w 29"/>
              <a:gd name="T49" fmla="*/ 24 h 26"/>
              <a:gd name="T50" fmla="*/ 29 w 29"/>
              <a:gd name="T51" fmla="*/ 25 h 26"/>
              <a:gd name="T52" fmla="*/ 29 w 29"/>
              <a:gd name="T53" fmla="*/ 26 h 26"/>
              <a:gd name="T54" fmla="*/ 0 w 29"/>
              <a:gd name="T55" fmla="*/ 26 h 26"/>
              <a:gd name="T56" fmla="*/ 7 w 29"/>
              <a:gd name="T57" fmla="*/ 11 h 26"/>
              <a:gd name="T58" fmla="*/ 2 w 29"/>
              <a:gd name="T59" fmla="*/ 11 h 26"/>
              <a:gd name="T60" fmla="*/ 2 w 29"/>
              <a:gd name="T61" fmla="*/ 23 h 26"/>
              <a:gd name="T62" fmla="*/ 7 w 29"/>
              <a:gd name="T63" fmla="*/ 24 h 26"/>
              <a:gd name="T64" fmla="*/ 11 w 29"/>
              <a:gd name="T65" fmla="*/ 10 h 26"/>
              <a:gd name="T66" fmla="*/ 11 w 29"/>
              <a:gd name="T67" fmla="*/ 9 h 26"/>
              <a:gd name="T68" fmla="*/ 19 w 29"/>
              <a:gd name="T69" fmla="*/ 9 h 26"/>
              <a:gd name="T70" fmla="*/ 18 w 29"/>
              <a:gd name="T71" fmla="*/ 11 h 26"/>
              <a:gd name="T72" fmla="*/ 11 w 29"/>
              <a:gd name="T73" fmla="*/ 10 h 26"/>
              <a:gd name="T74" fmla="*/ 17 w 29"/>
              <a:gd name="T75" fmla="*/ 11 h 26"/>
              <a:gd name="T76" fmla="*/ 12 w 29"/>
              <a:gd name="T77" fmla="*/ 11 h 26"/>
              <a:gd name="T78" fmla="*/ 12 w 29"/>
              <a:gd name="T79" fmla="*/ 23 h 26"/>
              <a:gd name="T80" fmla="*/ 17 w 29"/>
              <a:gd name="T81" fmla="*/ 24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9" h="26">
                <a:moveTo>
                  <a:pt x="21" y="10"/>
                </a:moveTo>
                <a:cubicBezTo>
                  <a:pt x="21" y="9"/>
                  <a:pt x="21" y="9"/>
                  <a:pt x="21" y="9"/>
                </a:cubicBezTo>
                <a:cubicBezTo>
                  <a:pt x="21" y="9"/>
                  <a:pt x="21" y="9"/>
                  <a:pt x="22" y="9"/>
                </a:cubicBezTo>
                <a:cubicBezTo>
                  <a:pt x="29" y="9"/>
                  <a:pt x="29" y="9"/>
                  <a:pt x="29" y="9"/>
                </a:cubicBezTo>
                <a:cubicBezTo>
                  <a:pt x="29" y="9"/>
                  <a:pt x="29" y="9"/>
                  <a:pt x="29" y="9"/>
                </a:cubicBezTo>
                <a:cubicBezTo>
                  <a:pt x="29" y="10"/>
                  <a:pt x="29" y="10"/>
                  <a:pt x="29" y="10"/>
                </a:cubicBezTo>
                <a:cubicBezTo>
                  <a:pt x="29" y="10"/>
                  <a:pt x="29" y="11"/>
                  <a:pt x="29" y="11"/>
                </a:cubicBezTo>
                <a:cubicBezTo>
                  <a:pt x="22" y="11"/>
                  <a:pt x="22" y="11"/>
                  <a:pt x="22" y="11"/>
                </a:cubicBezTo>
                <a:cubicBezTo>
                  <a:pt x="21" y="11"/>
                  <a:pt x="21" y="10"/>
                  <a:pt x="21" y="10"/>
                </a:cubicBezTo>
                <a:close/>
                <a:moveTo>
                  <a:pt x="28" y="23"/>
                </a:moveTo>
                <a:cubicBezTo>
                  <a:pt x="28" y="11"/>
                  <a:pt x="28" y="11"/>
                  <a:pt x="28" y="11"/>
                </a:cubicBezTo>
                <a:cubicBezTo>
                  <a:pt x="28" y="11"/>
                  <a:pt x="28" y="11"/>
                  <a:pt x="28" y="11"/>
                </a:cubicBezTo>
                <a:cubicBezTo>
                  <a:pt x="23" y="11"/>
                  <a:pt x="23" y="11"/>
                  <a:pt x="23" y="11"/>
                </a:cubicBezTo>
                <a:cubicBezTo>
                  <a:pt x="23" y="11"/>
                  <a:pt x="23" y="11"/>
                  <a:pt x="23" y="11"/>
                </a:cubicBezTo>
                <a:cubicBezTo>
                  <a:pt x="23" y="23"/>
                  <a:pt x="23" y="23"/>
                  <a:pt x="23" y="23"/>
                </a:cubicBezTo>
                <a:cubicBezTo>
                  <a:pt x="23" y="24"/>
                  <a:pt x="23" y="24"/>
                  <a:pt x="23" y="24"/>
                </a:cubicBezTo>
                <a:cubicBezTo>
                  <a:pt x="28" y="24"/>
                  <a:pt x="28" y="24"/>
                  <a:pt x="28" y="24"/>
                </a:cubicBezTo>
                <a:cubicBezTo>
                  <a:pt x="28" y="24"/>
                  <a:pt x="28" y="24"/>
                  <a:pt x="28" y="23"/>
                </a:cubicBezTo>
                <a:close/>
                <a:moveTo>
                  <a:pt x="0" y="10"/>
                </a:moveTo>
                <a:cubicBezTo>
                  <a:pt x="0" y="9"/>
                  <a:pt x="0" y="9"/>
                  <a:pt x="0" y="9"/>
                </a:cubicBezTo>
                <a:cubicBezTo>
                  <a:pt x="0" y="9"/>
                  <a:pt x="1" y="9"/>
                  <a:pt x="1" y="9"/>
                </a:cubicBezTo>
                <a:cubicBezTo>
                  <a:pt x="8" y="9"/>
                  <a:pt x="8" y="9"/>
                  <a:pt x="8" y="9"/>
                </a:cubicBezTo>
                <a:cubicBezTo>
                  <a:pt x="8" y="9"/>
                  <a:pt x="8" y="9"/>
                  <a:pt x="8" y="9"/>
                </a:cubicBezTo>
                <a:cubicBezTo>
                  <a:pt x="8" y="10"/>
                  <a:pt x="8" y="10"/>
                  <a:pt x="8" y="10"/>
                </a:cubicBezTo>
                <a:cubicBezTo>
                  <a:pt x="8" y="10"/>
                  <a:pt x="8" y="11"/>
                  <a:pt x="8" y="11"/>
                </a:cubicBezTo>
                <a:cubicBezTo>
                  <a:pt x="1" y="11"/>
                  <a:pt x="1" y="11"/>
                  <a:pt x="1" y="11"/>
                </a:cubicBezTo>
                <a:cubicBezTo>
                  <a:pt x="1" y="11"/>
                  <a:pt x="0" y="10"/>
                  <a:pt x="0" y="10"/>
                </a:cubicBezTo>
                <a:close/>
                <a:moveTo>
                  <a:pt x="1" y="6"/>
                </a:moveTo>
                <a:cubicBezTo>
                  <a:pt x="14" y="0"/>
                  <a:pt x="14" y="0"/>
                  <a:pt x="14" y="0"/>
                </a:cubicBezTo>
                <a:cubicBezTo>
                  <a:pt x="15" y="0"/>
                  <a:pt x="15" y="0"/>
                  <a:pt x="15" y="0"/>
                </a:cubicBezTo>
                <a:cubicBezTo>
                  <a:pt x="29" y="6"/>
                  <a:pt x="29" y="6"/>
                  <a:pt x="29" y="6"/>
                </a:cubicBezTo>
                <a:cubicBezTo>
                  <a:pt x="29" y="7"/>
                  <a:pt x="29" y="7"/>
                  <a:pt x="29" y="7"/>
                </a:cubicBezTo>
                <a:cubicBezTo>
                  <a:pt x="29" y="8"/>
                  <a:pt x="29" y="8"/>
                  <a:pt x="29" y="8"/>
                </a:cubicBezTo>
                <a:cubicBezTo>
                  <a:pt x="29" y="8"/>
                  <a:pt x="29" y="8"/>
                  <a:pt x="29" y="8"/>
                </a:cubicBezTo>
                <a:cubicBezTo>
                  <a:pt x="1" y="8"/>
                  <a:pt x="1" y="8"/>
                  <a:pt x="1" y="8"/>
                </a:cubicBezTo>
                <a:cubicBezTo>
                  <a:pt x="1" y="8"/>
                  <a:pt x="0" y="8"/>
                  <a:pt x="0" y="8"/>
                </a:cubicBezTo>
                <a:cubicBezTo>
                  <a:pt x="0" y="7"/>
                  <a:pt x="0" y="7"/>
                  <a:pt x="0" y="7"/>
                </a:cubicBezTo>
                <a:cubicBezTo>
                  <a:pt x="0" y="7"/>
                  <a:pt x="1" y="7"/>
                  <a:pt x="1" y="6"/>
                </a:cubicBezTo>
                <a:close/>
                <a:moveTo>
                  <a:pt x="5" y="6"/>
                </a:moveTo>
                <a:cubicBezTo>
                  <a:pt x="25" y="6"/>
                  <a:pt x="25" y="6"/>
                  <a:pt x="25" y="6"/>
                </a:cubicBezTo>
                <a:cubicBezTo>
                  <a:pt x="25" y="6"/>
                  <a:pt x="25" y="6"/>
                  <a:pt x="25" y="6"/>
                </a:cubicBezTo>
                <a:cubicBezTo>
                  <a:pt x="25" y="6"/>
                  <a:pt x="25" y="6"/>
                  <a:pt x="25" y="6"/>
                </a:cubicBezTo>
                <a:cubicBezTo>
                  <a:pt x="15" y="2"/>
                  <a:pt x="15" y="2"/>
                  <a:pt x="15" y="2"/>
                </a:cubicBezTo>
                <a:cubicBezTo>
                  <a:pt x="15" y="2"/>
                  <a:pt x="15" y="2"/>
                  <a:pt x="15" y="2"/>
                </a:cubicBezTo>
                <a:cubicBezTo>
                  <a:pt x="5" y="6"/>
                  <a:pt x="5" y="6"/>
                  <a:pt x="5" y="6"/>
                </a:cubicBezTo>
                <a:cubicBezTo>
                  <a:pt x="5" y="6"/>
                  <a:pt x="5" y="6"/>
                  <a:pt x="5" y="6"/>
                </a:cubicBezTo>
                <a:cubicBezTo>
                  <a:pt x="5" y="6"/>
                  <a:pt x="5" y="6"/>
                  <a:pt x="5" y="6"/>
                </a:cubicBezTo>
                <a:close/>
                <a:moveTo>
                  <a:pt x="0" y="26"/>
                </a:moveTo>
                <a:cubicBezTo>
                  <a:pt x="0" y="25"/>
                  <a:pt x="0" y="25"/>
                  <a:pt x="0" y="25"/>
                </a:cubicBezTo>
                <a:cubicBezTo>
                  <a:pt x="0" y="24"/>
                  <a:pt x="1" y="24"/>
                  <a:pt x="1" y="24"/>
                </a:cubicBezTo>
                <a:cubicBezTo>
                  <a:pt x="29" y="24"/>
                  <a:pt x="29" y="24"/>
                  <a:pt x="29" y="24"/>
                </a:cubicBezTo>
                <a:cubicBezTo>
                  <a:pt x="29" y="24"/>
                  <a:pt x="29" y="24"/>
                  <a:pt x="29" y="25"/>
                </a:cubicBezTo>
                <a:cubicBezTo>
                  <a:pt x="29" y="26"/>
                  <a:pt x="29" y="26"/>
                  <a:pt x="29" y="26"/>
                </a:cubicBezTo>
                <a:cubicBezTo>
                  <a:pt x="29" y="26"/>
                  <a:pt x="29" y="26"/>
                  <a:pt x="29" y="26"/>
                </a:cubicBezTo>
                <a:cubicBezTo>
                  <a:pt x="1" y="26"/>
                  <a:pt x="1" y="26"/>
                  <a:pt x="1" y="26"/>
                </a:cubicBezTo>
                <a:cubicBezTo>
                  <a:pt x="1" y="26"/>
                  <a:pt x="0" y="26"/>
                  <a:pt x="0" y="26"/>
                </a:cubicBezTo>
                <a:close/>
                <a:moveTo>
                  <a:pt x="7" y="23"/>
                </a:moveTo>
                <a:cubicBezTo>
                  <a:pt x="7" y="11"/>
                  <a:pt x="7" y="11"/>
                  <a:pt x="7" y="11"/>
                </a:cubicBezTo>
                <a:cubicBezTo>
                  <a:pt x="7" y="11"/>
                  <a:pt x="7" y="11"/>
                  <a:pt x="7" y="11"/>
                </a:cubicBezTo>
                <a:cubicBezTo>
                  <a:pt x="2" y="11"/>
                  <a:pt x="2" y="11"/>
                  <a:pt x="2" y="11"/>
                </a:cubicBezTo>
                <a:cubicBezTo>
                  <a:pt x="2" y="11"/>
                  <a:pt x="2" y="11"/>
                  <a:pt x="2" y="11"/>
                </a:cubicBezTo>
                <a:cubicBezTo>
                  <a:pt x="2" y="23"/>
                  <a:pt x="2" y="23"/>
                  <a:pt x="2" y="23"/>
                </a:cubicBezTo>
                <a:cubicBezTo>
                  <a:pt x="2" y="24"/>
                  <a:pt x="2" y="24"/>
                  <a:pt x="2" y="24"/>
                </a:cubicBezTo>
                <a:cubicBezTo>
                  <a:pt x="7" y="24"/>
                  <a:pt x="7" y="24"/>
                  <a:pt x="7" y="24"/>
                </a:cubicBezTo>
                <a:cubicBezTo>
                  <a:pt x="7" y="24"/>
                  <a:pt x="7" y="24"/>
                  <a:pt x="7" y="23"/>
                </a:cubicBezTo>
                <a:close/>
                <a:moveTo>
                  <a:pt x="11" y="10"/>
                </a:moveTo>
                <a:cubicBezTo>
                  <a:pt x="11" y="9"/>
                  <a:pt x="11" y="9"/>
                  <a:pt x="11" y="9"/>
                </a:cubicBezTo>
                <a:cubicBezTo>
                  <a:pt x="11" y="9"/>
                  <a:pt x="11" y="9"/>
                  <a:pt x="11" y="9"/>
                </a:cubicBezTo>
                <a:cubicBezTo>
                  <a:pt x="18" y="9"/>
                  <a:pt x="18" y="9"/>
                  <a:pt x="18" y="9"/>
                </a:cubicBezTo>
                <a:cubicBezTo>
                  <a:pt x="19" y="9"/>
                  <a:pt x="19" y="9"/>
                  <a:pt x="19" y="9"/>
                </a:cubicBezTo>
                <a:cubicBezTo>
                  <a:pt x="19" y="10"/>
                  <a:pt x="19" y="10"/>
                  <a:pt x="19" y="10"/>
                </a:cubicBezTo>
                <a:cubicBezTo>
                  <a:pt x="19" y="10"/>
                  <a:pt x="19" y="11"/>
                  <a:pt x="18" y="11"/>
                </a:cubicBezTo>
                <a:cubicBezTo>
                  <a:pt x="11" y="11"/>
                  <a:pt x="11" y="11"/>
                  <a:pt x="11" y="11"/>
                </a:cubicBezTo>
                <a:cubicBezTo>
                  <a:pt x="11" y="11"/>
                  <a:pt x="11" y="10"/>
                  <a:pt x="11" y="10"/>
                </a:cubicBezTo>
                <a:close/>
                <a:moveTo>
                  <a:pt x="17" y="23"/>
                </a:moveTo>
                <a:cubicBezTo>
                  <a:pt x="17" y="11"/>
                  <a:pt x="17" y="11"/>
                  <a:pt x="17" y="11"/>
                </a:cubicBezTo>
                <a:cubicBezTo>
                  <a:pt x="17" y="11"/>
                  <a:pt x="17" y="11"/>
                  <a:pt x="17" y="11"/>
                </a:cubicBezTo>
                <a:cubicBezTo>
                  <a:pt x="12" y="11"/>
                  <a:pt x="12" y="11"/>
                  <a:pt x="12" y="11"/>
                </a:cubicBezTo>
                <a:cubicBezTo>
                  <a:pt x="12" y="11"/>
                  <a:pt x="12" y="11"/>
                  <a:pt x="12" y="11"/>
                </a:cubicBezTo>
                <a:cubicBezTo>
                  <a:pt x="12" y="23"/>
                  <a:pt x="12" y="23"/>
                  <a:pt x="12" y="23"/>
                </a:cubicBezTo>
                <a:cubicBezTo>
                  <a:pt x="12" y="24"/>
                  <a:pt x="12" y="24"/>
                  <a:pt x="12" y="24"/>
                </a:cubicBezTo>
                <a:cubicBezTo>
                  <a:pt x="17" y="24"/>
                  <a:pt x="17" y="24"/>
                  <a:pt x="17" y="24"/>
                </a:cubicBezTo>
                <a:cubicBezTo>
                  <a:pt x="17" y="24"/>
                  <a:pt x="17" y="24"/>
                  <a:pt x="17" y="23"/>
                </a:cubicBezTo>
                <a:close/>
              </a:path>
            </a:pathLst>
          </a:custGeom>
          <a:solidFill>
            <a:schemeClr val="tx1">
              <a:lumMod val="75000"/>
              <a:lumOff val="25000"/>
            </a:schemeClr>
          </a:solidFill>
          <a:ln>
            <a:noFill/>
          </a:ln>
        </p:spPr>
        <p:txBody>
          <a:bodyPr vert="horz" wrap="square" lIns="243778" tIns="121888" rIns="243778" bIns="121888" numCol="1" anchor="t" anchorCtr="0" compatLnSpc="1">
            <a:prstTxWarp prst="textNoShape">
              <a:avLst/>
            </a:prstTxWarp>
          </a:bodyPr>
          <a:lstStyle/>
          <a:p>
            <a:endParaRPr lang="en-US" sz="3732"/>
          </a:p>
        </p:txBody>
      </p:sp>
      <p:sp>
        <p:nvSpPr>
          <p:cNvPr id="181" name="Freeform 207"/>
          <p:cNvSpPr>
            <a:spLocks noEditPoints="1"/>
          </p:cNvSpPr>
          <p:nvPr/>
        </p:nvSpPr>
        <p:spPr bwMode="auto">
          <a:xfrm>
            <a:off x="18696569" y="3763618"/>
            <a:ext cx="593608" cy="575512"/>
          </a:xfrm>
          <a:custGeom>
            <a:avLst/>
            <a:gdLst>
              <a:gd name="T0" fmla="*/ 9 w 31"/>
              <a:gd name="T1" fmla="*/ 21 h 30"/>
              <a:gd name="T2" fmla="*/ 10 w 31"/>
              <a:gd name="T3" fmla="*/ 22 h 30"/>
              <a:gd name="T4" fmla="*/ 10 w 31"/>
              <a:gd name="T5" fmla="*/ 23 h 30"/>
              <a:gd name="T6" fmla="*/ 3 w 31"/>
              <a:gd name="T7" fmla="*/ 30 h 30"/>
              <a:gd name="T8" fmla="*/ 3 w 31"/>
              <a:gd name="T9" fmla="*/ 30 h 30"/>
              <a:gd name="T10" fmla="*/ 1 w 31"/>
              <a:gd name="T11" fmla="*/ 29 h 30"/>
              <a:gd name="T12" fmla="*/ 1 w 31"/>
              <a:gd name="T13" fmla="*/ 29 h 30"/>
              <a:gd name="T14" fmla="*/ 1 w 31"/>
              <a:gd name="T15" fmla="*/ 28 h 30"/>
              <a:gd name="T16" fmla="*/ 8 w 31"/>
              <a:gd name="T17" fmla="*/ 21 h 30"/>
              <a:gd name="T18" fmla="*/ 9 w 31"/>
              <a:gd name="T19" fmla="*/ 21 h 30"/>
              <a:gd name="T20" fmla="*/ 20 w 31"/>
              <a:gd name="T21" fmla="*/ 3 h 30"/>
              <a:gd name="T22" fmla="*/ 20 w 31"/>
              <a:gd name="T23" fmla="*/ 3 h 30"/>
              <a:gd name="T24" fmla="*/ 19 w 31"/>
              <a:gd name="T25" fmla="*/ 5 h 30"/>
              <a:gd name="T26" fmla="*/ 19 w 31"/>
              <a:gd name="T27" fmla="*/ 6 h 30"/>
              <a:gd name="T28" fmla="*/ 18 w 31"/>
              <a:gd name="T29" fmla="*/ 9 h 30"/>
              <a:gd name="T30" fmla="*/ 12 w 31"/>
              <a:gd name="T31" fmla="*/ 12 h 30"/>
              <a:gd name="T32" fmla="*/ 5 w 31"/>
              <a:gd name="T33" fmla="*/ 14 h 30"/>
              <a:gd name="T34" fmla="*/ 4 w 31"/>
              <a:gd name="T35" fmla="*/ 14 h 30"/>
              <a:gd name="T36" fmla="*/ 4 w 31"/>
              <a:gd name="T37" fmla="*/ 15 h 30"/>
              <a:gd name="T38" fmla="*/ 16 w 31"/>
              <a:gd name="T39" fmla="*/ 27 h 30"/>
              <a:gd name="T40" fmla="*/ 17 w 31"/>
              <a:gd name="T41" fmla="*/ 27 h 30"/>
              <a:gd name="T42" fmla="*/ 17 w 31"/>
              <a:gd name="T43" fmla="*/ 27 h 30"/>
              <a:gd name="T44" fmla="*/ 19 w 31"/>
              <a:gd name="T45" fmla="*/ 19 h 30"/>
              <a:gd name="T46" fmla="*/ 22 w 31"/>
              <a:gd name="T47" fmla="*/ 13 h 30"/>
              <a:gd name="T48" fmla="*/ 25 w 31"/>
              <a:gd name="T49" fmla="*/ 12 h 30"/>
              <a:gd name="T50" fmla="*/ 26 w 31"/>
              <a:gd name="T51" fmla="*/ 12 h 30"/>
              <a:gd name="T52" fmla="*/ 28 w 31"/>
              <a:gd name="T53" fmla="*/ 11 h 30"/>
              <a:gd name="T54" fmla="*/ 28 w 31"/>
              <a:gd name="T55" fmla="*/ 11 h 30"/>
              <a:gd name="T56" fmla="*/ 20 w 31"/>
              <a:gd name="T57" fmla="*/ 3 h 30"/>
              <a:gd name="T58" fmla="*/ 14 w 31"/>
              <a:gd name="T59" fmla="*/ 15 h 30"/>
              <a:gd name="T60" fmla="*/ 9 w 31"/>
              <a:gd name="T61" fmla="*/ 14 h 30"/>
              <a:gd name="T62" fmla="*/ 15 w 31"/>
              <a:gd name="T63" fmla="*/ 20 h 30"/>
              <a:gd name="T64" fmla="*/ 14 w 31"/>
              <a:gd name="T65" fmla="*/ 15 h 30"/>
              <a:gd name="T66" fmla="*/ 24 w 31"/>
              <a:gd name="T67" fmla="*/ 4 h 30"/>
              <a:gd name="T68" fmla="*/ 25 w 31"/>
              <a:gd name="T69" fmla="*/ 7 h 30"/>
              <a:gd name="T70" fmla="*/ 21 w 31"/>
              <a:gd name="T71" fmla="*/ 4 h 30"/>
              <a:gd name="T72" fmla="*/ 24 w 31"/>
              <a:gd name="T73" fmla="*/ 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1" h="30">
                <a:moveTo>
                  <a:pt x="9" y="21"/>
                </a:moveTo>
                <a:cubicBezTo>
                  <a:pt x="10" y="22"/>
                  <a:pt x="10" y="22"/>
                  <a:pt x="10" y="22"/>
                </a:cubicBezTo>
                <a:cubicBezTo>
                  <a:pt x="11" y="22"/>
                  <a:pt x="11" y="23"/>
                  <a:pt x="10" y="23"/>
                </a:cubicBezTo>
                <a:cubicBezTo>
                  <a:pt x="3" y="30"/>
                  <a:pt x="3" y="30"/>
                  <a:pt x="3" y="30"/>
                </a:cubicBezTo>
                <a:cubicBezTo>
                  <a:pt x="3" y="30"/>
                  <a:pt x="3" y="30"/>
                  <a:pt x="3" y="30"/>
                </a:cubicBezTo>
                <a:cubicBezTo>
                  <a:pt x="1" y="29"/>
                  <a:pt x="1" y="29"/>
                  <a:pt x="1" y="29"/>
                </a:cubicBezTo>
                <a:cubicBezTo>
                  <a:pt x="1" y="29"/>
                  <a:pt x="1" y="29"/>
                  <a:pt x="1" y="29"/>
                </a:cubicBezTo>
                <a:cubicBezTo>
                  <a:pt x="0" y="29"/>
                  <a:pt x="1" y="29"/>
                  <a:pt x="1" y="28"/>
                </a:cubicBezTo>
                <a:cubicBezTo>
                  <a:pt x="8" y="21"/>
                  <a:pt x="8" y="21"/>
                  <a:pt x="8" y="21"/>
                </a:cubicBezTo>
                <a:cubicBezTo>
                  <a:pt x="8" y="21"/>
                  <a:pt x="9" y="21"/>
                  <a:pt x="9" y="21"/>
                </a:cubicBezTo>
                <a:close/>
                <a:moveTo>
                  <a:pt x="20" y="3"/>
                </a:moveTo>
                <a:cubicBezTo>
                  <a:pt x="20" y="3"/>
                  <a:pt x="20" y="3"/>
                  <a:pt x="20" y="3"/>
                </a:cubicBezTo>
                <a:cubicBezTo>
                  <a:pt x="19" y="3"/>
                  <a:pt x="19" y="4"/>
                  <a:pt x="19" y="5"/>
                </a:cubicBezTo>
                <a:cubicBezTo>
                  <a:pt x="19" y="5"/>
                  <a:pt x="19" y="6"/>
                  <a:pt x="19" y="6"/>
                </a:cubicBezTo>
                <a:cubicBezTo>
                  <a:pt x="19" y="7"/>
                  <a:pt x="19" y="8"/>
                  <a:pt x="18" y="9"/>
                </a:cubicBezTo>
                <a:cubicBezTo>
                  <a:pt x="17" y="10"/>
                  <a:pt x="14" y="13"/>
                  <a:pt x="12" y="12"/>
                </a:cubicBezTo>
                <a:cubicBezTo>
                  <a:pt x="10" y="11"/>
                  <a:pt x="6" y="12"/>
                  <a:pt x="5" y="14"/>
                </a:cubicBezTo>
                <a:cubicBezTo>
                  <a:pt x="4" y="14"/>
                  <a:pt x="4" y="14"/>
                  <a:pt x="4" y="14"/>
                </a:cubicBezTo>
                <a:cubicBezTo>
                  <a:pt x="4" y="14"/>
                  <a:pt x="4" y="14"/>
                  <a:pt x="4" y="15"/>
                </a:cubicBezTo>
                <a:cubicBezTo>
                  <a:pt x="16" y="27"/>
                  <a:pt x="16" y="27"/>
                  <a:pt x="16" y="27"/>
                </a:cubicBezTo>
                <a:cubicBezTo>
                  <a:pt x="17" y="27"/>
                  <a:pt x="17" y="27"/>
                  <a:pt x="17" y="27"/>
                </a:cubicBezTo>
                <a:cubicBezTo>
                  <a:pt x="17" y="27"/>
                  <a:pt x="17" y="27"/>
                  <a:pt x="17" y="27"/>
                </a:cubicBezTo>
                <a:cubicBezTo>
                  <a:pt x="19" y="25"/>
                  <a:pt x="20" y="21"/>
                  <a:pt x="19" y="19"/>
                </a:cubicBezTo>
                <a:cubicBezTo>
                  <a:pt x="18" y="17"/>
                  <a:pt x="21" y="14"/>
                  <a:pt x="22" y="13"/>
                </a:cubicBezTo>
                <a:cubicBezTo>
                  <a:pt x="23" y="12"/>
                  <a:pt x="24" y="12"/>
                  <a:pt x="25" y="12"/>
                </a:cubicBezTo>
                <a:cubicBezTo>
                  <a:pt x="26" y="12"/>
                  <a:pt x="26" y="12"/>
                  <a:pt x="26" y="12"/>
                </a:cubicBezTo>
                <a:cubicBezTo>
                  <a:pt x="27" y="12"/>
                  <a:pt x="28" y="12"/>
                  <a:pt x="28" y="11"/>
                </a:cubicBezTo>
                <a:cubicBezTo>
                  <a:pt x="28" y="11"/>
                  <a:pt x="28" y="11"/>
                  <a:pt x="28" y="11"/>
                </a:cubicBezTo>
                <a:cubicBezTo>
                  <a:pt x="31" y="8"/>
                  <a:pt x="23" y="0"/>
                  <a:pt x="20" y="3"/>
                </a:cubicBezTo>
                <a:close/>
                <a:moveTo>
                  <a:pt x="14" y="15"/>
                </a:moveTo>
                <a:cubicBezTo>
                  <a:pt x="10" y="11"/>
                  <a:pt x="8" y="13"/>
                  <a:pt x="9" y="14"/>
                </a:cubicBezTo>
                <a:cubicBezTo>
                  <a:pt x="15" y="20"/>
                  <a:pt x="15" y="20"/>
                  <a:pt x="15" y="20"/>
                </a:cubicBezTo>
                <a:cubicBezTo>
                  <a:pt x="15" y="21"/>
                  <a:pt x="18" y="19"/>
                  <a:pt x="14" y="15"/>
                </a:cubicBezTo>
                <a:close/>
                <a:moveTo>
                  <a:pt x="24" y="4"/>
                </a:moveTo>
                <a:cubicBezTo>
                  <a:pt x="26" y="6"/>
                  <a:pt x="26" y="7"/>
                  <a:pt x="25" y="7"/>
                </a:cubicBezTo>
                <a:cubicBezTo>
                  <a:pt x="24" y="8"/>
                  <a:pt x="20" y="4"/>
                  <a:pt x="21" y="4"/>
                </a:cubicBezTo>
                <a:cubicBezTo>
                  <a:pt x="21" y="3"/>
                  <a:pt x="23" y="4"/>
                  <a:pt x="24" y="4"/>
                </a:cubicBezTo>
                <a:close/>
              </a:path>
            </a:pathLst>
          </a:custGeom>
          <a:solidFill>
            <a:schemeClr val="tx1">
              <a:lumMod val="75000"/>
              <a:lumOff val="25000"/>
            </a:schemeClr>
          </a:solidFill>
          <a:ln>
            <a:noFill/>
          </a:ln>
        </p:spPr>
        <p:txBody>
          <a:bodyPr vert="horz" wrap="square" lIns="243778" tIns="121888" rIns="243778" bIns="121888" numCol="1" anchor="t" anchorCtr="0" compatLnSpc="1">
            <a:prstTxWarp prst="textNoShape">
              <a:avLst/>
            </a:prstTxWarp>
          </a:bodyPr>
          <a:lstStyle/>
          <a:p>
            <a:endParaRPr lang="en-US" sz="3732"/>
          </a:p>
        </p:txBody>
      </p:sp>
      <p:sp>
        <p:nvSpPr>
          <p:cNvPr id="182" name="Freeform 208"/>
          <p:cNvSpPr>
            <a:spLocks/>
          </p:cNvSpPr>
          <p:nvPr/>
        </p:nvSpPr>
        <p:spPr bwMode="auto">
          <a:xfrm>
            <a:off x="21306273" y="3781716"/>
            <a:ext cx="307664" cy="575512"/>
          </a:xfrm>
          <a:custGeom>
            <a:avLst/>
            <a:gdLst>
              <a:gd name="T0" fmla="*/ 0 w 85"/>
              <a:gd name="T1" fmla="*/ 0 h 159"/>
              <a:gd name="T2" fmla="*/ 74 w 85"/>
              <a:gd name="T3" fmla="*/ 0 h 159"/>
              <a:gd name="T4" fmla="*/ 48 w 85"/>
              <a:gd name="T5" fmla="*/ 53 h 159"/>
              <a:gd name="T6" fmla="*/ 85 w 85"/>
              <a:gd name="T7" fmla="*/ 53 h 159"/>
              <a:gd name="T8" fmla="*/ 21 w 85"/>
              <a:gd name="T9" fmla="*/ 159 h 159"/>
              <a:gd name="T10" fmla="*/ 21 w 85"/>
              <a:gd name="T11" fmla="*/ 85 h 159"/>
              <a:gd name="T12" fmla="*/ 0 w 85"/>
              <a:gd name="T13" fmla="*/ 85 h 159"/>
              <a:gd name="T14" fmla="*/ 0 w 85"/>
              <a:gd name="T15" fmla="*/ 0 h 15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5" h="159">
                <a:moveTo>
                  <a:pt x="0" y="0"/>
                </a:moveTo>
                <a:lnTo>
                  <a:pt x="74" y="0"/>
                </a:lnTo>
                <a:lnTo>
                  <a:pt x="48" y="53"/>
                </a:lnTo>
                <a:lnTo>
                  <a:pt x="85" y="53"/>
                </a:lnTo>
                <a:lnTo>
                  <a:pt x="21" y="159"/>
                </a:lnTo>
                <a:lnTo>
                  <a:pt x="21" y="85"/>
                </a:lnTo>
                <a:lnTo>
                  <a:pt x="0" y="85"/>
                </a:lnTo>
                <a:lnTo>
                  <a:pt x="0" y="0"/>
                </a:lnTo>
                <a:close/>
              </a:path>
            </a:pathLst>
          </a:custGeom>
          <a:solidFill>
            <a:schemeClr val="tx1">
              <a:lumMod val="75000"/>
              <a:lumOff val="25000"/>
            </a:schemeClr>
          </a:solidFill>
          <a:ln>
            <a:noFill/>
          </a:ln>
        </p:spPr>
        <p:txBody>
          <a:bodyPr vert="horz" wrap="square" lIns="243778" tIns="121888" rIns="243778" bIns="121888" numCol="1" anchor="t" anchorCtr="0" compatLnSpc="1">
            <a:prstTxWarp prst="textNoShape">
              <a:avLst/>
            </a:prstTxWarp>
          </a:bodyPr>
          <a:lstStyle/>
          <a:p>
            <a:endParaRPr lang="en-US" sz="3732"/>
          </a:p>
        </p:txBody>
      </p:sp>
      <p:sp>
        <p:nvSpPr>
          <p:cNvPr id="183" name="Freeform 209"/>
          <p:cNvSpPr>
            <a:spLocks noEditPoints="1"/>
          </p:cNvSpPr>
          <p:nvPr/>
        </p:nvSpPr>
        <p:spPr bwMode="auto">
          <a:xfrm>
            <a:off x="13669005" y="8751368"/>
            <a:ext cx="691336" cy="539316"/>
          </a:xfrm>
          <a:custGeom>
            <a:avLst/>
            <a:gdLst>
              <a:gd name="T0" fmla="*/ 17 w 36"/>
              <a:gd name="T1" fmla="*/ 4 h 28"/>
              <a:gd name="T2" fmla="*/ 17 w 36"/>
              <a:gd name="T3" fmla="*/ 4 h 28"/>
              <a:gd name="T4" fmla="*/ 17 w 36"/>
              <a:gd name="T5" fmla="*/ 15 h 28"/>
              <a:gd name="T6" fmla="*/ 7 w 36"/>
              <a:gd name="T7" fmla="*/ 9 h 28"/>
              <a:gd name="T8" fmla="*/ 7 w 36"/>
              <a:gd name="T9" fmla="*/ 9 h 28"/>
              <a:gd name="T10" fmla="*/ 19 w 36"/>
              <a:gd name="T11" fmla="*/ 14 h 28"/>
              <a:gd name="T12" fmla="*/ 19 w 36"/>
              <a:gd name="T13" fmla="*/ 15 h 28"/>
              <a:gd name="T14" fmla="*/ 30 w 36"/>
              <a:gd name="T15" fmla="*/ 9 h 28"/>
              <a:gd name="T16" fmla="*/ 19 w 36"/>
              <a:gd name="T17" fmla="*/ 4 h 28"/>
              <a:gd name="T18" fmla="*/ 19 w 36"/>
              <a:gd name="T19" fmla="*/ 4 h 28"/>
              <a:gd name="T20" fmla="*/ 5 w 36"/>
              <a:gd name="T21" fmla="*/ 10 h 28"/>
              <a:gd name="T22" fmla="*/ 0 w 36"/>
              <a:gd name="T23" fmla="*/ 12 h 28"/>
              <a:gd name="T24" fmla="*/ 0 w 36"/>
              <a:gd name="T25" fmla="*/ 13 h 28"/>
              <a:gd name="T26" fmla="*/ 12 w 36"/>
              <a:gd name="T27" fmla="*/ 18 h 28"/>
              <a:gd name="T28" fmla="*/ 16 w 36"/>
              <a:gd name="T29" fmla="*/ 16 h 28"/>
              <a:gd name="T30" fmla="*/ 36 w 36"/>
              <a:gd name="T31" fmla="*/ 6 h 28"/>
              <a:gd name="T32" fmla="*/ 36 w 36"/>
              <a:gd name="T33" fmla="*/ 6 h 28"/>
              <a:gd name="T34" fmla="*/ 31 w 36"/>
              <a:gd name="T35" fmla="*/ 8 h 28"/>
              <a:gd name="T36" fmla="*/ 20 w 36"/>
              <a:gd name="T37" fmla="*/ 3 h 28"/>
              <a:gd name="T38" fmla="*/ 24 w 36"/>
              <a:gd name="T39" fmla="*/ 0 h 28"/>
              <a:gd name="T40" fmla="*/ 36 w 36"/>
              <a:gd name="T41" fmla="*/ 6 h 28"/>
              <a:gd name="T42" fmla="*/ 36 w 36"/>
              <a:gd name="T43" fmla="*/ 12 h 28"/>
              <a:gd name="T44" fmla="*/ 25 w 36"/>
              <a:gd name="T45" fmla="*/ 18 h 28"/>
              <a:gd name="T46" fmla="*/ 20 w 36"/>
              <a:gd name="T47" fmla="*/ 16 h 28"/>
              <a:gd name="T48" fmla="*/ 20 w 36"/>
              <a:gd name="T49" fmla="*/ 15 h 28"/>
              <a:gd name="T50" fmla="*/ 31 w 36"/>
              <a:gd name="T51" fmla="*/ 10 h 28"/>
              <a:gd name="T52" fmla="*/ 16 w 36"/>
              <a:gd name="T53" fmla="*/ 2 h 28"/>
              <a:gd name="T54" fmla="*/ 11 w 36"/>
              <a:gd name="T55" fmla="*/ 0 h 28"/>
              <a:gd name="T56" fmla="*/ 0 w 36"/>
              <a:gd name="T57" fmla="*/ 6 h 28"/>
              <a:gd name="T58" fmla="*/ 5 w 36"/>
              <a:gd name="T59" fmla="*/ 8 h 28"/>
              <a:gd name="T60" fmla="*/ 16 w 36"/>
              <a:gd name="T61" fmla="*/ 3 h 28"/>
              <a:gd name="T62" fmla="*/ 16 w 36"/>
              <a:gd name="T63" fmla="*/ 2 h 28"/>
              <a:gd name="T64" fmla="*/ 19 w 36"/>
              <a:gd name="T65" fmla="*/ 28 h 28"/>
              <a:gd name="T66" fmla="*/ 19 w 36"/>
              <a:gd name="T67" fmla="*/ 28 h 28"/>
              <a:gd name="T68" fmla="*/ 30 w 36"/>
              <a:gd name="T69" fmla="*/ 22 h 28"/>
              <a:gd name="T70" fmla="*/ 30 w 36"/>
              <a:gd name="T71" fmla="*/ 17 h 28"/>
              <a:gd name="T72" fmla="*/ 25 w 36"/>
              <a:gd name="T73" fmla="*/ 19 h 28"/>
              <a:gd name="T74" fmla="*/ 24 w 36"/>
              <a:gd name="T75" fmla="*/ 19 h 28"/>
              <a:gd name="T76" fmla="*/ 19 w 36"/>
              <a:gd name="T77" fmla="*/ 17 h 28"/>
              <a:gd name="T78" fmla="*/ 19 w 36"/>
              <a:gd name="T79" fmla="*/ 17 h 28"/>
              <a:gd name="T80" fmla="*/ 6 w 36"/>
              <a:gd name="T81" fmla="*/ 17 h 28"/>
              <a:gd name="T82" fmla="*/ 11 w 36"/>
              <a:gd name="T83" fmla="*/ 19 h 28"/>
              <a:gd name="T84" fmla="*/ 17 w 36"/>
              <a:gd name="T85" fmla="*/ 17 h 28"/>
              <a:gd name="T86" fmla="*/ 17 w 36"/>
              <a:gd name="T87" fmla="*/ 17 h 28"/>
              <a:gd name="T88" fmla="*/ 17 w 36"/>
              <a:gd name="T89" fmla="*/ 28 h 28"/>
              <a:gd name="T90" fmla="*/ 6 w 36"/>
              <a:gd name="T91" fmla="*/ 23 h 28"/>
              <a:gd name="T92" fmla="*/ 6 w 36"/>
              <a:gd name="T93" fmla="*/ 17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6" h="28">
                <a:moveTo>
                  <a:pt x="7" y="9"/>
                </a:moveTo>
                <a:cubicBezTo>
                  <a:pt x="17" y="4"/>
                  <a:pt x="17" y="4"/>
                  <a:pt x="17" y="4"/>
                </a:cubicBezTo>
                <a:cubicBezTo>
                  <a:pt x="17" y="4"/>
                  <a:pt x="17" y="4"/>
                  <a:pt x="17" y="4"/>
                </a:cubicBezTo>
                <a:cubicBezTo>
                  <a:pt x="17" y="4"/>
                  <a:pt x="17" y="4"/>
                  <a:pt x="17" y="4"/>
                </a:cubicBezTo>
                <a:cubicBezTo>
                  <a:pt x="17" y="14"/>
                  <a:pt x="17" y="14"/>
                  <a:pt x="17" y="14"/>
                </a:cubicBezTo>
                <a:cubicBezTo>
                  <a:pt x="17" y="14"/>
                  <a:pt x="17" y="15"/>
                  <a:pt x="17" y="15"/>
                </a:cubicBezTo>
                <a:cubicBezTo>
                  <a:pt x="17" y="15"/>
                  <a:pt x="17" y="15"/>
                  <a:pt x="17" y="15"/>
                </a:cubicBezTo>
                <a:cubicBezTo>
                  <a:pt x="7" y="9"/>
                  <a:pt x="7" y="9"/>
                  <a:pt x="7" y="9"/>
                </a:cubicBezTo>
                <a:cubicBezTo>
                  <a:pt x="6" y="9"/>
                  <a:pt x="6" y="9"/>
                  <a:pt x="6" y="9"/>
                </a:cubicBezTo>
                <a:cubicBezTo>
                  <a:pt x="6" y="9"/>
                  <a:pt x="6" y="9"/>
                  <a:pt x="7" y="9"/>
                </a:cubicBezTo>
                <a:close/>
                <a:moveTo>
                  <a:pt x="19" y="4"/>
                </a:moveTo>
                <a:cubicBezTo>
                  <a:pt x="19" y="14"/>
                  <a:pt x="19" y="14"/>
                  <a:pt x="19" y="14"/>
                </a:cubicBezTo>
                <a:cubicBezTo>
                  <a:pt x="19" y="14"/>
                  <a:pt x="19" y="15"/>
                  <a:pt x="19" y="15"/>
                </a:cubicBezTo>
                <a:cubicBezTo>
                  <a:pt x="19" y="15"/>
                  <a:pt x="19" y="15"/>
                  <a:pt x="19" y="15"/>
                </a:cubicBezTo>
                <a:cubicBezTo>
                  <a:pt x="29" y="9"/>
                  <a:pt x="29" y="9"/>
                  <a:pt x="29" y="9"/>
                </a:cubicBezTo>
                <a:cubicBezTo>
                  <a:pt x="30" y="9"/>
                  <a:pt x="30" y="9"/>
                  <a:pt x="30" y="9"/>
                </a:cubicBezTo>
                <a:cubicBezTo>
                  <a:pt x="30" y="9"/>
                  <a:pt x="30" y="9"/>
                  <a:pt x="29" y="9"/>
                </a:cubicBezTo>
                <a:cubicBezTo>
                  <a:pt x="19" y="4"/>
                  <a:pt x="19" y="4"/>
                  <a:pt x="19" y="4"/>
                </a:cubicBezTo>
                <a:cubicBezTo>
                  <a:pt x="19" y="4"/>
                  <a:pt x="19" y="4"/>
                  <a:pt x="19" y="4"/>
                </a:cubicBezTo>
                <a:cubicBezTo>
                  <a:pt x="19" y="4"/>
                  <a:pt x="19" y="4"/>
                  <a:pt x="19" y="4"/>
                </a:cubicBezTo>
                <a:close/>
                <a:moveTo>
                  <a:pt x="16" y="15"/>
                </a:moveTo>
                <a:cubicBezTo>
                  <a:pt x="5" y="10"/>
                  <a:pt x="5" y="10"/>
                  <a:pt x="5" y="10"/>
                </a:cubicBezTo>
                <a:cubicBezTo>
                  <a:pt x="5" y="10"/>
                  <a:pt x="5" y="10"/>
                  <a:pt x="5" y="10"/>
                </a:cubicBezTo>
                <a:cubicBezTo>
                  <a:pt x="0" y="12"/>
                  <a:pt x="0" y="12"/>
                  <a:pt x="0" y="12"/>
                </a:cubicBezTo>
                <a:cubicBezTo>
                  <a:pt x="0" y="12"/>
                  <a:pt x="0" y="12"/>
                  <a:pt x="0" y="12"/>
                </a:cubicBezTo>
                <a:cubicBezTo>
                  <a:pt x="0" y="13"/>
                  <a:pt x="0" y="13"/>
                  <a:pt x="0" y="13"/>
                </a:cubicBezTo>
                <a:cubicBezTo>
                  <a:pt x="11" y="18"/>
                  <a:pt x="11" y="18"/>
                  <a:pt x="11" y="18"/>
                </a:cubicBezTo>
                <a:cubicBezTo>
                  <a:pt x="11" y="18"/>
                  <a:pt x="12" y="18"/>
                  <a:pt x="12" y="18"/>
                </a:cubicBezTo>
                <a:cubicBezTo>
                  <a:pt x="16" y="16"/>
                  <a:pt x="16" y="16"/>
                  <a:pt x="16" y="16"/>
                </a:cubicBezTo>
                <a:cubicBezTo>
                  <a:pt x="16" y="16"/>
                  <a:pt x="16" y="16"/>
                  <a:pt x="16" y="16"/>
                </a:cubicBezTo>
                <a:cubicBezTo>
                  <a:pt x="16" y="16"/>
                  <a:pt x="16" y="15"/>
                  <a:pt x="16" y="15"/>
                </a:cubicBezTo>
                <a:close/>
                <a:moveTo>
                  <a:pt x="36" y="6"/>
                </a:moveTo>
                <a:cubicBezTo>
                  <a:pt x="36" y="6"/>
                  <a:pt x="36" y="6"/>
                  <a:pt x="36" y="6"/>
                </a:cubicBezTo>
                <a:cubicBezTo>
                  <a:pt x="36" y="6"/>
                  <a:pt x="36" y="6"/>
                  <a:pt x="36" y="6"/>
                </a:cubicBezTo>
                <a:cubicBezTo>
                  <a:pt x="31" y="8"/>
                  <a:pt x="31" y="8"/>
                  <a:pt x="31" y="8"/>
                </a:cubicBezTo>
                <a:cubicBezTo>
                  <a:pt x="31" y="8"/>
                  <a:pt x="31" y="8"/>
                  <a:pt x="31" y="8"/>
                </a:cubicBezTo>
                <a:cubicBezTo>
                  <a:pt x="20" y="3"/>
                  <a:pt x="20" y="3"/>
                  <a:pt x="20" y="3"/>
                </a:cubicBezTo>
                <a:cubicBezTo>
                  <a:pt x="20" y="3"/>
                  <a:pt x="20" y="3"/>
                  <a:pt x="20" y="3"/>
                </a:cubicBezTo>
                <a:cubicBezTo>
                  <a:pt x="20" y="3"/>
                  <a:pt x="20" y="2"/>
                  <a:pt x="20" y="2"/>
                </a:cubicBezTo>
                <a:cubicBezTo>
                  <a:pt x="24" y="0"/>
                  <a:pt x="24" y="0"/>
                  <a:pt x="24" y="0"/>
                </a:cubicBezTo>
                <a:cubicBezTo>
                  <a:pt x="24" y="0"/>
                  <a:pt x="25" y="0"/>
                  <a:pt x="25" y="0"/>
                </a:cubicBezTo>
                <a:cubicBezTo>
                  <a:pt x="36" y="6"/>
                  <a:pt x="36" y="6"/>
                  <a:pt x="36" y="6"/>
                </a:cubicBezTo>
                <a:close/>
                <a:moveTo>
                  <a:pt x="36" y="12"/>
                </a:moveTo>
                <a:cubicBezTo>
                  <a:pt x="36" y="12"/>
                  <a:pt x="36" y="12"/>
                  <a:pt x="36" y="12"/>
                </a:cubicBezTo>
                <a:cubicBezTo>
                  <a:pt x="36" y="13"/>
                  <a:pt x="36" y="13"/>
                  <a:pt x="36" y="13"/>
                </a:cubicBezTo>
                <a:cubicBezTo>
                  <a:pt x="25" y="18"/>
                  <a:pt x="25" y="18"/>
                  <a:pt x="25" y="18"/>
                </a:cubicBezTo>
                <a:cubicBezTo>
                  <a:pt x="25" y="18"/>
                  <a:pt x="24" y="18"/>
                  <a:pt x="24" y="18"/>
                </a:cubicBezTo>
                <a:cubicBezTo>
                  <a:pt x="20" y="16"/>
                  <a:pt x="20" y="16"/>
                  <a:pt x="20" y="16"/>
                </a:cubicBezTo>
                <a:cubicBezTo>
                  <a:pt x="20" y="16"/>
                  <a:pt x="20" y="16"/>
                  <a:pt x="20" y="16"/>
                </a:cubicBezTo>
                <a:cubicBezTo>
                  <a:pt x="20" y="16"/>
                  <a:pt x="20" y="15"/>
                  <a:pt x="20" y="15"/>
                </a:cubicBezTo>
                <a:cubicBezTo>
                  <a:pt x="31" y="10"/>
                  <a:pt x="31" y="10"/>
                  <a:pt x="31" y="10"/>
                </a:cubicBezTo>
                <a:cubicBezTo>
                  <a:pt x="31" y="10"/>
                  <a:pt x="31" y="10"/>
                  <a:pt x="31" y="10"/>
                </a:cubicBezTo>
                <a:cubicBezTo>
                  <a:pt x="36" y="12"/>
                  <a:pt x="36" y="12"/>
                  <a:pt x="36" y="12"/>
                </a:cubicBezTo>
                <a:close/>
                <a:moveTo>
                  <a:pt x="16" y="2"/>
                </a:moveTo>
                <a:cubicBezTo>
                  <a:pt x="12" y="0"/>
                  <a:pt x="12" y="0"/>
                  <a:pt x="12" y="0"/>
                </a:cubicBezTo>
                <a:cubicBezTo>
                  <a:pt x="12" y="0"/>
                  <a:pt x="11" y="0"/>
                  <a:pt x="11" y="0"/>
                </a:cubicBezTo>
                <a:cubicBezTo>
                  <a:pt x="0" y="6"/>
                  <a:pt x="0" y="6"/>
                  <a:pt x="0" y="6"/>
                </a:cubicBezTo>
                <a:cubicBezTo>
                  <a:pt x="0" y="6"/>
                  <a:pt x="0" y="6"/>
                  <a:pt x="0" y="6"/>
                </a:cubicBezTo>
                <a:cubicBezTo>
                  <a:pt x="0" y="6"/>
                  <a:pt x="0" y="6"/>
                  <a:pt x="0" y="6"/>
                </a:cubicBezTo>
                <a:cubicBezTo>
                  <a:pt x="5" y="8"/>
                  <a:pt x="5" y="8"/>
                  <a:pt x="5" y="8"/>
                </a:cubicBezTo>
                <a:cubicBezTo>
                  <a:pt x="5" y="8"/>
                  <a:pt x="5" y="8"/>
                  <a:pt x="5" y="8"/>
                </a:cubicBezTo>
                <a:cubicBezTo>
                  <a:pt x="16" y="3"/>
                  <a:pt x="16" y="3"/>
                  <a:pt x="16" y="3"/>
                </a:cubicBezTo>
                <a:cubicBezTo>
                  <a:pt x="16" y="3"/>
                  <a:pt x="16" y="3"/>
                  <a:pt x="16" y="3"/>
                </a:cubicBezTo>
                <a:cubicBezTo>
                  <a:pt x="16" y="3"/>
                  <a:pt x="16" y="2"/>
                  <a:pt x="16" y="2"/>
                </a:cubicBezTo>
                <a:close/>
                <a:moveTo>
                  <a:pt x="19" y="17"/>
                </a:moveTo>
                <a:cubicBezTo>
                  <a:pt x="19" y="28"/>
                  <a:pt x="19" y="28"/>
                  <a:pt x="19" y="28"/>
                </a:cubicBezTo>
                <a:cubicBezTo>
                  <a:pt x="19" y="28"/>
                  <a:pt x="19" y="28"/>
                  <a:pt x="19" y="28"/>
                </a:cubicBezTo>
                <a:cubicBezTo>
                  <a:pt x="19" y="28"/>
                  <a:pt x="19" y="28"/>
                  <a:pt x="19" y="28"/>
                </a:cubicBezTo>
                <a:cubicBezTo>
                  <a:pt x="30" y="23"/>
                  <a:pt x="30" y="23"/>
                  <a:pt x="30" y="23"/>
                </a:cubicBezTo>
                <a:cubicBezTo>
                  <a:pt x="30" y="23"/>
                  <a:pt x="30" y="22"/>
                  <a:pt x="30" y="22"/>
                </a:cubicBezTo>
                <a:cubicBezTo>
                  <a:pt x="30" y="17"/>
                  <a:pt x="30" y="17"/>
                  <a:pt x="30" y="17"/>
                </a:cubicBezTo>
                <a:cubicBezTo>
                  <a:pt x="30" y="17"/>
                  <a:pt x="30" y="17"/>
                  <a:pt x="30" y="17"/>
                </a:cubicBezTo>
                <a:cubicBezTo>
                  <a:pt x="30" y="17"/>
                  <a:pt x="30" y="17"/>
                  <a:pt x="30" y="17"/>
                </a:cubicBezTo>
                <a:cubicBezTo>
                  <a:pt x="25" y="19"/>
                  <a:pt x="25" y="19"/>
                  <a:pt x="25" y="19"/>
                </a:cubicBezTo>
                <a:cubicBezTo>
                  <a:pt x="25" y="19"/>
                  <a:pt x="25" y="19"/>
                  <a:pt x="25" y="19"/>
                </a:cubicBezTo>
                <a:cubicBezTo>
                  <a:pt x="25" y="19"/>
                  <a:pt x="24" y="19"/>
                  <a:pt x="24" y="19"/>
                </a:cubicBezTo>
                <a:cubicBezTo>
                  <a:pt x="24" y="19"/>
                  <a:pt x="24" y="19"/>
                  <a:pt x="24" y="19"/>
                </a:cubicBezTo>
                <a:cubicBezTo>
                  <a:pt x="19" y="17"/>
                  <a:pt x="19" y="17"/>
                  <a:pt x="19" y="17"/>
                </a:cubicBezTo>
                <a:cubicBezTo>
                  <a:pt x="19" y="17"/>
                  <a:pt x="19" y="17"/>
                  <a:pt x="19" y="17"/>
                </a:cubicBezTo>
                <a:cubicBezTo>
                  <a:pt x="19" y="17"/>
                  <a:pt x="19" y="17"/>
                  <a:pt x="19" y="17"/>
                </a:cubicBezTo>
                <a:close/>
                <a:moveTo>
                  <a:pt x="6" y="17"/>
                </a:moveTo>
                <a:cubicBezTo>
                  <a:pt x="6" y="17"/>
                  <a:pt x="6" y="17"/>
                  <a:pt x="6" y="17"/>
                </a:cubicBezTo>
                <a:cubicBezTo>
                  <a:pt x="6" y="17"/>
                  <a:pt x="6" y="17"/>
                  <a:pt x="6" y="17"/>
                </a:cubicBezTo>
                <a:cubicBezTo>
                  <a:pt x="11" y="19"/>
                  <a:pt x="11" y="19"/>
                  <a:pt x="11" y="19"/>
                </a:cubicBezTo>
                <a:cubicBezTo>
                  <a:pt x="11" y="19"/>
                  <a:pt x="12" y="19"/>
                  <a:pt x="12" y="19"/>
                </a:cubicBezTo>
                <a:cubicBezTo>
                  <a:pt x="17" y="17"/>
                  <a:pt x="17" y="17"/>
                  <a:pt x="17" y="17"/>
                </a:cubicBezTo>
                <a:cubicBezTo>
                  <a:pt x="17" y="17"/>
                  <a:pt x="17" y="17"/>
                  <a:pt x="17" y="17"/>
                </a:cubicBezTo>
                <a:cubicBezTo>
                  <a:pt x="17" y="17"/>
                  <a:pt x="17" y="17"/>
                  <a:pt x="17" y="17"/>
                </a:cubicBezTo>
                <a:cubicBezTo>
                  <a:pt x="17" y="28"/>
                  <a:pt x="17" y="28"/>
                  <a:pt x="17" y="28"/>
                </a:cubicBezTo>
                <a:cubicBezTo>
                  <a:pt x="17" y="28"/>
                  <a:pt x="17" y="28"/>
                  <a:pt x="17" y="28"/>
                </a:cubicBezTo>
                <a:cubicBezTo>
                  <a:pt x="17" y="28"/>
                  <a:pt x="17" y="28"/>
                  <a:pt x="17" y="28"/>
                </a:cubicBezTo>
                <a:cubicBezTo>
                  <a:pt x="6" y="23"/>
                  <a:pt x="6" y="23"/>
                  <a:pt x="6" y="23"/>
                </a:cubicBezTo>
                <a:cubicBezTo>
                  <a:pt x="6" y="23"/>
                  <a:pt x="6" y="22"/>
                  <a:pt x="6" y="22"/>
                </a:cubicBezTo>
                <a:lnTo>
                  <a:pt x="6" y="17"/>
                </a:lnTo>
                <a:close/>
              </a:path>
            </a:pathLst>
          </a:custGeom>
          <a:solidFill>
            <a:schemeClr val="tx1">
              <a:lumMod val="75000"/>
              <a:lumOff val="25000"/>
            </a:schemeClr>
          </a:solidFill>
          <a:ln>
            <a:noFill/>
          </a:ln>
        </p:spPr>
        <p:txBody>
          <a:bodyPr vert="horz" wrap="square" lIns="243778" tIns="121888" rIns="243778" bIns="121888" numCol="1" anchor="t" anchorCtr="0" compatLnSpc="1">
            <a:prstTxWarp prst="textNoShape">
              <a:avLst/>
            </a:prstTxWarp>
          </a:bodyPr>
          <a:lstStyle/>
          <a:p>
            <a:endParaRPr lang="en-US" sz="3732"/>
          </a:p>
        </p:txBody>
      </p:sp>
      <p:sp>
        <p:nvSpPr>
          <p:cNvPr id="184" name="Freeform 210"/>
          <p:cNvSpPr>
            <a:spLocks noEditPoints="1"/>
          </p:cNvSpPr>
          <p:nvPr/>
        </p:nvSpPr>
        <p:spPr bwMode="auto">
          <a:xfrm>
            <a:off x="18656758" y="8697076"/>
            <a:ext cx="767346" cy="633424"/>
          </a:xfrm>
          <a:custGeom>
            <a:avLst/>
            <a:gdLst>
              <a:gd name="T0" fmla="*/ 5 w 40"/>
              <a:gd name="T1" fmla="*/ 24 h 33"/>
              <a:gd name="T2" fmla="*/ 24 w 40"/>
              <a:gd name="T3" fmla="*/ 24 h 33"/>
              <a:gd name="T4" fmla="*/ 25 w 40"/>
              <a:gd name="T5" fmla="*/ 27 h 33"/>
              <a:gd name="T6" fmla="*/ 5 w 40"/>
              <a:gd name="T7" fmla="*/ 27 h 33"/>
              <a:gd name="T8" fmla="*/ 5 w 40"/>
              <a:gd name="T9" fmla="*/ 24 h 33"/>
              <a:gd name="T10" fmla="*/ 11 w 40"/>
              <a:gd name="T11" fmla="*/ 18 h 33"/>
              <a:gd name="T12" fmla="*/ 11 w 40"/>
              <a:gd name="T13" fmla="*/ 14 h 33"/>
              <a:gd name="T14" fmla="*/ 13 w 40"/>
              <a:gd name="T15" fmla="*/ 14 h 33"/>
              <a:gd name="T16" fmla="*/ 13 w 40"/>
              <a:gd name="T17" fmla="*/ 15 h 33"/>
              <a:gd name="T18" fmla="*/ 14 w 40"/>
              <a:gd name="T19" fmla="*/ 15 h 33"/>
              <a:gd name="T20" fmla="*/ 13 w 40"/>
              <a:gd name="T21" fmla="*/ 16 h 33"/>
              <a:gd name="T22" fmla="*/ 11 w 40"/>
              <a:gd name="T23" fmla="*/ 18 h 33"/>
              <a:gd name="T24" fmla="*/ 25 w 40"/>
              <a:gd name="T25" fmla="*/ 4 h 33"/>
              <a:gd name="T26" fmla="*/ 20 w 40"/>
              <a:gd name="T27" fmla="*/ 5 h 33"/>
              <a:gd name="T28" fmla="*/ 20 w 40"/>
              <a:gd name="T29" fmla="*/ 6 h 33"/>
              <a:gd name="T30" fmla="*/ 21 w 40"/>
              <a:gd name="T31" fmla="*/ 7 h 33"/>
              <a:gd name="T32" fmla="*/ 22 w 40"/>
              <a:gd name="T33" fmla="*/ 7 h 33"/>
              <a:gd name="T34" fmla="*/ 25 w 40"/>
              <a:gd name="T35" fmla="*/ 4 h 33"/>
              <a:gd name="T36" fmla="*/ 19 w 40"/>
              <a:gd name="T37" fmla="*/ 8 h 33"/>
              <a:gd name="T38" fmla="*/ 20 w 40"/>
              <a:gd name="T39" fmla="*/ 9 h 33"/>
              <a:gd name="T40" fmla="*/ 20 w 40"/>
              <a:gd name="T41" fmla="*/ 10 h 33"/>
              <a:gd name="T42" fmla="*/ 17 w 40"/>
              <a:gd name="T43" fmla="*/ 13 h 33"/>
              <a:gd name="T44" fmla="*/ 15 w 40"/>
              <a:gd name="T45" fmla="*/ 13 h 33"/>
              <a:gd name="T46" fmla="*/ 15 w 40"/>
              <a:gd name="T47" fmla="*/ 13 h 33"/>
              <a:gd name="T48" fmla="*/ 15 w 40"/>
              <a:gd name="T49" fmla="*/ 11 h 33"/>
              <a:gd name="T50" fmla="*/ 18 w 40"/>
              <a:gd name="T51" fmla="*/ 8 h 33"/>
              <a:gd name="T52" fmla="*/ 19 w 40"/>
              <a:gd name="T53" fmla="*/ 8 h 33"/>
              <a:gd name="T54" fmla="*/ 26 w 40"/>
              <a:gd name="T55" fmla="*/ 16 h 33"/>
              <a:gd name="T56" fmla="*/ 24 w 40"/>
              <a:gd name="T57" fmla="*/ 16 h 33"/>
              <a:gd name="T58" fmla="*/ 23 w 40"/>
              <a:gd name="T59" fmla="*/ 17 h 33"/>
              <a:gd name="T60" fmla="*/ 23 w 40"/>
              <a:gd name="T61" fmla="*/ 19 h 33"/>
              <a:gd name="T62" fmla="*/ 35 w 40"/>
              <a:gd name="T63" fmla="*/ 32 h 33"/>
              <a:gd name="T64" fmla="*/ 38 w 40"/>
              <a:gd name="T65" fmla="*/ 28 h 33"/>
              <a:gd name="T66" fmla="*/ 26 w 40"/>
              <a:gd name="T67" fmla="*/ 16 h 33"/>
              <a:gd name="T68" fmla="*/ 27 w 40"/>
              <a:gd name="T69" fmla="*/ 12 h 33"/>
              <a:gd name="T70" fmla="*/ 26 w 40"/>
              <a:gd name="T71" fmla="*/ 12 h 33"/>
              <a:gd name="T72" fmla="*/ 20 w 40"/>
              <a:gd name="T73" fmla="*/ 6 h 33"/>
              <a:gd name="T74" fmla="*/ 20 w 40"/>
              <a:gd name="T75" fmla="*/ 4 h 33"/>
              <a:gd name="T76" fmla="*/ 27 w 40"/>
              <a:gd name="T77" fmla="*/ 12 h 33"/>
              <a:gd name="T78" fmla="*/ 19 w 40"/>
              <a:gd name="T79" fmla="*/ 7 h 33"/>
              <a:gd name="T80" fmla="*/ 17 w 40"/>
              <a:gd name="T81" fmla="*/ 7 h 33"/>
              <a:gd name="T82" fmla="*/ 14 w 40"/>
              <a:gd name="T83" fmla="*/ 11 h 33"/>
              <a:gd name="T84" fmla="*/ 14 w 40"/>
              <a:gd name="T85" fmla="*/ 13 h 33"/>
              <a:gd name="T86" fmla="*/ 19 w 40"/>
              <a:gd name="T87" fmla="*/ 17 h 33"/>
              <a:gd name="T88" fmla="*/ 21 w 40"/>
              <a:gd name="T89" fmla="*/ 17 h 33"/>
              <a:gd name="T90" fmla="*/ 22 w 40"/>
              <a:gd name="T91" fmla="*/ 16 h 33"/>
              <a:gd name="T92" fmla="*/ 24 w 40"/>
              <a:gd name="T93" fmla="*/ 14 h 33"/>
              <a:gd name="T94" fmla="*/ 24 w 40"/>
              <a:gd name="T95" fmla="*/ 12 h 33"/>
              <a:gd name="T96" fmla="*/ 19 w 40"/>
              <a:gd name="T97" fmla="*/ 7 h 33"/>
              <a:gd name="T98" fmla="*/ 18 w 40"/>
              <a:gd name="T99" fmla="*/ 20 h 33"/>
              <a:gd name="T100" fmla="*/ 18 w 40"/>
              <a:gd name="T101" fmla="*/ 19 h 33"/>
              <a:gd name="T102" fmla="*/ 12 w 40"/>
              <a:gd name="T103" fmla="*/ 13 h 33"/>
              <a:gd name="T104" fmla="*/ 11 w 40"/>
              <a:gd name="T105" fmla="*/ 13 h 33"/>
              <a:gd name="T106" fmla="*/ 18 w 40"/>
              <a:gd name="T107" fmla="*/ 20 h 33"/>
              <a:gd name="T108" fmla="*/ 27 w 40"/>
              <a:gd name="T109" fmla="*/ 32 h 33"/>
              <a:gd name="T110" fmla="*/ 3 w 40"/>
              <a:gd name="T111" fmla="*/ 32 h 33"/>
              <a:gd name="T112" fmla="*/ 3 w 40"/>
              <a:gd name="T113" fmla="*/ 28 h 33"/>
              <a:gd name="T114" fmla="*/ 27 w 40"/>
              <a:gd name="T115" fmla="*/ 28 h 33"/>
              <a:gd name="T116" fmla="*/ 27 w 40"/>
              <a:gd name="T117" fmla="*/ 32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0" h="33">
                <a:moveTo>
                  <a:pt x="5" y="24"/>
                </a:moveTo>
                <a:cubicBezTo>
                  <a:pt x="24" y="24"/>
                  <a:pt x="24" y="24"/>
                  <a:pt x="24" y="24"/>
                </a:cubicBezTo>
                <a:cubicBezTo>
                  <a:pt x="27" y="24"/>
                  <a:pt x="27" y="27"/>
                  <a:pt x="25" y="27"/>
                </a:cubicBezTo>
                <a:cubicBezTo>
                  <a:pt x="5" y="27"/>
                  <a:pt x="5" y="27"/>
                  <a:pt x="5" y="27"/>
                </a:cubicBezTo>
                <a:cubicBezTo>
                  <a:pt x="3" y="27"/>
                  <a:pt x="3" y="24"/>
                  <a:pt x="5" y="24"/>
                </a:cubicBezTo>
                <a:close/>
                <a:moveTo>
                  <a:pt x="11" y="18"/>
                </a:moveTo>
                <a:cubicBezTo>
                  <a:pt x="11" y="18"/>
                  <a:pt x="9" y="16"/>
                  <a:pt x="11" y="14"/>
                </a:cubicBezTo>
                <a:cubicBezTo>
                  <a:pt x="12" y="13"/>
                  <a:pt x="12" y="13"/>
                  <a:pt x="13" y="14"/>
                </a:cubicBezTo>
                <a:cubicBezTo>
                  <a:pt x="13" y="15"/>
                  <a:pt x="13" y="15"/>
                  <a:pt x="13" y="15"/>
                </a:cubicBezTo>
                <a:cubicBezTo>
                  <a:pt x="14" y="15"/>
                  <a:pt x="14" y="15"/>
                  <a:pt x="14" y="15"/>
                </a:cubicBezTo>
                <a:cubicBezTo>
                  <a:pt x="14" y="15"/>
                  <a:pt x="14" y="16"/>
                  <a:pt x="13" y="16"/>
                </a:cubicBezTo>
                <a:cubicBezTo>
                  <a:pt x="11" y="18"/>
                  <a:pt x="11" y="18"/>
                  <a:pt x="11" y="18"/>
                </a:cubicBezTo>
                <a:close/>
                <a:moveTo>
                  <a:pt x="25" y="4"/>
                </a:moveTo>
                <a:cubicBezTo>
                  <a:pt x="25" y="4"/>
                  <a:pt x="23" y="3"/>
                  <a:pt x="20" y="5"/>
                </a:cubicBezTo>
                <a:cubicBezTo>
                  <a:pt x="20" y="5"/>
                  <a:pt x="20" y="5"/>
                  <a:pt x="20" y="6"/>
                </a:cubicBezTo>
                <a:cubicBezTo>
                  <a:pt x="21" y="7"/>
                  <a:pt x="21" y="7"/>
                  <a:pt x="21" y="7"/>
                </a:cubicBezTo>
                <a:cubicBezTo>
                  <a:pt x="21" y="7"/>
                  <a:pt x="22" y="7"/>
                  <a:pt x="22" y="7"/>
                </a:cubicBezTo>
                <a:cubicBezTo>
                  <a:pt x="25" y="4"/>
                  <a:pt x="25" y="4"/>
                  <a:pt x="25" y="4"/>
                </a:cubicBezTo>
                <a:close/>
                <a:moveTo>
                  <a:pt x="19" y="8"/>
                </a:moveTo>
                <a:cubicBezTo>
                  <a:pt x="20" y="9"/>
                  <a:pt x="20" y="9"/>
                  <a:pt x="20" y="9"/>
                </a:cubicBezTo>
                <a:cubicBezTo>
                  <a:pt x="20" y="9"/>
                  <a:pt x="20" y="10"/>
                  <a:pt x="20" y="10"/>
                </a:cubicBezTo>
                <a:cubicBezTo>
                  <a:pt x="17" y="13"/>
                  <a:pt x="17" y="13"/>
                  <a:pt x="17" y="13"/>
                </a:cubicBezTo>
                <a:cubicBezTo>
                  <a:pt x="17" y="14"/>
                  <a:pt x="16" y="14"/>
                  <a:pt x="15" y="13"/>
                </a:cubicBezTo>
                <a:cubicBezTo>
                  <a:pt x="15" y="13"/>
                  <a:pt x="15" y="13"/>
                  <a:pt x="15" y="13"/>
                </a:cubicBezTo>
                <a:cubicBezTo>
                  <a:pt x="14" y="12"/>
                  <a:pt x="14" y="12"/>
                  <a:pt x="15" y="11"/>
                </a:cubicBezTo>
                <a:cubicBezTo>
                  <a:pt x="18" y="8"/>
                  <a:pt x="18" y="8"/>
                  <a:pt x="18" y="8"/>
                </a:cubicBezTo>
                <a:cubicBezTo>
                  <a:pt x="18" y="8"/>
                  <a:pt x="19" y="8"/>
                  <a:pt x="19" y="8"/>
                </a:cubicBezTo>
                <a:close/>
                <a:moveTo>
                  <a:pt x="26" y="16"/>
                </a:moveTo>
                <a:cubicBezTo>
                  <a:pt x="25" y="16"/>
                  <a:pt x="24" y="16"/>
                  <a:pt x="24" y="16"/>
                </a:cubicBezTo>
                <a:cubicBezTo>
                  <a:pt x="23" y="17"/>
                  <a:pt x="23" y="17"/>
                  <a:pt x="23" y="17"/>
                </a:cubicBezTo>
                <a:cubicBezTo>
                  <a:pt x="22" y="18"/>
                  <a:pt x="22" y="19"/>
                  <a:pt x="23" y="19"/>
                </a:cubicBezTo>
                <a:cubicBezTo>
                  <a:pt x="24" y="21"/>
                  <a:pt x="32" y="29"/>
                  <a:pt x="35" y="32"/>
                </a:cubicBezTo>
                <a:cubicBezTo>
                  <a:pt x="37" y="33"/>
                  <a:pt x="40" y="31"/>
                  <a:pt x="38" y="28"/>
                </a:cubicBezTo>
                <a:cubicBezTo>
                  <a:pt x="35" y="25"/>
                  <a:pt x="27" y="18"/>
                  <a:pt x="26" y="16"/>
                </a:cubicBezTo>
                <a:close/>
                <a:moveTo>
                  <a:pt x="27" y="12"/>
                </a:moveTo>
                <a:cubicBezTo>
                  <a:pt x="27" y="12"/>
                  <a:pt x="26" y="12"/>
                  <a:pt x="26" y="12"/>
                </a:cubicBezTo>
                <a:cubicBezTo>
                  <a:pt x="20" y="6"/>
                  <a:pt x="20" y="6"/>
                  <a:pt x="20" y="6"/>
                </a:cubicBezTo>
                <a:cubicBezTo>
                  <a:pt x="19" y="6"/>
                  <a:pt x="19" y="5"/>
                  <a:pt x="20" y="4"/>
                </a:cubicBezTo>
                <a:cubicBezTo>
                  <a:pt x="24" y="0"/>
                  <a:pt x="32" y="7"/>
                  <a:pt x="27" y="12"/>
                </a:cubicBezTo>
                <a:close/>
                <a:moveTo>
                  <a:pt x="19" y="7"/>
                </a:moveTo>
                <a:cubicBezTo>
                  <a:pt x="19" y="7"/>
                  <a:pt x="18" y="7"/>
                  <a:pt x="17" y="7"/>
                </a:cubicBezTo>
                <a:cubicBezTo>
                  <a:pt x="14" y="11"/>
                  <a:pt x="14" y="11"/>
                  <a:pt x="14" y="11"/>
                </a:cubicBezTo>
                <a:cubicBezTo>
                  <a:pt x="13" y="11"/>
                  <a:pt x="13" y="12"/>
                  <a:pt x="14" y="13"/>
                </a:cubicBezTo>
                <a:cubicBezTo>
                  <a:pt x="19" y="17"/>
                  <a:pt x="19" y="17"/>
                  <a:pt x="19" y="17"/>
                </a:cubicBezTo>
                <a:cubicBezTo>
                  <a:pt x="19" y="18"/>
                  <a:pt x="20" y="18"/>
                  <a:pt x="21" y="17"/>
                </a:cubicBezTo>
                <a:cubicBezTo>
                  <a:pt x="22" y="16"/>
                  <a:pt x="22" y="16"/>
                  <a:pt x="22" y="16"/>
                </a:cubicBezTo>
                <a:cubicBezTo>
                  <a:pt x="24" y="14"/>
                  <a:pt x="24" y="14"/>
                  <a:pt x="24" y="14"/>
                </a:cubicBezTo>
                <a:cubicBezTo>
                  <a:pt x="24" y="14"/>
                  <a:pt x="24" y="13"/>
                  <a:pt x="24" y="12"/>
                </a:cubicBezTo>
                <a:cubicBezTo>
                  <a:pt x="19" y="7"/>
                  <a:pt x="19" y="7"/>
                  <a:pt x="19" y="7"/>
                </a:cubicBezTo>
                <a:close/>
                <a:moveTo>
                  <a:pt x="18" y="20"/>
                </a:moveTo>
                <a:cubicBezTo>
                  <a:pt x="19" y="20"/>
                  <a:pt x="19" y="19"/>
                  <a:pt x="18" y="19"/>
                </a:cubicBezTo>
                <a:cubicBezTo>
                  <a:pt x="12" y="13"/>
                  <a:pt x="12" y="13"/>
                  <a:pt x="12" y="13"/>
                </a:cubicBezTo>
                <a:cubicBezTo>
                  <a:pt x="12" y="13"/>
                  <a:pt x="11" y="13"/>
                  <a:pt x="11" y="13"/>
                </a:cubicBezTo>
                <a:cubicBezTo>
                  <a:pt x="7" y="18"/>
                  <a:pt x="13" y="25"/>
                  <a:pt x="18" y="20"/>
                </a:cubicBezTo>
                <a:close/>
                <a:moveTo>
                  <a:pt x="27" y="32"/>
                </a:moveTo>
                <a:cubicBezTo>
                  <a:pt x="3" y="32"/>
                  <a:pt x="3" y="32"/>
                  <a:pt x="3" y="32"/>
                </a:cubicBezTo>
                <a:cubicBezTo>
                  <a:pt x="0" y="32"/>
                  <a:pt x="0" y="28"/>
                  <a:pt x="3" y="28"/>
                </a:cubicBezTo>
                <a:cubicBezTo>
                  <a:pt x="27" y="28"/>
                  <a:pt x="27" y="28"/>
                  <a:pt x="27" y="28"/>
                </a:cubicBezTo>
                <a:cubicBezTo>
                  <a:pt x="30" y="28"/>
                  <a:pt x="30" y="32"/>
                  <a:pt x="27" y="32"/>
                </a:cubicBezTo>
                <a:close/>
              </a:path>
            </a:pathLst>
          </a:custGeom>
          <a:solidFill>
            <a:schemeClr val="tx1">
              <a:lumMod val="75000"/>
              <a:lumOff val="25000"/>
            </a:schemeClr>
          </a:solidFill>
          <a:ln>
            <a:noFill/>
          </a:ln>
        </p:spPr>
        <p:txBody>
          <a:bodyPr vert="horz" wrap="square" lIns="243778" tIns="121888" rIns="243778" bIns="121888" numCol="1" anchor="t" anchorCtr="0" compatLnSpc="1">
            <a:prstTxWarp prst="textNoShape">
              <a:avLst/>
            </a:prstTxWarp>
          </a:bodyPr>
          <a:lstStyle/>
          <a:p>
            <a:endParaRPr lang="en-US" sz="3732"/>
          </a:p>
        </p:txBody>
      </p:sp>
      <p:sp>
        <p:nvSpPr>
          <p:cNvPr id="185" name="Freeform 211"/>
          <p:cNvSpPr>
            <a:spLocks noEditPoints="1"/>
          </p:cNvSpPr>
          <p:nvPr/>
        </p:nvSpPr>
        <p:spPr bwMode="auto">
          <a:xfrm>
            <a:off x="21172347" y="8751369"/>
            <a:ext cx="575512" cy="579130"/>
          </a:xfrm>
          <a:custGeom>
            <a:avLst/>
            <a:gdLst>
              <a:gd name="T0" fmla="*/ 15 w 30"/>
              <a:gd name="T1" fmla="*/ 0 h 30"/>
              <a:gd name="T2" fmla="*/ 18 w 30"/>
              <a:gd name="T3" fmla="*/ 2 h 30"/>
              <a:gd name="T4" fmla="*/ 21 w 30"/>
              <a:gd name="T5" fmla="*/ 1 h 30"/>
              <a:gd name="T6" fmla="*/ 23 w 30"/>
              <a:gd name="T7" fmla="*/ 5 h 30"/>
              <a:gd name="T8" fmla="*/ 26 w 30"/>
              <a:gd name="T9" fmla="*/ 5 h 30"/>
              <a:gd name="T10" fmla="*/ 26 w 30"/>
              <a:gd name="T11" fmla="*/ 9 h 30"/>
              <a:gd name="T12" fmla="*/ 30 w 30"/>
              <a:gd name="T13" fmla="*/ 10 h 30"/>
              <a:gd name="T14" fmla="*/ 28 w 30"/>
              <a:gd name="T15" fmla="*/ 14 h 30"/>
              <a:gd name="T16" fmla="*/ 30 w 30"/>
              <a:gd name="T17" fmla="*/ 16 h 30"/>
              <a:gd name="T18" fmla="*/ 27 w 30"/>
              <a:gd name="T19" fmla="*/ 19 h 30"/>
              <a:gd name="T20" fmla="*/ 28 w 30"/>
              <a:gd name="T21" fmla="*/ 22 h 30"/>
              <a:gd name="T22" fmla="*/ 25 w 30"/>
              <a:gd name="T23" fmla="*/ 23 h 30"/>
              <a:gd name="T24" fmla="*/ 24 w 30"/>
              <a:gd name="T25" fmla="*/ 27 h 30"/>
              <a:gd name="T26" fmla="*/ 20 w 30"/>
              <a:gd name="T27" fmla="*/ 27 h 30"/>
              <a:gd name="T28" fmla="*/ 18 w 30"/>
              <a:gd name="T29" fmla="*/ 30 h 30"/>
              <a:gd name="T30" fmla="*/ 15 w 30"/>
              <a:gd name="T31" fmla="*/ 28 h 30"/>
              <a:gd name="T32" fmla="*/ 12 w 30"/>
              <a:gd name="T33" fmla="*/ 30 h 30"/>
              <a:gd name="T34" fmla="*/ 10 w 30"/>
              <a:gd name="T35" fmla="*/ 27 h 30"/>
              <a:gd name="T36" fmla="*/ 6 w 30"/>
              <a:gd name="T37" fmla="*/ 27 h 30"/>
              <a:gd name="T38" fmla="*/ 6 w 30"/>
              <a:gd name="T39" fmla="*/ 23 h 30"/>
              <a:gd name="T40" fmla="*/ 2 w 30"/>
              <a:gd name="T41" fmla="*/ 22 h 30"/>
              <a:gd name="T42" fmla="*/ 3 w 30"/>
              <a:gd name="T43" fmla="*/ 19 h 30"/>
              <a:gd name="T44" fmla="*/ 0 w 30"/>
              <a:gd name="T45" fmla="*/ 16 h 30"/>
              <a:gd name="T46" fmla="*/ 3 w 30"/>
              <a:gd name="T47" fmla="*/ 14 h 30"/>
              <a:gd name="T48" fmla="*/ 1 w 30"/>
              <a:gd name="T49" fmla="*/ 10 h 30"/>
              <a:gd name="T50" fmla="*/ 4 w 30"/>
              <a:gd name="T51" fmla="*/ 9 h 30"/>
              <a:gd name="T52" fmla="*/ 4 w 30"/>
              <a:gd name="T53" fmla="*/ 5 h 30"/>
              <a:gd name="T54" fmla="*/ 8 w 30"/>
              <a:gd name="T55" fmla="*/ 5 h 30"/>
              <a:gd name="T56" fmla="*/ 9 w 30"/>
              <a:gd name="T57" fmla="*/ 1 h 30"/>
              <a:gd name="T58" fmla="*/ 13 w 30"/>
              <a:gd name="T59" fmla="*/ 2 h 30"/>
              <a:gd name="T60" fmla="*/ 15 w 30"/>
              <a:gd name="T61" fmla="*/ 0 h 30"/>
              <a:gd name="T62" fmla="*/ 15 w 30"/>
              <a:gd name="T63" fmla="*/ 4 h 30"/>
              <a:gd name="T64" fmla="*/ 4 w 30"/>
              <a:gd name="T65" fmla="*/ 15 h 30"/>
              <a:gd name="T66" fmla="*/ 15 w 30"/>
              <a:gd name="T67" fmla="*/ 26 h 30"/>
              <a:gd name="T68" fmla="*/ 26 w 30"/>
              <a:gd name="T69" fmla="*/ 15 h 30"/>
              <a:gd name="T70" fmla="*/ 15 w 30"/>
              <a:gd name="T71" fmla="*/ 4 h 30"/>
              <a:gd name="T72" fmla="*/ 15 w 30"/>
              <a:gd name="T73" fmla="*/ 6 h 30"/>
              <a:gd name="T74" fmla="*/ 6 w 30"/>
              <a:gd name="T75" fmla="*/ 15 h 30"/>
              <a:gd name="T76" fmla="*/ 15 w 30"/>
              <a:gd name="T77" fmla="*/ 24 h 30"/>
              <a:gd name="T78" fmla="*/ 24 w 30"/>
              <a:gd name="T79" fmla="*/ 15 h 30"/>
              <a:gd name="T80" fmla="*/ 15 w 30"/>
              <a:gd name="T81" fmla="*/ 6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0" h="30">
                <a:moveTo>
                  <a:pt x="15" y="0"/>
                </a:moveTo>
                <a:cubicBezTo>
                  <a:pt x="18" y="2"/>
                  <a:pt x="18" y="2"/>
                  <a:pt x="18" y="2"/>
                </a:cubicBezTo>
                <a:cubicBezTo>
                  <a:pt x="21" y="1"/>
                  <a:pt x="21" y="1"/>
                  <a:pt x="21" y="1"/>
                </a:cubicBezTo>
                <a:cubicBezTo>
                  <a:pt x="23" y="5"/>
                  <a:pt x="23" y="5"/>
                  <a:pt x="23" y="5"/>
                </a:cubicBezTo>
                <a:cubicBezTo>
                  <a:pt x="26" y="5"/>
                  <a:pt x="26" y="5"/>
                  <a:pt x="26" y="5"/>
                </a:cubicBezTo>
                <a:cubicBezTo>
                  <a:pt x="26" y="9"/>
                  <a:pt x="26" y="9"/>
                  <a:pt x="26" y="9"/>
                </a:cubicBezTo>
                <a:cubicBezTo>
                  <a:pt x="30" y="10"/>
                  <a:pt x="30" y="10"/>
                  <a:pt x="30" y="10"/>
                </a:cubicBezTo>
                <a:cubicBezTo>
                  <a:pt x="28" y="14"/>
                  <a:pt x="28" y="14"/>
                  <a:pt x="28" y="14"/>
                </a:cubicBezTo>
                <a:cubicBezTo>
                  <a:pt x="30" y="16"/>
                  <a:pt x="30" y="16"/>
                  <a:pt x="30" y="16"/>
                </a:cubicBezTo>
                <a:cubicBezTo>
                  <a:pt x="27" y="19"/>
                  <a:pt x="27" y="19"/>
                  <a:pt x="27" y="19"/>
                </a:cubicBezTo>
                <a:cubicBezTo>
                  <a:pt x="28" y="22"/>
                  <a:pt x="28" y="22"/>
                  <a:pt x="28" y="22"/>
                </a:cubicBezTo>
                <a:cubicBezTo>
                  <a:pt x="25" y="23"/>
                  <a:pt x="25" y="23"/>
                  <a:pt x="25" y="23"/>
                </a:cubicBezTo>
                <a:cubicBezTo>
                  <a:pt x="24" y="27"/>
                  <a:pt x="24" y="27"/>
                  <a:pt x="24" y="27"/>
                </a:cubicBezTo>
                <a:cubicBezTo>
                  <a:pt x="20" y="27"/>
                  <a:pt x="20" y="27"/>
                  <a:pt x="20" y="27"/>
                </a:cubicBezTo>
                <a:cubicBezTo>
                  <a:pt x="18" y="30"/>
                  <a:pt x="18" y="30"/>
                  <a:pt x="18" y="30"/>
                </a:cubicBezTo>
                <a:cubicBezTo>
                  <a:pt x="15" y="28"/>
                  <a:pt x="15" y="28"/>
                  <a:pt x="15" y="28"/>
                </a:cubicBezTo>
                <a:cubicBezTo>
                  <a:pt x="12" y="30"/>
                  <a:pt x="12" y="30"/>
                  <a:pt x="12" y="30"/>
                </a:cubicBezTo>
                <a:cubicBezTo>
                  <a:pt x="10" y="27"/>
                  <a:pt x="10" y="27"/>
                  <a:pt x="10" y="27"/>
                </a:cubicBezTo>
                <a:cubicBezTo>
                  <a:pt x="6" y="27"/>
                  <a:pt x="6" y="27"/>
                  <a:pt x="6" y="27"/>
                </a:cubicBezTo>
                <a:cubicBezTo>
                  <a:pt x="6" y="23"/>
                  <a:pt x="6" y="23"/>
                  <a:pt x="6" y="23"/>
                </a:cubicBezTo>
                <a:cubicBezTo>
                  <a:pt x="2" y="22"/>
                  <a:pt x="2" y="22"/>
                  <a:pt x="2" y="22"/>
                </a:cubicBezTo>
                <a:cubicBezTo>
                  <a:pt x="3" y="19"/>
                  <a:pt x="3" y="19"/>
                  <a:pt x="3" y="19"/>
                </a:cubicBezTo>
                <a:cubicBezTo>
                  <a:pt x="0" y="16"/>
                  <a:pt x="0" y="16"/>
                  <a:pt x="0" y="16"/>
                </a:cubicBezTo>
                <a:cubicBezTo>
                  <a:pt x="3" y="14"/>
                  <a:pt x="3" y="14"/>
                  <a:pt x="3" y="14"/>
                </a:cubicBezTo>
                <a:cubicBezTo>
                  <a:pt x="1" y="10"/>
                  <a:pt x="1" y="10"/>
                  <a:pt x="1" y="10"/>
                </a:cubicBezTo>
                <a:cubicBezTo>
                  <a:pt x="4" y="9"/>
                  <a:pt x="4" y="9"/>
                  <a:pt x="4" y="9"/>
                </a:cubicBezTo>
                <a:cubicBezTo>
                  <a:pt x="4" y="5"/>
                  <a:pt x="4" y="5"/>
                  <a:pt x="4" y="5"/>
                </a:cubicBezTo>
                <a:cubicBezTo>
                  <a:pt x="8" y="5"/>
                  <a:pt x="8" y="5"/>
                  <a:pt x="8" y="5"/>
                </a:cubicBezTo>
                <a:cubicBezTo>
                  <a:pt x="9" y="1"/>
                  <a:pt x="9" y="1"/>
                  <a:pt x="9" y="1"/>
                </a:cubicBezTo>
                <a:cubicBezTo>
                  <a:pt x="13" y="2"/>
                  <a:pt x="13" y="2"/>
                  <a:pt x="13" y="2"/>
                </a:cubicBezTo>
                <a:cubicBezTo>
                  <a:pt x="15" y="0"/>
                  <a:pt x="15" y="0"/>
                  <a:pt x="15" y="0"/>
                </a:cubicBezTo>
                <a:close/>
                <a:moveTo>
                  <a:pt x="15" y="4"/>
                </a:moveTo>
                <a:cubicBezTo>
                  <a:pt x="9" y="4"/>
                  <a:pt x="4" y="9"/>
                  <a:pt x="4" y="15"/>
                </a:cubicBezTo>
                <a:cubicBezTo>
                  <a:pt x="4" y="21"/>
                  <a:pt x="9" y="26"/>
                  <a:pt x="15" y="26"/>
                </a:cubicBezTo>
                <a:cubicBezTo>
                  <a:pt x="21" y="26"/>
                  <a:pt x="26" y="21"/>
                  <a:pt x="26" y="15"/>
                </a:cubicBezTo>
                <a:cubicBezTo>
                  <a:pt x="26" y="9"/>
                  <a:pt x="21" y="4"/>
                  <a:pt x="15" y="4"/>
                </a:cubicBezTo>
                <a:close/>
                <a:moveTo>
                  <a:pt x="15" y="6"/>
                </a:moveTo>
                <a:cubicBezTo>
                  <a:pt x="10" y="6"/>
                  <a:pt x="6" y="10"/>
                  <a:pt x="6" y="15"/>
                </a:cubicBezTo>
                <a:cubicBezTo>
                  <a:pt x="6" y="20"/>
                  <a:pt x="10" y="24"/>
                  <a:pt x="15" y="24"/>
                </a:cubicBezTo>
                <a:cubicBezTo>
                  <a:pt x="20" y="24"/>
                  <a:pt x="24" y="20"/>
                  <a:pt x="24" y="15"/>
                </a:cubicBezTo>
                <a:cubicBezTo>
                  <a:pt x="24" y="10"/>
                  <a:pt x="20" y="6"/>
                  <a:pt x="15" y="6"/>
                </a:cubicBezTo>
                <a:close/>
              </a:path>
            </a:pathLst>
          </a:custGeom>
          <a:solidFill>
            <a:schemeClr val="tx1">
              <a:lumMod val="75000"/>
              <a:lumOff val="25000"/>
            </a:schemeClr>
          </a:solidFill>
          <a:ln>
            <a:noFill/>
          </a:ln>
        </p:spPr>
        <p:txBody>
          <a:bodyPr vert="horz" wrap="square" lIns="243778" tIns="121888" rIns="243778" bIns="121888" numCol="1" anchor="t" anchorCtr="0" compatLnSpc="1">
            <a:prstTxWarp prst="textNoShape">
              <a:avLst/>
            </a:prstTxWarp>
          </a:bodyPr>
          <a:lstStyle/>
          <a:p>
            <a:endParaRPr lang="en-US" sz="3732"/>
          </a:p>
        </p:txBody>
      </p:sp>
      <p:sp>
        <p:nvSpPr>
          <p:cNvPr id="186" name="Freeform 212"/>
          <p:cNvSpPr>
            <a:spLocks noEditPoints="1"/>
          </p:cNvSpPr>
          <p:nvPr/>
        </p:nvSpPr>
        <p:spPr bwMode="auto">
          <a:xfrm>
            <a:off x="16220793" y="8773086"/>
            <a:ext cx="575512" cy="557412"/>
          </a:xfrm>
          <a:custGeom>
            <a:avLst/>
            <a:gdLst>
              <a:gd name="T0" fmla="*/ 10 w 30"/>
              <a:gd name="T1" fmla="*/ 29 h 29"/>
              <a:gd name="T2" fmla="*/ 0 w 30"/>
              <a:gd name="T3" fmla="*/ 20 h 29"/>
              <a:gd name="T4" fmla="*/ 0 w 30"/>
              <a:gd name="T5" fmla="*/ 18 h 29"/>
              <a:gd name="T6" fmla="*/ 1 w 30"/>
              <a:gd name="T7" fmla="*/ 16 h 29"/>
              <a:gd name="T8" fmla="*/ 15 w 30"/>
              <a:gd name="T9" fmla="*/ 2 h 29"/>
              <a:gd name="T10" fmla="*/ 18 w 30"/>
              <a:gd name="T11" fmla="*/ 0 h 29"/>
              <a:gd name="T12" fmla="*/ 22 w 30"/>
              <a:gd name="T13" fmla="*/ 0 h 29"/>
              <a:gd name="T14" fmla="*/ 26 w 30"/>
              <a:gd name="T15" fmla="*/ 1 h 29"/>
              <a:gd name="T16" fmla="*/ 28 w 30"/>
              <a:gd name="T17" fmla="*/ 4 h 29"/>
              <a:gd name="T18" fmla="*/ 29 w 30"/>
              <a:gd name="T19" fmla="*/ 7 h 29"/>
              <a:gd name="T20" fmla="*/ 29 w 30"/>
              <a:gd name="T21" fmla="*/ 11 h 29"/>
              <a:gd name="T22" fmla="*/ 28 w 30"/>
              <a:gd name="T23" fmla="*/ 14 h 29"/>
              <a:gd name="T24" fmla="*/ 13 w 30"/>
              <a:gd name="T25" fmla="*/ 28 h 29"/>
              <a:gd name="T26" fmla="*/ 12 w 30"/>
              <a:gd name="T27" fmla="*/ 29 h 29"/>
              <a:gd name="T28" fmla="*/ 10 w 30"/>
              <a:gd name="T29" fmla="*/ 29 h 29"/>
              <a:gd name="T30" fmla="*/ 23 w 30"/>
              <a:gd name="T31" fmla="*/ 4 h 29"/>
              <a:gd name="T32" fmla="*/ 20 w 30"/>
              <a:gd name="T33" fmla="*/ 6 h 29"/>
              <a:gd name="T34" fmla="*/ 23 w 30"/>
              <a:gd name="T35" fmla="*/ 9 h 29"/>
              <a:gd name="T36" fmla="*/ 26 w 30"/>
              <a:gd name="T37" fmla="*/ 6 h 29"/>
              <a:gd name="T38" fmla="*/ 23 w 30"/>
              <a:gd name="T39" fmla="*/ 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0" h="29">
                <a:moveTo>
                  <a:pt x="10" y="29"/>
                </a:moveTo>
                <a:cubicBezTo>
                  <a:pt x="8" y="28"/>
                  <a:pt x="1" y="21"/>
                  <a:pt x="0" y="20"/>
                </a:cubicBezTo>
                <a:cubicBezTo>
                  <a:pt x="0" y="19"/>
                  <a:pt x="0" y="18"/>
                  <a:pt x="0" y="18"/>
                </a:cubicBezTo>
                <a:cubicBezTo>
                  <a:pt x="0" y="17"/>
                  <a:pt x="0" y="17"/>
                  <a:pt x="1" y="16"/>
                </a:cubicBezTo>
                <a:cubicBezTo>
                  <a:pt x="15" y="2"/>
                  <a:pt x="15" y="2"/>
                  <a:pt x="15" y="2"/>
                </a:cubicBezTo>
                <a:cubicBezTo>
                  <a:pt x="16" y="1"/>
                  <a:pt x="17" y="0"/>
                  <a:pt x="18" y="0"/>
                </a:cubicBezTo>
                <a:cubicBezTo>
                  <a:pt x="22" y="0"/>
                  <a:pt x="22" y="0"/>
                  <a:pt x="22" y="0"/>
                </a:cubicBezTo>
                <a:cubicBezTo>
                  <a:pt x="23" y="0"/>
                  <a:pt x="25" y="0"/>
                  <a:pt x="26" y="1"/>
                </a:cubicBezTo>
                <a:cubicBezTo>
                  <a:pt x="28" y="4"/>
                  <a:pt x="28" y="4"/>
                  <a:pt x="28" y="4"/>
                </a:cubicBezTo>
                <a:cubicBezTo>
                  <a:pt x="29" y="5"/>
                  <a:pt x="30" y="6"/>
                  <a:pt x="29" y="7"/>
                </a:cubicBezTo>
                <a:cubicBezTo>
                  <a:pt x="29" y="11"/>
                  <a:pt x="29" y="11"/>
                  <a:pt x="29" y="11"/>
                </a:cubicBezTo>
                <a:cubicBezTo>
                  <a:pt x="29" y="12"/>
                  <a:pt x="28" y="13"/>
                  <a:pt x="28" y="14"/>
                </a:cubicBezTo>
                <a:cubicBezTo>
                  <a:pt x="13" y="28"/>
                  <a:pt x="13" y="28"/>
                  <a:pt x="13" y="28"/>
                </a:cubicBezTo>
                <a:cubicBezTo>
                  <a:pt x="13" y="29"/>
                  <a:pt x="12" y="29"/>
                  <a:pt x="12" y="29"/>
                </a:cubicBezTo>
                <a:cubicBezTo>
                  <a:pt x="11" y="29"/>
                  <a:pt x="10" y="29"/>
                  <a:pt x="10" y="29"/>
                </a:cubicBezTo>
                <a:close/>
                <a:moveTo>
                  <a:pt x="23" y="4"/>
                </a:moveTo>
                <a:cubicBezTo>
                  <a:pt x="21" y="4"/>
                  <a:pt x="20" y="5"/>
                  <a:pt x="20" y="6"/>
                </a:cubicBezTo>
                <a:cubicBezTo>
                  <a:pt x="20" y="8"/>
                  <a:pt x="21" y="9"/>
                  <a:pt x="23" y="9"/>
                </a:cubicBezTo>
                <a:cubicBezTo>
                  <a:pt x="24" y="9"/>
                  <a:pt x="26" y="8"/>
                  <a:pt x="26" y="6"/>
                </a:cubicBezTo>
                <a:cubicBezTo>
                  <a:pt x="26" y="5"/>
                  <a:pt x="24" y="4"/>
                  <a:pt x="23" y="4"/>
                </a:cubicBezTo>
                <a:close/>
              </a:path>
            </a:pathLst>
          </a:custGeom>
          <a:solidFill>
            <a:schemeClr val="tx1">
              <a:lumMod val="75000"/>
              <a:lumOff val="25000"/>
            </a:schemeClr>
          </a:solidFill>
          <a:ln>
            <a:noFill/>
          </a:ln>
        </p:spPr>
        <p:txBody>
          <a:bodyPr vert="horz" wrap="square" lIns="243778" tIns="121888" rIns="243778" bIns="121888" numCol="1" anchor="t" anchorCtr="0" compatLnSpc="1">
            <a:prstTxWarp prst="textNoShape">
              <a:avLst/>
            </a:prstTxWarp>
          </a:bodyPr>
          <a:lstStyle/>
          <a:p>
            <a:endParaRPr lang="en-US" sz="3732"/>
          </a:p>
        </p:txBody>
      </p:sp>
      <p:sp>
        <p:nvSpPr>
          <p:cNvPr id="187" name="Freeform 213"/>
          <p:cNvSpPr>
            <a:spLocks noEditPoints="1"/>
          </p:cNvSpPr>
          <p:nvPr/>
        </p:nvSpPr>
        <p:spPr bwMode="auto">
          <a:xfrm>
            <a:off x="8851372" y="8751368"/>
            <a:ext cx="419870" cy="557412"/>
          </a:xfrm>
          <a:custGeom>
            <a:avLst/>
            <a:gdLst>
              <a:gd name="T0" fmla="*/ 20 w 22"/>
              <a:gd name="T1" fmla="*/ 29 h 29"/>
              <a:gd name="T2" fmla="*/ 0 w 22"/>
              <a:gd name="T3" fmla="*/ 2 h 29"/>
              <a:gd name="T4" fmla="*/ 22 w 22"/>
              <a:gd name="T5" fmla="*/ 2 h 29"/>
              <a:gd name="T6" fmla="*/ 17 w 22"/>
              <a:gd name="T7" fmla="*/ 6 h 29"/>
              <a:gd name="T8" fmla="*/ 16 w 22"/>
              <a:gd name="T9" fmla="*/ 4 h 29"/>
              <a:gd name="T10" fmla="*/ 16 w 22"/>
              <a:gd name="T11" fmla="*/ 6 h 29"/>
              <a:gd name="T12" fmla="*/ 18 w 22"/>
              <a:gd name="T13" fmla="*/ 7 h 29"/>
              <a:gd name="T14" fmla="*/ 18 w 22"/>
              <a:gd name="T15" fmla="*/ 4 h 29"/>
              <a:gd name="T16" fmla="*/ 16 w 22"/>
              <a:gd name="T17" fmla="*/ 4 h 29"/>
              <a:gd name="T18" fmla="*/ 16 w 22"/>
              <a:gd name="T19" fmla="*/ 24 h 29"/>
              <a:gd name="T20" fmla="*/ 15 w 22"/>
              <a:gd name="T21" fmla="*/ 22 h 29"/>
              <a:gd name="T22" fmla="*/ 15 w 22"/>
              <a:gd name="T23" fmla="*/ 23 h 29"/>
              <a:gd name="T24" fmla="*/ 18 w 22"/>
              <a:gd name="T25" fmla="*/ 23 h 29"/>
              <a:gd name="T26" fmla="*/ 16 w 22"/>
              <a:gd name="T27" fmla="*/ 21 h 29"/>
              <a:gd name="T28" fmla="*/ 16 w 22"/>
              <a:gd name="T29" fmla="*/ 21 h 29"/>
              <a:gd name="T30" fmla="*/ 20 w 22"/>
              <a:gd name="T31" fmla="*/ 7 h 29"/>
              <a:gd name="T32" fmla="*/ 20 w 22"/>
              <a:gd name="T33" fmla="*/ 3 h 29"/>
              <a:gd name="T34" fmla="*/ 2 w 22"/>
              <a:gd name="T35" fmla="*/ 7 h 29"/>
              <a:gd name="T36" fmla="*/ 6 w 22"/>
              <a:gd name="T37" fmla="*/ 16 h 29"/>
              <a:gd name="T38" fmla="*/ 7 w 22"/>
              <a:gd name="T39" fmla="*/ 14 h 29"/>
              <a:gd name="T40" fmla="*/ 8 w 22"/>
              <a:gd name="T41" fmla="*/ 14 h 29"/>
              <a:gd name="T42" fmla="*/ 7 w 22"/>
              <a:gd name="T43" fmla="*/ 13 h 29"/>
              <a:gd name="T44" fmla="*/ 6 w 22"/>
              <a:gd name="T45" fmla="*/ 13 h 29"/>
              <a:gd name="T46" fmla="*/ 4 w 22"/>
              <a:gd name="T47" fmla="*/ 14 h 29"/>
              <a:gd name="T48" fmla="*/ 6 w 22"/>
              <a:gd name="T49" fmla="*/ 14 h 29"/>
              <a:gd name="T50" fmla="*/ 5 w 22"/>
              <a:gd name="T51" fmla="*/ 24 h 29"/>
              <a:gd name="T52" fmla="*/ 6 w 22"/>
              <a:gd name="T53" fmla="*/ 23 h 29"/>
              <a:gd name="T54" fmla="*/ 7 w 22"/>
              <a:gd name="T55" fmla="*/ 24 h 29"/>
              <a:gd name="T56" fmla="*/ 7 w 22"/>
              <a:gd name="T57" fmla="*/ 22 h 29"/>
              <a:gd name="T58" fmla="*/ 7 w 22"/>
              <a:gd name="T59" fmla="*/ 22 h 29"/>
              <a:gd name="T60" fmla="*/ 5 w 22"/>
              <a:gd name="T61" fmla="*/ 22 h 29"/>
              <a:gd name="T62" fmla="*/ 6 w 22"/>
              <a:gd name="T63" fmla="*/ 23 h 29"/>
              <a:gd name="T64" fmla="*/ 14 w 22"/>
              <a:gd name="T65" fmla="*/ 14 h 29"/>
              <a:gd name="T66" fmla="*/ 17 w 22"/>
              <a:gd name="T67" fmla="*/ 14 h 29"/>
              <a:gd name="T68" fmla="*/ 17 w 22"/>
              <a:gd name="T69" fmla="*/ 14 h 29"/>
              <a:gd name="T70" fmla="*/ 3 w 22"/>
              <a:gd name="T71" fmla="*/ 11 h 29"/>
              <a:gd name="T72" fmla="*/ 3 w 22"/>
              <a:gd name="T73" fmla="*/ 17 h 29"/>
              <a:gd name="T74" fmla="*/ 10 w 22"/>
              <a:gd name="T75" fmla="*/ 11 h 29"/>
              <a:gd name="T76" fmla="*/ 13 w 22"/>
              <a:gd name="T77" fmla="*/ 11 h 29"/>
              <a:gd name="T78" fmla="*/ 13 w 22"/>
              <a:gd name="T79" fmla="*/ 17 h 29"/>
              <a:gd name="T80" fmla="*/ 20 w 22"/>
              <a:gd name="T81" fmla="*/ 11 h 29"/>
              <a:gd name="T82" fmla="*/ 10 w 22"/>
              <a:gd name="T83" fmla="*/ 26 h 29"/>
              <a:gd name="T84" fmla="*/ 10 w 22"/>
              <a:gd name="T85" fmla="*/ 19 h 29"/>
              <a:gd name="T86" fmla="*/ 2 w 22"/>
              <a:gd name="T87" fmla="*/ 26 h 29"/>
              <a:gd name="T88" fmla="*/ 20 w 22"/>
              <a:gd name="T89" fmla="*/ 26 h 29"/>
              <a:gd name="T90" fmla="*/ 20 w 22"/>
              <a:gd name="T91" fmla="*/ 19 h 29"/>
              <a:gd name="T92" fmla="*/ 12 w 22"/>
              <a:gd name="T93" fmla="*/ 26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2" h="29">
                <a:moveTo>
                  <a:pt x="22" y="2"/>
                </a:moveTo>
                <a:cubicBezTo>
                  <a:pt x="22" y="11"/>
                  <a:pt x="22" y="19"/>
                  <a:pt x="22" y="27"/>
                </a:cubicBezTo>
                <a:cubicBezTo>
                  <a:pt x="22" y="28"/>
                  <a:pt x="22" y="29"/>
                  <a:pt x="20" y="29"/>
                </a:cubicBezTo>
                <a:cubicBezTo>
                  <a:pt x="14" y="29"/>
                  <a:pt x="8" y="29"/>
                  <a:pt x="2" y="29"/>
                </a:cubicBezTo>
                <a:cubicBezTo>
                  <a:pt x="1" y="29"/>
                  <a:pt x="0" y="28"/>
                  <a:pt x="0" y="27"/>
                </a:cubicBezTo>
                <a:cubicBezTo>
                  <a:pt x="0" y="19"/>
                  <a:pt x="0" y="11"/>
                  <a:pt x="0" y="2"/>
                </a:cubicBezTo>
                <a:cubicBezTo>
                  <a:pt x="0" y="1"/>
                  <a:pt x="1" y="0"/>
                  <a:pt x="2" y="0"/>
                </a:cubicBezTo>
                <a:cubicBezTo>
                  <a:pt x="8" y="0"/>
                  <a:pt x="14" y="0"/>
                  <a:pt x="20" y="0"/>
                </a:cubicBezTo>
                <a:cubicBezTo>
                  <a:pt x="22" y="0"/>
                  <a:pt x="22" y="1"/>
                  <a:pt x="22" y="2"/>
                </a:cubicBezTo>
                <a:close/>
                <a:moveTo>
                  <a:pt x="18" y="4"/>
                </a:moveTo>
                <a:cubicBezTo>
                  <a:pt x="17" y="4"/>
                  <a:pt x="17" y="4"/>
                  <a:pt x="17" y="4"/>
                </a:cubicBezTo>
                <a:cubicBezTo>
                  <a:pt x="17" y="6"/>
                  <a:pt x="17" y="6"/>
                  <a:pt x="17" y="6"/>
                </a:cubicBezTo>
                <a:cubicBezTo>
                  <a:pt x="18" y="6"/>
                  <a:pt x="18" y="6"/>
                  <a:pt x="18" y="6"/>
                </a:cubicBezTo>
                <a:cubicBezTo>
                  <a:pt x="18" y="4"/>
                  <a:pt x="18" y="4"/>
                  <a:pt x="18" y="4"/>
                </a:cubicBezTo>
                <a:close/>
                <a:moveTo>
                  <a:pt x="16" y="4"/>
                </a:moveTo>
                <a:cubicBezTo>
                  <a:pt x="16" y="4"/>
                  <a:pt x="16" y="4"/>
                  <a:pt x="16" y="4"/>
                </a:cubicBezTo>
                <a:cubicBezTo>
                  <a:pt x="16" y="4"/>
                  <a:pt x="16" y="4"/>
                  <a:pt x="16" y="4"/>
                </a:cubicBezTo>
                <a:cubicBezTo>
                  <a:pt x="16" y="6"/>
                  <a:pt x="16" y="6"/>
                  <a:pt x="16" y="6"/>
                </a:cubicBezTo>
                <a:cubicBezTo>
                  <a:pt x="16" y="7"/>
                  <a:pt x="16" y="7"/>
                  <a:pt x="16" y="7"/>
                </a:cubicBezTo>
                <a:cubicBezTo>
                  <a:pt x="16" y="7"/>
                  <a:pt x="16" y="7"/>
                  <a:pt x="16" y="7"/>
                </a:cubicBezTo>
                <a:cubicBezTo>
                  <a:pt x="18" y="7"/>
                  <a:pt x="18" y="7"/>
                  <a:pt x="18" y="7"/>
                </a:cubicBezTo>
                <a:cubicBezTo>
                  <a:pt x="18" y="7"/>
                  <a:pt x="18" y="7"/>
                  <a:pt x="18" y="6"/>
                </a:cubicBezTo>
                <a:cubicBezTo>
                  <a:pt x="18" y="6"/>
                  <a:pt x="18" y="6"/>
                  <a:pt x="18" y="6"/>
                </a:cubicBezTo>
                <a:cubicBezTo>
                  <a:pt x="18" y="4"/>
                  <a:pt x="18" y="4"/>
                  <a:pt x="18" y="4"/>
                </a:cubicBezTo>
                <a:cubicBezTo>
                  <a:pt x="18" y="4"/>
                  <a:pt x="18" y="4"/>
                  <a:pt x="18" y="4"/>
                </a:cubicBezTo>
                <a:cubicBezTo>
                  <a:pt x="18" y="4"/>
                  <a:pt x="18" y="4"/>
                  <a:pt x="18" y="4"/>
                </a:cubicBezTo>
                <a:cubicBezTo>
                  <a:pt x="16" y="4"/>
                  <a:pt x="16" y="4"/>
                  <a:pt x="16" y="4"/>
                </a:cubicBezTo>
                <a:close/>
                <a:moveTo>
                  <a:pt x="16" y="24"/>
                </a:moveTo>
                <a:cubicBezTo>
                  <a:pt x="16" y="24"/>
                  <a:pt x="16" y="24"/>
                  <a:pt x="16" y="24"/>
                </a:cubicBezTo>
                <a:cubicBezTo>
                  <a:pt x="16" y="24"/>
                  <a:pt x="16" y="24"/>
                  <a:pt x="16" y="24"/>
                </a:cubicBezTo>
                <a:cubicBezTo>
                  <a:pt x="16" y="24"/>
                  <a:pt x="16" y="24"/>
                  <a:pt x="16" y="24"/>
                </a:cubicBezTo>
                <a:cubicBezTo>
                  <a:pt x="16" y="24"/>
                  <a:pt x="16" y="24"/>
                  <a:pt x="16" y="24"/>
                </a:cubicBezTo>
                <a:close/>
                <a:moveTo>
                  <a:pt x="15" y="22"/>
                </a:moveTo>
                <a:cubicBezTo>
                  <a:pt x="14" y="22"/>
                  <a:pt x="14" y="23"/>
                  <a:pt x="14" y="23"/>
                </a:cubicBezTo>
                <a:cubicBezTo>
                  <a:pt x="14" y="23"/>
                  <a:pt x="14" y="23"/>
                  <a:pt x="14" y="23"/>
                </a:cubicBezTo>
                <a:cubicBezTo>
                  <a:pt x="14" y="23"/>
                  <a:pt x="14" y="23"/>
                  <a:pt x="15" y="23"/>
                </a:cubicBezTo>
                <a:cubicBezTo>
                  <a:pt x="17" y="23"/>
                  <a:pt x="17" y="23"/>
                  <a:pt x="17" y="23"/>
                </a:cubicBezTo>
                <a:cubicBezTo>
                  <a:pt x="18" y="23"/>
                  <a:pt x="18" y="23"/>
                  <a:pt x="18" y="23"/>
                </a:cubicBezTo>
                <a:cubicBezTo>
                  <a:pt x="18" y="23"/>
                  <a:pt x="18" y="23"/>
                  <a:pt x="18" y="23"/>
                </a:cubicBezTo>
                <a:cubicBezTo>
                  <a:pt x="18" y="23"/>
                  <a:pt x="18" y="22"/>
                  <a:pt x="17" y="22"/>
                </a:cubicBezTo>
                <a:cubicBezTo>
                  <a:pt x="15" y="22"/>
                  <a:pt x="15" y="22"/>
                  <a:pt x="15" y="22"/>
                </a:cubicBezTo>
                <a:close/>
                <a:moveTo>
                  <a:pt x="16" y="21"/>
                </a:moveTo>
                <a:cubicBezTo>
                  <a:pt x="16" y="21"/>
                  <a:pt x="16" y="21"/>
                  <a:pt x="16" y="21"/>
                </a:cubicBezTo>
                <a:cubicBezTo>
                  <a:pt x="16" y="22"/>
                  <a:pt x="16" y="22"/>
                  <a:pt x="16" y="22"/>
                </a:cubicBezTo>
                <a:cubicBezTo>
                  <a:pt x="16" y="22"/>
                  <a:pt x="16" y="22"/>
                  <a:pt x="16" y="21"/>
                </a:cubicBezTo>
                <a:cubicBezTo>
                  <a:pt x="16" y="21"/>
                  <a:pt x="16" y="21"/>
                  <a:pt x="16" y="21"/>
                </a:cubicBezTo>
                <a:close/>
                <a:moveTo>
                  <a:pt x="3" y="7"/>
                </a:moveTo>
                <a:cubicBezTo>
                  <a:pt x="20" y="7"/>
                  <a:pt x="20" y="7"/>
                  <a:pt x="20" y="7"/>
                </a:cubicBezTo>
                <a:cubicBezTo>
                  <a:pt x="20" y="7"/>
                  <a:pt x="20" y="7"/>
                  <a:pt x="20" y="7"/>
                </a:cubicBezTo>
                <a:cubicBezTo>
                  <a:pt x="20" y="3"/>
                  <a:pt x="20" y="3"/>
                  <a:pt x="20" y="3"/>
                </a:cubicBezTo>
                <a:cubicBezTo>
                  <a:pt x="20" y="3"/>
                  <a:pt x="20" y="3"/>
                  <a:pt x="20" y="3"/>
                </a:cubicBezTo>
                <a:cubicBezTo>
                  <a:pt x="3" y="3"/>
                  <a:pt x="3" y="3"/>
                  <a:pt x="3" y="3"/>
                </a:cubicBezTo>
                <a:cubicBezTo>
                  <a:pt x="2" y="3"/>
                  <a:pt x="2" y="3"/>
                  <a:pt x="2" y="3"/>
                </a:cubicBezTo>
                <a:cubicBezTo>
                  <a:pt x="2" y="7"/>
                  <a:pt x="2" y="7"/>
                  <a:pt x="2" y="7"/>
                </a:cubicBezTo>
                <a:cubicBezTo>
                  <a:pt x="2" y="7"/>
                  <a:pt x="2" y="7"/>
                  <a:pt x="3" y="7"/>
                </a:cubicBezTo>
                <a:close/>
                <a:moveTo>
                  <a:pt x="6" y="15"/>
                </a:moveTo>
                <a:cubicBezTo>
                  <a:pt x="6" y="16"/>
                  <a:pt x="6" y="16"/>
                  <a:pt x="6" y="16"/>
                </a:cubicBezTo>
                <a:cubicBezTo>
                  <a:pt x="6" y="16"/>
                  <a:pt x="6" y="16"/>
                  <a:pt x="6" y="16"/>
                </a:cubicBezTo>
                <a:cubicBezTo>
                  <a:pt x="6" y="16"/>
                  <a:pt x="7" y="16"/>
                  <a:pt x="7" y="15"/>
                </a:cubicBezTo>
                <a:cubicBezTo>
                  <a:pt x="7" y="14"/>
                  <a:pt x="7" y="14"/>
                  <a:pt x="7" y="14"/>
                </a:cubicBezTo>
                <a:cubicBezTo>
                  <a:pt x="8" y="14"/>
                  <a:pt x="8" y="14"/>
                  <a:pt x="8" y="14"/>
                </a:cubicBezTo>
                <a:cubicBezTo>
                  <a:pt x="8" y="14"/>
                  <a:pt x="8" y="14"/>
                  <a:pt x="8" y="14"/>
                </a:cubicBezTo>
                <a:cubicBezTo>
                  <a:pt x="8" y="14"/>
                  <a:pt x="8" y="14"/>
                  <a:pt x="8" y="14"/>
                </a:cubicBezTo>
                <a:cubicBezTo>
                  <a:pt x="8" y="14"/>
                  <a:pt x="8" y="14"/>
                  <a:pt x="8" y="14"/>
                </a:cubicBezTo>
                <a:cubicBezTo>
                  <a:pt x="7" y="14"/>
                  <a:pt x="7" y="14"/>
                  <a:pt x="7" y="14"/>
                </a:cubicBezTo>
                <a:cubicBezTo>
                  <a:pt x="7" y="13"/>
                  <a:pt x="7" y="13"/>
                  <a:pt x="7" y="13"/>
                </a:cubicBezTo>
                <a:cubicBezTo>
                  <a:pt x="7" y="13"/>
                  <a:pt x="6" y="12"/>
                  <a:pt x="6" y="12"/>
                </a:cubicBezTo>
                <a:cubicBezTo>
                  <a:pt x="6" y="12"/>
                  <a:pt x="6" y="12"/>
                  <a:pt x="6" y="12"/>
                </a:cubicBezTo>
                <a:cubicBezTo>
                  <a:pt x="6" y="12"/>
                  <a:pt x="6" y="13"/>
                  <a:pt x="6" y="13"/>
                </a:cubicBezTo>
                <a:cubicBezTo>
                  <a:pt x="6" y="14"/>
                  <a:pt x="6" y="14"/>
                  <a:pt x="6" y="14"/>
                </a:cubicBezTo>
                <a:cubicBezTo>
                  <a:pt x="5" y="14"/>
                  <a:pt x="5" y="14"/>
                  <a:pt x="5" y="14"/>
                </a:cubicBezTo>
                <a:cubicBezTo>
                  <a:pt x="5" y="14"/>
                  <a:pt x="4" y="14"/>
                  <a:pt x="4" y="14"/>
                </a:cubicBezTo>
                <a:cubicBezTo>
                  <a:pt x="4" y="14"/>
                  <a:pt x="4" y="14"/>
                  <a:pt x="4" y="14"/>
                </a:cubicBezTo>
                <a:cubicBezTo>
                  <a:pt x="4" y="14"/>
                  <a:pt x="5" y="14"/>
                  <a:pt x="5" y="14"/>
                </a:cubicBezTo>
                <a:cubicBezTo>
                  <a:pt x="6" y="14"/>
                  <a:pt x="6" y="14"/>
                  <a:pt x="6" y="14"/>
                </a:cubicBezTo>
                <a:cubicBezTo>
                  <a:pt x="6" y="15"/>
                  <a:pt x="6" y="15"/>
                  <a:pt x="6" y="15"/>
                </a:cubicBezTo>
                <a:close/>
                <a:moveTo>
                  <a:pt x="5" y="23"/>
                </a:moveTo>
                <a:cubicBezTo>
                  <a:pt x="5" y="24"/>
                  <a:pt x="5" y="24"/>
                  <a:pt x="5" y="24"/>
                </a:cubicBezTo>
                <a:cubicBezTo>
                  <a:pt x="5" y="24"/>
                  <a:pt x="5" y="24"/>
                  <a:pt x="5" y="24"/>
                </a:cubicBezTo>
                <a:cubicBezTo>
                  <a:pt x="5" y="24"/>
                  <a:pt x="5" y="24"/>
                  <a:pt x="5" y="24"/>
                </a:cubicBezTo>
                <a:cubicBezTo>
                  <a:pt x="6" y="23"/>
                  <a:pt x="6" y="23"/>
                  <a:pt x="6" y="23"/>
                </a:cubicBezTo>
                <a:cubicBezTo>
                  <a:pt x="7" y="24"/>
                  <a:pt x="7" y="24"/>
                  <a:pt x="7" y="24"/>
                </a:cubicBezTo>
                <a:cubicBezTo>
                  <a:pt x="7" y="24"/>
                  <a:pt x="7" y="24"/>
                  <a:pt x="7" y="24"/>
                </a:cubicBezTo>
                <a:cubicBezTo>
                  <a:pt x="7" y="24"/>
                  <a:pt x="7" y="24"/>
                  <a:pt x="7" y="24"/>
                </a:cubicBezTo>
                <a:cubicBezTo>
                  <a:pt x="8" y="24"/>
                  <a:pt x="8" y="24"/>
                  <a:pt x="7" y="24"/>
                </a:cubicBezTo>
                <a:cubicBezTo>
                  <a:pt x="7" y="23"/>
                  <a:pt x="7" y="23"/>
                  <a:pt x="7" y="23"/>
                </a:cubicBezTo>
                <a:cubicBezTo>
                  <a:pt x="7" y="22"/>
                  <a:pt x="7" y="22"/>
                  <a:pt x="7" y="22"/>
                </a:cubicBezTo>
                <a:cubicBezTo>
                  <a:pt x="8" y="22"/>
                  <a:pt x="8" y="22"/>
                  <a:pt x="7" y="22"/>
                </a:cubicBezTo>
                <a:cubicBezTo>
                  <a:pt x="7" y="22"/>
                  <a:pt x="7" y="22"/>
                  <a:pt x="7" y="22"/>
                </a:cubicBezTo>
                <a:cubicBezTo>
                  <a:pt x="7" y="21"/>
                  <a:pt x="7" y="21"/>
                  <a:pt x="7" y="22"/>
                </a:cubicBezTo>
                <a:cubicBezTo>
                  <a:pt x="6" y="22"/>
                  <a:pt x="6" y="22"/>
                  <a:pt x="6" y="22"/>
                </a:cubicBezTo>
                <a:cubicBezTo>
                  <a:pt x="5" y="22"/>
                  <a:pt x="5" y="22"/>
                  <a:pt x="5" y="22"/>
                </a:cubicBezTo>
                <a:cubicBezTo>
                  <a:pt x="5" y="21"/>
                  <a:pt x="5" y="21"/>
                  <a:pt x="5" y="22"/>
                </a:cubicBezTo>
                <a:cubicBezTo>
                  <a:pt x="5" y="22"/>
                  <a:pt x="5" y="22"/>
                  <a:pt x="5" y="22"/>
                </a:cubicBezTo>
                <a:cubicBezTo>
                  <a:pt x="5" y="22"/>
                  <a:pt x="5" y="22"/>
                  <a:pt x="5" y="22"/>
                </a:cubicBezTo>
                <a:cubicBezTo>
                  <a:pt x="6" y="23"/>
                  <a:pt x="6" y="23"/>
                  <a:pt x="6" y="23"/>
                </a:cubicBezTo>
                <a:cubicBezTo>
                  <a:pt x="5" y="23"/>
                  <a:pt x="5" y="23"/>
                  <a:pt x="5" y="23"/>
                </a:cubicBezTo>
                <a:close/>
                <a:moveTo>
                  <a:pt x="15" y="14"/>
                </a:moveTo>
                <a:cubicBezTo>
                  <a:pt x="14" y="14"/>
                  <a:pt x="14" y="14"/>
                  <a:pt x="14" y="14"/>
                </a:cubicBezTo>
                <a:cubicBezTo>
                  <a:pt x="14" y="14"/>
                  <a:pt x="14" y="14"/>
                  <a:pt x="14" y="14"/>
                </a:cubicBezTo>
                <a:cubicBezTo>
                  <a:pt x="14" y="14"/>
                  <a:pt x="14" y="14"/>
                  <a:pt x="15" y="14"/>
                </a:cubicBezTo>
                <a:cubicBezTo>
                  <a:pt x="17" y="14"/>
                  <a:pt x="17" y="14"/>
                  <a:pt x="17" y="14"/>
                </a:cubicBezTo>
                <a:cubicBezTo>
                  <a:pt x="18" y="14"/>
                  <a:pt x="18" y="14"/>
                  <a:pt x="18" y="14"/>
                </a:cubicBezTo>
                <a:cubicBezTo>
                  <a:pt x="18" y="14"/>
                  <a:pt x="18" y="14"/>
                  <a:pt x="18" y="14"/>
                </a:cubicBezTo>
                <a:cubicBezTo>
                  <a:pt x="18" y="14"/>
                  <a:pt x="18" y="14"/>
                  <a:pt x="17" y="14"/>
                </a:cubicBezTo>
                <a:cubicBezTo>
                  <a:pt x="15" y="14"/>
                  <a:pt x="15" y="14"/>
                  <a:pt x="15" y="14"/>
                </a:cubicBezTo>
                <a:close/>
                <a:moveTo>
                  <a:pt x="10" y="11"/>
                </a:moveTo>
                <a:cubicBezTo>
                  <a:pt x="3" y="11"/>
                  <a:pt x="3" y="11"/>
                  <a:pt x="3" y="11"/>
                </a:cubicBezTo>
                <a:cubicBezTo>
                  <a:pt x="2" y="11"/>
                  <a:pt x="2" y="11"/>
                  <a:pt x="2" y="11"/>
                </a:cubicBezTo>
                <a:cubicBezTo>
                  <a:pt x="2" y="17"/>
                  <a:pt x="2" y="17"/>
                  <a:pt x="2" y="17"/>
                </a:cubicBezTo>
                <a:cubicBezTo>
                  <a:pt x="2" y="17"/>
                  <a:pt x="2" y="17"/>
                  <a:pt x="3" y="17"/>
                </a:cubicBezTo>
                <a:cubicBezTo>
                  <a:pt x="10" y="17"/>
                  <a:pt x="10" y="17"/>
                  <a:pt x="10" y="17"/>
                </a:cubicBezTo>
                <a:cubicBezTo>
                  <a:pt x="10" y="17"/>
                  <a:pt x="10" y="17"/>
                  <a:pt x="10" y="17"/>
                </a:cubicBezTo>
                <a:cubicBezTo>
                  <a:pt x="10" y="11"/>
                  <a:pt x="10" y="11"/>
                  <a:pt x="10" y="11"/>
                </a:cubicBezTo>
                <a:cubicBezTo>
                  <a:pt x="10" y="11"/>
                  <a:pt x="10" y="11"/>
                  <a:pt x="10" y="11"/>
                </a:cubicBezTo>
                <a:close/>
                <a:moveTo>
                  <a:pt x="20" y="11"/>
                </a:moveTo>
                <a:cubicBezTo>
                  <a:pt x="13" y="11"/>
                  <a:pt x="13" y="11"/>
                  <a:pt x="13" y="11"/>
                </a:cubicBezTo>
                <a:cubicBezTo>
                  <a:pt x="12" y="11"/>
                  <a:pt x="12" y="11"/>
                  <a:pt x="12" y="11"/>
                </a:cubicBezTo>
                <a:cubicBezTo>
                  <a:pt x="12" y="17"/>
                  <a:pt x="12" y="17"/>
                  <a:pt x="12" y="17"/>
                </a:cubicBezTo>
                <a:cubicBezTo>
                  <a:pt x="12" y="17"/>
                  <a:pt x="12" y="17"/>
                  <a:pt x="13" y="17"/>
                </a:cubicBezTo>
                <a:cubicBezTo>
                  <a:pt x="20" y="17"/>
                  <a:pt x="20" y="17"/>
                  <a:pt x="20" y="17"/>
                </a:cubicBezTo>
                <a:cubicBezTo>
                  <a:pt x="20" y="17"/>
                  <a:pt x="20" y="17"/>
                  <a:pt x="20" y="17"/>
                </a:cubicBezTo>
                <a:cubicBezTo>
                  <a:pt x="20" y="11"/>
                  <a:pt x="20" y="11"/>
                  <a:pt x="20" y="11"/>
                </a:cubicBezTo>
                <a:cubicBezTo>
                  <a:pt x="20" y="11"/>
                  <a:pt x="20" y="11"/>
                  <a:pt x="20" y="11"/>
                </a:cubicBezTo>
                <a:close/>
                <a:moveTo>
                  <a:pt x="3" y="26"/>
                </a:moveTo>
                <a:cubicBezTo>
                  <a:pt x="10" y="26"/>
                  <a:pt x="10" y="26"/>
                  <a:pt x="10" y="26"/>
                </a:cubicBezTo>
                <a:cubicBezTo>
                  <a:pt x="10" y="26"/>
                  <a:pt x="10" y="26"/>
                  <a:pt x="10" y="26"/>
                </a:cubicBezTo>
                <a:cubicBezTo>
                  <a:pt x="10" y="20"/>
                  <a:pt x="10" y="20"/>
                  <a:pt x="10" y="20"/>
                </a:cubicBezTo>
                <a:cubicBezTo>
                  <a:pt x="10" y="19"/>
                  <a:pt x="10" y="19"/>
                  <a:pt x="10" y="19"/>
                </a:cubicBezTo>
                <a:cubicBezTo>
                  <a:pt x="3" y="19"/>
                  <a:pt x="3" y="19"/>
                  <a:pt x="3" y="19"/>
                </a:cubicBezTo>
                <a:cubicBezTo>
                  <a:pt x="2" y="19"/>
                  <a:pt x="2" y="19"/>
                  <a:pt x="2" y="20"/>
                </a:cubicBezTo>
                <a:cubicBezTo>
                  <a:pt x="2" y="26"/>
                  <a:pt x="2" y="26"/>
                  <a:pt x="2" y="26"/>
                </a:cubicBezTo>
                <a:cubicBezTo>
                  <a:pt x="2" y="26"/>
                  <a:pt x="2" y="26"/>
                  <a:pt x="3" y="26"/>
                </a:cubicBezTo>
                <a:close/>
                <a:moveTo>
                  <a:pt x="13" y="26"/>
                </a:moveTo>
                <a:cubicBezTo>
                  <a:pt x="20" y="26"/>
                  <a:pt x="20" y="26"/>
                  <a:pt x="20" y="26"/>
                </a:cubicBezTo>
                <a:cubicBezTo>
                  <a:pt x="20" y="26"/>
                  <a:pt x="20" y="26"/>
                  <a:pt x="20" y="26"/>
                </a:cubicBezTo>
                <a:cubicBezTo>
                  <a:pt x="20" y="20"/>
                  <a:pt x="20" y="20"/>
                  <a:pt x="20" y="20"/>
                </a:cubicBezTo>
                <a:cubicBezTo>
                  <a:pt x="20" y="19"/>
                  <a:pt x="20" y="19"/>
                  <a:pt x="20" y="19"/>
                </a:cubicBezTo>
                <a:cubicBezTo>
                  <a:pt x="13" y="19"/>
                  <a:pt x="13" y="19"/>
                  <a:pt x="13" y="19"/>
                </a:cubicBezTo>
                <a:cubicBezTo>
                  <a:pt x="12" y="19"/>
                  <a:pt x="12" y="19"/>
                  <a:pt x="12" y="20"/>
                </a:cubicBezTo>
                <a:cubicBezTo>
                  <a:pt x="12" y="26"/>
                  <a:pt x="12" y="26"/>
                  <a:pt x="12" y="26"/>
                </a:cubicBezTo>
                <a:cubicBezTo>
                  <a:pt x="12" y="26"/>
                  <a:pt x="12" y="26"/>
                  <a:pt x="13" y="26"/>
                </a:cubicBezTo>
                <a:close/>
              </a:path>
            </a:pathLst>
          </a:custGeom>
          <a:solidFill>
            <a:schemeClr val="tx1">
              <a:lumMod val="75000"/>
              <a:lumOff val="25000"/>
            </a:schemeClr>
          </a:solidFill>
          <a:ln>
            <a:noFill/>
          </a:ln>
        </p:spPr>
        <p:txBody>
          <a:bodyPr vert="horz" wrap="square" lIns="243778" tIns="121888" rIns="243778" bIns="121888" numCol="1" anchor="t" anchorCtr="0" compatLnSpc="1">
            <a:prstTxWarp prst="textNoShape">
              <a:avLst/>
            </a:prstTxWarp>
          </a:bodyPr>
          <a:lstStyle/>
          <a:p>
            <a:endParaRPr lang="en-US" sz="3732"/>
          </a:p>
        </p:txBody>
      </p:sp>
      <p:sp>
        <p:nvSpPr>
          <p:cNvPr id="188" name="Freeform 214"/>
          <p:cNvSpPr>
            <a:spLocks noEditPoints="1"/>
          </p:cNvSpPr>
          <p:nvPr/>
        </p:nvSpPr>
        <p:spPr bwMode="auto">
          <a:xfrm>
            <a:off x="12496267" y="8849099"/>
            <a:ext cx="575512" cy="365578"/>
          </a:xfrm>
          <a:custGeom>
            <a:avLst/>
            <a:gdLst>
              <a:gd name="T0" fmla="*/ 2 w 30"/>
              <a:gd name="T1" fmla="*/ 0 h 19"/>
              <a:gd name="T2" fmla="*/ 28 w 30"/>
              <a:gd name="T3" fmla="*/ 0 h 19"/>
              <a:gd name="T4" fmla="*/ 30 w 30"/>
              <a:gd name="T5" fmla="*/ 2 h 19"/>
              <a:gd name="T6" fmla="*/ 30 w 30"/>
              <a:gd name="T7" fmla="*/ 17 h 19"/>
              <a:gd name="T8" fmla="*/ 28 w 30"/>
              <a:gd name="T9" fmla="*/ 19 h 19"/>
              <a:gd name="T10" fmla="*/ 2 w 30"/>
              <a:gd name="T11" fmla="*/ 19 h 19"/>
              <a:gd name="T12" fmla="*/ 0 w 30"/>
              <a:gd name="T13" fmla="*/ 17 h 19"/>
              <a:gd name="T14" fmla="*/ 0 w 30"/>
              <a:gd name="T15" fmla="*/ 2 h 19"/>
              <a:gd name="T16" fmla="*/ 2 w 30"/>
              <a:gd name="T17" fmla="*/ 0 h 19"/>
              <a:gd name="T18" fmla="*/ 27 w 30"/>
              <a:gd name="T19" fmla="*/ 7 h 19"/>
              <a:gd name="T20" fmla="*/ 27 w 30"/>
              <a:gd name="T21" fmla="*/ 4 h 19"/>
              <a:gd name="T22" fmla="*/ 27 w 30"/>
              <a:gd name="T23" fmla="*/ 3 h 19"/>
              <a:gd name="T24" fmla="*/ 20 w 30"/>
              <a:gd name="T25" fmla="*/ 3 h 19"/>
              <a:gd name="T26" fmla="*/ 20 w 30"/>
              <a:gd name="T27" fmla="*/ 4 h 19"/>
              <a:gd name="T28" fmla="*/ 20 w 30"/>
              <a:gd name="T29" fmla="*/ 7 h 19"/>
              <a:gd name="T30" fmla="*/ 20 w 30"/>
              <a:gd name="T31" fmla="*/ 7 h 19"/>
              <a:gd name="T32" fmla="*/ 27 w 30"/>
              <a:gd name="T33" fmla="*/ 7 h 19"/>
              <a:gd name="T34" fmla="*/ 27 w 30"/>
              <a:gd name="T35" fmla="*/ 7 h 19"/>
              <a:gd name="T36" fmla="*/ 22 w 30"/>
              <a:gd name="T37" fmla="*/ 15 h 19"/>
              <a:gd name="T38" fmla="*/ 27 w 30"/>
              <a:gd name="T39" fmla="*/ 15 h 19"/>
              <a:gd name="T40" fmla="*/ 27 w 30"/>
              <a:gd name="T41" fmla="*/ 15 h 19"/>
              <a:gd name="T42" fmla="*/ 27 w 30"/>
              <a:gd name="T43" fmla="*/ 14 h 19"/>
              <a:gd name="T44" fmla="*/ 27 w 30"/>
              <a:gd name="T45" fmla="*/ 14 h 19"/>
              <a:gd name="T46" fmla="*/ 22 w 30"/>
              <a:gd name="T47" fmla="*/ 14 h 19"/>
              <a:gd name="T48" fmla="*/ 22 w 30"/>
              <a:gd name="T49" fmla="*/ 14 h 19"/>
              <a:gd name="T50" fmla="*/ 22 w 30"/>
              <a:gd name="T51" fmla="*/ 15 h 19"/>
              <a:gd name="T52" fmla="*/ 22 w 30"/>
              <a:gd name="T53" fmla="*/ 15 h 19"/>
              <a:gd name="T54" fmla="*/ 16 w 30"/>
              <a:gd name="T55" fmla="*/ 15 h 19"/>
              <a:gd name="T56" fmla="*/ 20 w 30"/>
              <a:gd name="T57" fmla="*/ 15 h 19"/>
              <a:gd name="T58" fmla="*/ 21 w 30"/>
              <a:gd name="T59" fmla="*/ 15 h 19"/>
              <a:gd name="T60" fmla="*/ 21 w 30"/>
              <a:gd name="T61" fmla="*/ 14 h 19"/>
              <a:gd name="T62" fmla="*/ 20 w 30"/>
              <a:gd name="T63" fmla="*/ 14 h 19"/>
              <a:gd name="T64" fmla="*/ 16 w 30"/>
              <a:gd name="T65" fmla="*/ 14 h 19"/>
              <a:gd name="T66" fmla="*/ 16 w 30"/>
              <a:gd name="T67" fmla="*/ 14 h 19"/>
              <a:gd name="T68" fmla="*/ 16 w 30"/>
              <a:gd name="T69" fmla="*/ 15 h 19"/>
              <a:gd name="T70" fmla="*/ 16 w 30"/>
              <a:gd name="T71" fmla="*/ 15 h 19"/>
              <a:gd name="T72" fmla="*/ 10 w 30"/>
              <a:gd name="T73" fmla="*/ 15 h 19"/>
              <a:gd name="T74" fmla="*/ 14 w 30"/>
              <a:gd name="T75" fmla="*/ 15 h 19"/>
              <a:gd name="T76" fmla="*/ 15 w 30"/>
              <a:gd name="T77" fmla="*/ 15 h 19"/>
              <a:gd name="T78" fmla="*/ 15 w 30"/>
              <a:gd name="T79" fmla="*/ 14 h 19"/>
              <a:gd name="T80" fmla="*/ 14 w 30"/>
              <a:gd name="T81" fmla="*/ 14 h 19"/>
              <a:gd name="T82" fmla="*/ 10 w 30"/>
              <a:gd name="T83" fmla="*/ 14 h 19"/>
              <a:gd name="T84" fmla="*/ 10 w 30"/>
              <a:gd name="T85" fmla="*/ 14 h 19"/>
              <a:gd name="T86" fmla="*/ 10 w 30"/>
              <a:gd name="T87" fmla="*/ 15 h 19"/>
              <a:gd name="T88" fmla="*/ 10 w 30"/>
              <a:gd name="T89" fmla="*/ 15 h 19"/>
              <a:gd name="T90" fmla="*/ 4 w 30"/>
              <a:gd name="T91" fmla="*/ 15 h 19"/>
              <a:gd name="T92" fmla="*/ 8 w 30"/>
              <a:gd name="T93" fmla="*/ 15 h 19"/>
              <a:gd name="T94" fmla="*/ 8 w 30"/>
              <a:gd name="T95" fmla="*/ 15 h 19"/>
              <a:gd name="T96" fmla="*/ 8 w 30"/>
              <a:gd name="T97" fmla="*/ 14 h 19"/>
              <a:gd name="T98" fmla="*/ 8 w 30"/>
              <a:gd name="T99" fmla="*/ 14 h 19"/>
              <a:gd name="T100" fmla="*/ 4 w 30"/>
              <a:gd name="T101" fmla="*/ 14 h 19"/>
              <a:gd name="T102" fmla="*/ 3 w 30"/>
              <a:gd name="T103" fmla="*/ 14 h 19"/>
              <a:gd name="T104" fmla="*/ 3 w 30"/>
              <a:gd name="T105" fmla="*/ 15 h 19"/>
              <a:gd name="T106" fmla="*/ 4 w 30"/>
              <a:gd name="T107" fmla="*/ 15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0" h="19">
                <a:moveTo>
                  <a:pt x="2" y="0"/>
                </a:moveTo>
                <a:cubicBezTo>
                  <a:pt x="28" y="0"/>
                  <a:pt x="28" y="0"/>
                  <a:pt x="28" y="0"/>
                </a:cubicBezTo>
                <a:cubicBezTo>
                  <a:pt x="29" y="0"/>
                  <a:pt x="30" y="1"/>
                  <a:pt x="30" y="2"/>
                </a:cubicBezTo>
                <a:cubicBezTo>
                  <a:pt x="30" y="17"/>
                  <a:pt x="30" y="17"/>
                  <a:pt x="30" y="17"/>
                </a:cubicBezTo>
                <a:cubicBezTo>
                  <a:pt x="30" y="18"/>
                  <a:pt x="29" y="19"/>
                  <a:pt x="28" y="19"/>
                </a:cubicBezTo>
                <a:cubicBezTo>
                  <a:pt x="2" y="19"/>
                  <a:pt x="2" y="19"/>
                  <a:pt x="2" y="19"/>
                </a:cubicBezTo>
                <a:cubicBezTo>
                  <a:pt x="1" y="19"/>
                  <a:pt x="0" y="18"/>
                  <a:pt x="0" y="17"/>
                </a:cubicBezTo>
                <a:cubicBezTo>
                  <a:pt x="0" y="2"/>
                  <a:pt x="0" y="2"/>
                  <a:pt x="0" y="2"/>
                </a:cubicBezTo>
                <a:cubicBezTo>
                  <a:pt x="0" y="1"/>
                  <a:pt x="1" y="0"/>
                  <a:pt x="2" y="0"/>
                </a:cubicBezTo>
                <a:close/>
                <a:moveTo>
                  <a:pt x="27" y="7"/>
                </a:moveTo>
                <a:cubicBezTo>
                  <a:pt x="27" y="6"/>
                  <a:pt x="27" y="5"/>
                  <a:pt x="27" y="4"/>
                </a:cubicBezTo>
                <a:cubicBezTo>
                  <a:pt x="27" y="4"/>
                  <a:pt x="27" y="3"/>
                  <a:pt x="27" y="3"/>
                </a:cubicBezTo>
                <a:cubicBezTo>
                  <a:pt x="25" y="3"/>
                  <a:pt x="22" y="3"/>
                  <a:pt x="20" y="3"/>
                </a:cubicBezTo>
                <a:cubicBezTo>
                  <a:pt x="20" y="3"/>
                  <a:pt x="20" y="4"/>
                  <a:pt x="20" y="4"/>
                </a:cubicBezTo>
                <a:cubicBezTo>
                  <a:pt x="20" y="5"/>
                  <a:pt x="20" y="6"/>
                  <a:pt x="20" y="7"/>
                </a:cubicBezTo>
                <a:cubicBezTo>
                  <a:pt x="20" y="7"/>
                  <a:pt x="20" y="7"/>
                  <a:pt x="20" y="7"/>
                </a:cubicBezTo>
                <a:cubicBezTo>
                  <a:pt x="22" y="7"/>
                  <a:pt x="25" y="7"/>
                  <a:pt x="27" y="7"/>
                </a:cubicBezTo>
                <a:cubicBezTo>
                  <a:pt x="27" y="7"/>
                  <a:pt x="27" y="7"/>
                  <a:pt x="27" y="7"/>
                </a:cubicBezTo>
                <a:close/>
                <a:moveTo>
                  <a:pt x="22" y="15"/>
                </a:moveTo>
                <a:cubicBezTo>
                  <a:pt x="27" y="15"/>
                  <a:pt x="27" y="15"/>
                  <a:pt x="27" y="15"/>
                </a:cubicBezTo>
                <a:cubicBezTo>
                  <a:pt x="27" y="15"/>
                  <a:pt x="27" y="15"/>
                  <a:pt x="27" y="15"/>
                </a:cubicBezTo>
                <a:cubicBezTo>
                  <a:pt x="27" y="14"/>
                  <a:pt x="27" y="14"/>
                  <a:pt x="27" y="14"/>
                </a:cubicBezTo>
                <a:cubicBezTo>
                  <a:pt x="27" y="14"/>
                  <a:pt x="27" y="14"/>
                  <a:pt x="27" y="14"/>
                </a:cubicBezTo>
                <a:cubicBezTo>
                  <a:pt x="22" y="14"/>
                  <a:pt x="22" y="14"/>
                  <a:pt x="22" y="14"/>
                </a:cubicBezTo>
                <a:cubicBezTo>
                  <a:pt x="22" y="14"/>
                  <a:pt x="22" y="14"/>
                  <a:pt x="22" y="14"/>
                </a:cubicBezTo>
                <a:cubicBezTo>
                  <a:pt x="22" y="15"/>
                  <a:pt x="22" y="15"/>
                  <a:pt x="22" y="15"/>
                </a:cubicBezTo>
                <a:cubicBezTo>
                  <a:pt x="22" y="15"/>
                  <a:pt x="22" y="15"/>
                  <a:pt x="22" y="15"/>
                </a:cubicBezTo>
                <a:close/>
                <a:moveTo>
                  <a:pt x="16" y="15"/>
                </a:moveTo>
                <a:cubicBezTo>
                  <a:pt x="20" y="15"/>
                  <a:pt x="20" y="15"/>
                  <a:pt x="20" y="15"/>
                </a:cubicBezTo>
                <a:cubicBezTo>
                  <a:pt x="21" y="15"/>
                  <a:pt x="21" y="15"/>
                  <a:pt x="21" y="15"/>
                </a:cubicBezTo>
                <a:cubicBezTo>
                  <a:pt x="21" y="14"/>
                  <a:pt x="21" y="14"/>
                  <a:pt x="21" y="14"/>
                </a:cubicBezTo>
                <a:cubicBezTo>
                  <a:pt x="21" y="14"/>
                  <a:pt x="21" y="14"/>
                  <a:pt x="20" y="14"/>
                </a:cubicBezTo>
                <a:cubicBezTo>
                  <a:pt x="16" y="14"/>
                  <a:pt x="16" y="14"/>
                  <a:pt x="16" y="14"/>
                </a:cubicBezTo>
                <a:cubicBezTo>
                  <a:pt x="16" y="14"/>
                  <a:pt x="16" y="14"/>
                  <a:pt x="16" y="14"/>
                </a:cubicBezTo>
                <a:cubicBezTo>
                  <a:pt x="16" y="15"/>
                  <a:pt x="16" y="15"/>
                  <a:pt x="16" y="15"/>
                </a:cubicBezTo>
                <a:cubicBezTo>
                  <a:pt x="16" y="15"/>
                  <a:pt x="16" y="15"/>
                  <a:pt x="16" y="15"/>
                </a:cubicBezTo>
                <a:close/>
                <a:moveTo>
                  <a:pt x="10" y="15"/>
                </a:moveTo>
                <a:cubicBezTo>
                  <a:pt x="14" y="15"/>
                  <a:pt x="14" y="15"/>
                  <a:pt x="14" y="15"/>
                </a:cubicBezTo>
                <a:cubicBezTo>
                  <a:pt x="14" y="15"/>
                  <a:pt x="15" y="15"/>
                  <a:pt x="15" y="15"/>
                </a:cubicBezTo>
                <a:cubicBezTo>
                  <a:pt x="15" y="14"/>
                  <a:pt x="15" y="14"/>
                  <a:pt x="15" y="14"/>
                </a:cubicBezTo>
                <a:cubicBezTo>
                  <a:pt x="15" y="14"/>
                  <a:pt x="14" y="14"/>
                  <a:pt x="14" y="14"/>
                </a:cubicBezTo>
                <a:cubicBezTo>
                  <a:pt x="10" y="14"/>
                  <a:pt x="10" y="14"/>
                  <a:pt x="10" y="14"/>
                </a:cubicBezTo>
                <a:cubicBezTo>
                  <a:pt x="10" y="14"/>
                  <a:pt x="10" y="14"/>
                  <a:pt x="10" y="14"/>
                </a:cubicBezTo>
                <a:cubicBezTo>
                  <a:pt x="10" y="15"/>
                  <a:pt x="10" y="15"/>
                  <a:pt x="10" y="15"/>
                </a:cubicBezTo>
                <a:cubicBezTo>
                  <a:pt x="10" y="15"/>
                  <a:pt x="10" y="15"/>
                  <a:pt x="10" y="15"/>
                </a:cubicBezTo>
                <a:close/>
                <a:moveTo>
                  <a:pt x="4" y="15"/>
                </a:moveTo>
                <a:cubicBezTo>
                  <a:pt x="8" y="15"/>
                  <a:pt x="8" y="15"/>
                  <a:pt x="8" y="15"/>
                </a:cubicBezTo>
                <a:cubicBezTo>
                  <a:pt x="8" y="15"/>
                  <a:pt x="8" y="15"/>
                  <a:pt x="8" y="15"/>
                </a:cubicBezTo>
                <a:cubicBezTo>
                  <a:pt x="8" y="14"/>
                  <a:pt x="8" y="14"/>
                  <a:pt x="8" y="14"/>
                </a:cubicBezTo>
                <a:cubicBezTo>
                  <a:pt x="8" y="14"/>
                  <a:pt x="8" y="14"/>
                  <a:pt x="8" y="14"/>
                </a:cubicBezTo>
                <a:cubicBezTo>
                  <a:pt x="4" y="14"/>
                  <a:pt x="4" y="14"/>
                  <a:pt x="4" y="14"/>
                </a:cubicBezTo>
                <a:cubicBezTo>
                  <a:pt x="4" y="14"/>
                  <a:pt x="3" y="14"/>
                  <a:pt x="3" y="14"/>
                </a:cubicBezTo>
                <a:cubicBezTo>
                  <a:pt x="3" y="15"/>
                  <a:pt x="3" y="15"/>
                  <a:pt x="3" y="15"/>
                </a:cubicBezTo>
                <a:cubicBezTo>
                  <a:pt x="3" y="15"/>
                  <a:pt x="4" y="15"/>
                  <a:pt x="4" y="15"/>
                </a:cubicBezTo>
                <a:close/>
              </a:path>
            </a:pathLst>
          </a:custGeom>
          <a:solidFill>
            <a:schemeClr val="tx1">
              <a:lumMod val="75000"/>
              <a:lumOff val="25000"/>
            </a:schemeClr>
          </a:solidFill>
          <a:ln>
            <a:noFill/>
          </a:ln>
        </p:spPr>
        <p:txBody>
          <a:bodyPr vert="horz" wrap="square" lIns="243778" tIns="121888" rIns="243778" bIns="121888" numCol="1" anchor="t" anchorCtr="0" compatLnSpc="1">
            <a:prstTxWarp prst="textNoShape">
              <a:avLst/>
            </a:prstTxWarp>
          </a:bodyPr>
          <a:lstStyle/>
          <a:p>
            <a:endParaRPr lang="en-US" sz="3732"/>
          </a:p>
        </p:txBody>
      </p:sp>
      <p:sp>
        <p:nvSpPr>
          <p:cNvPr id="189" name="Freeform 215"/>
          <p:cNvSpPr>
            <a:spLocks noEditPoints="1"/>
          </p:cNvSpPr>
          <p:nvPr/>
        </p:nvSpPr>
        <p:spPr bwMode="auto">
          <a:xfrm>
            <a:off x="19887407" y="7564155"/>
            <a:ext cx="691336" cy="477782"/>
          </a:xfrm>
          <a:custGeom>
            <a:avLst/>
            <a:gdLst>
              <a:gd name="T0" fmla="*/ 15 w 36"/>
              <a:gd name="T1" fmla="*/ 25 h 25"/>
              <a:gd name="T2" fmla="*/ 24 w 36"/>
              <a:gd name="T3" fmla="*/ 25 h 25"/>
              <a:gd name="T4" fmla="*/ 29 w 36"/>
              <a:gd name="T5" fmla="*/ 25 h 25"/>
              <a:gd name="T6" fmla="*/ 34 w 36"/>
              <a:gd name="T7" fmla="*/ 5 h 25"/>
              <a:gd name="T8" fmla="*/ 31 w 36"/>
              <a:gd name="T9" fmla="*/ 5 h 25"/>
              <a:gd name="T10" fmla="*/ 12 w 36"/>
              <a:gd name="T11" fmla="*/ 3 h 25"/>
              <a:gd name="T12" fmla="*/ 7 w 36"/>
              <a:gd name="T13" fmla="*/ 5 h 25"/>
              <a:gd name="T14" fmla="*/ 0 w 36"/>
              <a:gd name="T15" fmla="*/ 8 h 25"/>
              <a:gd name="T16" fmla="*/ 9 w 36"/>
              <a:gd name="T17" fmla="*/ 25 h 25"/>
              <a:gd name="T18" fmla="*/ 27 w 36"/>
              <a:gd name="T19" fmla="*/ 12 h 25"/>
              <a:gd name="T20" fmla="*/ 12 w 36"/>
              <a:gd name="T21" fmla="*/ 12 h 25"/>
              <a:gd name="T22" fmla="*/ 19 w 36"/>
              <a:gd name="T23" fmla="*/ 10 h 25"/>
              <a:gd name="T24" fmla="*/ 21 w 36"/>
              <a:gd name="T25" fmla="*/ 12 h 25"/>
              <a:gd name="T26" fmla="*/ 22 w 36"/>
              <a:gd name="T27" fmla="*/ 14 h 25"/>
              <a:gd name="T28" fmla="*/ 21 w 36"/>
              <a:gd name="T29" fmla="*/ 16 h 25"/>
              <a:gd name="T30" fmla="*/ 19 w 36"/>
              <a:gd name="T31" fmla="*/ 16 h 25"/>
              <a:gd name="T32" fmla="*/ 19 w 36"/>
              <a:gd name="T33" fmla="*/ 17 h 25"/>
              <a:gd name="T34" fmla="*/ 18 w 36"/>
              <a:gd name="T35" fmla="*/ 16 h 25"/>
              <a:gd name="T36" fmla="*/ 16 w 36"/>
              <a:gd name="T37" fmla="*/ 15 h 25"/>
              <a:gd name="T38" fmla="*/ 16 w 36"/>
              <a:gd name="T39" fmla="*/ 13 h 25"/>
              <a:gd name="T40" fmla="*/ 17 w 36"/>
              <a:gd name="T41" fmla="*/ 14 h 25"/>
              <a:gd name="T42" fmla="*/ 18 w 36"/>
              <a:gd name="T43" fmla="*/ 15 h 25"/>
              <a:gd name="T44" fmla="*/ 19 w 36"/>
              <a:gd name="T45" fmla="*/ 13 h 25"/>
              <a:gd name="T46" fmla="*/ 17 w 36"/>
              <a:gd name="T47" fmla="*/ 12 h 25"/>
              <a:gd name="T48" fmla="*/ 16 w 36"/>
              <a:gd name="T49" fmla="*/ 10 h 25"/>
              <a:gd name="T50" fmla="*/ 17 w 36"/>
              <a:gd name="T51" fmla="*/ 9 h 25"/>
              <a:gd name="T52" fmla="*/ 19 w 36"/>
              <a:gd name="T53" fmla="*/ 8 h 25"/>
              <a:gd name="T54" fmla="*/ 19 w 36"/>
              <a:gd name="T55" fmla="*/ 8 h 25"/>
              <a:gd name="T56" fmla="*/ 22 w 36"/>
              <a:gd name="T57" fmla="*/ 9 h 25"/>
              <a:gd name="T58" fmla="*/ 21 w 36"/>
              <a:gd name="T59" fmla="*/ 11 h 25"/>
              <a:gd name="T60" fmla="*/ 21 w 36"/>
              <a:gd name="T61" fmla="*/ 10 h 25"/>
              <a:gd name="T62" fmla="*/ 19 w 36"/>
              <a:gd name="T63" fmla="*/ 10 h 25"/>
              <a:gd name="T64" fmla="*/ 19 w 36"/>
              <a:gd name="T65" fmla="*/ 12 h 25"/>
              <a:gd name="T66" fmla="*/ 17 w 36"/>
              <a:gd name="T67" fmla="*/ 10 h 25"/>
              <a:gd name="T68" fmla="*/ 18 w 36"/>
              <a:gd name="T69" fmla="*/ 10 h 25"/>
              <a:gd name="T70" fmla="*/ 19 w 36"/>
              <a:gd name="T71" fmla="*/ 10 h 25"/>
              <a:gd name="T72" fmla="*/ 20 w 36"/>
              <a:gd name="T73" fmla="*/ 13 h 25"/>
              <a:gd name="T74" fmla="*/ 21 w 36"/>
              <a:gd name="T75" fmla="*/ 14 h 25"/>
              <a:gd name="T76" fmla="*/ 20 w 36"/>
              <a:gd name="T77" fmla="*/ 15 h 25"/>
              <a:gd name="T78" fmla="*/ 19 w 36"/>
              <a:gd name="T79" fmla="*/ 13 h 25"/>
              <a:gd name="T80" fmla="*/ 15 w 36"/>
              <a:gd name="T81" fmla="*/ 16 h 25"/>
              <a:gd name="T82" fmla="*/ 15 w 36"/>
              <a:gd name="T83" fmla="*/ 9 h 25"/>
              <a:gd name="T84" fmla="*/ 23 w 36"/>
              <a:gd name="T85" fmla="*/ 9 h 25"/>
              <a:gd name="T86" fmla="*/ 23 w 36"/>
              <a:gd name="T87" fmla="*/ 16 h 25"/>
              <a:gd name="T88" fmla="*/ 23 w 36"/>
              <a:gd name="T89" fmla="*/ 17 h 25"/>
              <a:gd name="T90" fmla="*/ 15 w 36"/>
              <a:gd name="T91" fmla="*/ 17 h 25"/>
              <a:gd name="T92" fmla="*/ 15 w 36"/>
              <a:gd name="T93" fmla="*/ 8 h 25"/>
              <a:gd name="T94" fmla="*/ 23 w 36"/>
              <a:gd name="T95" fmla="*/ 8 h 25"/>
              <a:gd name="T96" fmla="*/ 23 w 36"/>
              <a:gd name="T97" fmla="*/ 17 h 25"/>
              <a:gd name="T98" fmla="*/ 7 w 36"/>
              <a:gd name="T99" fmla="*/ 8 h 25"/>
              <a:gd name="T100" fmla="*/ 5 w 36"/>
              <a:gd name="T101" fmla="*/ 9 h 25"/>
              <a:gd name="T102" fmla="*/ 7 w 36"/>
              <a:gd name="T103" fmla="*/ 8 h 25"/>
              <a:gd name="T104" fmla="*/ 5 w 36"/>
              <a:gd name="T105" fmla="*/ 8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6" h="25">
                <a:moveTo>
                  <a:pt x="9" y="25"/>
                </a:moveTo>
                <a:cubicBezTo>
                  <a:pt x="15" y="25"/>
                  <a:pt x="15" y="25"/>
                  <a:pt x="15" y="25"/>
                </a:cubicBezTo>
                <a:cubicBezTo>
                  <a:pt x="15" y="25"/>
                  <a:pt x="15" y="25"/>
                  <a:pt x="15" y="25"/>
                </a:cubicBezTo>
                <a:cubicBezTo>
                  <a:pt x="16" y="22"/>
                  <a:pt x="23" y="22"/>
                  <a:pt x="24" y="25"/>
                </a:cubicBezTo>
                <a:cubicBezTo>
                  <a:pt x="24" y="25"/>
                  <a:pt x="24" y="25"/>
                  <a:pt x="25" y="25"/>
                </a:cubicBezTo>
                <a:cubicBezTo>
                  <a:pt x="29" y="25"/>
                  <a:pt x="29" y="25"/>
                  <a:pt x="29" y="25"/>
                </a:cubicBezTo>
                <a:cubicBezTo>
                  <a:pt x="31" y="25"/>
                  <a:pt x="36" y="14"/>
                  <a:pt x="32" y="7"/>
                </a:cubicBezTo>
                <a:cubicBezTo>
                  <a:pt x="33" y="7"/>
                  <a:pt x="34" y="6"/>
                  <a:pt x="34" y="5"/>
                </a:cubicBezTo>
                <a:cubicBezTo>
                  <a:pt x="33" y="4"/>
                  <a:pt x="32" y="4"/>
                  <a:pt x="31" y="5"/>
                </a:cubicBezTo>
                <a:cubicBezTo>
                  <a:pt x="31" y="5"/>
                  <a:pt x="31" y="5"/>
                  <a:pt x="31" y="5"/>
                </a:cubicBezTo>
                <a:cubicBezTo>
                  <a:pt x="28" y="3"/>
                  <a:pt x="24" y="1"/>
                  <a:pt x="18" y="1"/>
                </a:cubicBezTo>
                <a:cubicBezTo>
                  <a:pt x="15" y="1"/>
                  <a:pt x="13" y="2"/>
                  <a:pt x="12" y="3"/>
                </a:cubicBezTo>
                <a:cubicBezTo>
                  <a:pt x="11" y="1"/>
                  <a:pt x="8" y="0"/>
                  <a:pt x="6" y="0"/>
                </a:cubicBezTo>
                <a:cubicBezTo>
                  <a:pt x="7" y="1"/>
                  <a:pt x="7" y="4"/>
                  <a:pt x="7" y="5"/>
                </a:cubicBezTo>
                <a:cubicBezTo>
                  <a:pt x="7" y="5"/>
                  <a:pt x="7" y="5"/>
                  <a:pt x="7" y="5"/>
                </a:cubicBezTo>
                <a:cubicBezTo>
                  <a:pt x="5" y="7"/>
                  <a:pt x="3" y="9"/>
                  <a:pt x="0" y="8"/>
                </a:cubicBezTo>
                <a:cubicBezTo>
                  <a:pt x="1" y="14"/>
                  <a:pt x="1" y="14"/>
                  <a:pt x="1" y="14"/>
                </a:cubicBezTo>
                <a:cubicBezTo>
                  <a:pt x="5" y="16"/>
                  <a:pt x="7" y="25"/>
                  <a:pt x="9" y="25"/>
                </a:cubicBezTo>
                <a:close/>
                <a:moveTo>
                  <a:pt x="19" y="5"/>
                </a:moveTo>
                <a:cubicBezTo>
                  <a:pt x="23" y="5"/>
                  <a:pt x="27" y="8"/>
                  <a:pt x="27" y="12"/>
                </a:cubicBezTo>
                <a:cubicBezTo>
                  <a:pt x="27" y="16"/>
                  <a:pt x="23" y="20"/>
                  <a:pt x="19" y="20"/>
                </a:cubicBezTo>
                <a:cubicBezTo>
                  <a:pt x="15" y="20"/>
                  <a:pt x="12" y="16"/>
                  <a:pt x="12" y="12"/>
                </a:cubicBezTo>
                <a:cubicBezTo>
                  <a:pt x="12" y="8"/>
                  <a:pt x="15" y="5"/>
                  <a:pt x="19" y="5"/>
                </a:cubicBezTo>
                <a:close/>
                <a:moveTo>
                  <a:pt x="19" y="10"/>
                </a:moveTo>
                <a:cubicBezTo>
                  <a:pt x="19" y="12"/>
                  <a:pt x="19" y="12"/>
                  <a:pt x="19" y="12"/>
                </a:cubicBezTo>
                <a:cubicBezTo>
                  <a:pt x="20" y="12"/>
                  <a:pt x="21" y="12"/>
                  <a:pt x="21" y="12"/>
                </a:cubicBezTo>
                <a:cubicBezTo>
                  <a:pt x="21" y="12"/>
                  <a:pt x="22" y="12"/>
                  <a:pt x="22" y="12"/>
                </a:cubicBezTo>
                <a:cubicBezTo>
                  <a:pt x="22" y="13"/>
                  <a:pt x="22" y="13"/>
                  <a:pt x="22" y="14"/>
                </a:cubicBezTo>
                <a:cubicBezTo>
                  <a:pt x="22" y="14"/>
                  <a:pt x="22" y="15"/>
                  <a:pt x="22" y="15"/>
                </a:cubicBezTo>
                <a:cubicBezTo>
                  <a:pt x="22" y="15"/>
                  <a:pt x="21" y="15"/>
                  <a:pt x="21" y="16"/>
                </a:cubicBezTo>
                <a:cubicBezTo>
                  <a:pt x="21" y="16"/>
                  <a:pt x="20" y="16"/>
                  <a:pt x="20" y="16"/>
                </a:cubicBezTo>
                <a:cubicBezTo>
                  <a:pt x="19" y="16"/>
                  <a:pt x="19" y="16"/>
                  <a:pt x="19" y="16"/>
                </a:cubicBezTo>
                <a:cubicBezTo>
                  <a:pt x="19" y="17"/>
                  <a:pt x="19" y="17"/>
                  <a:pt x="19" y="17"/>
                </a:cubicBezTo>
                <a:cubicBezTo>
                  <a:pt x="19" y="17"/>
                  <a:pt x="19" y="17"/>
                  <a:pt x="19" y="17"/>
                </a:cubicBezTo>
                <a:cubicBezTo>
                  <a:pt x="19" y="16"/>
                  <a:pt x="19" y="16"/>
                  <a:pt x="19" y="16"/>
                </a:cubicBezTo>
                <a:cubicBezTo>
                  <a:pt x="18" y="16"/>
                  <a:pt x="18" y="16"/>
                  <a:pt x="18" y="16"/>
                </a:cubicBezTo>
                <a:cubicBezTo>
                  <a:pt x="17" y="16"/>
                  <a:pt x="17" y="16"/>
                  <a:pt x="17" y="15"/>
                </a:cubicBezTo>
                <a:cubicBezTo>
                  <a:pt x="16" y="15"/>
                  <a:pt x="16" y="15"/>
                  <a:pt x="16" y="15"/>
                </a:cubicBezTo>
                <a:cubicBezTo>
                  <a:pt x="16" y="14"/>
                  <a:pt x="16" y="14"/>
                  <a:pt x="16" y="14"/>
                </a:cubicBezTo>
                <a:cubicBezTo>
                  <a:pt x="16" y="13"/>
                  <a:pt x="16" y="13"/>
                  <a:pt x="16" y="13"/>
                </a:cubicBezTo>
                <a:cubicBezTo>
                  <a:pt x="17" y="13"/>
                  <a:pt x="17" y="13"/>
                  <a:pt x="17" y="13"/>
                </a:cubicBezTo>
                <a:cubicBezTo>
                  <a:pt x="17" y="14"/>
                  <a:pt x="17" y="14"/>
                  <a:pt x="17" y="14"/>
                </a:cubicBezTo>
                <a:cubicBezTo>
                  <a:pt x="17" y="14"/>
                  <a:pt x="17" y="14"/>
                  <a:pt x="17" y="15"/>
                </a:cubicBezTo>
                <a:cubicBezTo>
                  <a:pt x="18" y="15"/>
                  <a:pt x="18" y="15"/>
                  <a:pt x="18" y="15"/>
                </a:cubicBezTo>
                <a:cubicBezTo>
                  <a:pt x="18" y="15"/>
                  <a:pt x="18" y="15"/>
                  <a:pt x="19" y="15"/>
                </a:cubicBezTo>
                <a:cubicBezTo>
                  <a:pt x="19" y="13"/>
                  <a:pt x="19" y="13"/>
                  <a:pt x="19" y="13"/>
                </a:cubicBezTo>
                <a:cubicBezTo>
                  <a:pt x="18" y="13"/>
                  <a:pt x="18" y="13"/>
                  <a:pt x="17" y="12"/>
                </a:cubicBezTo>
                <a:cubicBezTo>
                  <a:pt x="17" y="12"/>
                  <a:pt x="17" y="12"/>
                  <a:pt x="17" y="12"/>
                </a:cubicBezTo>
                <a:cubicBezTo>
                  <a:pt x="16" y="12"/>
                  <a:pt x="16" y="12"/>
                  <a:pt x="16" y="12"/>
                </a:cubicBezTo>
                <a:cubicBezTo>
                  <a:pt x="16" y="11"/>
                  <a:pt x="16" y="11"/>
                  <a:pt x="16" y="10"/>
                </a:cubicBezTo>
                <a:cubicBezTo>
                  <a:pt x="16" y="10"/>
                  <a:pt x="16" y="10"/>
                  <a:pt x="16" y="9"/>
                </a:cubicBezTo>
                <a:cubicBezTo>
                  <a:pt x="17" y="9"/>
                  <a:pt x="17" y="9"/>
                  <a:pt x="17" y="9"/>
                </a:cubicBezTo>
                <a:cubicBezTo>
                  <a:pt x="18" y="8"/>
                  <a:pt x="18" y="8"/>
                  <a:pt x="19" y="8"/>
                </a:cubicBezTo>
                <a:cubicBezTo>
                  <a:pt x="19" y="8"/>
                  <a:pt x="19" y="8"/>
                  <a:pt x="19" y="8"/>
                </a:cubicBezTo>
                <a:cubicBezTo>
                  <a:pt x="19" y="8"/>
                  <a:pt x="19" y="8"/>
                  <a:pt x="19" y="8"/>
                </a:cubicBezTo>
                <a:cubicBezTo>
                  <a:pt x="19" y="8"/>
                  <a:pt x="19" y="8"/>
                  <a:pt x="19" y="8"/>
                </a:cubicBezTo>
                <a:cubicBezTo>
                  <a:pt x="20" y="8"/>
                  <a:pt x="21" y="9"/>
                  <a:pt x="21" y="9"/>
                </a:cubicBezTo>
                <a:cubicBezTo>
                  <a:pt x="21" y="9"/>
                  <a:pt x="22" y="9"/>
                  <a:pt x="22" y="9"/>
                </a:cubicBezTo>
                <a:cubicBezTo>
                  <a:pt x="22" y="10"/>
                  <a:pt x="22" y="10"/>
                  <a:pt x="22" y="11"/>
                </a:cubicBezTo>
                <a:cubicBezTo>
                  <a:pt x="21" y="11"/>
                  <a:pt x="21" y="11"/>
                  <a:pt x="21" y="11"/>
                </a:cubicBezTo>
                <a:cubicBezTo>
                  <a:pt x="21" y="11"/>
                  <a:pt x="21" y="11"/>
                  <a:pt x="21" y="10"/>
                </a:cubicBezTo>
                <a:cubicBezTo>
                  <a:pt x="21" y="10"/>
                  <a:pt x="21" y="10"/>
                  <a:pt x="21" y="10"/>
                </a:cubicBezTo>
                <a:cubicBezTo>
                  <a:pt x="20" y="10"/>
                  <a:pt x="20" y="10"/>
                  <a:pt x="20" y="10"/>
                </a:cubicBezTo>
                <a:cubicBezTo>
                  <a:pt x="19" y="10"/>
                  <a:pt x="19" y="10"/>
                  <a:pt x="19" y="10"/>
                </a:cubicBezTo>
                <a:close/>
                <a:moveTo>
                  <a:pt x="19" y="10"/>
                </a:moveTo>
                <a:cubicBezTo>
                  <a:pt x="19" y="12"/>
                  <a:pt x="19" y="12"/>
                  <a:pt x="19" y="12"/>
                </a:cubicBezTo>
                <a:cubicBezTo>
                  <a:pt x="18" y="12"/>
                  <a:pt x="18" y="11"/>
                  <a:pt x="18" y="11"/>
                </a:cubicBezTo>
                <a:cubicBezTo>
                  <a:pt x="17" y="11"/>
                  <a:pt x="17" y="11"/>
                  <a:pt x="17" y="10"/>
                </a:cubicBezTo>
                <a:cubicBezTo>
                  <a:pt x="17" y="10"/>
                  <a:pt x="17" y="10"/>
                  <a:pt x="17" y="10"/>
                </a:cubicBezTo>
                <a:cubicBezTo>
                  <a:pt x="17" y="10"/>
                  <a:pt x="18" y="10"/>
                  <a:pt x="18" y="10"/>
                </a:cubicBezTo>
                <a:cubicBezTo>
                  <a:pt x="18" y="10"/>
                  <a:pt x="18" y="10"/>
                  <a:pt x="18" y="10"/>
                </a:cubicBezTo>
                <a:cubicBezTo>
                  <a:pt x="19" y="10"/>
                  <a:pt x="19" y="10"/>
                  <a:pt x="19" y="10"/>
                </a:cubicBezTo>
                <a:close/>
                <a:moveTo>
                  <a:pt x="19" y="13"/>
                </a:moveTo>
                <a:cubicBezTo>
                  <a:pt x="20" y="13"/>
                  <a:pt x="20" y="13"/>
                  <a:pt x="20" y="13"/>
                </a:cubicBezTo>
                <a:cubicBezTo>
                  <a:pt x="20" y="13"/>
                  <a:pt x="21" y="13"/>
                  <a:pt x="21" y="13"/>
                </a:cubicBezTo>
                <a:cubicBezTo>
                  <a:pt x="21" y="13"/>
                  <a:pt x="21" y="13"/>
                  <a:pt x="21" y="14"/>
                </a:cubicBezTo>
                <a:cubicBezTo>
                  <a:pt x="21" y="14"/>
                  <a:pt x="21" y="14"/>
                  <a:pt x="21" y="15"/>
                </a:cubicBezTo>
                <a:cubicBezTo>
                  <a:pt x="20" y="15"/>
                  <a:pt x="20" y="15"/>
                  <a:pt x="20" y="15"/>
                </a:cubicBezTo>
                <a:cubicBezTo>
                  <a:pt x="19" y="15"/>
                  <a:pt x="19" y="15"/>
                  <a:pt x="19" y="15"/>
                </a:cubicBezTo>
                <a:cubicBezTo>
                  <a:pt x="19" y="13"/>
                  <a:pt x="19" y="13"/>
                  <a:pt x="19" y="13"/>
                </a:cubicBezTo>
                <a:close/>
                <a:moveTo>
                  <a:pt x="19" y="17"/>
                </a:moveTo>
                <a:cubicBezTo>
                  <a:pt x="18" y="17"/>
                  <a:pt x="16" y="17"/>
                  <a:pt x="15" y="16"/>
                </a:cubicBezTo>
                <a:cubicBezTo>
                  <a:pt x="14" y="15"/>
                  <a:pt x="14" y="14"/>
                  <a:pt x="14" y="12"/>
                </a:cubicBezTo>
                <a:cubicBezTo>
                  <a:pt x="14" y="11"/>
                  <a:pt x="14" y="9"/>
                  <a:pt x="15" y="9"/>
                </a:cubicBezTo>
                <a:cubicBezTo>
                  <a:pt x="16" y="8"/>
                  <a:pt x="18" y="7"/>
                  <a:pt x="19" y="7"/>
                </a:cubicBezTo>
                <a:cubicBezTo>
                  <a:pt x="20" y="7"/>
                  <a:pt x="22" y="8"/>
                  <a:pt x="23" y="9"/>
                </a:cubicBezTo>
                <a:cubicBezTo>
                  <a:pt x="24" y="9"/>
                  <a:pt x="24" y="11"/>
                  <a:pt x="24" y="12"/>
                </a:cubicBezTo>
                <a:cubicBezTo>
                  <a:pt x="24" y="14"/>
                  <a:pt x="24" y="15"/>
                  <a:pt x="23" y="16"/>
                </a:cubicBezTo>
                <a:cubicBezTo>
                  <a:pt x="22" y="17"/>
                  <a:pt x="20" y="17"/>
                  <a:pt x="19" y="17"/>
                </a:cubicBezTo>
                <a:close/>
                <a:moveTo>
                  <a:pt x="23" y="17"/>
                </a:moveTo>
                <a:cubicBezTo>
                  <a:pt x="22" y="18"/>
                  <a:pt x="21" y="18"/>
                  <a:pt x="19" y="18"/>
                </a:cubicBezTo>
                <a:cubicBezTo>
                  <a:pt x="17" y="18"/>
                  <a:pt x="16" y="18"/>
                  <a:pt x="15" y="17"/>
                </a:cubicBezTo>
                <a:cubicBezTo>
                  <a:pt x="13" y="15"/>
                  <a:pt x="13" y="14"/>
                  <a:pt x="13" y="12"/>
                </a:cubicBezTo>
                <a:cubicBezTo>
                  <a:pt x="13" y="10"/>
                  <a:pt x="13" y="9"/>
                  <a:pt x="15" y="8"/>
                </a:cubicBezTo>
                <a:cubicBezTo>
                  <a:pt x="16" y="7"/>
                  <a:pt x="17" y="6"/>
                  <a:pt x="19" y="6"/>
                </a:cubicBezTo>
                <a:cubicBezTo>
                  <a:pt x="21" y="6"/>
                  <a:pt x="22" y="7"/>
                  <a:pt x="23" y="8"/>
                </a:cubicBezTo>
                <a:cubicBezTo>
                  <a:pt x="25" y="9"/>
                  <a:pt x="25" y="10"/>
                  <a:pt x="25" y="12"/>
                </a:cubicBezTo>
                <a:cubicBezTo>
                  <a:pt x="25" y="14"/>
                  <a:pt x="25" y="15"/>
                  <a:pt x="23" y="17"/>
                </a:cubicBezTo>
                <a:close/>
                <a:moveTo>
                  <a:pt x="6" y="7"/>
                </a:moveTo>
                <a:cubicBezTo>
                  <a:pt x="7" y="7"/>
                  <a:pt x="7" y="8"/>
                  <a:pt x="7" y="8"/>
                </a:cubicBezTo>
                <a:cubicBezTo>
                  <a:pt x="7" y="9"/>
                  <a:pt x="7" y="10"/>
                  <a:pt x="6" y="10"/>
                </a:cubicBezTo>
                <a:cubicBezTo>
                  <a:pt x="6" y="10"/>
                  <a:pt x="6" y="9"/>
                  <a:pt x="5" y="9"/>
                </a:cubicBezTo>
                <a:cubicBezTo>
                  <a:pt x="6" y="9"/>
                  <a:pt x="6" y="9"/>
                  <a:pt x="6" y="9"/>
                </a:cubicBezTo>
                <a:cubicBezTo>
                  <a:pt x="6" y="9"/>
                  <a:pt x="7" y="9"/>
                  <a:pt x="7" y="8"/>
                </a:cubicBezTo>
                <a:cubicBezTo>
                  <a:pt x="7" y="8"/>
                  <a:pt x="6" y="8"/>
                  <a:pt x="6" y="8"/>
                </a:cubicBezTo>
                <a:cubicBezTo>
                  <a:pt x="6" y="8"/>
                  <a:pt x="6" y="8"/>
                  <a:pt x="5" y="8"/>
                </a:cubicBezTo>
                <a:cubicBezTo>
                  <a:pt x="6" y="8"/>
                  <a:pt x="6" y="7"/>
                  <a:pt x="6" y="7"/>
                </a:cubicBezTo>
                <a:close/>
              </a:path>
            </a:pathLst>
          </a:custGeom>
          <a:solidFill>
            <a:schemeClr val="tx1">
              <a:lumMod val="75000"/>
              <a:lumOff val="25000"/>
            </a:schemeClr>
          </a:solidFill>
          <a:ln>
            <a:noFill/>
          </a:ln>
        </p:spPr>
        <p:txBody>
          <a:bodyPr vert="horz" wrap="square" lIns="243778" tIns="121888" rIns="243778" bIns="121888" numCol="1" anchor="t" anchorCtr="0" compatLnSpc="1">
            <a:prstTxWarp prst="textNoShape">
              <a:avLst/>
            </a:prstTxWarp>
          </a:bodyPr>
          <a:lstStyle/>
          <a:p>
            <a:endParaRPr lang="en-US" sz="3732"/>
          </a:p>
        </p:txBody>
      </p:sp>
      <p:sp>
        <p:nvSpPr>
          <p:cNvPr id="190" name="Freeform 216"/>
          <p:cNvSpPr>
            <a:spLocks noEditPoints="1"/>
          </p:cNvSpPr>
          <p:nvPr/>
        </p:nvSpPr>
        <p:spPr bwMode="auto">
          <a:xfrm>
            <a:off x="18696569" y="7564155"/>
            <a:ext cx="557412" cy="477782"/>
          </a:xfrm>
          <a:custGeom>
            <a:avLst/>
            <a:gdLst>
              <a:gd name="T0" fmla="*/ 29 w 29"/>
              <a:gd name="T1" fmla="*/ 21 h 25"/>
              <a:gd name="T2" fmla="*/ 2 w 29"/>
              <a:gd name="T3" fmla="*/ 23 h 25"/>
              <a:gd name="T4" fmla="*/ 0 w 29"/>
              <a:gd name="T5" fmla="*/ 2 h 25"/>
              <a:gd name="T6" fmla="*/ 27 w 29"/>
              <a:gd name="T7" fmla="*/ 0 h 25"/>
              <a:gd name="T8" fmla="*/ 16 w 29"/>
              <a:gd name="T9" fmla="*/ 8 h 25"/>
              <a:gd name="T10" fmla="*/ 16 w 29"/>
              <a:gd name="T11" fmla="*/ 6 h 25"/>
              <a:gd name="T12" fmla="*/ 15 w 29"/>
              <a:gd name="T13" fmla="*/ 6 h 25"/>
              <a:gd name="T14" fmla="*/ 13 w 29"/>
              <a:gd name="T15" fmla="*/ 7 h 25"/>
              <a:gd name="T16" fmla="*/ 13 w 29"/>
              <a:gd name="T17" fmla="*/ 16 h 25"/>
              <a:gd name="T18" fmla="*/ 16 w 29"/>
              <a:gd name="T19" fmla="*/ 8 h 25"/>
              <a:gd name="T20" fmla="*/ 22 w 29"/>
              <a:gd name="T21" fmla="*/ 25 h 25"/>
              <a:gd name="T22" fmla="*/ 24 w 29"/>
              <a:gd name="T23" fmla="*/ 25 h 25"/>
              <a:gd name="T24" fmla="*/ 25 w 29"/>
              <a:gd name="T25" fmla="*/ 24 h 25"/>
              <a:gd name="T26" fmla="*/ 4 w 29"/>
              <a:gd name="T27" fmla="*/ 24 h 25"/>
              <a:gd name="T28" fmla="*/ 5 w 29"/>
              <a:gd name="T29" fmla="*/ 25 h 25"/>
              <a:gd name="T30" fmla="*/ 8 w 29"/>
              <a:gd name="T31" fmla="*/ 25 h 25"/>
              <a:gd name="T32" fmla="*/ 4 w 29"/>
              <a:gd name="T33" fmla="*/ 24 h 25"/>
              <a:gd name="T34" fmla="*/ 27 w 29"/>
              <a:gd name="T35" fmla="*/ 8 h 25"/>
              <a:gd name="T36" fmla="*/ 25 w 29"/>
              <a:gd name="T37" fmla="*/ 7 h 25"/>
              <a:gd name="T38" fmla="*/ 25 w 29"/>
              <a:gd name="T39" fmla="*/ 15 h 25"/>
              <a:gd name="T40" fmla="*/ 26 w 29"/>
              <a:gd name="T41" fmla="*/ 16 h 25"/>
              <a:gd name="T42" fmla="*/ 14 w 29"/>
              <a:gd name="T43" fmla="*/ 5 h 25"/>
              <a:gd name="T44" fmla="*/ 13 w 29"/>
              <a:gd name="T45" fmla="*/ 6 h 25"/>
              <a:gd name="T46" fmla="*/ 13 w 29"/>
              <a:gd name="T47" fmla="*/ 6 h 25"/>
              <a:gd name="T48" fmla="*/ 9 w 29"/>
              <a:gd name="T49" fmla="*/ 7 h 25"/>
              <a:gd name="T50" fmla="*/ 10 w 29"/>
              <a:gd name="T51" fmla="*/ 8 h 25"/>
              <a:gd name="T52" fmla="*/ 9 w 29"/>
              <a:gd name="T53" fmla="*/ 8 h 25"/>
              <a:gd name="T54" fmla="*/ 7 w 29"/>
              <a:gd name="T55" fmla="*/ 11 h 25"/>
              <a:gd name="T56" fmla="*/ 8 w 29"/>
              <a:gd name="T57" fmla="*/ 12 h 25"/>
              <a:gd name="T58" fmla="*/ 8 w 29"/>
              <a:gd name="T59" fmla="*/ 12 h 25"/>
              <a:gd name="T60" fmla="*/ 8 w 29"/>
              <a:gd name="T61" fmla="*/ 16 h 25"/>
              <a:gd name="T62" fmla="*/ 10 w 29"/>
              <a:gd name="T63" fmla="*/ 15 h 25"/>
              <a:gd name="T64" fmla="*/ 10 w 29"/>
              <a:gd name="T65" fmla="*/ 16 h 25"/>
              <a:gd name="T66" fmla="*/ 13 w 29"/>
              <a:gd name="T67" fmla="*/ 18 h 25"/>
              <a:gd name="T68" fmla="*/ 13 w 29"/>
              <a:gd name="T69" fmla="*/ 17 h 25"/>
              <a:gd name="T70" fmla="*/ 14 w 29"/>
              <a:gd name="T71" fmla="*/ 17 h 25"/>
              <a:gd name="T72" fmla="*/ 18 w 29"/>
              <a:gd name="T73" fmla="*/ 17 h 25"/>
              <a:gd name="T74" fmla="*/ 17 w 29"/>
              <a:gd name="T75" fmla="*/ 15 h 25"/>
              <a:gd name="T76" fmla="*/ 18 w 29"/>
              <a:gd name="T77" fmla="*/ 15 h 25"/>
              <a:gd name="T78" fmla="*/ 20 w 29"/>
              <a:gd name="T79" fmla="*/ 12 h 25"/>
              <a:gd name="T80" fmla="*/ 18 w 29"/>
              <a:gd name="T81" fmla="*/ 12 h 25"/>
              <a:gd name="T82" fmla="*/ 19 w 29"/>
              <a:gd name="T83" fmla="*/ 11 h 25"/>
              <a:gd name="T84" fmla="*/ 18 w 29"/>
              <a:gd name="T85" fmla="*/ 7 h 25"/>
              <a:gd name="T86" fmla="*/ 17 w 29"/>
              <a:gd name="T87" fmla="*/ 8 h 25"/>
              <a:gd name="T88" fmla="*/ 17 w 29"/>
              <a:gd name="T89" fmla="*/ 7 h 25"/>
              <a:gd name="T90" fmla="*/ 14 w 29"/>
              <a:gd name="T91" fmla="*/ 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9" h="25">
                <a:moveTo>
                  <a:pt x="29" y="2"/>
                </a:moveTo>
                <a:cubicBezTo>
                  <a:pt x="29" y="14"/>
                  <a:pt x="29" y="8"/>
                  <a:pt x="29" y="21"/>
                </a:cubicBezTo>
                <a:cubicBezTo>
                  <a:pt x="29" y="22"/>
                  <a:pt x="28" y="23"/>
                  <a:pt x="27" y="23"/>
                </a:cubicBezTo>
                <a:cubicBezTo>
                  <a:pt x="22" y="23"/>
                  <a:pt x="7" y="23"/>
                  <a:pt x="2" y="23"/>
                </a:cubicBezTo>
                <a:cubicBezTo>
                  <a:pt x="1" y="23"/>
                  <a:pt x="0" y="22"/>
                  <a:pt x="0" y="21"/>
                </a:cubicBezTo>
                <a:cubicBezTo>
                  <a:pt x="0" y="2"/>
                  <a:pt x="0" y="2"/>
                  <a:pt x="0" y="2"/>
                </a:cubicBezTo>
                <a:cubicBezTo>
                  <a:pt x="0" y="1"/>
                  <a:pt x="1" y="0"/>
                  <a:pt x="2" y="0"/>
                </a:cubicBezTo>
                <a:cubicBezTo>
                  <a:pt x="7" y="0"/>
                  <a:pt x="22" y="0"/>
                  <a:pt x="27" y="0"/>
                </a:cubicBezTo>
                <a:cubicBezTo>
                  <a:pt x="28" y="0"/>
                  <a:pt x="29" y="1"/>
                  <a:pt x="29" y="2"/>
                </a:cubicBezTo>
                <a:close/>
                <a:moveTo>
                  <a:pt x="16" y="8"/>
                </a:moveTo>
                <a:cubicBezTo>
                  <a:pt x="16" y="7"/>
                  <a:pt x="16" y="7"/>
                  <a:pt x="16" y="7"/>
                </a:cubicBezTo>
                <a:cubicBezTo>
                  <a:pt x="17" y="7"/>
                  <a:pt x="16" y="6"/>
                  <a:pt x="16" y="6"/>
                </a:cubicBezTo>
                <a:cubicBezTo>
                  <a:pt x="16" y="6"/>
                  <a:pt x="16" y="6"/>
                  <a:pt x="16" y="6"/>
                </a:cubicBezTo>
                <a:cubicBezTo>
                  <a:pt x="16" y="6"/>
                  <a:pt x="15" y="6"/>
                  <a:pt x="15" y="6"/>
                </a:cubicBezTo>
                <a:cubicBezTo>
                  <a:pt x="14" y="7"/>
                  <a:pt x="14" y="7"/>
                  <a:pt x="14" y="7"/>
                </a:cubicBezTo>
                <a:cubicBezTo>
                  <a:pt x="14" y="7"/>
                  <a:pt x="14" y="7"/>
                  <a:pt x="13" y="7"/>
                </a:cubicBezTo>
                <a:cubicBezTo>
                  <a:pt x="11" y="7"/>
                  <a:pt x="9" y="9"/>
                  <a:pt x="9" y="12"/>
                </a:cubicBezTo>
                <a:cubicBezTo>
                  <a:pt x="9" y="14"/>
                  <a:pt x="11" y="16"/>
                  <a:pt x="13" y="16"/>
                </a:cubicBezTo>
                <a:cubicBezTo>
                  <a:pt x="16" y="16"/>
                  <a:pt x="18" y="14"/>
                  <a:pt x="18" y="12"/>
                </a:cubicBezTo>
                <a:cubicBezTo>
                  <a:pt x="18" y="10"/>
                  <a:pt x="17" y="9"/>
                  <a:pt x="16" y="8"/>
                </a:cubicBezTo>
                <a:close/>
                <a:moveTo>
                  <a:pt x="22" y="24"/>
                </a:moveTo>
                <a:cubicBezTo>
                  <a:pt x="22" y="25"/>
                  <a:pt x="22" y="25"/>
                  <a:pt x="22" y="25"/>
                </a:cubicBezTo>
                <a:cubicBezTo>
                  <a:pt x="22" y="25"/>
                  <a:pt x="22" y="25"/>
                  <a:pt x="22" y="25"/>
                </a:cubicBezTo>
                <a:cubicBezTo>
                  <a:pt x="24" y="25"/>
                  <a:pt x="24" y="25"/>
                  <a:pt x="24" y="25"/>
                </a:cubicBezTo>
                <a:cubicBezTo>
                  <a:pt x="25" y="25"/>
                  <a:pt x="25" y="25"/>
                  <a:pt x="25" y="25"/>
                </a:cubicBezTo>
                <a:cubicBezTo>
                  <a:pt x="25" y="24"/>
                  <a:pt x="25" y="24"/>
                  <a:pt x="25" y="24"/>
                </a:cubicBezTo>
                <a:cubicBezTo>
                  <a:pt x="22" y="24"/>
                  <a:pt x="22" y="24"/>
                  <a:pt x="22" y="24"/>
                </a:cubicBezTo>
                <a:close/>
                <a:moveTo>
                  <a:pt x="4" y="24"/>
                </a:moveTo>
                <a:cubicBezTo>
                  <a:pt x="4" y="25"/>
                  <a:pt x="4" y="25"/>
                  <a:pt x="4" y="25"/>
                </a:cubicBezTo>
                <a:cubicBezTo>
                  <a:pt x="4" y="25"/>
                  <a:pt x="5" y="25"/>
                  <a:pt x="5" y="25"/>
                </a:cubicBezTo>
                <a:cubicBezTo>
                  <a:pt x="7" y="25"/>
                  <a:pt x="7" y="25"/>
                  <a:pt x="7" y="25"/>
                </a:cubicBezTo>
                <a:cubicBezTo>
                  <a:pt x="7" y="25"/>
                  <a:pt x="8" y="25"/>
                  <a:pt x="8" y="25"/>
                </a:cubicBezTo>
                <a:cubicBezTo>
                  <a:pt x="8" y="24"/>
                  <a:pt x="8" y="24"/>
                  <a:pt x="8" y="24"/>
                </a:cubicBezTo>
                <a:cubicBezTo>
                  <a:pt x="4" y="24"/>
                  <a:pt x="4" y="24"/>
                  <a:pt x="4" y="24"/>
                </a:cubicBezTo>
                <a:close/>
                <a:moveTo>
                  <a:pt x="27" y="15"/>
                </a:moveTo>
                <a:cubicBezTo>
                  <a:pt x="27" y="8"/>
                  <a:pt x="27" y="8"/>
                  <a:pt x="27" y="8"/>
                </a:cubicBezTo>
                <a:cubicBezTo>
                  <a:pt x="27" y="7"/>
                  <a:pt x="27" y="7"/>
                  <a:pt x="26" y="7"/>
                </a:cubicBezTo>
                <a:cubicBezTo>
                  <a:pt x="26" y="7"/>
                  <a:pt x="25" y="7"/>
                  <a:pt x="25" y="7"/>
                </a:cubicBezTo>
                <a:cubicBezTo>
                  <a:pt x="25" y="7"/>
                  <a:pt x="25" y="7"/>
                  <a:pt x="25" y="8"/>
                </a:cubicBezTo>
                <a:cubicBezTo>
                  <a:pt x="25" y="15"/>
                  <a:pt x="25" y="15"/>
                  <a:pt x="25" y="15"/>
                </a:cubicBezTo>
                <a:cubicBezTo>
                  <a:pt x="25" y="16"/>
                  <a:pt x="25" y="16"/>
                  <a:pt x="25" y="16"/>
                </a:cubicBezTo>
                <a:cubicBezTo>
                  <a:pt x="25" y="16"/>
                  <a:pt x="26" y="16"/>
                  <a:pt x="26" y="16"/>
                </a:cubicBezTo>
                <a:cubicBezTo>
                  <a:pt x="27" y="16"/>
                  <a:pt x="27" y="16"/>
                  <a:pt x="27" y="15"/>
                </a:cubicBezTo>
                <a:close/>
                <a:moveTo>
                  <a:pt x="14" y="5"/>
                </a:moveTo>
                <a:cubicBezTo>
                  <a:pt x="14" y="6"/>
                  <a:pt x="14" y="6"/>
                  <a:pt x="14" y="6"/>
                </a:cubicBezTo>
                <a:cubicBezTo>
                  <a:pt x="14" y="6"/>
                  <a:pt x="14" y="6"/>
                  <a:pt x="13" y="6"/>
                </a:cubicBezTo>
                <a:cubicBezTo>
                  <a:pt x="13" y="6"/>
                  <a:pt x="13" y="6"/>
                  <a:pt x="13" y="6"/>
                </a:cubicBezTo>
                <a:cubicBezTo>
                  <a:pt x="13" y="6"/>
                  <a:pt x="13" y="6"/>
                  <a:pt x="13" y="6"/>
                </a:cubicBezTo>
                <a:cubicBezTo>
                  <a:pt x="13" y="5"/>
                  <a:pt x="13" y="5"/>
                  <a:pt x="13" y="5"/>
                </a:cubicBezTo>
                <a:cubicBezTo>
                  <a:pt x="11" y="5"/>
                  <a:pt x="10" y="6"/>
                  <a:pt x="9" y="7"/>
                </a:cubicBezTo>
                <a:cubicBezTo>
                  <a:pt x="10" y="7"/>
                  <a:pt x="10" y="7"/>
                  <a:pt x="10" y="7"/>
                </a:cubicBezTo>
                <a:cubicBezTo>
                  <a:pt x="10" y="7"/>
                  <a:pt x="10" y="8"/>
                  <a:pt x="10" y="8"/>
                </a:cubicBezTo>
                <a:cubicBezTo>
                  <a:pt x="10" y="8"/>
                  <a:pt x="10" y="8"/>
                  <a:pt x="10" y="8"/>
                </a:cubicBezTo>
                <a:cubicBezTo>
                  <a:pt x="9" y="8"/>
                  <a:pt x="9" y="8"/>
                  <a:pt x="9" y="8"/>
                </a:cubicBezTo>
                <a:cubicBezTo>
                  <a:pt x="8" y="7"/>
                  <a:pt x="8" y="7"/>
                  <a:pt x="8" y="7"/>
                </a:cubicBezTo>
                <a:cubicBezTo>
                  <a:pt x="7" y="8"/>
                  <a:pt x="7" y="10"/>
                  <a:pt x="7" y="11"/>
                </a:cubicBezTo>
                <a:cubicBezTo>
                  <a:pt x="8" y="11"/>
                  <a:pt x="8" y="11"/>
                  <a:pt x="8" y="11"/>
                </a:cubicBezTo>
                <a:cubicBezTo>
                  <a:pt x="8" y="11"/>
                  <a:pt x="8" y="11"/>
                  <a:pt x="8" y="12"/>
                </a:cubicBezTo>
                <a:cubicBezTo>
                  <a:pt x="8" y="12"/>
                  <a:pt x="8" y="12"/>
                  <a:pt x="8" y="12"/>
                </a:cubicBezTo>
                <a:cubicBezTo>
                  <a:pt x="8" y="12"/>
                  <a:pt x="8" y="12"/>
                  <a:pt x="8" y="12"/>
                </a:cubicBezTo>
                <a:cubicBezTo>
                  <a:pt x="7" y="12"/>
                  <a:pt x="7" y="12"/>
                  <a:pt x="7" y="12"/>
                </a:cubicBezTo>
                <a:cubicBezTo>
                  <a:pt x="7" y="13"/>
                  <a:pt x="7" y="15"/>
                  <a:pt x="8" y="16"/>
                </a:cubicBezTo>
                <a:cubicBezTo>
                  <a:pt x="9" y="15"/>
                  <a:pt x="9" y="15"/>
                  <a:pt x="9" y="15"/>
                </a:cubicBezTo>
                <a:cubicBezTo>
                  <a:pt x="9" y="15"/>
                  <a:pt x="9" y="15"/>
                  <a:pt x="10" y="15"/>
                </a:cubicBezTo>
                <a:cubicBezTo>
                  <a:pt x="10" y="15"/>
                  <a:pt x="10" y="15"/>
                  <a:pt x="10" y="15"/>
                </a:cubicBezTo>
                <a:cubicBezTo>
                  <a:pt x="10" y="15"/>
                  <a:pt x="10" y="16"/>
                  <a:pt x="10" y="16"/>
                </a:cubicBezTo>
                <a:cubicBezTo>
                  <a:pt x="9" y="17"/>
                  <a:pt x="9" y="17"/>
                  <a:pt x="9" y="17"/>
                </a:cubicBezTo>
                <a:cubicBezTo>
                  <a:pt x="10" y="17"/>
                  <a:pt x="11" y="18"/>
                  <a:pt x="13" y="18"/>
                </a:cubicBezTo>
                <a:cubicBezTo>
                  <a:pt x="13" y="17"/>
                  <a:pt x="13" y="17"/>
                  <a:pt x="13" y="17"/>
                </a:cubicBezTo>
                <a:cubicBezTo>
                  <a:pt x="13" y="17"/>
                  <a:pt x="13" y="17"/>
                  <a:pt x="13" y="17"/>
                </a:cubicBezTo>
                <a:cubicBezTo>
                  <a:pt x="13" y="17"/>
                  <a:pt x="13" y="17"/>
                  <a:pt x="13" y="17"/>
                </a:cubicBezTo>
                <a:cubicBezTo>
                  <a:pt x="14" y="17"/>
                  <a:pt x="14" y="17"/>
                  <a:pt x="14" y="17"/>
                </a:cubicBezTo>
                <a:cubicBezTo>
                  <a:pt x="14" y="18"/>
                  <a:pt x="14" y="18"/>
                  <a:pt x="14" y="18"/>
                </a:cubicBezTo>
                <a:cubicBezTo>
                  <a:pt x="15" y="18"/>
                  <a:pt x="17" y="17"/>
                  <a:pt x="18" y="17"/>
                </a:cubicBezTo>
                <a:cubicBezTo>
                  <a:pt x="17" y="16"/>
                  <a:pt x="17" y="16"/>
                  <a:pt x="17" y="16"/>
                </a:cubicBezTo>
                <a:cubicBezTo>
                  <a:pt x="17" y="16"/>
                  <a:pt x="17" y="15"/>
                  <a:pt x="17" y="15"/>
                </a:cubicBezTo>
                <a:cubicBezTo>
                  <a:pt x="17" y="15"/>
                  <a:pt x="17" y="15"/>
                  <a:pt x="17" y="15"/>
                </a:cubicBezTo>
                <a:cubicBezTo>
                  <a:pt x="17" y="15"/>
                  <a:pt x="17" y="15"/>
                  <a:pt x="18" y="15"/>
                </a:cubicBezTo>
                <a:cubicBezTo>
                  <a:pt x="18" y="16"/>
                  <a:pt x="18" y="16"/>
                  <a:pt x="18" y="16"/>
                </a:cubicBezTo>
                <a:cubicBezTo>
                  <a:pt x="19" y="15"/>
                  <a:pt x="20" y="13"/>
                  <a:pt x="20" y="12"/>
                </a:cubicBezTo>
                <a:cubicBezTo>
                  <a:pt x="19" y="12"/>
                  <a:pt x="19" y="12"/>
                  <a:pt x="19" y="12"/>
                </a:cubicBezTo>
                <a:cubicBezTo>
                  <a:pt x="19" y="12"/>
                  <a:pt x="18" y="12"/>
                  <a:pt x="18" y="12"/>
                </a:cubicBezTo>
                <a:cubicBezTo>
                  <a:pt x="18" y="12"/>
                  <a:pt x="18" y="12"/>
                  <a:pt x="18" y="12"/>
                </a:cubicBezTo>
                <a:cubicBezTo>
                  <a:pt x="18" y="11"/>
                  <a:pt x="19" y="11"/>
                  <a:pt x="19" y="11"/>
                </a:cubicBezTo>
                <a:cubicBezTo>
                  <a:pt x="20" y="11"/>
                  <a:pt x="20" y="11"/>
                  <a:pt x="20" y="11"/>
                </a:cubicBezTo>
                <a:cubicBezTo>
                  <a:pt x="20" y="10"/>
                  <a:pt x="19" y="8"/>
                  <a:pt x="18" y="7"/>
                </a:cubicBezTo>
                <a:cubicBezTo>
                  <a:pt x="18" y="8"/>
                  <a:pt x="18" y="8"/>
                  <a:pt x="18" y="8"/>
                </a:cubicBezTo>
                <a:cubicBezTo>
                  <a:pt x="17" y="8"/>
                  <a:pt x="17" y="8"/>
                  <a:pt x="17" y="8"/>
                </a:cubicBezTo>
                <a:cubicBezTo>
                  <a:pt x="17" y="8"/>
                  <a:pt x="17" y="8"/>
                  <a:pt x="17" y="8"/>
                </a:cubicBezTo>
                <a:cubicBezTo>
                  <a:pt x="17" y="8"/>
                  <a:pt x="17" y="7"/>
                  <a:pt x="17" y="7"/>
                </a:cubicBezTo>
                <a:cubicBezTo>
                  <a:pt x="18" y="7"/>
                  <a:pt x="18" y="7"/>
                  <a:pt x="18" y="7"/>
                </a:cubicBezTo>
                <a:cubicBezTo>
                  <a:pt x="17" y="6"/>
                  <a:pt x="15" y="5"/>
                  <a:pt x="14" y="5"/>
                </a:cubicBezTo>
                <a:close/>
              </a:path>
            </a:pathLst>
          </a:custGeom>
          <a:solidFill>
            <a:schemeClr val="tx1">
              <a:lumMod val="75000"/>
              <a:lumOff val="25000"/>
            </a:schemeClr>
          </a:solidFill>
          <a:ln>
            <a:noFill/>
          </a:ln>
        </p:spPr>
        <p:txBody>
          <a:bodyPr vert="horz" wrap="square" lIns="243778" tIns="121888" rIns="243778" bIns="121888" numCol="1" anchor="t" anchorCtr="0" compatLnSpc="1">
            <a:prstTxWarp prst="textNoShape">
              <a:avLst/>
            </a:prstTxWarp>
          </a:bodyPr>
          <a:lstStyle/>
          <a:p>
            <a:endParaRPr lang="en-US" sz="3732"/>
          </a:p>
        </p:txBody>
      </p:sp>
      <p:sp>
        <p:nvSpPr>
          <p:cNvPr id="191" name="Freeform 217"/>
          <p:cNvSpPr>
            <a:spLocks noEditPoints="1"/>
          </p:cNvSpPr>
          <p:nvPr/>
        </p:nvSpPr>
        <p:spPr bwMode="auto">
          <a:xfrm>
            <a:off x="2593155" y="8773086"/>
            <a:ext cx="557412" cy="557412"/>
          </a:xfrm>
          <a:custGeom>
            <a:avLst/>
            <a:gdLst>
              <a:gd name="T0" fmla="*/ 14 w 29"/>
              <a:gd name="T1" fmla="*/ 0 h 29"/>
              <a:gd name="T2" fmla="*/ 0 w 29"/>
              <a:gd name="T3" fmla="*/ 15 h 29"/>
              <a:gd name="T4" fmla="*/ 14 w 29"/>
              <a:gd name="T5" fmla="*/ 29 h 29"/>
              <a:gd name="T6" fmla="*/ 29 w 29"/>
              <a:gd name="T7" fmla="*/ 15 h 29"/>
              <a:gd name="T8" fmla="*/ 14 w 29"/>
              <a:gd name="T9" fmla="*/ 0 h 29"/>
              <a:gd name="T10" fmla="*/ 15 w 29"/>
              <a:gd name="T11" fmla="*/ 14 h 29"/>
              <a:gd name="T12" fmla="*/ 15 w 29"/>
              <a:gd name="T13" fmla="*/ 16 h 29"/>
              <a:gd name="T14" fmla="*/ 12 w 29"/>
              <a:gd name="T15" fmla="*/ 16 h 29"/>
              <a:gd name="T16" fmla="*/ 12 w 29"/>
              <a:gd name="T17" fmla="*/ 17 h 29"/>
              <a:gd name="T18" fmla="*/ 12 w 29"/>
              <a:gd name="T19" fmla="*/ 18 h 29"/>
              <a:gd name="T20" fmla="*/ 11 w 29"/>
              <a:gd name="T21" fmla="*/ 19 h 29"/>
              <a:gd name="T22" fmla="*/ 19 w 29"/>
              <a:gd name="T23" fmla="*/ 19 h 29"/>
              <a:gd name="T24" fmla="*/ 19 w 29"/>
              <a:gd name="T25" fmla="*/ 21 h 29"/>
              <a:gd name="T26" fmla="*/ 9 w 29"/>
              <a:gd name="T27" fmla="*/ 21 h 29"/>
              <a:gd name="T28" fmla="*/ 9 w 29"/>
              <a:gd name="T29" fmla="*/ 19 h 29"/>
              <a:gd name="T30" fmla="*/ 9 w 29"/>
              <a:gd name="T31" fmla="*/ 18 h 29"/>
              <a:gd name="T32" fmla="*/ 10 w 29"/>
              <a:gd name="T33" fmla="*/ 17 h 29"/>
              <a:gd name="T34" fmla="*/ 10 w 29"/>
              <a:gd name="T35" fmla="*/ 16 h 29"/>
              <a:gd name="T36" fmla="*/ 8 w 29"/>
              <a:gd name="T37" fmla="*/ 16 h 29"/>
              <a:gd name="T38" fmla="*/ 8 w 29"/>
              <a:gd name="T39" fmla="*/ 14 h 29"/>
              <a:gd name="T40" fmla="*/ 10 w 29"/>
              <a:gd name="T41" fmla="*/ 14 h 29"/>
              <a:gd name="T42" fmla="*/ 10 w 29"/>
              <a:gd name="T43" fmla="*/ 12 h 29"/>
              <a:gd name="T44" fmla="*/ 10 w 29"/>
              <a:gd name="T45" fmla="*/ 10 h 29"/>
              <a:gd name="T46" fmla="*/ 11 w 29"/>
              <a:gd name="T47" fmla="*/ 9 h 29"/>
              <a:gd name="T48" fmla="*/ 14 w 29"/>
              <a:gd name="T49" fmla="*/ 8 h 29"/>
              <a:gd name="T50" fmla="*/ 16 w 29"/>
              <a:gd name="T51" fmla="*/ 8 h 29"/>
              <a:gd name="T52" fmla="*/ 17 w 29"/>
              <a:gd name="T53" fmla="*/ 9 h 29"/>
              <a:gd name="T54" fmla="*/ 18 w 29"/>
              <a:gd name="T55" fmla="*/ 10 h 29"/>
              <a:gd name="T56" fmla="*/ 18 w 29"/>
              <a:gd name="T57" fmla="*/ 12 h 29"/>
              <a:gd name="T58" fmla="*/ 16 w 29"/>
              <a:gd name="T59" fmla="*/ 12 h 29"/>
              <a:gd name="T60" fmla="*/ 16 w 29"/>
              <a:gd name="T61" fmla="*/ 11 h 29"/>
              <a:gd name="T62" fmla="*/ 15 w 29"/>
              <a:gd name="T63" fmla="*/ 10 h 29"/>
              <a:gd name="T64" fmla="*/ 14 w 29"/>
              <a:gd name="T65" fmla="*/ 10 h 29"/>
              <a:gd name="T66" fmla="*/ 14 w 29"/>
              <a:gd name="T67" fmla="*/ 10 h 29"/>
              <a:gd name="T68" fmla="*/ 13 w 29"/>
              <a:gd name="T69" fmla="*/ 10 h 29"/>
              <a:gd name="T70" fmla="*/ 12 w 29"/>
              <a:gd name="T71" fmla="*/ 11 h 29"/>
              <a:gd name="T72" fmla="*/ 12 w 29"/>
              <a:gd name="T73" fmla="*/ 12 h 29"/>
              <a:gd name="T74" fmla="*/ 12 w 29"/>
              <a:gd name="T75" fmla="*/ 14 h 29"/>
              <a:gd name="T76" fmla="*/ 15 w 29"/>
              <a:gd name="T77" fmla="*/ 14 h 29"/>
              <a:gd name="T78" fmla="*/ 14 w 29"/>
              <a:gd name="T79" fmla="*/ 4 h 29"/>
              <a:gd name="T80" fmla="*/ 25 w 29"/>
              <a:gd name="T81" fmla="*/ 15 h 29"/>
              <a:gd name="T82" fmla="*/ 14 w 29"/>
              <a:gd name="T83" fmla="*/ 26 h 29"/>
              <a:gd name="T84" fmla="*/ 3 w 29"/>
              <a:gd name="T85" fmla="*/ 15 h 29"/>
              <a:gd name="T86" fmla="*/ 14 w 29"/>
              <a:gd name="T87" fmla="*/ 4 h 29"/>
              <a:gd name="T88" fmla="*/ 14 w 29"/>
              <a:gd name="T89" fmla="*/ 2 h 29"/>
              <a:gd name="T90" fmla="*/ 27 w 29"/>
              <a:gd name="T91" fmla="*/ 15 h 29"/>
              <a:gd name="T92" fmla="*/ 14 w 29"/>
              <a:gd name="T93" fmla="*/ 27 h 29"/>
              <a:gd name="T94" fmla="*/ 2 w 29"/>
              <a:gd name="T95" fmla="*/ 15 h 29"/>
              <a:gd name="T96" fmla="*/ 14 w 29"/>
              <a:gd name="T97" fmla="*/ 2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9" h="29">
                <a:moveTo>
                  <a:pt x="14" y="0"/>
                </a:moveTo>
                <a:cubicBezTo>
                  <a:pt x="6" y="0"/>
                  <a:pt x="0" y="7"/>
                  <a:pt x="0" y="15"/>
                </a:cubicBezTo>
                <a:cubicBezTo>
                  <a:pt x="0" y="23"/>
                  <a:pt x="6" y="29"/>
                  <a:pt x="14" y="29"/>
                </a:cubicBezTo>
                <a:cubicBezTo>
                  <a:pt x="22" y="29"/>
                  <a:pt x="29" y="23"/>
                  <a:pt x="29" y="15"/>
                </a:cubicBezTo>
                <a:cubicBezTo>
                  <a:pt x="29" y="7"/>
                  <a:pt x="22" y="0"/>
                  <a:pt x="14" y="0"/>
                </a:cubicBezTo>
                <a:close/>
                <a:moveTo>
                  <a:pt x="15" y="14"/>
                </a:moveTo>
                <a:cubicBezTo>
                  <a:pt x="15" y="16"/>
                  <a:pt x="15" y="16"/>
                  <a:pt x="15" y="16"/>
                </a:cubicBezTo>
                <a:cubicBezTo>
                  <a:pt x="12" y="16"/>
                  <a:pt x="12" y="16"/>
                  <a:pt x="12" y="16"/>
                </a:cubicBezTo>
                <a:cubicBezTo>
                  <a:pt x="12" y="16"/>
                  <a:pt x="12" y="17"/>
                  <a:pt x="12" y="17"/>
                </a:cubicBezTo>
                <a:cubicBezTo>
                  <a:pt x="12" y="17"/>
                  <a:pt x="12" y="18"/>
                  <a:pt x="12" y="18"/>
                </a:cubicBezTo>
                <a:cubicBezTo>
                  <a:pt x="12" y="18"/>
                  <a:pt x="11" y="18"/>
                  <a:pt x="11" y="19"/>
                </a:cubicBezTo>
                <a:cubicBezTo>
                  <a:pt x="19" y="19"/>
                  <a:pt x="19" y="19"/>
                  <a:pt x="19" y="19"/>
                </a:cubicBezTo>
                <a:cubicBezTo>
                  <a:pt x="19" y="21"/>
                  <a:pt x="19" y="21"/>
                  <a:pt x="19" y="21"/>
                </a:cubicBezTo>
                <a:cubicBezTo>
                  <a:pt x="9" y="21"/>
                  <a:pt x="9" y="21"/>
                  <a:pt x="9" y="21"/>
                </a:cubicBezTo>
                <a:cubicBezTo>
                  <a:pt x="9" y="19"/>
                  <a:pt x="9" y="19"/>
                  <a:pt x="9" y="19"/>
                </a:cubicBezTo>
                <a:cubicBezTo>
                  <a:pt x="9" y="19"/>
                  <a:pt x="9" y="19"/>
                  <a:pt x="9" y="18"/>
                </a:cubicBezTo>
                <a:cubicBezTo>
                  <a:pt x="10" y="18"/>
                  <a:pt x="10" y="17"/>
                  <a:pt x="10" y="17"/>
                </a:cubicBezTo>
                <a:cubicBezTo>
                  <a:pt x="10" y="16"/>
                  <a:pt x="10" y="16"/>
                  <a:pt x="10" y="16"/>
                </a:cubicBezTo>
                <a:cubicBezTo>
                  <a:pt x="8" y="16"/>
                  <a:pt x="8" y="16"/>
                  <a:pt x="8" y="16"/>
                </a:cubicBezTo>
                <a:cubicBezTo>
                  <a:pt x="8" y="14"/>
                  <a:pt x="8" y="14"/>
                  <a:pt x="8" y="14"/>
                </a:cubicBezTo>
                <a:cubicBezTo>
                  <a:pt x="10" y="14"/>
                  <a:pt x="10" y="14"/>
                  <a:pt x="10" y="14"/>
                </a:cubicBezTo>
                <a:cubicBezTo>
                  <a:pt x="10" y="12"/>
                  <a:pt x="10" y="12"/>
                  <a:pt x="10" y="12"/>
                </a:cubicBezTo>
                <a:cubicBezTo>
                  <a:pt x="10" y="11"/>
                  <a:pt x="10" y="10"/>
                  <a:pt x="10" y="10"/>
                </a:cubicBezTo>
                <a:cubicBezTo>
                  <a:pt x="10" y="9"/>
                  <a:pt x="11" y="9"/>
                  <a:pt x="11" y="9"/>
                </a:cubicBezTo>
                <a:cubicBezTo>
                  <a:pt x="12" y="8"/>
                  <a:pt x="13" y="8"/>
                  <a:pt x="14" y="8"/>
                </a:cubicBezTo>
                <a:cubicBezTo>
                  <a:pt x="15" y="8"/>
                  <a:pt x="16" y="8"/>
                  <a:pt x="16" y="8"/>
                </a:cubicBezTo>
                <a:cubicBezTo>
                  <a:pt x="17" y="8"/>
                  <a:pt x="17" y="9"/>
                  <a:pt x="17" y="9"/>
                </a:cubicBezTo>
                <a:cubicBezTo>
                  <a:pt x="18" y="9"/>
                  <a:pt x="18" y="10"/>
                  <a:pt x="18" y="10"/>
                </a:cubicBezTo>
                <a:cubicBezTo>
                  <a:pt x="18" y="11"/>
                  <a:pt x="18" y="11"/>
                  <a:pt x="18" y="12"/>
                </a:cubicBezTo>
                <a:cubicBezTo>
                  <a:pt x="16" y="12"/>
                  <a:pt x="16" y="12"/>
                  <a:pt x="16" y="12"/>
                </a:cubicBezTo>
                <a:cubicBezTo>
                  <a:pt x="16" y="12"/>
                  <a:pt x="16" y="11"/>
                  <a:pt x="16" y="11"/>
                </a:cubicBezTo>
                <a:cubicBezTo>
                  <a:pt x="16" y="11"/>
                  <a:pt x="16" y="10"/>
                  <a:pt x="15" y="10"/>
                </a:cubicBezTo>
                <a:cubicBezTo>
                  <a:pt x="15" y="10"/>
                  <a:pt x="15" y="10"/>
                  <a:pt x="14" y="10"/>
                </a:cubicBezTo>
                <a:cubicBezTo>
                  <a:pt x="14" y="10"/>
                  <a:pt x="14" y="10"/>
                  <a:pt x="14" y="10"/>
                </a:cubicBezTo>
                <a:cubicBezTo>
                  <a:pt x="13" y="10"/>
                  <a:pt x="13" y="10"/>
                  <a:pt x="13" y="10"/>
                </a:cubicBezTo>
                <a:cubicBezTo>
                  <a:pt x="12" y="10"/>
                  <a:pt x="12" y="11"/>
                  <a:pt x="12" y="11"/>
                </a:cubicBezTo>
                <a:cubicBezTo>
                  <a:pt x="12" y="11"/>
                  <a:pt x="12" y="12"/>
                  <a:pt x="12" y="12"/>
                </a:cubicBezTo>
                <a:cubicBezTo>
                  <a:pt x="12" y="14"/>
                  <a:pt x="12" y="14"/>
                  <a:pt x="12" y="14"/>
                </a:cubicBezTo>
                <a:cubicBezTo>
                  <a:pt x="15" y="14"/>
                  <a:pt x="15" y="14"/>
                  <a:pt x="15" y="14"/>
                </a:cubicBezTo>
                <a:close/>
                <a:moveTo>
                  <a:pt x="14" y="4"/>
                </a:moveTo>
                <a:cubicBezTo>
                  <a:pt x="20" y="4"/>
                  <a:pt x="25" y="8"/>
                  <a:pt x="25" y="15"/>
                </a:cubicBezTo>
                <a:cubicBezTo>
                  <a:pt x="25" y="21"/>
                  <a:pt x="20" y="26"/>
                  <a:pt x="14" y="26"/>
                </a:cubicBezTo>
                <a:cubicBezTo>
                  <a:pt x="8" y="26"/>
                  <a:pt x="3" y="21"/>
                  <a:pt x="3" y="15"/>
                </a:cubicBezTo>
                <a:cubicBezTo>
                  <a:pt x="3" y="8"/>
                  <a:pt x="8" y="4"/>
                  <a:pt x="14" y="4"/>
                </a:cubicBezTo>
                <a:close/>
                <a:moveTo>
                  <a:pt x="14" y="2"/>
                </a:moveTo>
                <a:cubicBezTo>
                  <a:pt x="21" y="2"/>
                  <a:pt x="27" y="8"/>
                  <a:pt x="27" y="15"/>
                </a:cubicBezTo>
                <a:cubicBezTo>
                  <a:pt x="27" y="22"/>
                  <a:pt x="21" y="27"/>
                  <a:pt x="14" y="27"/>
                </a:cubicBezTo>
                <a:cubicBezTo>
                  <a:pt x="7" y="27"/>
                  <a:pt x="2" y="22"/>
                  <a:pt x="2" y="15"/>
                </a:cubicBezTo>
                <a:cubicBezTo>
                  <a:pt x="2" y="8"/>
                  <a:pt x="7" y="2"/>
                  <a:pt x="14" y="2"/>
                </a:cubicBezTo>
                <a:close/>
              </a:path>
            </a:pathLst>
          </a:custGeom>
          <a:solidFill>
            <a:schemeClr val="tx1">
              <a:lumMod val="75000"/>
              <a:lumOff val="25000"/>
            </a:schemeClr>
          </a:solidFill>
          <a:ln>
            <a:noFill/>
          </a:ln>
        </p:spPr>
        <p:txBody>
          <a:bodyPr vert="horz" wrap="square" lIns="243778" tIns="121888" rIns="243778" bIns="121888" numCol="1" anchor="t" anchorCtr="0" compatLnSpc="1">
            <a:prstTxWarp prst="textNoShape">
              <a:avLst/>
            </a:prstTxWarp>
          </a:bodyPr>
          <a:lstStyle/>
          <a:p>
            <a:endParaRPr lang="en-US" sz="3732"/>
          </a:p>
        </p:txBody>
      </p:sp>
      <p:sp>
        <p:nvSpPr>
          <p:cNvPr id="192" name="Freeform 218"/>
          <p:cNvSpPr>
            <a:spLocks noEditPoints="1"/>
          </p:cNvSpPr>
          <p:nvPr/>
        </p:nvSpPr>
        <p:spPr bwMode="auto">
          <a:xfrm>
            <a:off x="21212165" y="7448328"/>
            <a:ext cx="535696" cy="593608"/>
          </a:xfrm>
          <a:custGeom>
            <a:avLst/>
            <a:gdLst>
              <a:gd name="T0" fmla="*/ 6 w 28"/>
              <a:gd name="T1" fmla="*/ 31 h 31"/>
              <a:gd name="T2" fmla="*/ 16 w 28"/>
              <a:gd name="T3" fmla="*/ 8 h 31"/>
              <a:gd name="T4" fmla="*/ 15 w 28"/>
              <a:gd name="T5" fmla="*/ 6 h 31"/>
              <a:gd name="T6" fmla="*/ 20 w 28"/>
              <a:gd name="T7" fmla="*/ 1 h 31"/>
              <a:gd name="T8" fmla="*/ 9 w 28"/>
              <a:gd name="T9" fmla="*/ 2 h 31"/>
              <a:gd name="T10" fmla="*/ 9 w 28"/>
              <a:gd name="T11" fmla="*/ 2 h 31"/>
              <a:gd name="T12" fmla="*/ 15 w 28"/>
              <a:gd name="T13" fmla="*/ 6 h 31"/>
              <a:gd name="T14" fmla="*/ 16 w 28"/>
              <a:gd name="T15" fmla="*/ 6 h 31"/>
              <a:gd name="T16" fmla="*/ 12 w 28"/>
              <a:gd name="T17" fmla="*/ 7 h 31"/>
              <a:gd name="T18" fmla="*/ 14 w 28"/>
              <a:gd name="T19" fmla="*/ 12 h 31"/>
              <a:gd name="T20" fmla="*/ 14 w 28"/>
              <a:gd name="T21" fmla="*/ 27 h 31"/>
              <a:gd name="T22" fmla="*/ 14 w 28"/>
              <a:gd name="T23" fmla="*/ 12 h 31"/>
              <a:gd name="T24" fmla="*/ 14 w 28"/>
              <a:gd name="T25" fmla="*/ 19 h 31"/>
              <a:gd name="T26" fmla="*/ 17 w 28"/>
              <a:gd name="T27" fmla="*/ 20 h 31"/>
              <a:gd name="T28" fmla="*/ 17 w 28"/>
              <a:gd name="T29" fmla="*/ 23 h 31"/>
              <a:gd name="T30" fmla="*/ 14 w 28"/>
              <a:gd name="T31" fmla="*/ 24 h 31"/>
              <a:gd name="T32" fmla="*/ 14 w 28"/>
              <a:gd name="T33" fmla="*/ 24 h 31"/>
              <a:gd name="T34" fmla="*/ 13 w 28"/>
              <a:gd name="T35" fmla="*/ 24 h 31"/>
              <a:gd name="T36" fmla="*/ 11 w 28"/>
              <a:gd name="T37" fmla="*/ 23 h 31"/>
              <a:gd name="T38" fmla="*/ 11 w 28"/>
              <a:gd name="T39" fmla="*/ 21 h 31"/>
              <a:gd name="T40" fmla="*/ 12 w 28"/>
              <a:gd name="T41" fmla="*/ 21 h 31"/>
              <a:gd name="T42" fmla="*/ 12 w 28"/>
              <a:gd name="T43" fmla="*/ 22 h 31"/>
              <a:gd name="T44" fmla="*/ 13 w 28"/>
              <a:gd name="T45" fmla="*/ 22 h 31"/>
              <a:gd name="T46" fmla="*/ 12 w 28"/>
              <a:gd name="T47" fmla="*/ 20 h 31"/>
              <a:gd name="T48" fmla="*/ 11 w 28"/>
              <a:gd name="T49" fmla="*/ 19 h 31"/>
              <a:gd name="T50" fmla="*/ 11 w 28"/>
              <a:gd name="T51" fmla="*/ 17 h 31"/>
              <a:gd name="T52" fmla="*/ 13 w 28"/>
              <a:gd name="T53" fmla="*/ 16 h 31"/>
              <a:gd name="T54" fmla="*/ 14 w 28"/>
              <a:gd name="T55" fmla="*/ 15 h 31"/>
              <a:gd name="T56" fmla="*/ 16 w 28"/>
              <a:gd name="T57" fmla="*/ 16 h 31"/>
              <a:gd name="T58" fmla="*/ 17 w 28"/>
              <a:gd name="T59" fmla="*/ 18 h 31"/>
              <a:gd name="T60" fmla="*/ 16 w 28"/>
              <a:gd name="T61" fmla="*/ 18 h 31"/>
              <a:gd name="T62" fmla="*/ 15 w 28"/>
              <a:gd name="T63" fmla="*/ 17 h 31"/>
              <a:gd name="T64" fmla="*/ 13 w 28"/>
              <a:gd name="T65" fmla="*/ 17 h 31"/>
              <a:gd name="T66" fmla="*/ 12 w 28"/>
              <a:gd name="T67" fmla="*/ 19 h 31"/>
              <a:gd name="T68" fmla="*/ 12 w 28"/>
              <a:gd name="T69" fmla="*/ 18 h 31"/>
              <a:gd name="T70" fmla="*/ 13 w 28"/>
              <a:gd name="T71" fmla="*/ 17 h 31"/>
              <a:gd name="T72" fmla="*/ 14 w 28"/>
              <a:gd name="T73" fmla="*/ 20 h 31"/>
              <a:gd name="T74" fmla="*/ 16 w 28"/>
              <a:gd name="T75" fmla="*/ 21 h 31"/>
              <a:gd name="T76" fmla="*/ 15 w 28"/>
              <a:gd name="T77" fmla="*/ 22 h 31"/>
              <a:gd name="T78" fmla="*/ 14 w 28"/>
              <a:gd name="T79" fmla="*/ 22 h 31"/>
              <a:gd name="T80" fmla="*/ 14 w 28"/>
              <a:gd name="T81" fmla="*/ 25 h 31"/>
              <a:gd name="T82" fmla="*/ 9 w 28"/>
              <a:gd name="T83" fmla="*/ 20 h 31"/>
              <a:gd name="T84" fmla="*/ 14 w 28"/>
              <a:gd name="T85" fmla="*/ 15 h 31"/>
              <a:gd name="T86" fmla="*/ 19 w 28"/>
              <a:gd name="T87" fmla="*/ 20 h 31"/>
              <a:gd name="T88" fmla="*/ 14 w 28"/>
              <a:gd name="T89" fmla="*/ 25 h 31"/>
              <a:gd name="T90" fmla="*/ 14 w 28"/>
              <a:gd name="T91" fmla="*/ 26 h 31"/>
              <a:gd name="T92" fmla="*/ 8 w 28"/>
              <a:gd name="T93" fmla="*/ 20 h 31"/>
              <a:gd name="T94" fmla="*/ 14 w 28"/>
              <a:gd name="T95" fmla="*/ 14 h 31"/>
              <a:gd name="T96" fmla="*/ 20 w 28"/>
              <a:gd name="T97" fmla="*/ 2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8" h="31">
                <a:moveTo>
                  <a:pt x="12" y="8"/>
                </a:moveTo>
                <a:cubicBezTo>
                  <a:pt x="4" y="10"/>
                  <a:pt x="0" y="31"/>
                  <a:pt x="6" y="31"/>
                </a:cubicBezTo>
                <a:cubicBezTo>
                  <a:pt x="21" y="31"/>
                  <a:pt x="21" y="31"/>
                  <a:pt x="21" y="31"/>
                </a:cubicBezTo>
                <a:cubicBezTo>
                  <a:pt x="28" y="30"/>
                  <a:pt x="24" y="10"/>
                  <a:pt x="16" y="8"/>
                </a:cubicBezTo>
                <a:cubicBezTo>
                  <a:pt x="12" y="8"/>
                  <a:pt x="12" y="8"/>
                  <a:pt x="12" y="8"/>
                </a:cubicBezTo>
                <a:close/>
                <a:moveTo>
                  <a:pt x="15" y="6"/>
                </a:moveTo>
                <a:cubicBezTo>
                  <a:pt x="16" y="4"/>
                  <a:pt x="18" y="2"/>
                  <a:pt x="19" y="1"/>
                </a:cubicBezTo>
                <a:cubicBezTo>
                  <a:pt x="20" y="1"/>
                  <a:pt x="20" y="1"/>
                  <a:pt x="20" y="1"/>
                </a:cubicBezTo>
                <a:cubicBezTo>
                  <a:pt x="20" y="1"/>
                  <a:pt x="20" y="1"/>
                  <a:pt x="19" y="1"/>
                </a:cubicBezTo>
                <a:cubicBezTo>
                  <a:pt x="16" y="0"/>
                  <a:pt x="13" y="2"/>
                  <a:pt x="9" y="2"/>
                </a:cubicBezTo>
                <a:cubicBezTo>
                  <a:pt x="9" y="2"/>
                  <a:pt x="9" y="2"/>
                  <a:pt x="9" y="2"/>
                </a:cubicBezTo>
                <a:cubicBezTo>
                  <a:pt x="9" y="2"/>
                  <a:pt x="9" y="2"/>
                  <a:pt x="9" y="2"/>
                </a:cubicBezTo>
                <a:cubicBezTo>
                  <a:pt x="11" y="3"/>
                  <a:pt x="12" y="4"/>
                  <a:pt x="13" y="6"/>
                </a:cubicBezTo>
                <a:cubicBezTo>
                  <a:pt x="15" y="6"/>
                  <a:pt x="15" y="6"/>
                  <a:pt x="15" y="6"/>
                </a:cubicBezTo>
                <a:close/>
                <a:moveTo>
                  <a:pt x="16" y="7"/>
                </a:moveTo>
                <a:cubicBezTo>
                  <a:pt x="16" y="6"/>
                  <a:pt x="16" y="6"/>
                  <a:pt x="16" y="6"/>
                </a:cubicBezTo>
                <a:cubicBezTo>
                  <a:pt x="15" y="6"/>
                  <a:pt x="13" y="6"/>
                  <a:pt x="12" y="6"/>
                </a:cubicBezTo>
                <a:cubicBezTo>
                  <a:pt x="12" y="7"/>
                  <a:pt x="12" y="7"/>
                  <a:pt x="12" y="7"/>
                </a:cubicBezTo>
                <a:cubicBezTo>
                  <a:pt x="13" y="7"/>
                  <a:pt x="15" y="7"/>
                  <a:pt x="16" y="7"/>
                </a:cubicBezTo>
                <a:close/>
                <a:moveTo>
                  <a:pt x="14" y="12"/>
                </a:moveTo>
                <a:cubicBezTo>
                  <a:pt x="18" y="12"/>
                  <a:pt x="21" y="16"/>
                  <a:pt x="21" y="20"/>
                </a:cubicBezTo>
                <a:cubicBezTo>
                  <a:pt x="21" y="24"/>
                  <a:pt x="18" y="27"/>
                  <a:pt x="14" y="27"/>
                </a:cubicBezTo>
                <a:cubicBezTo>
                  <a:pt x="10" y="27"/>
                  <a:pt x="6" y="24"/>
                  <a:pt x="6" y="20"/>
                </a:cubicBezTo>
                <a:cubicBezTo>
                  <a:pt x="6" y="16"/>
                  <a:pt x="10" y="12"/>
                  <a:pt x="14" y="12"/>
                </a:cubicBezTo>
                <a:close/>
                <a:moveTo>
                  <a:pt x="14" y="17"/>
                </a:moveTo>
                <a:cubicBezTo>
                  <a:pt x="14" y="19"/>
                  <a:pt x="14" y="19"/>
                  <a:pt x="14" y="19"/>
                </a:cubicBezTo>
                <a:cubicBezTo>
                  <a:pt x="15" y="19"/>
                  <a:pt x="15" y="19"/>
                  <a:pt x="16" y="19"/>
                </a:cubicBezTo>
                <a:cubicBezTo>
                  <a:pt x="16" y="19"/>
                  <a:pt x="16" y="20"/>
                  <a:pt x="17" y="20"/>
                </a:cubicBezTo>
                <a:cubicBezTo>
                  <a:pt x="17" y="20"/>
                  <a:pt x="17" y="21"/>
                  <a:pt x="17" y="21"/>
                </a:cubicBezTo>
                <a:cubicBezTo>
                  <a:pt x="17" y="22"/>
                  <a:pt x="17" y="22"/>
                  <a:pt x="17" y="23"/>
                </a:cubicBezTo>
                <a:cubicBezTo>
                  <a:pt x="17" y="23"/>
                  <a:pt x="16" y="23"/>
                  <a:pt x="16" y="23"/>
                </a:cubicBezTo>
                <a:cubicBezTo>
                  <a:pt x="16" y="23"/>
                  <a:pt x="15" y="23"/>
                  <a:pt x="14" y="24"/>
                </a:cubicBezTo>
                <a:cubicBezTo>
                  <a:pt x="14" y="24"/>
                  <a:pt x="14" y="24"/>
                  <a:pt x="14" y="24"/>
                </a:cubicBezTo>
                <a:cubicBezTo>
                  <a:pt x="14" y="24"/>
                  <a:pt x="14" y="24"/>
                  <a:pt x="14" y="24"/>
                </a:cubicBezTo>
                <a:cubicBezTo>
                  <a:pt x="13" y="24"/>
                  <a:pt x="13" y="24"/>
                  <a:pt x="13" y="24"/>
                </a:cubicBezTo>
                <a:cubicBezTo>
                  <a:pt x="13" y="24"/>
                  <a:pt x="13" y="24"/>
                  <a:pt x="13" y="24"/>
                </a:cubicBezTo>
                <a:cubicBezTo>
                  <a:pt x="13" y="24"/>
                  <a:pt x="13" y="23"/>
                  <a:pt x="12" y="23"/>
                </a:cubicBezTo>
                <a:cubicBezTo>
                  <a:pt x="12" y="23"/>
                  <a:pt x="12" y="23"/>
                  <a:pt x="11" y="23"/>
                </a:cubicBezTo>
                <a:cubicBezTo>
                  <a:pt x="11" y="23"/>
                  <a:pt x="11" y="23"/>
                  <a:pt x="11" y="22"/>
                </a:cubicBezTo>
                <a:cubicBezTo>
                  <a:pt x="11" y="22"/>
                  <a:pt x="11" y="22"/>
                  <a:pt x="11" y="21"/>
                </a:cubicBezTo>
                <a:cubicBezTo>
                  <a:pt x="11" y="21"/>
                  <a:pt x="11" y="21"/>
                  <a:pt x="11" y="21"/>
                </a:cubicBezTo>
                <a:cubicBezTo>
                  <a:pt x="12" y="21"/>
                  <a:pt x="12" y="21"/>
                  <a:pt x="12" y="21"/>
                </a:cubicBezTo>
                <a:cubicBezTo>
                  <a:pt x="12" y="21"/>
                  <a:pt x="12" y="22"/>
                  <a:pt x="12" y="22"/>
                </a:cubicBezTo>
                <a:cubicBezTo>
                  <a:pt x="12" y="22"/>
                  <a:pt x="12" y="22"/>
                  <a:pt x="12" y="22"/>
                </a:cubicBezTo>
                <a:cubicBezTo>
                  <a:pt x="12" y="22"/>
                  <a:pt x="13" y="22"/>
                  <a:pt x="13" y="22"/>
                </a:cubicBezTo>
                <a:cubicBezTo>
                  <a:pt x="13" y="22"/>
                  <a:pt x="13" y="22"/>
                  <a:pt x="13" y="22"/>
                </a:cubicBezTo>
                <a:cubicBezTo>
                  <a:pt x="13" y="20"/>
                  <a:pt x="13" y="20"/>
                  <a:pt x="13" y="20"/>
                </a:cubicBezTo>
                <a:cubicBezTo>
                  <a:pt x="13" y="20"/>
                  <a:pt x="13" y="20"/>
                  <a:pt x="12" y="20"/>
                </a:cubicBezTo>
                <a:cubicBezTo>
                  <a:pt x="12" y="20"/>
                  <a:pt x="12" y="20"/>
                  <a:pt x="11" y="20"/>
                </a:cubicBezTo>
                <a:cubicBezTo>
                  <a:pt x="11" y="20"/>
                  <a:pt x="11" y="20"/>
                  <a:pt x="11" y="19"/>
                </a:cubicBezTo>
                <a:cubicBezTo>
                  <a:pt x="11" y="19"/>
                  <a:pt x="11" y="19"/>
                  <a:pt x="11" y="18"/>
                </a:cubicBezTo>
                <a:cubicBezTo>
                  <a:pt x="11" y="18"/>
                  <a:pt x="11" y="17"/>
                  <a:pt x="11" y="17"/>
                </a:cubicBezTo>
                <a:cubicBezTo>
                  <a:pt x="11" y="17"/>
                  <a:pt x="12" y="16"/>
                  <a:pt x="12" y="16"/>
                </a:cubicBezTo>
                <a:cubicBezTo>
                  <a:pt x="12" y="16"/>
                  <a:pt x="13" y="16"/>
                  <a:pt x="13" y="16"/>
                </a:cubicBezTo>
                <a:cubicBezTo>
                  <a:pt x="13" y="15"/>
                  <a:pt x="13" y="15"/>
                  <a:pt x="13" y="15"/>
                </a:cubicBezTo>
                <a:cubicBezTo>
                  <a:pt x="14" y="15"/>
                  <a:pt x="14" y="15"/>
                  <a:pt x="14" y="15"/>
                </a:cubicBezTo>
                <a:cubicBezTo>
                  <a:pt x="14" y="16"/>
                  <a:pt x="14" y="16"/>
                  <a:pt x="14" y="16"/>
                </a:cubicBezTo>
                <a:cubicBezTo>
                  <a:pt x="15" y="16"/>
                  <a:pt x="15" y="16"/>
                  <a:pt x="16" y="16"/>
                </a:cubicBezTo>
                <a:cubicBezTo>
                  <a:pt x="16" y="16"/>
                  <a:pt x="16" y="17"/>
                  <a:pt x="17" y="17"/>
                </a:cubicBezTo>
                <a:cubicBezTo>
                  <a:pt x="17" y="17"/>
                  <a:pt x="17" y="18"/>
                  <a:pt x="17" y="18"/>
                </a:cubicBezTo>
                <a:cubicBezTo>
                  <a:pt x="16" y="18"/>
                  <a:pt x="16" y="18"/>
                  <a:pt x="16" y="18"/>
                </a:cubicBezTo>
                <a:cubicBezTo>
                  <a:pt x="16" y="18"/>
                  <a:pt x="16" y="18"/>
                  <a:pt x="16" y="18"/>
                </a:cubicBezTo>
                <a:cubicBezTo>
                  <a:pt x="16" y="18"/>
                  <a:pt x="15" y="18"/>
                  <a:pt x="15" y="17"/>
                </a:cubicBezTo>
                <a:cubicBezTo>
                  <a:pt x="15" y="17"/>
                  <a:pt x="15" y="17"/>
                  <a:pt x="15" y="17"/>
                </a:cubicBezTo>
                <a:cubicBezTo>
                  <a:pt x="14" y="17"/>
                  <a:pt x="14" y="17"/>
                  <a:pt x="14" y="17"/>
                </a:cubicBezTo>
                <a:close/>
                <a:moveTo>
                  <a:pt x="13" y="17"/>
                </a:moveTo>
                <a:cubicBezTo>
                  <a:pt x="13" y="19"/>
                  <a:pt x="13" y="19"/>
                  <a:pt x="13" y="19"/>
                </a:cubicBezTo>
                <a:cubicBezTo>
                  <a:pt x="13" y="19"/>
                  <a:pt x="13" y="19"/>
                  <a:pt x="12" y="19"/>
                </a:cubicBezTo>
                <a:cubicBezTo>
                  <a:pt x="12" y="19"/>
                  <a:pt x="12" y="19"/>
                  <a:pt x="12" y="18"/>
                </a:cubicBezTo>
                <a:cubicBezTo>
                  <a:pt x="12" y="18"/>
                  <a:pt x="12" y="18"/>
                  <a:pt x="12" y="18"/>
                </a:cubicBezTo>
                <a:cubicBezTo>
                  <a:pt x="12" y="17"/>
                  <a:pt x="12" y="17"/>
                  <a:pt x="13" y="17"/>
                </a:cubicBezTo>
                <a:cubicBezTo>
                  <a:pt x="13" y="17"/>
                  <a:pt x="13" y="17"/>
                  <a:pt x="13" y="17"/>
                </a:cubicBezTo>
                <a:cubicBezTo>
                  <a:pt x="13" y="17"/>
                  <a:pt x="13" y="17"/>
                  <a:pt x="13" y="17"/>
                </a:cubicBezTo>
                <a:close/>
                <a:moveTo>
                  <a:pt x="14" y="20"/>
                </a:moveTo>
                <a:cubicBezTo>
                  <a:pt x="15" y="20"/>
                  <a:pt x="15" y="20"/>
                  <a:pt x="15" y="20"/>
                </a:cubicBezTo>
                <a:cubicBezTo>
                  <a:pt x="15" y="20"/>
                  <a:pt x="15" y="20"/>
                  <a:pt x="16" y="21"/>
                </a:cubicBezTo>
                <a:cubicBezTo>
                  <a:pt x="16" y="21"/>
                  <a:pt x="16" y="21"/>
                  <a:pt x="16" y="21"/>
                </a:cubicBezTo>
                <a:cubicBezTo>
                  <a:pt x="16" y="22"/>
                  <a:pt x="16" y="22"/>
                  <a:pt x="15" y="22"/>
                </a:cubicBezTo>
                <a:cubicBezTo>
                  <a:pt x="15" y="22"/>
                  <a:pt x="15" y="22"/>
                  <a:pt x="14" y="22"/>
                </a:cubicBezTo>
                <a:cubicBezTo>
                  <a:pt x="14" y="22"/>
                  <a:pt x="14" y="22"/>
                  <a:pt x="14" y="22"/>
                </a:cubicBezTo>
                <a:cubicBezTo>
                  <a:pt x="14" y="20"/>
                  <a:pt x="14" y="20"/>
                  <a:pt x="14" y="20"/>
                </a:cubicBezTo>
                <a:close/>
                <a:moveTo>
                  <a:pt x="14" y="25"/>
                </a:moveTo>
                <a:cubicBezTo>
                  <a:pt x="12" y="25"/>
                  <a:pt x="11" y="24"/>
                  <a:pt x="10" y="24"/>
                </a:cubicBezTo>
                <a:cubicBezTo>
                  <a:pt x="9" y="23"/>
                  <a:pt x="9" y="21"/>
                  <a:pt x="9" y="20"/>
                </a:cubicBezTo>
                <a:cubicBezTo>
                  <a:pt x="9" y="18"/>
                  <a:pt x="9" y="17"/>
                  <a:pt x="10" y="16"/>
                </a:cubicBezTo>
                <a:cubicBezTo>
                  <a:pt x="11" y="15"/>
                  <a:pt x="12" y="15"/>
                  <a:pt x="14" y="15"/>
                </a:cubicBezTo>
                <a:cubicBezTo>
                  <a:pt x="15" y="15"/>
                  <a:pt x="17" y="15"/>
                  <a:pt x="17" y="16"/>
                </a:cubicBezTo>
                <a:cubicBezTo>
                  <a:pt x="18" y="17"/>
                  <a:pt x="19" y="18"/>
                  <a:pt x="19" y="20"/>
                </a:cubicBezTo>
                <a:cubicBezTo>
                  <a:pt x="19" y="21"/>
                  <a:pt x="18" y="23"/>
                  <a:pt x="17" y="24"/>
                </a:cubicBezTo>
                <a:cubicBezTo>
                  <a:pt x="17" y="24"/>
                  <a:pt x="15" y="25"/>
                  <a:pt x="14" y="25"/>
                </a:cubicBezTo>
                <a:close/>
                <a:moveTo>
                  <a:pt x="18" y="24"/>
                </a:moveTo>
                <a:cubicBezTo>
                  <a:pt x="17" y="25"/>
                  <a:pt x="16" y="26"/>
                  <a:pt x="14" y="26"/>
                </a:cubicBezTo>
                <a:cubicBezTo>
                  <a:pt x="12" y="26"/>
                  <a:pt x="11" y="25"/>
                  <a:pt x="9" y="24"/>
                </a:cubicBezTo>
                <a:cubicBezTo>
                  <a:pt x="8" y="23"/>
                  <a:pt x="8" y="22"/>
                  <a:pt x="8" y="20"/>
                </a:cubicBezTo>
                <a:cubicBezTo>
                  <a:pt x="8" y="18"/>
                  <a:pt x="8" y="17"/>
                  <a:pt x="9" y="15"/>
                </a:cubicBezTo>
                <a:cubicBezTo>
                  <a:pt x="11" y="14"/>
                  <a:pt x="12" y="14"/>
                  <a:pt x="14" y="14"/>
                </a:cubicBezTo>
                <a:cubicBezTo>
                  <a:pt x="16" y="14"/>
                  <a:pt x="17" y="14"/>
                  <a:pt x="18" y="15"/>
                </a:cubicBezTo>
                <a:cubicBezTo>
                  <a:pt x="19" y="17"/>
                  <a:pt x="20" y="18"/>
                  <a:pt x="20" y="20"/>
                </a:cubicBezTo>
                <a:cubicBezTo>
                  <a:pt x="20" y="22"/>
                  <a:pt x="19" y="23"/>
                  <a:pt x="18" y="24"/>
                </a:cubicBezTo>
                <a:close/>
              </a:path>
            </a:pathLst>
          </a:custGeom>
          <a:solidFill>
            <a:schemeClr val="tx1">
              <a:lumMod val="75000"/>
              <a:lumOff val="25000"/>
            </a:schemeClr>
          </a:solidFill>
          <a:ln>
            <a:noFill/>
          </a:ln>
        </p:spPr>
        <p:txBody>
          <a:bodyPr vert="horz" wrap="square" lIns="243778" tIns="121888" rIns="243778" bIns="121888" numCol="1" anchor="t" anchorCtr="0" compatLnSpc="1">
            <a:prstTxWarp prst="textNoShape">
              <a:avLst/>
            </a:prstTxWarp>
          </a:bodyPr>
          <a:lstStyle/>
          <a:p>
            <a:endParaRPr lang="en-US" sz="3732"/>
          </a:p>
        </p:txBody>
      </p:sp>
      <p:sp>
        <p:nvSpPr>
          <p:cNvPr id="193" name="Freeform 219"/>
          <p:cNvSpPr>
            <a:spLocks noEditPoints="1"/>
          </p:cNvSpPr>
          <p:nvPr/>
        </p:nvSpPr>
        <p:spPr bwMode="auto">
          <a:xfrm>
            <a:off x="19923601" y="8733272"/>
            <a:ext cx="597228" cy="597228"/>
          </a:xfrm>
          <a:custGeom>
            <a:avLst/>
            <a:gdLst>
              <a:gd name="T0" fmla="*/ 22 w 31"/>
              <a:gd name="T1" fmla="*/ 11 h 31"/>
              <a:gd name="T2" fmla="*/ 22 w 31"/>
              <a:gd name="T3" fmla="*/ 12 h 31"/>
              <a:gd name="T4" fmla="*/ 22 w 31"/>
              <a:gd name="T5" fmla="*/ 12 h 31"/>
              <a:gd name="T6" fmla="*/ 21 w 31"/>
              <a:gd name="T7" fmla="*/ 14 h 31"/>
              <a:gd name="T8" fmla="*/ 19 w 31"/>
              <a:gd name="T9" fmla="*/ 12 h 31"/>
              <a:gd name="T10" fmla="*/ 19 w 31"/>
              <a:gd name="T11" fmla="*/ 12 h 31"/>
              <a:gd name="T12" fmla="*/ 19 w 31"/>
              <a:gd name="T13" fmla="*/ 11 h 31"/>
              <a:gd name="T14" fmla="*/ 12 w 31"/>
              <a:gd name="T15" fmla="*/ 11 h 31"/>
              <a:gd name="T16" fmla="*/ 12 w 31"/>
              <a:gd name="T17" fmla="*/ 12 h 31"/>
              <a:gd name="T18" fmla="*/ 10 w 31"/>
              <a:gd name="T19" fmla="*/ 14 h 31"/>
              <a:gd name="T20" fmla="*/ 9 w 31"/>
              <a:gd name="T21" fmla="*/ 12 h 31"/>
              <a:gd name="T22" fmla="*/ 9 w 31"/>
              <a:gd name="T23" fmla="*/ 11 h 31"/>
              <a:gd name="T24" fmla="*/ 3 w 31"/>
              <a:gd name="T25" fmla="*/ 11 h 31"/>
              <a:gd name="T26" fmla="*/ 4 w 31"/>
              <a:gd name="T27" fmla="*/ 10 h 31"/>
              <a:gd name="T28" fmla="*/ 4 w 31"/>
              <a:gd name="T29" fmla="*/ 10 h 31"/>
              <a:gd name="T30" fmla="*/ 9 w 31"/>
              <a:gd name="T31" fmla="*/ 10 h 31"/>
              <a:gd name="T32" fmla="*/ 9 w 31"/>
              <a:gd name="T33" fmla="*/ 8 h 31"/>
              <a:gd name="T34" fmla="*/ 3 w 31"/>
              <a:gd name="T35" fmla="*/ 8 h 31"/>
              <a:gd name="T36" fmla="*/ 3 w 31"/>
              <a:gd name="T37" fmla="*/ 9 h 31"/>
              <a:gd name="T38" fmla="*/ 0 w 31"/>
              <a:gd name="T39" fmla="*/ 11 h 31"/>
              <a:gd name="T40" fmla="*/ 0 w 31"/>
              <a:gd name="T41" fmla="*/ 30 h 31"/>
              <a:gd name="T42" fmla="*/ 0 w 31"/>
              <a:gd name="T43" fmla="*/ 31 h 31"/>
              <a:gd name="T44" fmla="*/ 1 w 31"/>
              <a:gd name="T45" fmla="*/ 31 h 31"/>
              <a:gd name="T46" fmla="*/ 30 w 31"/>
              <a:gd name="T47" fmla="*/ 31 h 31"/>
              <a:gd name="T48" fmla="*/ 31 w 31"/>
              <a:gd name="T49" fmla="*/ 31 h 31"/>
              <a:gd name="T50" fmla="*/ 31 w 31"/>
              <a:gd name="T51" fmla="*/ 30 h 31"/>
              <a:gd name="T52" fmla="*/ 31 w 31"/>
              <a:gd name="T53" fmla="*/ 11 h 31"/>
              <a:gd name="T54" fmla="*/ 28 w 31"/>
              <a:gd name="T55" fmla="*/ 9 h 31"/>
              <a:gd name="T56" fmla="*/ 28 w 31"/>
              <a:gd name="T57" fmla="*/ 8 h 31"/>
              <a:gd name="T58" fmla="*/ 22 w 31"/>
              <a:gd name="T59" fmla="*/ 8 h 31"/>
              <a:gd name="T60" fmla="*/ 22 w 31"/>
              <a:gd name="T61" fmla="*/ 10 h 31"/>
              <a:gd name="T62" fmla="*/ 27 w 31"/>
              <a:gd name="T63" fmla="*/ 10 h 31"/>
              <a:gd name="T64" fmla="*/ 27 w 31"/>
              <a:gd name="T65" fmla="*/ 10 h 31"/>
              <a:gd name="T66" fmla="*/ 28 w 31"/>
              <a:gd name="T67" fmla="*/ 11 h 31"/>
              <a:gd name="T68" fmla="*/ 22 w 31"/>
              <a:gd name="T69" fmla="*/ 11 h 31"/>
              <a:gd name="T70" fmla="*/ 10 w 31"/>
              <a:gd name="T71" fmla="*/ 13 h 31"/>
              <a:gd name="T72" fmla="*/ 9 w 31"/>
              <a:gd name="T73" fmla="*/ 12 h 31"/>
              <a:gd name="T74" fmla="*/ 9 w 31"/>
              <a:gd name="T75" fmla="*/ 9 h 31"/>
              <a:gd name="T76" fmla="*/ 9 w 31"/>
              <a:gd name="T77" fmla="*/ 8 h 31"/>
              <a:gd name="T78" fmla="*/ 22 w 31"/>
              <a:gd name="T79" fmla="*/ 8 h 31"/>
              <a:gd name="T80" fmla="*/ 22 w 31"/>
              <a:gd name="T81" fmla="*/ 12 h 31"/>
              <a:gd name="T82" fmla="*/ 21 w 31"/>
              <a:gd name="T83" fmla="*/ 13 h 31"/>
              <a:gd name="T84" fmla="*/ 20 w 31"/>
              <a:gd name="T85" fmla="*/ 12 h 31"/>
              <a:gd name="T86" fmla="*/ 20 w 31"/>
              <a:gd name="T87" fmla="*/ 8 h 31"/>
              <a:gd name="T88" fmla="*/ 11 w 31"/>
              <a:gd name="T89" fmla="*/ 8 h 31"/>
              <a:gd name="T90" fmla="*/ 11 w 31"/>
              <a:gd name="T91" fmla="*/ 9 h 31"/>
              <a:gd name="T92" fmla="*/ 11 w 31"/>
              <a:gd name="T93" fmla="*/ 12 h 31"/>
              <a:gd name="T94" fmla="*/ 10 w 31"/>
              <a:gd name="T95" fmla="*/ 13 h 31"/>
              <a:gd name="T96" fmla="*/ 12 w 31"/>
              <a:gd name="T97" fmla="*/ 10 h 31"/>
              <a:gd name="T98" fmla="*/ 12 w 31"/>
              <a:gd name="T99" fmla="*/ 8 h 31"/>
              <a:gd name="T100" fmla="*/ 19 w 31"/>
              <a:gd name="T101" fmla="*/ 8 h 31"/>
              <a:gd name="T102" fmla="*/ 19 w 31"/>
              <a:gd name="T103" fmla="*/ 10 h 31"/>
              <a:gd name="T104" fmla="*/ 12 w 31"/>
              <a:gd name="T105" fmla="*/ 1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1" h="31">
                <a:moveTo>
                  <a:pt x="22" y="11"/>
                </a:moveTo>
                <a:cubicBezTo>
                  <a:pt x="22" y="12"/>
                  <a:pt x="22" y="12"/>
                  <a:pt x="22" y="12"/>
                </a:cubicBezTo>
                <a:cubicBezTo>
                  <a:pt x="22" y="12"/>
                  <a:pt x="22" y="12"/>
                  <a:pt x="22" y="12"/>
                </a:cubicBezTo>
                <a:cubicBezTo>
                  <a:pt x="22" y="13"/>
                  <a:pt x="22" y="14"/>
                  <a:pt x="21" y="14"/>
                </a:cubicBezTo>
                <a:cubicBezTo>
                  <a:pt x="20" y="14"/>
                  <a:pt x="19" y="13"/>
                  <a:pt x="19" y="12"/>
                </a:cubicBezTo>
                <a:cubicBezTo>
                  <a:pt x="19" y="12"/>
                  <a:pt x="19" y="12"/>
                  <a:pt x="19" y="12"/>
                </a:cubicBezTo>
                <a:cubicBezTo>
                  <a:pt x="19" y="11"/>
                  <a:pt x="19" y="11"/>
                  <a:pt x="19" y="11"/>
                </a:cubicBezTo>
                <a:cubicBezTo>
                  <a:pt x="12" y="11"/>
                  <a:pt x="12" y="11"/>
                  <a:pt x="12" y="11"/>
                </a:cubicBezTo>
                <a:cubicBezTo>
                  <a:pt x="12" y="12"/>
                  <a:pt x="12" y="12"/>
                  <a:pt x="12" y="12"/>
                </a:cubicBezTo>
                <a:cubicBezTo>
                  <a:pt x="12" y="13"/>
                  <a:pt x="11" y="14"/>
                  <a:pt x="10" y="14"/>
                </a:cubicBezTo>
                <a:cubicBezTo>
                  <a:pt x="9" y="14"/>
                  <a:pt x="9" y="13"/>
                  <a:pt x="9" y="12"/>
                </a:cubicBezTo>
                <a:cubicBezTo>
                  <a:pt x="9" y="11"/>
                  <a:pt x="9" y="11"/>
                  <a:pt x="9" y="11"/>
                </a:cubicBezTo>
                <a:cubicBezTo>
                  <a:pt x="3" y="11"/>
                  <a:pt x="3" y="11"/>
                  <a:pt x="3" y="11"/>
                </a:cubicBezTo>
                <a:cubicBezTo>
                  <a:pt x="3" y="10"/>
                  <a:pt x="4" y="10"/>
                  <a:pt x="4" y="10"/>
                </a:cubicBezTo>
                <a:cubicBezTo>
                  <a:pt x="4" y="10"/>
                  <a:pt x="4" y="10"/>
                  <a:pt x="4" y="10"/>
                </a:cubicBezTo>
                <a:cubicBezTo>
                  <a:pt x="9" y="10"/>
                  <a:pt x="9" y="10"/>
                  <a:pt x="9" y="10"/>
                </a:cubicBezTo>
                <a:cubicBezTo>
                  <a:pt x="9" y="8"/>
                  <a:pt x="9" y="8"/>
                  <a:pt x="9" y="8"/>
                </a:cubicBezTo>
                <a:cubicBezTo>
                  <a:pt x="3" y="8"/>
                  <a:pt x="3" y="8"/>
                  <a:pt x="3" y="8"/>
                </a:cubicBezTo>
                <a:cubicBezTo>
                  <a:pt x="3" y="9"/>
                  <a:pt x="3" y="9"/>
                  <a:pt x="3" y="9"/>
                </a:cubicBezTo>
                <a:cubicBezTo>
                  <a:pt x="0" y="11"/>
                  <a:pt x="0" y="11"/>
                  <a:pt x="0" y="11"/>
                </a:cubicBezTo>
                <a:cubicBezTo>
                  <a:pt x="0" y="17"/>
                  <a:pt x="0" y="24"/>
                  <a:pt x="0" y="30"/>
                </a:cubicBezTo>
                <a:cubicBezTo>
                  <a:pt x="0" y="31"/>
                  <a:pt x="0" y="31"/>
                  <a:pt x="0" y="31"/>
                </a:cubicBezTo>
                <a:cubicBezTo>
                  <a:pt x="1" y="31"/>
                  <a:pt x="1" y="31"/>
                  <a:pt x="1" y="31"/>
                </a:cubicBezTo>
                <a:cubicBezTo>
                  <a:pt x="30" y="31"/>
                  <a:pt x="30" y="31"/>
                  <a:pt x="30" y="31"/>
                </a:cubicBezTo>
                <a:cubicBezTo>
                  <a:pt x="31" y="31"/>
                  <a:pt x="31" y="31"/>
                  <a:pt x="31" y="31"/>
                </a:cubicBezTo>
                <a:cubicBezTo>
                  <a:pt x="31" y="30"/>
                  <a:pt x="31" y="30"/>
                  <a:pt x="31" y="30"/>
                </a:cubicBezTo>
                <a:cubicBezTo>
                  <a:pt x="31" y="24"/>
                  <a:pt x="31" y="17"/>
                  <a:pt x="31" y="11"/>
                </a:cubicBezTo>
                <a:cubicBezTo>
                  <a:pt x="28" y="9"/>
                  <a:pt x="28" y="9"/>
                  <a:pt x="28" y="9"/>
                </a:cubicBezTo>
                <a:cubicBezTo>
                  <a:pt x="28" y="8"/>
                  <a:pt x="28" y="8"/>
                  <a:pt x="28" y="8"/>
                </a:cubicBezTo>
                <a:cubicBezTo>
                  <a:pt x="26" y="8"/>
                  <a:pt x="24" y="8"/>
                  <a:pt x="22" y="8"/>
                </a:cubicBezTo>
                <a:cubicBezTo>
                  <a:pt x="22" y="10"/>
                  <a:pt x="22" y="10"/>
                  <a:pt x="22" y="10"/>
                </a:cubicBezTo>
                <a:cubicBezTo>
                  <a:pt x="27" y="10"/>
                  <a:pt x="27" y="10"/>
                  <a:pt x="27" y="10"/>
                </a:cubicBezTo>
                <a:cubicBezTo>
                  <a:pt x="27" y="10"/>
                  <a:pt x="27" y="10"/>
                  <a:pt x="27" y="10"/>
                </a:cubicBezTo>
                <a:cubicBezTo>
                  <a:pt x="27" y="10"/>
                  <a:pt x="28" y="10"/>
                  <a:pt x="28" y="11"/>
                </a:cubicBezTo>
                <a:cubicBezTo>
                  <a:pt x="22" y="11"/>
                  <a:pt x="22" y="11"/>
                  <a:pt x="22" y="11"/>
                </a:cubicBezTo>
                <a:close/>
                <a:moveTo>
                  <a:pt x="10" y="13"/>
                </a:moveTo>
                <a:cubicBezTo>
                  <a:pt x="10" y="13"/>
                  <a:pt x="9" y="13"/>
                  <a:pt x="9" y="12"/>
                </a:cubicBezTo>
                <a:cubicBezTo>
                  <a:pt x="9" y="9"/>
                  <a:pt x="9" y="9"/>
                  <a:pt x="9" y="9"/>
                </a:cubicBezTo>
                <a:cubicBezTo>
                  <a:pt x="9" y="8"/>
                  <a:pt x="9" y="8"/>
                  <a:pt x="9" y="8"/>
                </a:cubicBezTo>
                <a:cubicBezTo>
                  <a:pt x="9" y="0"/>
                  <a:pt x="22" y="0"/>
                  <a:pt x="22" y="8"/>
                </a:cubicBezTo>
                <a:cubicBezTo>
                  <a:pt x="22" y="12"/>
                  <a:pt x="22" y="12"/>
                  <a:pt x="22" y="12"/>
                </a:cubicBezTo>
                <a:cubicBezTo>
                  <a:pt x="22" y="13"/>
                  <a:pt x="21" y="13"/>
                  <a:pt x="21" y="13"/>
                </a:cubicBezTo>
                <a:cubicBezTo>
                  <a:pt x="21" y="13"/>
                  <a:pt x="20" y="13"/>
                  <a:pt x="20" y="12"/>
                </a:cubicBezTo>
                <a:cubicBezTo>
                  <a:pt x="20" y="8"/>
                  <a:pt x="20" y="8"/>
                  <a:pt x="20" y="8"/>
                </a:cubicBezTo>
                <a:cubicBezTo>
                  <a:pt x="20" y="2"/>
                  <a:pt x="11" y="2"/>
                  <a:pt x="11" y="8"/>
                </a:cubicBezTo>
                <a:cubicBezTo>
                  <a:pt x="11" y="9"/>
                  <a:pt x="11" y="9"/>
                  <a:pt x="11" y="9"/>
                </a:cubicBezTo>
                <a:cubicBezTo>
                  <a:pt x="11" y="12"/>
                  <a:pt x="11" y="12"/>
                  <a:pt x="11" y="12"/>
                </a:cubicBezTo>
                <a:cubicBezTo>
                  <a:pt x="11" y="13"/>
                  <a:pt x="11" y="13"/>
                  <a:pt x="10" y="13"/>
                </a:cubicBezTo>
                <a:close/>
                <a:moveTo>
                  <a:pt x="12" y="10"/>
                </a:moveTo>
                <a:cubicBezTo>
                  <a:pt x="12" y="8"/>
                  <a:pt x="12" y="8"/>
                  <a:pt x="12" y="8"/>
                </a:cubicBezTo>
                <a:cubicBezTo>
                  <a:pt x="19" y="8"/>
                  <a:pt x="19" y="8"/>
                  <a:pt x="19" y="8"/>
                </a:cubicBezTo>
                <a:cubicBezTo>
                  <a:pt x="19" y="10"/>
                  <a:pt x="19" y="10"/>
                  <a:pt x="19" y="10"/>
                </a:cubicBezTo>
                <a:lnTo>
                  <a:pt x="12" y="10"/>
                </a:lnTo>
                <a:close/>
              </a:path>
            </a:pathLst>
          </a:custGeom>
          <a:solidFill>
            <a:schemeClr val="tx1">
              <a:lumMod val="75000"/>
              <a:lumOff val="25000"/>
            </a:schemeClr>
          </a:solidFill>
          <a:ln>
            <a:noFill/>
          </a:ln>
        </p:spPr>
        <p:txBody>
          <a:bodyPr vert="horz" wrap="square" lIns="243778" tIns="121888" rIns="243778" bIns="121888" numCol="1" anchor="t" anchorCtr="0" compatLnSpc="1">
            <a:prstTxWarp prst="textNoShape">
              <a:avLst/>
            </a:prstTxWarp>
          </a:bodyPr>
          <a:lstStyle/>
          <a:p>
            <a:endParaRPr lang="en-US" sz="3732"/>
          </a:p>
        </p:txBody>
      </p:sp>
      <p:sp>
        <p:nvSpPr>
          <p:cNvPr id="194" name="Freeform 220"/>
          <p:cNvSpPr>
            <a:spLocks noEditPoints="1"/>
          </p:cNvSpPr>
          <p:nvPr/>
        </p:nvSpPr>
        <p:spPr bwMode="auto">
          <a:xfrm>
            <a:off x="15011860" y="8773087"/>
            <a:ext cx="517598" cy="517598"/>
          </a:xfrm>
          <a:custGeom>
            <a:avLst/>
            <a:gdLst>
              <a:gd name="T0" fmla="*/ 25 w 27"/>
              <a:gd name="T1" fmla="*/ 25 h 27"/>
              <a:gd name="T2" fmla="*/ 15 w 27"/>
              <a:gd name="T3" fmla="*/ 27 h 27"/>
              <a:gd name="T4" fmla="*/ 25 w 27"/>
              <a:gd name="T5" fmla="*/ 15 h 27"/>
              <a:gd name="T6" fmla="*/ 14 w 27"/>
              <a:gd name="T7" fmla="*/ 3 h 27"/>
              <a:gd name="T8" fmla="*/ 16 w 27"/>
              <a:gd name="T9" fmla="*/ 6 h 27"/>
              <a:gd name="T10" fmla="*/ 12 w 27"/>
              <a:gd name="T11" fmla="*/ 7 h 27"/>
              <a:gd name="T12" fmla="*/ 10 w 27"/>
              <a:gd name="T13" fmla="*/ 5 h 27"/>
              <a:gd name="T14" fmla="*/ 12 w 27"/>
              <a:gd name="T15" fmla="*/ 4 h 27"/>
              <a:gd name="T16" fmla="*/ 11 w 27"/>
              <a:gd name="T17" fmla="*/ 5 h 27"/>
              <a:gd name="T18" fmla="*/ 14 w 27"/>
              <a:gd name="T19" fmla="*/ 5 h 27"/>
              <a:gd name="T20" fmla="*/ 15 w 27"/>
              <a:gd name="T21" fmla="*/ 5 h 27"/>
              <a:gd name="T22" fmla="*/ 12 w 27"/>
              <a:gd name="T23" fmla="*/ 4 h 27"/>
              <a:gd name="T24" fmla="*/ 3 w 27"/>
              <a:gd name="T25" fmla="*/ 7 h 27"/>
              <a:gd name="T26" fmla="*/ 9 w 27"/>
              <a:gd name="T27" fmla="*/ 4 h 27"/>
              <a:gd name="T28" fmla="*/ 3 w 27"/>
              <a:gd name="T29" fmla="*/ 5 h 27"/>
              <a:gd name="T30" fmla="*/ 5 w 27"/>
              <a:gd name="T31" fmla="*/ 3 h 27"/>
              <a:gd name="T32" fmla="*/ 9 w 27"/>
              <a:gd name="T33" fmla="*/ 5 h 27"/>
              <a:gd name="T34" fmla="*/ 4 w 27"/>
              <a:gd name="T35" fmla="*/ 4 h 27"/>
              <a:gd name="T36" fmla="*/ 3 w 27"/>
              <a:gd name="T37" fmla="*/ 5 h 27"/>
              <a:gd name="T38" fmla="*/ 17 w 27"/>
              <a:gd name="T39" fmla="*/ 4 h 27"/>
              <a:gd name="T40" fmla="*/ 23 w 27"/>
              <a:gd name="T41" fmla="*/ 7 h 27"/>
              <a:gd name="T42" fmla="*/ 23 w 27"/>
              <a:gd name="T43" fmla="*/ 5 h 27"/>
              <a:gd name="T44" fmla="*/ 23 w 27"/>
              <a:gd name="T45" fmla="*/ 4 h 27"/>
              <a:gd name="T46" fmla="*/ 17 w 27"/>
              <a:gd name="T47" fmla="*/ 5 h 27"/>
              <a:gd name="T48" fmla="*/ 21 w 27"/>
              <a:gd name="T49" fmla="*/ 3 h 27"/>
              <a:gd name="T50" fmla="*/ 23 w 27"/>
              <a:gd name="T51" fmla="*/ 5 h 27"/>
              <a:gd name="T52" fmla="*/ 11 w 27"/>
              <a:gd name="T53" fmla="*/ 13 h 27"/>
              <a:gd name="T54" fmla="*/ 0 w 27"/>
              <a:gd name="T55" fmla="*/ 13 h 27"/>
              <a:gd name="T56" fmla="*/ 2 w 27"/>
              <a:gd name="T57" fmla="*/ 8 h 27"/>
              <a:gd name="T58" fmla="*/ 27 w 27"/>
              <a:gd name="T59" fmla="*/ 11 h 27"/>
              <a:gd name="T60" fmla="*/ 26 w 27"/>
              <a:gd name="T61" fmla="*/ 13 h 27"/>
              <a:gd name="T62" fmla="*/ 15 w 27"/>
              <a:gd name="T63" fmla="*/ 8 h 27"/>
              <a:gd name="T64" fmla="*/ 27 w 27"/>
              <a:gd name="T65" fmla="*/ 11 h 27"/>
              <a:gd name="T66" fmla="*/ 3 w 27"/>
              <a:gd name="T67" fmla="*/ 27 h 27"/>
              <a:gd name="T68" fmla="*/ 1 w 27"/>
              <a:gd name="T69" fmla="*/ 15 h 27"/>
              <a:gd name="T70" fmla="*/ 11 w 27"/>
              <a:gd name="T71"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7" h="27">
                <a:moveTo>
                  <a:pt x="25" y="15"/>
                </a:moveTo>
                <a:cubicBezTo>
                  <a:pt x="25" y="25"/>
                  <a:pt x="25" y="25"/>
                  <a:pt x="25" y="25"/>
                </a:cubicBezTo>
                <a:cubicBezTo>
                  <a:pt x="25" y="26"/>
                  <a:pt x="24" y="27"/>
                  <a:pt x="23" y="27"/>
                </a:cubicBezTo>
                <a:cubicBezTo>
                  <a:pt x="15" y="27"/>
                  <a:pt x="15" y="27"/>
                  <a:pt x="15" y="27"/>
                </a:cubicBezTo>
                <a:cubicBezTo>
                  <a:pt x="15" y="15"/>
                  <a:pt x="15" y="15"/>
                  <a:pt x="15" y="15"/>
                </a:cubicBezTo>
                <a:cubicBezTo>
                  <a:pt x="25" y="15"/>
                  <a:pt x="25" y="15"/>
                  <a:pt x="25" y="15"/>
                </a:cubicBezTo>
                <a:close/>
                <a:moveTo>
                  <a:pt x="12" y="3"/>
                </a:moveTo>
                <a:cubicBezTo>
                  <a:pt x="14" y="3"/>
                  <a:pt x="14" y="3"/>
                  <a:pt x="14" y="3"/>
                </a:cubicBezTo>
                <a:cubicBezTo>
                  <a:pt x="15" y="3"/>
                  <a:pt x="16" y="4"/>
                  <a:pt x="16" y="5"/>
                </a:cubicBezTo>
                <a:cubicBezTo>
                  <a:pt x="16" y="6"/>
                  <a:pt x="16" y="6"/>
                  <a:pt x="16" y="6"/>
                </a:cubicBezTo>
                <a:cubicBezTo>
                  <a:pt x="16" y="7"/>
                  <a:pt x="15" y="7"/>
                  <a:pt x="14" y="7"/>
                </a:cubicBezTo>
                <a:cubicBezTo>
                  <a:pt x="12" y="7"/>
                  <a:pt x="12" y="7"/>
                  <a:pt x="12" y="7"/>
                </a:cubicBezTo>
                <a:cubicBezTo>
                  <a:pt x="11" y="7"/>
                  <a:pt x="10" y="7"/>
                  <a:pt x="10" y="6"/>
                </a:cubicBezTo>
                <a:cubicBezTo>
                  <a:pt x="10" y="5"/>
                  <a:pt x="10" y="5"/>
                  <a:pt x="10" y="5"/>
                </a:cubicBezTo>
                <a:cubicBezTo>
                  <a:pt x="10" y="4"/>
                  <a:pt x="11" y="3"/>
                  <a:pt x="12" y="3"/>
                </a:cubicBezTo>
                <a:close/>
                <a:moveTo>
                  <a:pt x="12" y="4"/>
                </a:moveTo>
                <a:cubicBezTo>
                  <a:pt x="12" y="4"/>
                  <a:pt x="11" y="4"/>
                  <a:pt x="11" y="5"/>
                </a:cubicBezTo>
                <a:cubicBezTo>
                  <a:pt x="11" y="5"/>
                  <a:pt x="11" y="5"/>
                  <a:pt x="11" y="5"/>
                </a:cubicBezTo>
                <a:cubicBezTo>
                  <a:pt x="11" y="5"/>
                  <a:pt x="12" y="5"/>
                  <a:pt x="12" y="5"/>
                </a:cubicBezTo>
                <a:cubicBezTo>
                  <a:pt x="14" y="5"/>
                  <a:pt x="14" y="5"/>
                  <a:pt x="14" y="5"/>
                </a:cubicBezTo>
                <a:cubicBezTo>
                  <a:pt x="15" y="5"/>
                  <a:pt x="15" y="5"/>
                  <a:pt x="15" y="5"/>
                </a:cubicBezTo>
                <a:cubicBezTo>
                  <a:pt x="15" y="5"/>
                  <a:pt x="15" y="5"/>
                  <a:pt x="15" y="5"/>
                </a:cubicBezTo>
                <a:cubicBezTo>
                  <a:pt x="15" y="4"/>
                  <a:pt x="15" y="4"/>
                  <a:pt x="14" y="4"/>
                </a:cubicBezTo>
                <a:cubicBezTo>
                  <a:pt x="12" y="4"/>
                  <a:pt x="12" y="4"/>
                  <a:pt x="12" y="4"/>
                </a:cubicBezTo>
                <a:close/>
                <a:moveTo>
                  <a:pt x="1" y="5"/>
                </a:moveTo>
                <a:cubicBezTo>
                  <a:pt x="1" y="6"/>
                  <a:pt x="2" y="7"/>
                  <a:pt x="3" y="7"/>
                </a:cubicBezTo>
                <a:cubicBezTo>
                  <a:pt x="8" y="7"/>
                  <a:pt x="8" y="7"/>
                  <a:pt x="8" y="7"/>
                </a:cubicBezTo>
                <a:cubicBezTo>
                  <a:pt x="10" y="7"/>
                  <a:pt x="11" y="5"/>
                  <a:pt x="9" y="4"/>
                </a:cubicBezTo>
                <a:cubicBezTo>
                  <a:pt x="6" y="2"/>
                  <a:pt x="1" y="0"/>
                  <a:pt x="1" y="5"/>
                </a:cubicBezTo>
                <a:close/>
                <a:moveTo>
                  <a:pt x="3" y="5"/>
                </a:moveTo>
                <a:cubicBezTo>
                  <a:pt x="2" y="5"/>
                  <a:pt x="2" y="4"/>
                  <a:pt x="2" y="4"/>
                </a:cubicBezTo>
                <a:cubicBezTo>
                  <a:pt x="2" y="3"/>
                  <a:pt x="4" y="3"/>
                  <a:pt x="5" y="3"/>
                </a:cubicBezTo>
                <a:cubicBezTo>
                  <a:pt x="6" y="3"/>
                  <a:pt x="8" y="4"/>
                  <a:pt x="8" y="4"/>
                </a:cubicBezTo>
                <a:cubicBezTo>
                  <a:pt x="9" y="4"/>
                  <a:pt x="9" y="5"/>
                  <a:pt x="9" y="5"/>
                </a:cubicBezTo>
                <a:cubicBezTo>
                  <a:pt x="8" y="6"/>
                  <a:pt x="6" y="4"/>
                  <a:pt x="5" y="4"/>
                </a:cubicBezTo>
                <a:cubicBezTo>
                  <a:pt x="5" y="4"/>
                  <a:pt x="4" y="4"/>
                  <a:pt x="4" y="4"/>
                </a:cubicBezTo>
                <a:cubicBezTo>
                  <a:pt x="4" y="4"/>
                  <a:pt x="3" y="4"/>
                  <a:pt x="3" y="5"/>
                </a:cubicBezTo>
                <a:cubicBezTo>
                  <a:pt x="3" y="5"/>
                  <a:pt x="3" y="5"/>
                  <a:pt x="3" y="5"/>
                </a:cubicBezTo>
                <a:close/>
                <a:moveTo>
                  <a:pt x="25" y="5"/>
                </a:moveTo>
                <a:cubicBezTo>
                  <a:pt x="25" y="0"/>
                  <a:pt x="20" y="2"/>
                  <a:pt x="17" y="4"/>
                </a:cubicBezTo>
                <a:cubicBezTo>
                  <a:pt x="16" y="5"/>
                  <a:pt x="16" y="7"/>
                  <a:pt x="18" y="7"/>
                </a:cubicBezTo>
                <a:cubicBezTo>
                  <a:pt x="23" y="7"/>
                  <a:pt x="23" y="7"/>
                  <a:pt x="23" y="7"/>
                </a:cubicBezTo>
                <a:cubicBezTo>
                  <a:pt x="24" y="7"/>
                  <a:pt x="25" y="6"/>
                  <a:pt x="25" y="5"/>
                </a:cubicBezTo>
                <a:close/>
                <a:moveTo>
                  <a:pt x="23" y="5"/>
                </a:moveTo>
                <a:cubicBezTo>
                  <a:pt x="23" y="5"/>
                  <a:pt x="23" y="5"/>
                  <a:pt x="23" y="5"/>
                </a:cubicBezTo>
                <a:cubicBezTo>
                  <a:pt x="23" y="4"/>
                  <a:pt x="23" y="4"/>
                  <a:pt x="23" y="4"/>
                </a:cubicBezTo>
                <a:cubicBezTo>
                  <a:pt x="22" y="4"/>
                  <a:pt x="22" y="4"/>
                  <a:pt x="22" y="4"/>
                </a:cubicBezTo>
                <a:cubicBezTo>
                  <a:pt x="21" y="4"/>
                  <a:pt x="18" y="6"/>
                  <a:pt x="17" y="5"/>
                </a:cubicBezTo>
                <a:cubicBezTo>
                  <a:pt x="17" y="5"/>
                  <a:pt x="17" y="4"/>
                  <a:pt x="18" y="4"/>
                </a:cubicBezTo>
                <a:cubicBezTo>
                  <a:pt x="18" y="4"/>
                  <a:pt x="20" y="3"/>
                  <a:pt x="21" y="3"/>
                </a:cubicBezTo>
                <a:cubicBezTo>
                  <a:pt x="23" y="3"/>
                  <a:pt x="24" y="3"/>
                  <a:pt x="24" y="4"/>
                </a:cubicBezTo>
                <a:cubicBezTo>
                  <a:pt x="24" y="4"/>
                  <a:pt x="24" y="5"/>
                  <a:pt x="23" y="5"/>
                </a:cubicBezTo>
                <a:close/>
                <a:moveTo>
                  <a:pt x="11" y="8"/>
                </a:moveTo>
                <a:cubicBezTo>
                  <a:pt x="11" y="13"/>
                  <a:pt x="11" y="13"/>
                  <a:pt x="11" y="13"/>
                </a:cubicBezTo>
                <a:cubicBezTo>
                  <a:pt x="0" y="13"/>
                  <a:pt x="0" y="13"/>
                  <a:pt x="0" y="13"/>
                </a:cubicBezTo>
                <a:cubicBezTo>
                  <a:pt x="0" y="13"/>
                  <a:pt x="0" y="13"/>
                  <a:pt x="0" y="13"/>
                </a:cubicBezTo>
                <a:cubicBezTo>
                  <a:pt x="0" y="12"/>
                  <a:pt x="0" y="11"/>
                  <a:pt x="0" y="11"/>
                </a:cubicBezTo>
                <a:cubicBezTo>
                  <a:pt x="0" y="10"/>
                  <a:pt x="1" y="8"/>
                  <a:pt x="2" y="8"/>
                </a:cubicBezTo>
                <a:cubicBezTo>
                  <a:pt x="5" y="8"/>
                  <a:pt x="8" y="8"/>
                  <a:pt x="11" y="8"/>
                </a:cubicBezTo>
                <a:close/>
                <a:moveTo>
                  <a:pt x="27" y="11"/>
                </a:moveTo>
                <a:cubicBezTo>
                  <a:pt x="27" y="11"/>
                  <a:pt x="27" y="12"/>
                  <a:pt x="27" y="13"/>
                </a:cubicBezTo>
                <a:cubicBezTo>
                  <a:pt x="27" y="13"/>
                  <a:pt x="26" y="13"/>
                  <a:pt x="26" y="13"/>
                </a:cubicBezTo>
                <a:cubicBezTo>
                  <a:pt x="15" y="13"/>
                  <a:pt x="15" y="13"/>
                  <a:pt x="15" y="13"/>
                </a:cubicBezTo>
                <a:cubicBezTo>
                  <a:pt x="15" y="8"/>
                  <a:pt x="15" y="8"/>
                  <a:pt x="15" y="8"/>
                </a:cubicBezTo>
                <a:cubicBezTo>
                  <a:pt x="18" y="8"/>
                  <a:pt x="21" y="8"/>
                  <a:pt x="24" y="8"/>
                </a:cubicBezTo>
                <a:cubicBezTo>
                  <a:pt x="25" y="8"/>
                  <a:pt x="27" y="10"/>
                  <a:pt x="27" y="11"/>
                </a:cubicBezTo>
                <a:close/>
                <a:moveTo>
                  <a:pt x="11" y="27"/>
                </a:moveTo>
                <a:cubicBezTo>
                  <a:pt x="3" y="27"/>
                  <a:pt x="3" y="27"/>
                  <a:pt x="3" y="27"/>
                </a:cubicBezTo>
                <a:cubicBezTo>
                  <a:pt x="2" y="27"/>
                  <a:pt x="1" y="26"/>
                  <a:pt x="1" y="25"/>
                </a:cubicBezTo>
                <a:cubicBezTo>
                  <a:pt x="1" y="15"/>
                  <a:pt x="1" y="15"/>
                  <a:pt x="1" y="15"/>
                </a:cubicBezTo>
                <a:cubicBezTo>
                  <a:pt x="11" y="15"/>
                  <a:pt x="11" y="15"/>
                  <a:pt x="11" y="15"/>
                </a:cubicBezTo>
                <a:lnTo>
                  <a:pt x="11" y="27"/>
                </a:lnTo>
                <a:close/>
              </a:path>
            </a:pathLst>
          </a:custGeom>
          <a:solidFill>
            <a:schemeClr val="tx1">
              <a:lumMod val="75000"/>
              <a:lumOff val="25000"/>
            </a:schemeClr>
          </a:solidFill>
          <a:ln>
            <a:noFill/>
          </a:ln>
        </p:spPr>
        <p:txBody>
          <a:bodyPr vert="horz" wrap="square" lIns="243778" tIns="121888" rIns="243778" bIns="121888" numCol="1" anchor="t" anchorCtr="0" compatLnSpc="1">
            <a:prstTxWarp prst="textNoShape">
              <a:avLst/>
            </a:prstTxWarp>
          </a:bodyPr>
          <a:lstStyle/>
          <a:p>
            <a:endParaRPr lang="en-US" sz="3732"/>
          </a:p>
        </p:txBody>
      </p:sp>
      <p:sp>
        <p:nvSpPr>
          <p:cNvPr id="195" name="Freeform 221"/>
          <p:cNvSpPr>
            <a:spLocks noEditPoints="1"/>
          </p:cNvSpPr>
          <p:nvPr/>
        </p:nvSpPr>
        <p:spPr bwMode="auto">
          <a:xfrm>
            <a:off x="17447823" y="8773087"/>
            <a:ext cx="597228" cy="517598"/>
          </a:xfrm>
          <a:custGeom>
            <a:avLst/>
            <a:gdLst>
              <a:gd name="T0" fmla="*/ 3 w 31"/>
              <a:gd name="T1" fmla="*/ 7 h 27"/>
              <a:gd name="T2" fmla="*/ 0 w 31"/>
              <a:gd name="T3" fmla="*/ 23 h 27"/>
              <a:gd name="T4" fmla="*/ 4 w 31"/>
              <a:gd name="T5" fmla="*/ 27 h 27"/>
              <a:gd name="T6" fmla="*/ 26 w 31"/>
              <a:gd name="T7" fmla="*/ 27 h 27"/>
              <a:gd name="T8" fmla="*/ 31 w 31"/>
              <a:gd name="T9" fmla="*/ 23 h 27"/>
              <a:gd name="T10" fmla="*/ 28 w 31"/>
              <a:gd name="T11" fmla="*/ 7 h 27"/>
              <a:gd name="T12" fmla="*/ 27 w 31"/>
              <a:gd name="T13" fmla="*/ 7 h 27"/>
              <a:gd name="T14" fmla="*/ 18 w 31"/>
              <a:gd name="T15" fmla="*/ 6 h 27"/>
              <a:gd name="T16" fmla="*/ 19 w 31"/>
              <a:gd name="T17" fmla="*/ 4 h 27"/>
              <a:gd name="T18" fmla="*/ 19 w 31"/>
              <a:gd name="T19" fmla="*/ 4 h 27"/>
              <a:gd name="T20" fmla="*/ 20 w 31"/>
              <a:gd name="T21" fmla="*/ 4 h 27"/>
              <a:gd name="T22" fmla="*/ 22 w 31"/>
              <a:gd name="T23" fmla="*/ 3 h 27"/>
              <a:gd name="T24" fmla="*/ 22 w 31"/>
              <a:gd name="T25" fmla="*/ 2 h 27"/>
              <a:gd name="T26" fmla="*/ 20 w 31"/>
              <a:gd name="T27" fmla="*/ 0 h 27"/>
              <a:gd name="T28" fmla="*/ 18 w 31"/>
              <a:gd name="T29" fmla="*/ 0 h 27"/>
              <a:gd name="T30" fmla="*/ 16 w 31"/>
              <a:gd name="T31" fmla="*/ 2 h 27"/>
              <a:gd name="T32" fmla="*/ 16 w 31"/>
              <a:gd name="T33" fmla="*/ 3 h 27"/>
              <a:gd name="T34" fmla="*/ 17 w 31"/>
              <a:gd name="T35" fmla="*/ 4 h 27"/>
              <a:gd name="T36" fmla="*/ 16 w 31"/>
              <a:gd name="T37" fmla="*/ 5 h 27"/>
              <a:gd name="T38" fmla="*/ 15 w 31"/>
              <a:gd name="T39" fmla="*/ 4 h 27"/>
              <a:gd name="T40" fmla="*/ 15 w 31"/>
              <a:gd name="T41" fmla="*/ 3 h 27"/>
              <a:gd name="T42" fmla="*/ 15 w 31"/>
              <a:gd name="T43" fmla="*/ 2 h 27"/>
              <a:gd name="T44" fmla="*/ 14 w 31"/>
              <a:gd name="T45" fmla="*/ 0 h 27"/>
              <a:gd name="T46" fmla="*/ 11 w 31"/>
              <a:gd name="T47" fmla="*/ 0 h 27"/>
              <a:gd name="T48" fmla="*/ 10 w 31"/>
              <a:gd name="T49" fmla="*/ 2 h 27"/>
              <a:gd name="T50" fmla="*/ 10 w 31"/>
              <a:gd name="T51" fmla="*/ 3 h 27"/>
              <a:gd name="T52" fmla="*/ 11 w 31"/>
              <a:gd name="T53" fmla="*/ 4 h 27"/>
              <a:gd name="T54" fmla="*/ 12 w 31"/>
              <a:gd name="T55" fmla="*/ 4 h 27"/>
              <a:gd name="T56" fmla="*/ 12 w 31"/>
              <a:gd name="T57" fmla="*/ 4 h 27"/>
              <a:gd name="T58" fmla="*/ 13 w 31"/>
              <a:gd name="T59" fmla="*/ 6 h 27"/>
              <a:gd name="T60" fmla="*/ 3 w 31"/>
              <a:gd name="T61" fmla="*/ 7 h 27"/>
              <a:gd name="T62" fmla="*/ 3 w 31"/>
              <a:gd name="T63" fmla="*/ 7 h 27"/>
              <a:gd name="T64" fmla="*/ 18 w 31"/>
              <a:gd name="T65" fmla="*/ 1 h 27"/>
              <a:gd name="T66" fmla="*/ 20 w 31"/>
              <a:gd name="T67" fmla="*/ 1 h 27"/>
              <a:gd name="T68" fmla="*/ 21 w 31"/>
              <a:gd name="T69" fmla="*/ 2 h 27"/>
              <a:gd name="T70" fmla="*/ 21 w 31"/>
              <a:gd name="T71" fmla="*/ 2 h 27"/>
              <a:gd name="T72" fmla="*/ 20 w 31"/>
              <a:gd name="T73" fmla="*/ 2 h 27"/>
              <a:gd name="T74" fmla="*/ 18 w 31"/>
              <a:gd name="T75" fmla="*/ 2 h 27"/>
              <a:gd name="T76" fmla="*/ 17 w 31"/>
              <a:gd name="T77" fmla="*/ 2 h 27"/>
              <a:gd name="T78" fmla="*/ 17 w 31"/>
              <a:gd name="T79" fmla="*/ 2 h 27"/>
              <a:gd name="T80" fmla="*/ 18 w 31"/>
              <a:gd name="T81" fmla="*/ 1 h 27"/>
              <a:gd name="T82" fmla="*/ 11 w 31"/>
              <a:gd name="T83" fmla="*/ 1 h 27"/>
              <a:gd name="T84" fmla="*/ 14 w 31"/>
              <a:gd name="T85" fmla="*/ 1 h 27"/>
              <a:gd name="T86" fmla="*/ 14 w 31"/>
              <a:gd name="T87" fmla="*/ 2 h 27"/>
              <a:gd name="T88" fmla="*/ 14 w 31"/>
              <a:gd name="T89" fmla="*/ 2 h 27"/>
              <a:gd name="T90" fmla="*/ 14 w 31"/>
              <a:gd name="T91" fmla="*/ 2 h 27"/>
              <a:gd name="T92" fmla="*/ 11 w 31"/>
              <a:gd name="T93" fmla="*/ 2 h 27"/>
              <a:gd name="T94" fmla="*/ 10 w 31"/>
              <a:gd name="T95" fmla="*/ 2 h 27"/>
              <a:gd name="T96" fmla="*/ 10 w 31"/>
              <a:gd name="T97" fmla="*/ 2 h 27"/>
              <a:gd name="T98" fmla="*/ 11 w 31"/>
              <a:gd name="T99" fmla="*/ 1 h 27"/>
              <a:gd name="T100" fmla="*/ 4 w 31"/>
              <a:gd name="T101" fmla="*/ 9 h 27"/>
              <a:gd name="T102" fmla="*/ 5 w 31"/>
              <a:gd name="T103" fmla="*/ 8 h 27"/>
              <a:gd name="T104" fmla="*/ 26 w 31"/>
              <a:gd name="T105" fmla="*/ 8 h 27"/>
              <a:gd name="T106" fmla="*/ 26 w 31"/>
              <a:gd name="T107" fmla="*/ 9 h 27"/>
              <a:gd name="T108" fmla="*/ 27 w 31"/>
              <a:gd name="T109" fmla="*/ 10 h 27"/>
              <a:gd name="T110" fmla="*/ 26 w 31"/>
              <a:gd name="T111" fmla="*/ 10 h 27"/>
              <a:gd name="T112" fmla="*/ 26 w 31"/>
              <a:gd name="T113" fmla="*/ 11 h 27"/>
              <a:gd name="T114" fmla="*/ 5 w 31"/>
              <a:gd name="T115" fmla="*/ 11 h 27"/>
              <a:gd name="T116" fmla="*/ 4 w 31"/>
              <a:gd name="T117" fmla="*/ 10 h 27"/>
              <a:gd name="T118" fmla="*/ 4 w 31"/>
              <a:gd name="T119" fmla="*/ 10 h 27"/>
              <a:gd name="T120" fmla="*/ 4 w 31"/>
              <a:gd name="T121" fmla="*/ 9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1" h="27">
                <a:moveTo>
                  <a:pt x="3" y="7"/>
                </a:moveTo>
                <a:cubicBezTo>
                  <a:pt x="2" y="13"/>
                  <a:pt x="0" y="18"/>
                  <a:pt x="0" y="23"/>
                </a:cubicBezTo>
                <a:cubicBezTo>
                  <a:pt x="0" y="25"/>
                  <a:pt x="2" y="27"/>
                  <a:pt x="4" y="27"/>
                </a:cubicBezTo>
                <a:cubicBezTo>
                  <a:pt x="26" y="27"/>
                  <a:pt x="26" y="27"/>
                  <a:pt x="26" y="27"/>
                </a:cubicBezTo>
                <a:cubicBezTo>
                  <a:pt x="29" y="27"/>
                  <a:pt x="31" y="25"/>
                  <a:pt x="31" y="23"/>
                </a:cubicBezTo>
                <a:cubicBezTo>
                  <a:pt x="31" y="18"/>
                  <a:pt x="28" y="13"/>
                  <a:pt x="28" y="7"/>
                </a:cubicBezTo>
                <a:cubicBezTo>
                  <a:pt x="28" y="7"/>
                  <a:pt x="28" y="7"/>
                  <a:pt x="27" y="7"/>
                </a:cubicBezTo>
                <a:cubicBezTo>
                  <a:pt x="26" y="6"/>
                  <a:pt x="22" y="6"/>
                  <a:pt x="18" y="6"/>
                </a:cubicBezTo>
                <a:cubicBezTo>
                  <a:pt x="19" y="4"/>
                  <a:pt x="19" y="4"/>
                  <a:pt x="19" y="4"/>
                </a:cubicBezTo>
                <a:cubicBezTo>
                  <a:pt x="19" y="4"/>
                  <a:pt x="19" y="4"/>
                  <a:pt x="19" y="4"/>
                </a:cubicBezTo>
                <a:cubicBezTo>
                  <a:pt x="20" y="4"/>
                  <a:pt x="20" y="4"/>
                  <a:pt x="20" y="4"/>
                </a:cubicBezTo>
                <a:cubicBezTo>
                  <a:pt x="21" y="4"/>
                  <a:pt x="22" y="4"/>
                  <a:pt x="22" y="3"/>
                </a:cubicBezTo>
                <a:cubicBezTo>
                  <a:pt x="22" y="2"/>
                  <a:pt x="22" y="2"/>
                  <a:pt x="22" y="2"/>
                </a:cubicBezTo>
                <a:cubicBezTo>
                  <a:pt x="22" y="1"/>
                  <a:pt x="21" y="0"/>
                  <a:pt x="20" y="0"/>
                </a:cubicBezTo>
                <a:cubicBezTo>
                  <a:pt x="18" y="0"/>
                  <a:pt x="18" y="0"/>
                  <a:pt x="18" y="0"/>
                </a:cubicBezTo>
                <a:cubicBezTo>
                  <a:pt x="17" y="0"/>
                  <a:pt x="16" y="1"/>
                  <a:pt x="16" y="2"/>
                </a:cubicBezTo>
                <a:cubicBezTo>
                  <a:pt x="16" y="3"/>
                  <a:pt x="16" y="3"/>
                  <a:pt x="16" y="3"/>
                </a:cubicBezTo>
                <a:cubicBezTo>
                  <a:pt x="16" y="3"/>
                  <a:pt x="16" y="4"/>
                  <a:pt x="17" y="4"/>
                </a:cubicBezTo>
                <a:cubicBezTo>
                  <a:pt x="16" y="5"/>
                  <a:pt x="16" y="5"/>
                  <a:pt x="16" y="5"/>
                </a:cubicBezTo>
                <a:cubicBezTo>
                  <a:pt x="15" y="4"/>
                  <a:pt x="15" y="4"/>
                  <a:pt x="15" y="4"/>
                </a:cubicBezTo>
                <a:cubicBezTo>
                  <a:pt x="15" y="4"/>
                  <a:pt x="15" y="3"/>
                  <a:pt x="15" y="3"/>
                </a:cubicBezTo>
                <a:cubicBezTo>
                  <a:pt x="15" y="2"/>
                  <a:pt x="15" y="2"/>
                  <a:pt x="15" y="2"/>
                </a:cubicBezTo>
                <a:cubicBezTo>
                  <a:pt x="15" y="1"/>
                  <a:pt x="14" y="0"/>
                  <a:pt x="14" y="0"/>
                </a:cubicBezTo>
                <a:cubicBezTo>
                  <a:pt x="11" y="0"/>
                  <a:pt x="11" y="0"/>
                  <a:pt x="11" y="0"/>
                </a:cubicBezTo>
                <a:cubicBezTo>
                  <a:pt x="10" y="0"/>
                  <a:pt x="10" y="1"/>
                  <a:pt x="10" y="2"/>
                </a:cubicBezTo>
                <a:cubicBezTo>
                  <a:pt x="10" y="3"/>
                  <a:pt x="10" y="3"/>
                  <a:pt x="10" y="3"/>
                </a:cubicBezTo>
                <a:cubicBezTo>
                  <a:pt x="10" y="4"/>
                  <a:pt x="10" y="4"/>
                  <a:pt x="11" y="4"/>
                </a:cubicBezTo>
                <a:cubicBezTo>
                  <a:pt x="12" y="4"/>
                  <a:pt x="12" y="4"/>
                  <a:pt x="12" y="4"/>
                </a:cubicBezTo>
                <a:cubicBezTo>
                  <a:pt x="12" y="4"/>
                  <a:pt x="12" y="4"/>
                  <a:pt x="12" y="4"/>
                </a:cubicBezTo>
                <a:cubicBezTo>
                  <a:pt x="13" y="6"/>
                  <a:pt x="13" y="6"/>
                  <a:pt x="13" y="6"/>
                </a:cubicBezTo>
                <a:cubicBezTo>
                  <a:pt x="9" y="6"/>
                  <a:pt x="5" y="6"/>
                  <a:pt x="3" y="7"/>
                </a:cubicBezTo>
                <a:cubicBezTo>
                  <a:pt x="3" y="7"/>
                  <a:pt x="3" y="7"/>
                  <a:pt x="3" y="7"/>
                </a:cubicBezTo>
                <a:close/>
                <a:moveTo>
                  <a:pt x="18" y="1"/>
                </a:moveTo>
                <a:cubicBezTo>
                  <a:pt x="20" y="1"/>
                  <a:pt x="20" y="1"/>
                  <a:pt x="20" y="1"/>
                </a:cubicBezTo>
                <a:cubicBezTo>
                  <a:pt x="20" y="1"/>
                  <a:pt x="21" y="1"/>
                  <a:pt x="21" y="2"/>
                </a:cubicBezTo>
                <a:cubicBezTo>
                  <a:pt x="21" y="2"/>
                  <a:pt x="21" y="2"/>
                  <a:pt x="21" y="2"/>
                </a:cubicBezTo>
                <a:cubicBezTo>
                  <a:pt x="21" y="2"/>
                  <a:pt x="20" y="2"/>
                  <a:pt x="20" y="2"/>
                </a:cubicBezTo>
                <a:cubicBezTo>
                  <a:pt x="18" y="2"/>
                  <a:pt x="18" y="2"/>
                  <a:pt x="18" y="2"/>
                </a:cubicBezTo>
                <a:cubicBezTo>
                  <a:pt x="17" y="2"/>
                  <a:pt x="17" y="2"/>
                  <a:pt x="17" y="2"/>
                </a:cubicBezTo>
                <a:cubicBezTo>
                  <a:pt x="17" y="2"/>
                  <a:pt x="17" y="2"/>
                  <a:pt x="17" y="2"/>
                </a:cubicBezTo>
                <a:cubicBezTo>
                  <a:pt x="17" y="1"/>
                  <a:pt x="17" y="1"/>
                  <a:pt x="18" y="1"/>
                </a:cubicBezTo>
                <a:close/>
                <a:moveTo>
                  <a:pt x="11" y="1"/>
                </a:moveTo>
                <a:cubicBezTo>
                  <a:pt x="14" y="1"/>
                  <a:pt x="14" y="1"/>
                  <a:pt x="14" y="1"/>
                </a:cubicBezTo>
                <a:cubicBezTo>
                  <a:pt x="14" y="1"/>
                  <a:pt x="14" y="1"/>
                  <a:pt x="14" y="2"/>
                </a:cubicBezTo>
                <a:cubicBezTo>
                  <a:pt x="14" y="2"/>
                  <a:pt x="14" y="2"/>
                  <a:pt x="14" y="2"/>
                </a:cubicBezTo>
                <a:cubicBezTo>
                  <a:pt x="14" y="2"/>
                  <a:pt x="14" y="2"/>
                  <a:pt x="14" y="2"/>
                </a:cubicBezTo>
                <a:cubicBezTo>
                  <a:pt x="11" y="2"/>
                  <a:pt x="11" y="2"/>
                  <a:pt x="11" y="2"/>
                </a:cubicBezTo>
                <a:cubicBezTo>
                  <a:pt x="11" y="2"/>
                  <a:pt x="10" y="2"/>
                  <a:pt x="10" y="2"/>
                </a:cubicBezTo>
                <a:cubicBezTo>
                  <a:pt x="10" y="2"/>
                  <a:pt x="10" y="2"/>
                  <a:pt x="10" y="2"/>
                </a:cubicBezTo>
                <a:cubicBezTo>
                  <a:pt x="10" y="1"/>
                  <a:pt x="11" y="1"/>
                  <a:pt x="11" y="1"/>
                </a:cubicBezTo>
                <a:close/>
                <a:moveTo>
                  <a:pt x="4" y="9"/>
                </a:moveTo>
                <a:cubicBezTo>
                  <a:pt x="4" y="8"/>
                  <a:pt x="4" y="8"/>
                  <a:pt x="5" y="8"/>
                </a:cubicBezTo>
                <a:cubicBezTo>
                  <a:pt x="9" y="7"/>
                  <a:pt x="22" y="7"/>
                  <a:pt x="26" y="8"/>
                </a:cubicBezTo>
                <a:cubicBezTo>
                  <a:pt x="26" y="8"/>
                  <a:pt x="26" y="8"/>
                  <a:pt x="26" y="9"/>
                </a:cubicBezTo>
                <a:cubicBezTo>
                  <a:pt x="27" y="9"/>
                  <a:pt x="27" y="9"/>
                  <a:pt x="27" y="10"/>
                </a:cubicBezTo>
                <a:cubicBezTo>
                  <a:pt x="27" y="10"/>
                  <a:pt x="27" y="10"/>
                  <a:pt x="26" y="10"/>
                </a:cubicBezTo>
                <a:cubicBezTo>
                  <a:pt x="26" y="10"/>
                  <a:pt x="26" y="11"/>
                  <a:pt x="26" y="11"/>
                </a:cubicBezTo>
                <a:cubicBezTo>
                  <a:pt x="5" y="11"/>
                  <a:pt x="5" y="11"/>
                  <a:pt x="5" y="11"/>
                </a:cubicBezTo>
                <a:cubicBezTo>
                  <a:pt x="5" y="11"/>
                  <a:pt x="4" y="10"/>
                  <a:pt x="4" y="10"/>
                </a:cubicBezTo>
                <a:cubicBezTo>
                  <a:pt x="4" y="10"/>
                  <a:pt x="4" y="10"/>
                  <a:pt x="4" y="10"/>
                </a:cubicBezTo>
                <a:cubicBezTo>
                  <a:pt x="4" y="9"/>
                  <a:pt x="4" y="9"/>
                  <a:pt x="4" y="9"/>
                </a:cubicBezTo>
                <a:close/>
              </a:path>
            </a:pathLst>
          </a:custGeom>
          <a:solidFill>
            <a:schemeClr val="tx1">
              <a:lumMod val="75000"/>
              <a:lumOff val="25000"/>
            </a:schemeClr>
          </a:solidFill>
          <a:ln>
            <a:noFill/>
          </a:ln>
        </p:spPr>
        <p:txBody>
          <a:bodyPr vert="horz" wrap="square" lIns="243778" tIns="121888" rIns="243778" bIns="121888" numCol="1" anchor="t" anchorCtr="0" compatLnSpc="1">
            <a:prstTxWarp prst="textNoShape">
              <a:avLst/>
            </a:prstTxWarp>
          </a:bodyPr>
          <a:lstStyle/>
          <a:p>
            <a:endParaRPr lang="en-US" sz="3732"/>
          </a:p>
        </p:txBody>
      </p:sp>
      <p:sp>
        <p:nvSpPr>
          <p:cNvPr id="196" name="Freeform 222"/>
          <p:cNvSpPr>
            <a:spLocks noEditPoints="1"/>
          </p:cNvSpPr>
          <p:nvPr/>
        </p:nvSpPr>
        <p:spPr bwMode="auto">
          <a:xfrm>
            <a:off x="7486800" y="8715173"/>
            <a:ext cx="673238" cy="535694"/>
          </a:xfrm>
          <a:custGeom>
            <a:avLst/>
            <a:gdLst>
              <a:gd name="T0" fmla="*/ 26 w 35"/>
              <a:gd name="T1" fmla="*/ 1 h 28"/>
              <a:gd name="T2" fmla="*/ 16 w 35"/>
              <a:gd name="T3" fmla="*/ 9 h 28"/>
              <a:gd name="T4" fmla="*/ 16 w 35"/>
              <a:gd name="T5" fmla="*/ 12 h 28"/>
              <a:gd name="T6" fmla="*/ 26 w 35"/>
              <a:gd name="T7" fmla="*/ 3 h 28"/>
              <a:gd name="T8" fmla="*/ 8 w 35"/>
              <a:gd name="T9" fmla="*/ 16 h 28"/>
              <a:gd name="T10" fmla="*/ 8 w 35"/>
              <a:gd name="T11" fmla="*/ 24 h 28"/>
              <a:gd name="T12" fmla="*/ 10 w 35"/>
              <a:gd name="T13" fmla="*/ 24 h 28"/>
              <a:gd name="T14" fmla="*/ 10 w 35"/>
              <a:gd name="T15" fmla="*/ 16 h 28"/>
              <a:gd name="T16" fmla="*/ 8 w 35"/>
              <a:gd name="T17" fmla="*/ 16 h 28"/>
              <a:gd name="T18" fmla="*/ 14 w 35"/>
              <a:gd name="T19" fmla="*/ 24 h 28"/>
              <a:gd name="T20" fmla="*/ 15 w 35"/>
              <a:gd name="T21" fmla="*/ 24 h 28"/>
              <a:gd name="T22" fmla="*/ 16 w 35"/>
              <a:gd name="T23" fmla="*/ 16 h 28"/>
              <a:gd name="T24" fmla="*/ 14 w 35"/>
              <a:gd name="T25" fmla="*/ 16 h 28"/>
              <a:gd name="T26" fmla="*/ 27 w 35"/>
              <a:gd name="T27" fmla="*/ 16 h 28"/>
              <a:gd name="T28" fmla="*/ 27 w 35"/>
              <a:gd name="T29" fmla="*/ 24 h 28"/>
              <a:gd name="T30" fmla="*/ 25 w 35"/>
              <a:gd name="T31" fmla="*/ 24 h 28"/>
              <a:gd name="T32" fmla="*/ 25 w 35"/>
              <a:gd name="T33" fmla="*/ 16 h 28"/>
              <a:gd name="T34" fmla="*/ 27 w 35"/>
              <a:gd name="T35" fmla="*/ 16 h 28"/>
              <a:gd name="T36" fmla="*/ 21 w 35"/>
              <a:gd name="T37" fmla="*/ 24 h 28"/>
              <a:gd name="T38" fmla="*/ 20 w 35"/>
              <a:gd name="T39" fmla="*/ 24 h 28"/>
              <a:gd name="T40" fmla="*/ 19 w 35"/>
              <a:gd name="T41" fmla="*/ 16 h 28"/>
              <a:gd name="T42" fmla="*/ 21 w 35"/>
              <a:gd name="T43" fmla="*/ 16 h 28"/>
              <a:gd name="T44" fmla="*/ 32 w 35"/>
              <a:gd name="T45" fmla="*/ 26 h 28"/>
              <a:gd name="T46" fmla="*/ 6 w 35"/>
              <a:gd name="T47" fmla="*/ 28 h 28"/>
              <a:gd name="T48" fmla="*/ 2 w 35"/>
              <a:gd name="T49" fmla="*/ 15 h 28"/>
              <a:gd name="T50" fmla="*/ 0 w 35"/>
              <a:gd name="T51" fmla="*/ 12 h 28"/>
              <a:gd name="T52" fmla="*/ 14 w 35"/>
              <a:gd name="T53" fmla="*/ 10 h 28"/>
              <a:gd name="T54" fmla="*/ 15 w 35"/>
              <a:gd name="T55" fmla="*/ 13 h 28"/>
              <a:gd name="T56" fmla="*/ 15 w 35"/>
              <a:gd name="T57" fmla="*/ 13 h 28"/>
              <a:gd name="T58" fmla="*/ 19 w 35"/>
              <a:gd name="T59" fmla="*/ 13 h 28"/>
              <a:gd name="T60" fmla="*/ 22 w 35"/>
              <a:gd name="T61" fmla="*/ 10 h 28"/>
              <a:gd name="T62" fmla="*/ 35 w 35"/>
              <a:gd name="T63" fmla="*/ 12 h 28"/>
              <a:gd name="T64" fmla="*/ 33 w 35"/>
              <a:gd name="T65" fmla="*/ 15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5" h="28">
                <a:moveTo>
                  <a:pt x="26" y="1"/>
                </a:moveTo>
                <a:cubicBezTo>
                  <a:pt x="26" y="1"/>
                  <a:pt x="26" y="1"/>
                  <a:pt x="26" y="1"/>
                </a:cubicBezTo>
                <a:cubicBezTo>
                  <a:pt x="26" y="0"/>
                  <a:pt x="25" y="0"/>
                  <a:pt x="24" y="1"/>
                </a:cubicBezTo>
                <a:cubicBezTo>
                  <a:pt x="16" y="9"/>
                  <a:pt x="16" y="9"/>
                  <a:pt x="16" y="9"/>
                </a:cubicBezTo>
                <a:cubicBezTo>
                  <a:pt x="15" y="10"/>
                  <a:pt x="15" y="11"/>
                  <a:pt x="16" y="12"/>
                </a:cubicBezTo>
                <a:cubicBezTo>
                  <a:pt x="16" y="12"/>
                  <a:pt x="16" y="12"/>
                  <a:pt x="16" y="12"/>
                </a:cubicBezTo>
                <a:cubicBezTo>
                  <a:pt x="16" y="12"/>
                  <a:pt x="18" y="12"/>
                  <a:pt x="18" y="12"/>
                </a:cubicBezTo>
                <a:cubicBezTo>
                  <a:pt x="26" y="3"/>
                  <a:pt x="26" y="3"/>
                  <a:pt x="26" y="3"/>
                </a:cubicBezTo>
                <a:cubicBezTo>
                  <a:pt x="27" y="3"/>
                  <a:pt x="27" y="2"/>
                  <a:pt x="26" y="1"/>
                </a:cubicBezTo>
                <a:close/>
                <a:moveTo>
                  <a:pt x="8" y="16"/>
                </a:moveTo>
                <a:cubicBezTo>
                  <a:pt x="8" y="24"/>
                  <a:pt x="8" y="24"/>
                  <a:pt x="8" y="24"/>
                </a:cubicBezTo>
                <a:cubicBezTo>
                  <a:pt x="8" y="24"/>
                  <a:pt x="8" y="24"/>
                  <a:pt x="8" y="24"/>
                </a:cubicBezTo>
                <a:cubicBezTo>
                  <a:pt x="10" y="24"/>
                  <a:pt x="10" y="24"/>
                  <a:pt x="10" y="24"/>
                </a:cubicBezTo>
                <a:cubicBezTo>
                  <a:pt x="10" y="24"/>
                  <a:pt x="10" y="24"/>
                  <a:pt x="10" y="24"/>
                </a:cubicBezTo>
                <a:cubicBezTo>
                  <a:pt x="10" y="16"/>
                  <a:pt x="10" y="16"/>
                  <a:pt x="10" y="16"/>
                </a:cubicBezTo>
                <a:cubicBezTo>
                  <a:pt x="10" y="16"/>
                  <a:pt x="10" y="16"/>
                  <a:pt x="10" y="16"/>
                </a:cubicBezTo>
                <a:cubicBezTo>
                  <a:pt x="8" y="16"/>
                  <a:pt x="8" y="16"/>
                  <a:pt x="8" y="16"/>
                </a:cubicBezTo>
                <a:cubicBezTo>
                  <a:pt x="8" y="16"/>
                  <a:pt x="8" y="16"/>
                  <a:pt x="8" y="16"/>
                </a:cubicBezTo>
                <a:close/>
                <a:moveTo>
                  <a:pt x="14" y="16"/>
                </a:moveTo>
                <a:cubicBezTo>
                  <a:pt x="14" y="24"/>
                  <a:pt x="14" y="24"/>
                  <a:pt x="14" y="24"/>
                </a:cubicBezTo>
                <a:cubicBezTo>
                  <a:pt x="14" y="24"/>
                  <a:pt x="14" y="24"/>
                  <a:pt x="14" y="24"/>
                </a:cubicBezTo>
                <a:cubicBezTo>
                  <a:pt x="15" y="24"/>
                  <a:pt x="15" y="24"/>
                  <a:pt x="15" y="24"/>
                </a:cubicBezTo>
                <a:cubicBezTo>
                  <a:pt x="16" y="24"/>
                  <a:pt x="16" y="24"/>
                  <a:pt x="16" y="24"/>
                </a:cubicBezTo>
                <a:cubicBezTo>
                  <a:pt x="16" y="16"/>
                  <a:pt x="16" y="16"/>
                  <a:pt x="16" y="16"/>
                </a:cubicBezTo>
                <a:cubicBezTo>
                  <a:pt x="16" y="16"/>
                  <a:pt x="16" y="16"/>
                  <a:pt x="15" y="16"/>
                </a:cubicBezTo>
                <a:cubicBezTo>
                  <a:pt x="14" y="16"/>
                  <a:pt x="14" y="16"/>
                  <a:pt x="14" y="16"/>
                </a:cubicBezTo>
                <a:cubicBezTo>
                  <a:pt x="14" y="16"/>
                  <a:pt x="14" y="16"/>
                  <a:pt x="14" y="16"/>
                </a:cubicBezTo>
                <a:close/>
                <a:moveTo>
                  <a:pt x="27" y="16"/>
                </a:moveTo>
                <a:cubicBezTo>
                  <a:pt x="27" y="24"/>
                  <a:pt x="27" y="24"/>
                  <a:pt x="27" y="24"/>
                </a:cubicBezTo>
                <a:cubicBezTo>
                  <a:pt x="27" y="24"/>
                  <a:pt x="27" y="24"/>
                  <a:pt x="27" y="24"/>
                </a:cubicBezTo>
                <a:cubicBezTo>
                  <a:pt x="25" y="24"/>
                  <a:pt x="25" y="24"/>
                  <a:pt x="25" y="24"/>
                </a:cubicBezTo>
                <a:cubicBezTo>
                  <a:pt x="25" y="24"/>
                  <a:pt x="25" y="24"/>
                  <a:pt x="25" y="24"/>
                </a:cubicBezTo>
                <a:cubicBezTo>
                  <a:pt x="25" y="16"/>
                  <a:pt x="25" y="16"/>
                  <a:pt x="25" y="16"/>
                </a:cubicBezTo>
                <a:cubicBezTo>
                  <a:pt x="25" y="16"/>
                  <a:pt x="25" y="16"/>
                  <a:pt x="25" y="16"/>
                </a:cubicBezTo>
                <a:cubicBezTo>
                  <a:pt x="27" y="16"/>
                  <a:pt x="27" y="16"/>
                  <a:pt x="27" y="16"/>
                </a:cubicBezTo>
                <a:cubicBezTo>
                  <a:pt x="27" y="16"/>
                  <a:pt x="27" y="16"/>
                  <a:pt x="27" y="16"/>
                </a:cubicBezTo>
                <a:close/>
                <a:moveTo>
                  <a:pt x="21" y="16"/>
                </a:moveTo>
                <a:cubicBezTo>
                  <a:pt x="21" y="24"/>
                  <a:pt x="21" y="24"/>
                  <a:pt x="21" y="24"/>
                </a:cubicBezTo>
                <a:cubicBezTo>
                  <a:pt x="21" y="24"/>
                  <a:pt x="21" y="24"/>
                  <a:pt x="21" y="24"/>
                </a:cubicBezTo>
                <a:cubicBezTo>
                  <a:pt x="20" y="24"/>
                  <a:pt x="20" y="24"/>
                  <a:pt x="20" y="24"/>
                </a:cubicBezTo>
                <a:cubicBezTo>
                  <a:pt x="19" y="24"/>
                  <a:pt x="19" y="24"/>
                  <a:pt x="19" y="24"/>
                </a:cubicBezTo>
                <a:cubicBezTo>
                  <a:pt x="19" y="16"/>
                  <a:pt x="19" y="16"/>
                  <a:pt x="19" y="16"/>
                </a:cubicBezTo>
                <a:cubicBezTo>
                  <a:pt x="19" y="16"/>
                  <a:pt x="19" y="16"/>
                  <a:pt x="20" y="16"/>
                </a:cubicBezTo>
                <a:cubicBezTo>
                  <a:pt x="21" y="16"/>
                  <a:pt x="21" y="16"/>
                  <a:pt x="21" y="16"/>
                </a:cubicBezTo>
                <a:cubicBezTo>
                  <a:pt x="21" y="16"/>
                  <a:pt x="21" y="16"/>
                  <a:pt x="21" y="16"/>
                </a:cubicBezTo>
                <a:close/>
                <a:moveTo>
                  <a:pt x="32" y="26"/>
                </a:moveTo>
                <a:cubicBezTo>
                  <a:pt x="32" y="27"/>
                  <a:pt x="31" y="28"/>
                  <a:pt x="29" y="28"/>
                </a:cubicBezTo>
                <a:cubicBezTo>
                  <a:pt x="6" y="28"/>
                  <a:pt x="6" y="28"/>
                  <a:pt x="6" y="28"/>
                </a:cubicBezTo>
                <a:cubicBezTo>
                  <a:pt x="5" y="28"/>
                  <a:pt x="4" y="27"/>
                  <a:pt x="3" y="26"/>
                </a:cubicBezTo>
                <a:cubicBezTo>
                  <a:pt x="2" y="15"/>
                  <a:pt x="2" y="15"/>
                  <a:pt x="2" y="15"/>
                </a:cubicBezTo>
                <a:cubicBezTo>
                  <a:pt x="1" y="15"/>
                  <a:pt x="0" y="14"/>
                  <a:pt x="0" y="13"/>
                </a:cubicBezTo>
                <a:cubicBezTo>
                  <a:pt x="0" y="7"/>
                  <a:pt x="0" y="18"/>
                  <a:pt x="0" y="12"/>
                </a:cubicBezTo>
                <a:cubicBezTo>
                  <a:pt x="0" y="11"/>
                  <a:pt x="1" y="10"/>
                  <a:pt x="3" y="10"/>
                </a:cubicBezTo>
                <a:cubicBezTo>
                  <a:pt x="14" y="10"/>
                  <a:pt x="14" y="10"/>
                  <a:pt x="14" y="10"/>
                </a:cubicBezTo>
                <a:cubicBezTo>
                  <a:pt x="14" y="10"/>
                  <a:pt x="14" y="10"/>
                  <a:pt x="14" y="10"/>
                </a:cubicBezTo>
                <a:cubicBezTo>
                  <a:pt x="14" y="11"/>
                  <a:pt x="14" y="12"/>
                  <a:pt x="15" y="13"/>
                </a:cubicBezTo>
                <a:cubicBezTo>
                  <a:pt x="15" y="13"/>
                  <a:pt x="15" y="13"/>
                  <a:pt x="15" y="13"/>
                </a:cubicBezTo>
                <a:cubicBezTo>
                  <a:pt x="15" y="13"/>
                  <a:pt x="15" y="13"/>
                  <a:pt x="15" y="13"/>
                </a:cubicBezTo>
                <a:cubicBezTo>
                  <a:pt x="15" y="13"/>
                  <a:pt x="16" y="13"/>
                  <a:pt x="17" y="13"/>
                </a:cubicBezTo>
                <a:cubicBezTo>
                  <a:pt x="18" y="13"/>
                  <a:pt x="19" y="13"/>
                  <a:pt x="19" y="13"/>
                </a:cubicBezTo>
                <a:cubicBezTo>
                  <a:pt x="19" y="13"/>
                  <a:pt x="19" y="13"/>
                  <a:pt x="19" y="13"/>
                </a:cubicBezTo>
                <a:cubicBezTo>
                  <a:pt x="22" y="10"/>
                  <a:pt x="22" y="10"/>
                  <a:pt x="22" y="10"/>
                </a:cubicBezTo>
                <a:cubicBezTo>
                  <a:pt x="32" y="10"/>
                  <a:pt x="32" y="10"/>
                  <a:pt x="32" y="10"/>
                </a:cubicBezTo>
                <a:cubicBezTo>
                  <a:pt x="34" y="10"/>
                  <a:pt x="35" y="11"/>
                  <a:pt x="35" y="12"/>
                </a:cubicBezTo>
                <a:cubicBezTo>
                  <a:pt x="35" y="13"/>
                  <a:pt x="35" y="13"/>
                  <a:pt x="35" y="13"/>
                </a:cubicBezTo>
                <a:cubicBezTo>
                  <a:pt x="35" y="14"/>
                  <a:pt x="34" y="15"/>
                  <a:pt x="33" y="15"/>
                </a:cubicBezTo>
                <a:lnTo>
                  <a:pt x="32" y="26"/>
                </a:lnTo>
                <a:close/>
              </a:path>
            </a:pathLst>
          </a:custGeom>
          <a:solidFill>
            <a:schemeClr val="tx1">
              <a:lumMod val="75000"/>
              <a:lumOff val="25000"/>
            </a:schemeClr>
          </a:solidFill>
          <a:ln>
            <a:noFill/>
          </a:ln>
        </p:spPr>
        <p:txBody>
          <a:bodyPr vert="horz" wrap="square" lIns="243778" tIns="121888" rIns="243778" bIns="121888" numCol="1" anchor="t" anchorCtr="0" compatLnSpc="1">
            <a:prstTxWarp prst="textNoShape">
              <a:avLst/>
            </a:prstTxWarp>
          </a:bodyPr>
          <a:lstStyle/>
          <a:p>
            <a:endParaRPr lang="en-US" sz="3732"/>
          </a:p>
        </p:txBody>
      </p:sp>
      <p:sp>
        <p:nvSpPr>
          <p:cNvPr id="197" name="Freeform 223"/>
          <p:cNvSpPr>
            <a:spLocks noEditPoints="1"/>
          </p:cNvSpPr>
          <p:nvPr/>
        </p:nvSpPr>
        <p:spPr bwMode="auto">
          <a:xfrm>
            <a:off x="3783989" y="8809281"/>
            <a:ext cx="633424" cy="441586"/>
          </a:xfrm>
          <a:custGeom>
            <a:avLst/>
            <a:gdLst>
              <a:gd name="T0" fmla="*/ 11 w 33"/>
              <a:gd name="T1" fmla="*/ 20 h 23"/>
              <a:gd name="T2" fmla="*/ 11 w 33"/>
              <a:gd name="T3" fmla="*/ 23 h 23"/>
              <a:gd name="T4" fmla="*/ 14 w 33"/>
              <a:gd name="T5" fmla="*/ 23 h 23"/>
              <a:gd name="T6" fmla="*/ 14 w 33"/>
              <a:gd name="T7" fmla="*/ 20 h 23"/>
              <a:gd name="T8" fmla="*/ 27 w 33"/>
              <a:gd name="T9" fmla="*/ 14 h 23"/>
              <a:gd name="T10" fmla="*/ 28 w 33"/>
              <a:gd name="T11" fmla="*/ 13 h 23"/>
              <a:gd name="T12" fmla="*/ 26 w 33"/>
              <a:gd name="T13" fmla="*/ 11 h 23"/>
              <a:gd name="T14" fmla="*/ 26 w 33"/>
              <a:gd name="T15" fmla="*/ 15 h 23"/>
              <a:gd name="T16" fmla="*/ 17 w 33"/>
              <a:gd name="T17" fmla="*/ 15 h 23"/>
              <a:gd name="T18" fmla="*/ 13 w 33"/>
              <a:gd name="T19" fmla="*/ 15 h 23"/>
              <a:gd name="T20" fmla="*/ 10 w 33"/>
              <a:gd name="T21" fmla="*/ 13 h 23"/>
              <a:gd name="T22" fmla="*/ 11 w 33"/>
              <a:gd name="T23" fmla="*/ 11 h 23"/>
              <a:gd name="T24" fmla="*/ 8 w 33"/>
              <a:gd name="T25" fmla="*/ 6 h 23"/>
              <a:gd name="T26" fmla="*/ 16 w 33"/>
              <a:gd name="T27" fmla="*/ 10 h 23"/>
              <a:gd name="T28" fmla="*/ 21 w 33"/>
              <a:gd name="T29" fmla="*/ 10 h 23"/>
              <a:gd name="T30" fmla="*/ 26 w 33"/>
              <a:gd name="T31" fmla="*/ 10 h 23"/>
              <a:gd name="T32" fmla="*/ 30 w 33"/>
              <a:gd name="T33" fmla="*/ 10 h 23"/>
              <a:gd name="T34" fmla="*/ 27 w 33"/>
              <a:gd name="T35" fmla="*/ 10 h 23"/>
              <a:gd name="T36" fmla="*/ 22 w 33"/>
              <a:gd name="T37" fmla="*/ 21 h 23"/>
              <a:gd name="T38" fmla="*/ 15 w 33"/>
              <a:gd name="T39" fmla="*/ 19 h 23"/>
              <a:gd name="T40" fmla="*/ 0 w 33"/>
              <a:gd name="T41" fmla="*/ 2 h 23"/>
              <a:gd name="T42" fmla="*/ 0 w 33"/>
              <a:gd name="T43" fmla="*/ 1 h 23"/>
              <a:gd name="T44" fmla="*/ 2 w 33"/>
              <a:gd name="T45" fmla="*/ 0 h 23"/>
              <a:gd name="T46" fmla="*/ 7 w 33"/>
              <a:gd name="T47" fmla="*/ 4 h 23"/>
              <a:gd name="T48" fmla="*/ 33 w 33"/>
              <a:gd name="T49" fmla="*/ 4 h 23"/>
              <a:gd name="T50" fmla="*/ 33 w 33"/>
              <a:gd name="T51" fmla="*/ 4 h 23"/>
              <a:gd name="T52" fmla="*/ 31 w 33"/>
              <a:gd name="T53" fmla="*/ 14 h 23"/>
              <a:gd name="T54" fmla="*/ 27 w 33"/>
              <a:gd name="T55" fmla="*/ 17 h 23"/>
              <a:gd name="T56" fmla="*/ 11 w 33"/>
              <a:gd name="T57" fmla="*/ 17 h 23"/>
              <a:gd name="T58" fmla="*/ 9 w 33"/>
              <a:gd name="T59" fmla="*/ 18 h 23"/>
              <a:gd name="T60" fmla="*/ 10 w 33"/>
              <a:gd name="T61" fmla="*/ 18 h 23"/>
              <a:gd name="T62" fmla="*/ 11 w 33"/>
              <a:gd name="T63" fmla="*/ 19 h 23"/>
              <a:gd name="T64" fmla="*/ 10 w 33"/>
              <a:gd name="T65" fmla="*/ 21 h 23"/>
              <a:gd name="T66" fmla="*/ 10 w 33"/>
              <a:gd name="T67" fmla="*/ 21 h 23"/>
              <a:gd name="T68" fmla="*/ 10 w 33"/>
              <a:gd name="T69" fmla="*/ 21 h 23"/>
              <a:gd name="T70" fmla="*/ 8 w 33"/>
              <a:gd name="T71" fmla="*/ 21 h 23"/>
              <a:gd name="T72" fmla="*/ 7 w 33"/>
              <a:gd name="T73" fmla="*/ 20 h 23"/>
              <a:gd name="T74" fmla="*/ 7 w 33"/>
              <a:gd name="T75" fmla="*/ 17 h 23"/>
              <a:gd name="T76" fmla="*/ 8 w 33"/>
              <a:gd name="T77" fmla="*/ 16 h 23"/>
              <a:gd name="T78" fmla="*/ 6 w 33"/>
              <a:gd name="T79" fmla="*/ 11 h 23"/>
              <a:gd name="T80" fmla="*/ 3 w 33"/>
              <a:gd name="T81" fmla="*/ 4 h 23"/>
              <a:gd name="T82" fmla="*/ 27 w 33"/>
              <a:gd name="T83" fmla="*/ 18 h 23"/>
              <a:gd name="T84" fmla="*/ 27 w 33"/>
              <a:gd name="T85" fmla="*/ 19 h 23"/>
              <a:gd name="T86" fmla="*/ 28 w 33"/>
              <a:gd name="T87" fmla="*/ 21 h 23"/>
              <a:gd name="T88" fmla="*/ 28 w 33"/>
              <a:gd name="T89" fmla="*/ 21 h 23"/>
              <a:gd name="T90" fmla="*/ 28 w 33"/>
              <a:gd name="T91" fmla="*/ 21 h 23"/>
              <a:gd name="T92" fmla="*/ 30 w 33"/>
              <a:gd name="T93" fmla="*/ 19 h 23"/>
              <a:gd name="T94" fmla="*/ 24 w 33"/>
              <a:gd name="T95" fmla="*/ 19 h 23"/>
              <a:gd name="T96" fmla="*/ 23 w 33"/>
              <a:gd name="T97" fmla="*/ 23 h 23"/>
              <a:gd name="T98" fmla="*/ 26 w 33"/>
              <a:gd name="T99" fmla="*/ 23 h 23"/>
              <a:gd name="T100" fmla="*/ 26 w 33"/>
              <a:gd name="T101" fmla="*/ 2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 h="23">
                <a:moveTo>
                  <a:pt x="13" y="19"/>
                </a:moveTo>
                <a:cubicBezTo>
                  <a:pt x="13" y="19"/>
                  <a:pt x="12" y="19"/>
                  <a:pt x="12" y="19"/>
                </a:cubicBezTo>
                <a:cubicBezTo>
                  <a:pt x="12" y="19"/>
                  <a:pt x="12" y="19"/>
                  <a:pt x="11" y="20"/>
                </a:cubicBezTo>
                <a:cubicBezTo>
                  <a:pt x="11" y="20"/>
                  <a:pt x="11" y="20"/>
                  <a:pt x="11" y="20"/>
                </a:cubicBezTo>
                <a:cubicBezTo>
                  <a:pt x="11" y="20"/>
                  <a:pt x="11" y="20"/>
                  <a:pt x="11" y="20"/>
                </a:cubicBezTo>
                <a:cubicBezTo>
                  <a:pt x="11" y="20"/>
                  <a:pt x="11" y="21"/>
                  <a:pt x="11" y="21"/>
                </a:cubicBezTo>
                <a:cubicBezTo>
                  <a:pt x="11" y="21"/>
                  <a:pt x="11" y="22"/>
                  <a:pt x="11" y="22"/>
                </a:cubicBezTo>
                <a:cubicBezTo>
                  <a:pt x="11" y="22"/>
                  <a:pt x="11" y="22"/>
                  <a:pt x="11" y="22"/>
                </a:cubicBezTo>
                <a:cubicBezTo>
                  <a:pt x="11" y="22"/>
                  <a:pt x="11" y="22"/>
                  <a:pt x="11" y="22"/>
                </a:cubicBezTo>
                <a:cubicBezTo>
                  <a:pt x="11" y="23"/>
                  <a:pt x="11" y="23"/>
                  <a:pt x="11" y="23"/>
                </a:cubicBezTo>
                <a:cubicBezTo>
                  <a:pt x="12" y="23"/>
                  <a:pt x="12" y="23"/>
                  <a:pt x="13" y="23"/>
                </a:cubicBezTo>
                <a:cubicBezTo>
                  <a:pt x="13" y="23"/>
                  <a:pt x="13" y="23"/>
                  <a:pt x="14" y="23"/>
                </a:cubicBezTo>
                <a:cubicBezTo>
                  <a:pt x="14" y="23"/>
                  <a:pt x="14" y="23"/>
                  <a:pt x="14" y="23"/>
                </a:cubicBezTo>
                <a:cubicBezTo>
                  <a:pt x="14" y="23"/>
                  <a:pt x="14" y="23"/>
                  <a:pt x="14" y="23"/>
                </a:cubicBezTo>
                <a:cubicBezTo>
                  <a:pt x="14" y="23"/>
                  <a:pt x="14" y="23"/>
                  <a:pt x="14" y="23"/>
                </a:cubicBezTo>
                <a:cubicBezTo>
                  <a:pt x="15" y="22"/>
                  <a:pt x="15" y="22"/>
                  <a:pt x="15" y="22"/>
                </a:cubicBezTo>
                <a:cubicBezTo>
                  <a:pt x="15" y="22"/>
                  <a:pt x="15" y="21"/>
                  <a:pt x="15" y="21"/>
                </a:cubicBezTo>
                <a:cubicBezTo>
                  <a:pt x="15" y="21"/>
                  <a:pt x="15" y="20"/>
                  <a:pt x="15" y="20"/>
                </a:cubicBezTo>
                <a:cubicBezTo>
                  <a:pt x="15" y="20"/>
                  <a:pt x="15" y="20"/>
                  <a:pt x="14" y="20"/>
                </a:cubicBezTo>
                <a:cubicBezTo>
                  <a:pt x="14" y="20"/>
                  <a:pt x="14" y="20"/>
                  <a:pt x="14" y="20"/>
                </a:cubicBezTo>
                <a:cubicBezTo>
                  <a:pt x="14" y="19"/>
                  <a:pt x="14" y="19"/>
                  <a:pt x="14" y="19"/>
                </a:cubicBezTo>
                <a:cubicBezTo>
                  <a:pt x="13" y="19"/>
                  <a:pt x="13" y="19"/>
                  <a:pt x="13" y="19"/>
                </a:cubicBezTo>
                <a:close/>
                <a:moveTo>
                  <a:pt x="29" y="11"/>
                </a:moveTo>
                <a:cubicBezTo>
                  <a:pt x="27" y="11"/>
                  <a:pt x="27" y="11"/>
                  <a:pt x="27" y="11"/>
                </a:cubicBezTo>
                <a:cubicBezTo>
                  <a:pt x="27" y="14"/>
                  <a:pt x="27" y="14"/>
                  <a:pt x="27" y="14"/>
                </a:cubicBezTo>
                <a:cubicBezTo>
                  <a:pt x="27" y="14"/>
                  <a:pt x="27" y="14"/>
                  <a:pt x="27" y="14"/>
                </a:cubicBezTo>
                <a:cubicBezTo>
                  <a:pt x="27" y="14"/>
                  <a:pt x="27" y="14"/>
                  <a:pt x="27" y="14"/>
                </a:cubicBezTo>
                <a:cubicBezTo>
                  <a:pt x="27" y="14"/>
                  <a:pt x="27" y="14"/>
                  <a:pt x="27" y="14"/>
                </a:cubicBezTo>
                <a:cubicBezTo>
                  <a:pt x="28" y="14"/>
                  <a:pt x="28" y="14"/>
                  <a:pt x="28" y="14"/>
                </a:cubicBezTo>
                <a:cubicBezTo>
                  <a:pt x="28" y="13"/>
                  <a:pt x="28" y="13"/>
                  <a:pt x="28" y="13"/>
                </a:cubicBezTo>
                <a:cubicBezTo>
                  <a:pt x="28" y="13"/>
                  <a:pt x="28" y="13"/>
                  <a:pt x="29" y="13"/>
                </a:cubicBezTo>
                <a:cubicBezTo>
                  <a:pt x="29" y="13"/>
                  <a:pt x="29" y="13"/>
                  <a:pt x="29" y="13"/>
                </a:cubicBezTo>
                <a:cubicBezTo>
                  <a:pt x="29" y="12"/>
                  <a:pt x="29" y="12"/>
                  <a:pt x="29" y="12"/>
                </a:cubicBezTo>
                <a:cubicBezTo>
                  <a:pt x="29" y="11"/>
                  <a:pt x="29" y="11"/>
                  <a:pt x="29" y="11"/>
                </a:cubicBezTo>
                <a:close/>
                <a:moveTo>
                  <a:pt x="26" y="11"/>
                </a:moveTo>
                <a:cubicBezTo>
                  <a:pt x="22" y="11"/>
                  <a:pt x="22" y="11"/>
                  <a:pt x="22" y="11"/>
                </a:cubicBezTo>
                <a:cubicBezTo>
                  <a:pt x="22" y="15"/>
                  <a:pt x="22" y="15"/>
                  <a:pt x="22" y="15"/>
                </a:cubicBezTo>
                <a:cubicBezTo>
                  <a:pt x="23" y="15"/>
                  <a:pt x="23" y="15"/>
                  <a:pt x="23" y="15"/>
                </a:cubicBezTo>
                <a:cubicBezTo>
                  <a:pt x="25" y="15"/>
                  <a:pt x="25" y="15"/>
                  <a:pt x="25" y="15"/>
                </a:cubicBezTo>
                <a:cubicBezTo>
                  <a:pt x="25" y="15"/>
                  <a:pt x="25" y="15"/>
                  <a:pt x="26" y="15"/>
                </a:cubicBezTo>
                <a:cubicBezTo>
                  <a:pt x="26" y="15"/>
                  <a:pt x="26" y="15"/>
                  <a:pt x="26" y="15"/>
                </a:cubicBezTo>
                <a:cubicBezTo>
                  <a:pt x="26" y="11"/>
                  <a:pt x="26" y="11"/>
                  <a:pt x="26" y="11"/>
                </a:cubicBezTo>
                <a:close/>
                <a:moveTo>
                  <a:pt x="21" y="11"/>
                </a:moveTo>
                <a:cubicBezTo>
                  <a:pt x="17" y="11"/>
                  <a:pt x="17" y="11"/>
                  <a:pt x="17" y="11"/>
                </a:cubicBezTo>
                <a:cubicBezTo>
                  <a:pt x="17" y="15"/>
                  <a:pt x="17" y="15"/>
                  <a:pt x="17" y="15"/>
                </a:cubicBezTo>
                <a:cubicBezTo>
                  <a:pt x="21" y="15"/>
                  <a:pt x="21" y="15"/>
                  <a:pt x="21" y="15"/>
                </a:cubicBezTo>
                <a:cubicBezTo>
                  <a:pt x="21" y="11"/>
                  <a:pt x="21" y="11"/>
                  <a:pt x="21" y="11"/>
                </a:cubicBezTo>
                <a:close/>
                <a:moveTo>
                  <a:pt x="16" y="11"/>
                </a:moveTo>
                <a:cubicBezTo>
                  <a:pt x="13" y="11"/>
                  <a:pt x="13" y="11"/>
                  <a:pt x="13" y="11"/>
                </a:cubicBezTo>
                <a:cubicBezTo>
                  <a:pt x="13" y="15"/>
                  <a:pt x="13" y="15"/>
                  <a:pt x="13" y="15"/>
                </a:cubicBezTo>
                <a:cubicBezTo>
                  <a:pt x="16" y="15"/>
                  <a:pt x="16" y="15"/>
                  <a:pt x="16" y="15"/>
                </a:cubicBezTo>
                <a:cubicBezTo>
                  <a:pt x="16" y="11"/>
                  <a:pt x="16" y="11"/>
                  <a:pt x="16" y="11"/>
                </a:cubicBezTo>
                <a:close/>
                <a:moveTo>
                  <a:pt x="11" y="11"/>
                </a:moveTo>
                <a:cubicBezTo>
                  <a:pt x="9" y="11"/>
                  <a:pt x="9" y="11"/>
                  <a:pt x="9" y="11"/>
                </a:cubicBezTo>
                <a:cubicBezTo>
                  <a:pt x="9" y="12"/>
                  <a:pt x="10" y="12"/>
                  <a:pt x="10" y="13"/>
                </a:cubicBezTo>
                <a:cubicBezTo>
                  <a:pt x="10" y="13"/>
                  <a:pt x="10" y="14"/>
                  <a:pt x="10" y="15"/>
                </a:cubicBezTo>
                <a:cubicBezTo>
                  <a:pt x="10" y="15"/>
                  <a:pt x="10" y="15"/>
                  <a:pt x="10" y="15"/>
                </a:cubicBezTo>
                <a:cubicBezTo>
                  <a:pt x="11" y="15"/>
                  <a:pt x="11" y="15"/>
                  <a:pt x="11" y="15"/>
                </a:cubicBezTo>
                <a:cubicBezTo>
                  <a:pt x="11" y="15"/>
                  <a:pt x="11" y="15"/>
                  <a:pt x="11" y="15"/>
                </a:cubicBezTo>
                <a:cubicBezTo>
                  <a:pt x="11" y="11"/>
                  <a:pt x="11" y="11"/>
                  <a:pt x="11" y="11"/>
                </a:cubicBezTo>
                <a:close/>
                <a:moveTo>
                  <a:pt x="9" y="10"/>
                </a:moveTo>
                <a:cubicBezTo>
                  <a:pt x="11" y="10"/>
                  <a:pt x="11" y="10"/>
                  <a:pt x="11" y="10"/>
                </a:cubicBezTo>
                <a:cubicBezTo>
                  <a:pt x="11" y="6"/>
                  <a:pt x="11" y="6"/>
                  <a:pt x="11" y="6"/>
                </a:cubicBezTo>
                <a:cubicBezTo>
                  <a:pt x="8" y="6"/>
                  <a:pt x="8" y="6"/>
                  <a:pt x="8" y="6"/>
                </a:cubicBezTo>
                <a:cubicBezTo>
                  <a:pt x="8" y="6"/>
                  <a:pt x="8" y="6"/>
                  <a:pt x="8" y="6"/>
                </a:cubicBezTo>
                <a:cubicBezTo>
                  <a:pt x="8" y="6"/>
                  <a:pt x="8" y="6"/>
                  <a:pt x="8" y="6"/>
                </a:cubicBezTo>
                <a:cubicBezTo>
                  <a:pt x="8" y="7"/>
                  <a:pt x="8" y="7"/>
                  <a:pt x="8" y="8"/>
                </a:cubicBezTo>
                <a:cubicBezTo>
                  <a:pt x="9" y="8"/>
                  <a:pt x="9" y="9"/>
                  <a:pt x="9" y="10"/>
                </a:cubicBezTo>
                <a:close/>
                <a:moveTo>
                  <a:pt x="13" y="10"/>
                </a:moveTo>
                <a:cubicBezTo>
                  <a:pt x="16" y="10"/>
                  <a:pt x="16" y="10"/>
                  <a:pt x="16" y="10"/>
                </a:cubicBezTo>
                <a:cubicBezTo>
                  <a:pt x="16" y="6"/>
                  <a:pt x="16" y="6"/>
                  <a:pt x="16" y="6"/>
                </a:cubicBezTo>
                <a:cubicBezTo>
                  <a:pt x="13" y="6"/>
                  <a:pt x="13" y="6"/>
                  <a:pt x="13" y="6"/>
                </a:cubicBezTo>
                <a:cubicBezTo>
                  <a:pt x="13" y="10"/>
                  <a:pt x="13" y="10"/>
                  <a:pt x="13" y="10"/>
                </a:cubicBezTo>
                <a:close/>
                <a:moveTo>
                  <a:pt x="17" y="10"/>
                </a:moveTo>
                <a:cubicBezTo>
                  <a:pt x="21" y="10"/>
                  <a:pt x="21" y="10"/>
                  <a:pt x="21" y="10"/>
                </a:cubicBezTo>
                <a:cubicBezTo>
                  <a:pt x="21" y="6"/>
                  <a:pt x="21" y="6"/>
                  <a:pt x="21" y="6"/>
                </a:cubicBezTo>
                <a:cubicBezTo>
                  <a:pt x="17" y="6"/>
                  <a:pt x="17" y="6"/>
                  <a:pt x="17" y="6"/>
                </a:cubicBezTo>
                <a:cubicBezTo>
                  <a:pt x="17" y="10"/>
                  <a:pt x="17" y="10"/>
                  <a:pt x="17" y="10"/>
                </a:cubicBezTo>
                <a:close/>
                <a:moveTo>
                  <a:pt x="22" y="10"/>
                </a:moveTo>
                <a:cubicBezTo>
                  <a:pt x="26" y="10"/>
                  <a:pt x="26" y="10"/>
                  <a:pt x="26" y="10"/>
                </a:cubicBezTo>
                <a:cubicBezTo>
                  <a:pt x="26" y="6"/>
                  <a:pt x="26" y="6"/>
                  <a:pt x="26" y="6"/>
                </a:cubicBezTo>
                <a:cubicBezTo>
                  <a:pt x="22" y="6"/>
                  <a:pt x="22" y="6"/>
                  <a:pt x="22" y="6"/>
                </a:cubicBezTo>
                <a:cubicBezTo>
                  <a:pt x="22" y="10"/>
                  <a:pt x="22" y="10"/>
                  <a:pt x="22" y="10"/>
                </a:cubicBezTo>
                <a:close/>
                <a:moveTo>
                  <a:pt x="27" y="10"/>
                </a:moveTo>
                <a:cubicBezTo>
                  <a:pt x="30" y="10"/>
                  <a:pt x="30" y="10"/>
                  <a:pt x="30" y="10"/>
                </a:cubicBezTo>
                <a:cubicBezTo>
                  <a:pt x="31" y="6"/>
                  <a:pt x="31" y="6"/>
                  <a:pt x="31" y="6"/>
                </a:cubicBezTo>
                <a:cubicBezTo>
                  <a:pt x="31" y="6"/>
                  <a:pt x="31" y="6"/>
                  <a:pt x="31" y="6"/>
                </a:cubicBezTo>
                <a:cubicBezTo>
                  <a:pt x="31" y="6"/>
                  <a:pt x="31" y="6"/>
                  <a:pt x="31" y="6"/>
                </a:cubicBezTo>
                <a:cubicBezTo>
                  <a:pt x="27" y="6"/>
                  <a:pt x="27" y="6"/>
                  <a:pt x="27" y="6"/>
                </a:cubicBezTo>
                <a:cubicBezTo>
                  <a:pt x="27" y="10"/>
                  <a:pt x="27" y="10"/>
                  <a:pt x="27" y="10"/>
                </a:cubicBezTo>
                <a:close/>
                <a:moveTo>
                  <a:pt x="15" y="18"/>
                </a:moveTo>
                <a:cubicBezTo>
                  <a:pt x="23" y="18"/>
                  <a:pt x="23" y="18"/>
                  <a:pt x="23" y="18"/>
                </a:cubicBezTo>
                <a:cubicBezTo>
                  <a:pt x="23" y="18"/>
                  <a:pt x="23" y="18"/>
                  <a:pt x="23" y="19"/>
                </a:cubicBezTo>
                <a:cubicBezTo>
                  <a:pt x="23" y="19"/>
                  <a:pt x="23" y="19"/>
                  <a:pt x="23" y="19"/>
                </a:cubicBezTo>
                <a:cubicBezTo>
                  <a:pt x="22" y="19"/>
                  <a:pt x="22" y="20"/>
                  <a:pt x="22" y="21"/>
                </a:cubicBezTo>
                <a:cubicBezTo>
                  <a:pt x="22" y="21"/>
                  <a:pt x="22" y="21"/>
                  <a:pt x="22" y="21"/>
                </a:cubicBezTo>
                <a:cubicBezTo>
                  <a:pt x="16" y="21"/>
                  <a:pt x="16" y="21"/>
                  <a:pt x="16" y="21"/>
                </a:cubicBezTo>
                <a:cubicBezTo>
                  <a:pt x="16" y="21"/>
                  <a:pt x="16" y="21"/>
                  <a:pt x="16" y="21"/>
                </a:cubicBezTo>
                <a:cubicBezTo>
                  <a:pt x="16" y="20"/>
                  <a:pt x="15" y="20"/>
                  <a:pt x="15" y="19"/>
                </a:cubicBezTo>
                <a:cubicBezTo>
                  <a:pt x="15" y="19"/>
                  <a:pt x="15" y="19"/>
                  <a:pt x="15" y="19"/>
                </a:cubicBezTo>
                <a:cubicBezTo>
                  <a:pt x="15" y="18"/>
                  <a:pt x="15" y="18"/>
                  <a:pt x="15" y="18"/>
                </a:cubicBezTo>
                <a:close/>
                <a:moveTo>
                  <a:pt x="1" y="3"/>
                </a:moveTo>
                <a:cubicBezTo>
                  <a:pt x="1" y="3"/>
                  <a:pt x="0" y="3"/>
                  <a:pt x="0" y="3"/>
                </a:cubicBezTo>
                <a:cubicBezTo>
                  <a:pt x="0" y="3"/>
                  <a:pt x="0" y="3"/>
                  <a:pt x="0" y="2"/>
                </a:cubicBezTo>
                <a:cubicBezTo>
                  <a:pt x="0" y="2"/>
                  <a:pt x="0" y="2"/>
                  <a:pt x="0" y="2"/>
                </a:cubicBezTo>
                <a:cubicBezTo>
                  <a:pt x="0" y="2"/>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1" y="0"/>
                  <a:pt x="1" y="0"/>
                </a:cubicBezTo>
                <a:cubicBezTo>
                  <a:pt x="1" y="0"/>
                  <a:pt x="1" y="0"/>
                  <a:pt x="1" y="0"/>
                </a:cubicBezTo>
                <a:cubicBezTo>
                  <a:pt x="2" y="0"/>
                  <a:pt x="2" y="0"/>
                  <a:pt x="2" y="0"/>
                </a:cubicBezTo>
                <a:cubicBezTo>
                  <a:pt x="2" y="0"/>
                  <a:pt x="2" y="0"/>
                  <a:pt x="2" y="0"/>
                </a:cubicBezTo>
                <a:cubicBezTo>
                  <a:pt x="3" y="1"/>
                  <a:pt x="3" y="1"/>
                  <a:pt x="4" y="1"/>
                </a:cubicBezTo>
                <a:cubicBezTo>
                  <a:pt x="4" y="1"/>
                  <a:pt x="4" y="2"/>
                  <a:pt x="5" y="2"/>
                </a:cubicBezTo>
                <a:cubicBezTo>
                  <a:pt x="5" y="2"/>
                  <a:pt x="5" y="2"/>
                  <a:pt x="6" y="3"/>
                </a:cubicBezTo>
                <a:cubicBezTo>
                  <a:pt x="6" y="3"/>
                  <a:pt x="6" y="3"/>
                  <a:pt x="7" y="4"/>
                </a:cubicBezTo>
                <a:cubicBezTo>
                  <a:pt x="7" y="4"/>
                  <a:pt x="7" y="4"/>
                  <a:pt x="7" y="4"/>
                </a:cubicBezTo>
                <a:cubicBezTo>
                  <a:pt x="7" y="4"/>
                  <a:pt x="7" y="4"/>
                  <a:pt x="7" y="4"/>
                </a:cubicBezTo>
                <a:cubicBezTo>
                  <a:pt x="32" y="4"/>
                  <a:pt x="32" y="4"/>
                  <a:pt x="32" y="4"/>
                </a:cubicBezTo>
                <a:cubicBezTo>
                  <a:pt x="33" y="4"/>
                  <a:pt x="33" y="4"/>
                  <a:pt x="33" y="4"/>
                </a:cubicBezTo>
                <a:cubicBezTo>
                  <a:pt x="33" y="4"/>
                  <a:pt x="33" y="4"/>
                  <a:pt x="33" y="4"/>
                </a:cubicBezTo>
                <a:cubicBezTo>
                  <a:pt x="33" y="4"/>
                  <a:pt x="33" y="4"/>
                  <a:pt x="33" y="4"/>
                </a:cubicBezTo>
                <a:cubicBezTo>
                  <a:pt x="33" y="4"/>
                  <a:pt x="33" y="4"/>
                  <a:pt x="33" y="4"/>
                </a:cubicBezTo>
                <a:cubicBezTo>
                  <a:pt x="33" y="4"/>
                  <a:pt x="33" y="4"/>
                  <a:pt x="33" y="4"/>
                </a:cubicBezTo>
                <a:cubicBezTo>
                  <a:pt x="33" y="4"/>
                  <a:pt x="33" y="4"/>
                  <a:pt x="33" y="4"/>
                </a:cubicBezTo>
                <a:cubicBezTo>
                  <a:pt x="33" y="4"/>
                  <a:pt x="33" y="4"/>
                  <a:pt x="33" y="4"/>
                </a:cubicBezTo>
                <a:cubicBezTo>
                  <a:pt x="33" y="4"/>
                  <a:pt x="33" y="4"/>
                  <a:pt x="33" y="4"/>
                </a:cubicBezTo>
                <a:cubicBezTo>
                  <a:pt x="33" y="4"/>
                  <a:pt x="33" y="5"/>
                  <a:pt x="33" y="5"/>
                </a:cubicBezTo>
                <a:cubicBezTo>
                  <a:pt x="33" y="5"/>
                  <a:pt x="33" y="5"/>
                  <a:pt x="33" y="5"/>
                </a:cubicBezTo>
                <a:cubicBezTo>
                  <a:pt x="31" y="13"/>
                  <a:pt x="31" y="13"/>
                  <a:pt x="31" y="13"/>
                </a:cubicBezTo>
                <a:cubicBezTo>
                  <a:pt x="31" y="13"/>
                  <a:pt x="31" y="13"/>
                  <a:pt x="31" y="14"/>
                </a:cubicBezTo>
                <a:cubicBezTo>
                  <a:pt x="30" y="14"/>
                  <a:pt x="30" y="14"/>
                  <a:pt x="30" y="14"/>
                </a:cubicBezTo>
                <a:cubicBezTo>
                  <a:pt x="30" y="15"/>
                  <a:pt x="30" y="15"/>
                  <a:pt x="29" y="15"/>
                </a:cubicBezTo>
                <a:cubicBezTo>
                  <a:pt x="29" y="15"/>
                  <a:pt x="29" y="16"/>
                  <a:pt x="29" y="16"/>
                </a:cubicBezTo>
                <a:cubicBezTo>
                  <a:pt x="28" y="16"/>
                  <a:pt x="28" y="16"/>
                  <a:pt x="28" y="16"/>
                </a:cubicBezTo>
                <a:cubicBezTo>
                  <a:pt x="28" y="16"/>
                  <a:pt x="27" y="17"/>
                  <a:pt x="27" y="17"/>
                </a:cubicBezTo>
                <a:cubicBezTo>
                  <a:pt x="27" y="17"/>
                  <a:pt x="27" y="17"/>
                  <a:pt x="27" y="17"/>
                </a:cubicBezTo>
                <a:cubicBezTo>
                  <a:pt x="27" y="17"/>
                  <a:pt x="26" y="17"/>
                  <a:pt x="26" y="17"/>
                </a:cubicBezTo>
                <a:cubicBezTo>
                  <a:pt x="26" y="17"/>
                  <a:pt x="25" y="17"/>
                  <a:pt x="25" y="17"/>
                </a:cubicBezTo>
                <a:cubicBezTo>
                  <a:pt x="11" y="17"/>
                  <a:pt x="11" y="17"/>
                  <a:pt x="11" y="17"/>
                </a:cubicBezTo>
                <a:cubicBezTo>
                  <a:pt x="11" y="17"/>
                  <a:pt x="11" y="17"/>
                  <a:pt x="11" y="17"/>
                </a:cubicBezTo>
                <a:cubicBezTo>
                  <a:pt x="10" y="17"/>
                  <a:pt x="10" y="17"/>
                  <a:pt x="10" y="17"/>
                </a:cubicBezTo>
                <a:cubicBezTo>
                  <a:pt x="10" y="17"/>
                  <a:pt x="10" y="17"/>
                  <a:pt x="10" y="17"/>
                </a:cubicBezTo>
                <a:cubicBezTo>
                  <a:pt x="10" y="17"/>
                  <a:pt x="10" y="17"/>
                  <a:pt x="10" y="17"/>
                </a:cubicBezTo>
                <a:cubicBezTo>
                  <a:pt x="10" y="17"/>
                  <a:pt x="10" y="17"/>
                  <a:pt x="10" y="17"/>
                </a:cubicBezTo>
                <a:cubicBezTo>
                  <a:pt x="10" y="18"/>
                  <a:pt x="10" y="18"/>
                  <a:pt x="9" y="18"/>
                </a:cubicBezTo>
                <a:cubicBezTo>
                  <a:pt x="9" y="18"/>
                  <a:pt x="9" y="18"/>
                  <a:pt x="9" y="18"/>
                </a:cubicBezTo>
                <a:cubicBezTo>
                  <a:pt x="9" y="18"/>
                  <a:pt x="9" y="18"/>
                  <a:pt x="9" y="18"/>
                </a:cubicBezTo>
                <a:cubicBezTo>
                  <a:pt x="9" y="18"/>
                  <a:pt x="9" y="18"/>
                  <a:pt x="9" y="18"/>
                </a:cubicBezTo>
                <a:cubicBezTo>
                  <a:pt x="9" y="18"/>
                  <a:pt x="9" y="18"/>
                  <a:pt x="10" y="18"/>
                </a:cubicBezTo>
                <a:cubicBezTo>
                  <a:pt x="10" y="18"/>
                  <a:pt x="10" y="18"/>
                  <a:pt x="10" y="18"/>
                </a:cubicBezTo>
                <a:cubicBezTo>
                  <a:pt x="10" y="18"/>
                  <a:pt x="10" y="18"/>
                  <a:pt x="10" y="18"/>
                </a:cubicBezTo>
                <a:cubicBezTo>
                  <a:pt x="10" y="18"/>
                  <a:pt x="10" y="18"/>
                  <a:pt x="10" y="18"/>
                </a:cubicBezTo>
                <a:cubicBezTo>
                  <a:pt x="11" y="18"/>
                  <a:pt x="11" y="18"/>
                  <a:pt x="11" y="19"/>
                </a:cubicBezTo>
                <a:cubicBezTo>
                  <a:pt x="11" y="19"/>
                  <a:pt x="11" y="19"/>
                  <a:pt x="11" y="19"/>
                </a:cubicBezTo>
                <a:cubicBezTo>
                  <a:pt x="11" y="19"/>
                  <a:pt x="11" y="19"/>
                  <a:pt x="11" y="19"/>
                </a:cubicBezTo>
                <a:cubicBezTo>
                  <a:pt x="11" y="19"/>
                  <a:pt x="11" y="19"/>
                  <a:pt x="11" y="19"/>
                </a:cubicBezTo>
                <a:cubicBezTo>
                  <a:pt x="10" y="19"/>
                  <a:pt x="10" y="20"/>
                  <a:pt x="10" y="20"/>
                </a:cubicBezTo>
                <a:cubicBezTo>
                  <a:pt x="10" y="20"/>
                  <a:pt x="10" y="20"/>
                  <a:pt x="10" y="20"/>
                </a:cubicBezTo>
                <a:cubicBezTo>
                  <a:pt x="10" y="20"/>
                  <a:pt x="10" y="21"/>
                  <a:pt x="10" y="21"/>
                </a:cubicBezTo>
                <a:cubicBezTo>
                  <a:pt x="10" y="21"/>
                  <a:pt x="10" y="21"/>
                  <a:pt x="10" y="21"/>
                </a:cubicBezTo>
                <a:cubicBezTo>
                  <a:pt x="10" y="21"/>
                  <a:pt x="10" y="21"/>
                  <a:pt x="10" y="21"/>
                </a:cubicBezTo>
                <a:cubicBezTo>
                  <a:pt x="10" y="21"/>
                  <a:pt x="10" y="21"/>
                  <a:pt x="10" y="21"/>
                </a:cubicBezTo>
                <a:cubicBezTo>
                  <a:pt x="10" y="21"/>
                  <a:pt x="10" y="21"/>
                  <a:pt x="10" y="21"/>
                </a:cubicBezTo>
                <a:cubicBezTo>
                  <a:pt x="10" y="21"/>
                  <a:pt x="10" y="21"/>
                  <a:pt x="10" y="21"/>
                </a:cubicBezTo>
                <a:cubicBezTo>
                  <a:pt x="10" y="21"/>
                  <a:pt x="10" y="21"/>
                  <a:pt x="10" y="21"/>
                </a:cubicBezTo>
                <a:cubicBezTo>
                  <a:pt x="10" y="21"/>
                  <a:pt x="10" y="21"/>
                  <a:pt x="10" y="21"/>
                </a:cubicBezTo>
                <a:cubicBezTo>
                  <a:pt x="10" y="21"/>
                  <a:pt x="10" y="21"/>
                  <a:pt x="10" y="21"/>
                </a:cubicBezTo>
                <a:cubicBezTo>
                  <a:pt x="10" y="21"/>
                  <a:pt x="10" y="21"/>
                  <a:pt x="10" y="21"/>
                </a:cubicBezTo>
                <a:cubicBezTo>
                  <a:pt x="10" y="21"/>
                  <a:pt x="10" y="21"/>
                  <a:pt x="10" y="21"/>
                </a:cubicBezTo>
                <a:cubicBezTo>
                  <a:pt x="10" y="21"/>
                  <a:pt x="10" y="21"/>
                  <a:pt x="10" y="21"/>
                </a:cubicBezTo>
                <a:cubicBezTo>
                  <a:pt x="10" y="21"/>
                  <a:pt x="9" y="21"/>
                  <a:pt x="9" y="21"/>
                </a:cubicBezTo>
                <a:cubicBezTo>
                  <a:pt x="9" y="21"/>
                  <a:pt x="9" y="21"/>
                  <a:pt x="9" y="21"/>
                </a:cubicBezTo>
                <a:cubicBezTo>
                  <a:pt x="9" y="21"/>
                  <a:pt x="9" y="21"/>
                  <a:pt x="9" y="21"/>
                </a:cubicBezTo>
                <a:cubicBezTo>
                  <a:pt x="9" y="21"/>
                  <a:pt x="9" y="21"/>
                  <a:pt x="9" y="21"/>
                </a:cubicBezTo>
                <a:cubicBezTo>
                  <a:pt x="9" y="21"/>
                  <a:pt x="9" y="21"/>
                  <a:pt x="8" y="21"/>
                </a:cubicBezTo>
                <a:cubicBezTo>
                  <a:pt x="8" y="21"/>
                  <a:pt x="8" y="21"/>
                  <a:pt x="8" y="21"/>
                </a:cubicBezTo>
                <a:cubicBezTo>
                  <a:pt x="8" y="21"/>
                  <a:pt x="8" y="21"/>
                  <a:pt x="8" y="20"/>
                </a:cubicBezTo>
                <a:cubicBezTo>
                  <a:pt x="7" y="20"/>
                  <a:pt x="7" y="20"/>
                  <a:pt x="7" y="20"/>
                </a:cubicBezTo>
                <a:cubicBezTo>
                  <a:pt x="7" y="20"/>
                  <a:pt x="7" y="20"/>
                  <a:pt x="7" y="20"/>
                </a:cubicBezTo>
                <a:cubicBezTo>
                  <a:pt x="7" y="20"/>
                  <a:pt x="7" y="20"/>
                  <a:pt x="7" y="20"/>
                </a:cubicBezTo>
                <a:cubicBezTo>
                  <a:pt x="7" y="19"/>
                  <a:pt x="7" y="19"/>
                  <a:pt x="7" y="19"/>
                </a:cubicBezTo>
                <a:cubicBezTo>
                  <a:pt x="7" y="19"/>
                  <a:pt x="7" y="19"/>
                  <a:pt x="7" y="19"/>
                </a:cubicBezTo>
                <a:cubicBezTo>
                  <a:pt x="7" y="18"/>
                  <a:pt x="7" y="18"/>
                  <a:pt x="7" y="18"/>
                </a:cubicBezTo>
                <a:cubicBezTo>
                  <a:pt x="7" y="18"/>
                  <a:pt x="7" y="18"/>
                  <a:pt x="7" y="18"/>
                </a:cubicBezTo>
                <a:cubicBezTo>
                  <a:pt x="7" y="17"/>
                  <a:pt x="7" y="17"/>
                  <a:pt x="7" y="17"/>
                </a:cubicBezTo>
                <a:cubicBezTo>
                  <a:pt x="7" y="17"/>
                  <a:pt x="7" y="17"/>
                  <a:pt x="7" y="17"/>
                </a:cubicBezTo>
                <a:cubicBezTo>
                  <a:pt x="7" y="17"/>
                  <a:pt x="7" y="16"/>
                  <a:pt x="7" y="16"/>
                </a:cubicBezTo>
                <a:cubicBezTo>
                  <a:pt x="7" y="16"/>
                  <a:pt x="7" y="16"/>
                  <a:pt x="7" y="16"/>
                </a:cubicBezTo>
                <a:cubicBezTo>
                  <a:pt x="7" y="16"/>
                  <a:pt x="7" y="16"/>
                  <a:pt x="7" y="16"/>
                </a:cubicBezTo>
                <a:cubicBezTo>
                  <a:pt x="8" y="16"/>
                  <a:pt x="8" y="16"/>
                  <a:pt x="8" y="16"/>
                </a:cubicBezTo>
                <a:cubicBezTo>
                  <a:pt x="8" y="16"/>
                  <a:pt x="8" y="16"/>
                  <a:pt x="8" y="16"/>
                </a:cubicBezTo>
                <a:cubicBezTo>
                  <a:pt x="7" y="15"/>
                  <a:pt x="7" y="15"/>
                  <a:pt x="7" y="14"/>
                </a:cubicBezTo>
                <a:cubicBezTo>
                  <a:pt x="7" y="14"/>
                  <a:pt x="7" y="13"/>
                  <a:pt x="7" y="13"/>
                </a:cubicBezTo>
                <a:cubicBezTo>
                  <a:pt x="7" y="13"/>
                  <a:pt x="6" y="12"/>
                  <a:pt x="6" y="12"/>
                </a:cubicBezTo>
                <a:cubicBezTo>
                  <a:pt x="6" y="11"/>
                  <a:pt x="6" y="11"/>
                  <a:pt x="6" y="11"/>
                </a:cubicBezTo>
                <a:cubicBezTo>
                  <a:pt x="6" y="11"/>
                  <a:pt x="6" y="11"/>
                  <a:pt x="6" y="11"/>
                </a:cubicBezTo>
                <a:cubicBezTo>
                  <a:pt x="6" y="10"/>
                  <a:pt x="6" y="9"/>
                  <a:pt x="5" y="8"/>
                </a:cubicBezTo>
                <a:cubicBezTo>
                  <a:pt x="5" y="8"/>
                  <a:pt x="5" y="8"/>
                  <a:pt x="5" y="8"/>
                </a:cubicBezTo>
                <a:cubicBezTo>
                  <a:pt x="5" y="7"/>
                  <a:pt x="5" y="7"/>
                  <a:pt x="4" y="6"/>
                </a:cubicBezTo>
                <a:cubicBezTo>
                  <a:pt x="4" y="5"/>
                  <a:pt x="4" y="5"/>
                  <a:pt x="3" y="4"/>
                </a:cubicBezTo>
                <a:cubicBezTo>
                  <a:pt x="2" y="4"/>
                  <a:pt x="2" y="4"/>
                  <a:pt x="1" y="3"/>
                </a:cubicBezTo>
                <a:cubicBezTo>
                  <a:pt x="1" y="3"/>
                  <a:pt x="1" y="3"/>
                  <a:pt x="1" y="3"/>
                </a:cubicBezTo>
                <a:cubicBezTo>
                  <a:pt x="1" y="3"/>
                  <a:pt x="1" y="3"/>
                  <a:pt x="1" y="3"/>
                </a:cubicBezTo>
                <a:close/>
                <a:moveTo>
                  <a:pt x="28" y="18"/>
                </a:moveTo>
                <a:cubicBezTo>
                  <a:pt x="27" y="18"/>
                  <a:pt x="27" y="18"/>
                  <a:pt x="27" y="18"/>
                </a:cubicBezTo>
                <a:cubicBezTo>
                  <a:pt x="27" y="18"/>
                  <a:pt x="27" y="18"/>
                  <a:pt x="27" y="18"/>
                </a:cubicBezTo>
                <a:cubicBezTo>
                  <a:pt x="27" y="19"/>
                  <a:pt x="27" y="19"/>
                  <a:pt x="27" y="19"/>
                </a:cubicBezTo>
                <a:cubicBezTo>
                  <a:pt x="27" y="19"/>
                  <a:pt x="27" y="19"/>
                  <a:pt x="27" y="19"/>
                </a:cubicBezTo>
                <a:cubicBezTo>
                  <a:pt x="27" y="19"/>
                  <a:pt x="27" y="19"/>
                  <a:pt x="27" y="19"/>
                </a:cubicBezTo>
                <a:cubicBezTo>
                  <a:pt x="27" y="19"/>
                  <a:pt x="27" y="19"/>
                  <a:pt x="27" y="19"/>
                </a:cubicBezTo>
                <a:cubicBezTo>
                  <a:pt x="27" y="19"/>
                  <a:pt x="27" y="20"/>
                  <a:pt x="27" y="20"/>
                </a:cubicBezTo>
                <a:cubicBezTo>
                  <a:pt x="27" y="20"/>
                  <a:pt x="27" y="20"/>
                  <a:pt x="27" y="20"/>
                </a:cubicBezTo>
                <a:cubicBezTo>
                  <a:pt x="28" y="20"/>
                  <a:pt x="28" y="20"/>
                  <a:pt x="28" y="21"/>
                </a:cubicBezTo>
                <a:cubicBezTo>
                  <a:pt x="28" y="21"/>
                  <a:pt x="28" y="21"/>
                  <a:pt x="28" y="21"/>
                </a:cubicBezTo>
                <a:cubicBezTo>
                  <a:pt x="28" y="21"/>
                  <a:pt x="28" y="21"/>
                  <a:pt x="28" y="21"/>
                </a:cubicBezTo>
                <a:cubicBezTo>
                  <a:pt x="28" y="21"/>
                  <a:pt x="28" y="21"/>
                  <a:pt x="28" y="21"/>
                </a:cubicBezTo>
                <a:cubicBezTo>
                  <a:pt x="28" y="21"/>
                  <a:pt x="28" y="21"/>
                  <a:pt x="28" y="21"/>
                </a:cubicBezTo>
                <a:cubicBezTo>
                  <a:pt x="28" y="21"/>
                  <a:pt x="28" y="21"/>
                  <a:pt x="28" y="21"/>
                </a:cubicBezTo>
                <a:cubicBezTo>
                  <a:pt x="28" y="21"/>
                  <a:pt x="28" y="21"/>
                  <a:pt x="28" y="21"/>
                </a:cubicBezTo>
                <a:cubicBezTo>
                  <a:pt x="28" y="21"/>
                  <a:pt x="28" y="21"/>
                  <a:pt x="28" y="21"/>
                </a:cubicBezTo>
                <a:cubicBezTo>
                  <a:pt x="28" y="21"/>
                  <a:pt x="28" y="21"/>
                  <a:pt x="28" y="21"/>
                </a:cubicBezTo>
                <a:cubicBezTo>
                  <a:pt x="28" y="21"/>
                  <a:pt x="28" y="21"/>
                  <a:pt x="28" y="21"/>
                </a:cubicBezTo>
                <a:cubicBezTo>
                  <a:pt x="28" y="21"/>
                  <a:pt x="28" y="21"/>
                  <a:pt x="28" y="21"/>
                </a:cubicBezTo>
                <a:cubicBezTo>
                  <a:pt x="28" y="21"/>
                  <a:pt x="28" y="21"/>
                  <a:pt x="28" y="21"/>
                </a:cubicBezTo>
                <a:cubicBezTo>
                  <a:pt x="28" y="21"/>
                  <a:pt x="28" y="21"/>
                  <a:pt x="28" y="21"/>
                </a:cubicBezTo>
                <a:cubicBezTo>
                  <a:pt x="28" y="21"/>
                  <a:pt x="29" y="21"/>
                  <a:pt x="29" y="21"/>
                </a:cubicBezTo>
                <a:cubicBezTo>
                  <a:pt x="29" y="21"/>
                  <a:pt x="29" y="21"/>
                  <a:pt x="29" y="21"/>
                </a:cubicBezTo>
                <a:cubicBezTo>
                  <a:pt x="29" y="21"/>
                  <a:pt x="30" y="21"/>
                  <a:pt x="30" y="21"/>
                </a:cubicBezTo>
                <a:cubicBezTo>
                  <a:pt x="30" y="20"/>
                  <a:pt x="30" y="20"/>
                  <a:pt x="30" y="20"/>
                </a:cubicBezTo>
                <a:cubicBezTo>
                  <a:pt x="30" y="20"/>
                  <a:pt x="30" y="20"/>
                  <a:pt x="30" y="19"/>
                </a:cubicBezTo>
                <a:cubicBezTo>
                  <a:pt x="30" y="19"/>
                  <a:pt x="29" y="19"/>
                  <a:pt x="29" y="19"/>
                </a:cubicBezTo>
                <a:cubicBezTo>
                  <a:pt x="29" y="19"/>
                  <a:pt x="29" y="19"/>
                  <a:pt x="29" y="19"/>
                </a:cubicBezTo>
                <a:cubicBezTo>
                  <a:pt x="29" y="18"/>
                  <a:pt x="28" y="18"/>
                  <a:pt x="28" y="18"/>
                </a:cubicBezTo>
                <a:close/>
                <a:moveTo>
                  <a:pt x="25" y="19"/>
                </a:moveTo>
                <a:cubicBezTo>
                  <a:pt x="24" y="19"/>
                  <a:pt x="24" y="19"/>
                  <a:pt x="24" y="19"/>
                </a:cubicBezTo>
                <a:cubicBezTo>
                  <a:pt x="24" y="19"/>
                  <a:pt x="23" y="19"/>
                  <a:pt x="23" y="20"/>
                </a:cubicBezTo>
                <a:cubicBezTo>
                  <a:pt x="23" y="20"/>
                  <a:pt x="23" y="20"/>
                  <a:pt x="23" y="20"/>
                </a:cubicBezTo>
                <a:cubicBezTo>
                  <a:pt x="23" y="20"/>
                  <a:pt x="23" y="20"/>
                  <a:pt x="23" y="21"/>
                </a:cubicBezTo>
                <a:cubicBezTo>
                  <a:pt x="23" y="21"/>
                  <a:pt x="23" y="22"/>
                  <a:pt x="23" y="22"/>
                </a:cubicBezTo>
                <a:cubicBezTo>
                  <a:pt x="23" y="22"/>
                  <a:pt x="23" y="22"/>
                  <a:pt x="23" y="23"/>
                </a:cubicBezTo>
                <a:cubicBezTo>
                  <a:pt x="23" y="23"/>
                  <a:pt x="23" y="23"/>
                  <a:pt x="23" y="23"/>
                </a:cubicBezTo>
                <a:cubicBezTo>
                  <a:pt x="23" y="23"/>
                  <a:pt x="24" y="23"/>
                  <a:pt x="24" y="23"/>
                </a:cubicBezTo>
                <a:cubicBezTo>
                  <a:pt x="24" y="23"/>
                  <a:pt x="24" y="23"/>
                  <a:pt x="25" y="23"/>
                </a:cubicBezTo>
                <a:cubicBezTo>
                  <a:pt x="25" y="23"/>
                  <a:pt x="25" y="23"/>
                  <a:pt x="26" y="23"/>
                </a:cubicBezTo>
                <a:cubicBezTo>
                  <a:pt x="26" y="23"/>
                  <a:pt x="26" y="23"/>
                  <a:pt x="26" y="23"/>
                </a:cubicBezTo>
                <a:cubicBezTo>
                  <a:pt x="26" y="23"/>
                  <a:pt x="26" y="23"/>
                  <a:pt x="26" y="23"/>
                </a:cubicBezTo>
                <a:cubicBezTo>
                  <a:pt x="26" y="22"/>
                  <a:pt x="27" y="22"/>
                  <a:pt x="27" y="22"/>
                </a:cubicBezTo>
                <a:cubicBezTo>
                  <a:pt x="27" y="22"/>
                  <a:pt x="27" y="21"/>
                  <a:pt x="27" y="21"/>
                </a:cubicBezTo>
                <a:cubicBezTo>
                  <a:pt x="27" y="21"/>
                  <a:pt x="27" y="20"/>
                  <a:pt x="27" y="20"/>
                </a:cubicBezTo>
                <a:cubicBezTo>
                  <a:pt x="27" y="20"/>
                  <a:pt x="26" y="20"/>
                  <a:pt x="26" y="20"/>
                </a:cubicBezTo>
                <a:cubicBezTo>
                  <a:pt x="26" y="20"/>
                  <a:pt x="26" y="20"/>
                  <a:pt x="26" y="20"/>
                </a:cubicBezTo>
                <a:cubicBezTo>
                  <a:pt x="26" y="19"/>
                  <a:pt x="26" y="19"/>
                  <a:pt x="26" y="19"/>
                </a:cubicBezTo>
                <a:cubicBezTo>
                  <a:pt x="25" y="19"/>
                  <a:pt x="25" y="19"/>
                  <a:pt x="25" y="19"/>
                </a:cubicBezTo>
                <a:close/>
              </a:path>
            </a:pathLst>
          </a:custGeom>
          <a:solidFill>
            <a:schemeClr val="tx1">
              <a:lumMod val="75000"/>
              <a:lumOff val="25000"/>
            </a:schemeClr>
          </a:solidFill>
          <a:ln>
            <a:noFill/>
          </a:ln>
        </p:spPr>
        <p:txBody>
          <a:bodyPr vert="horz" wrap="square" lIns="243778" tIns="121888" rIns="243778" bIns="121888" numCol="1" anchor="t" anchorCtr="0" compatLnSpc="1">
            <a:prstTxWarp prst="textNoShape">
              <a:avLst/>
            </a:prstTxWarp>
          </a:bodyPr>
          <a:lstStyle/>
          <a:p>
            <a:endParaRPr lang="en-US" sz="3732"/>
          </a:p>
        </p:txBody>
      </p:sp>
      <p:sp>
        <p:nvSpPr>
          <p:cNvPr id="198" name="Freeform 224"/>
          <p:cNvSpPr>
            <a:spLocks noEditPoints="1"/>
          </p:cNvSpPr>
          <p:nvPr/>
        </p:nvSpPr>
        <p:spPr bwMode="auto">
          <a:xfrm>
            <a:off x="5032737" y="8733272"/>
            <a:ext cx="669620" cy="557412"/>
          </a:xfrm>
          <a:custGeom>
            <a:avLst/>
            <a:gdLst>
              <a:gd name="T0" fmla="*/ 11 w 35"/>
              <a:gd name="T1" fmla="*/ 26 h 29"/>
              <a:gd name="T2" fmla="*/ 11 w 35"/>
              <a:gd name="T3" fmla="*/ 28 h 29"/>
              <a:gd name="T4" fmla="*/ 14 w 35"/>
              <a:gd name="T5" fmla="*/ 28 h 29"/>
              <a:gd name="T6" fmla="*/ 14 w 35"/>
              <a:gd name="T7" fmla="*/ 25 h 29"/>
              <a:gd name="T8" fmla="*/ 26 w 35"/>
              <a:gd name="T9" fmla="*/ 0 h 29"/>
              <a:gd name="T10" fmla="*/ 22 w 35"/>
              <a:gd name="T11" fmla="*/ 10 h 29"/>
              <a:gd name="T12" fmla="*/ 25 w 35"/>
              <a:gd name="T13" fmla="*/ 4 h 29"/>
              <a:gd name="T14" fmla="*/ 31 w 35"/>
              <a:gd name="T15" fmla="*/ 7 h 29"/>
              <a:gd name="T16" fmla="*/ 28 w 35"/>
              <a:gd name="T17" fmla="*/ 13 h 29"/>
              <a:gd name="T18" fmla="*/ 27 w 35"/>
              <a:gd name="T19" fmla="*/ 20 h 29"/>
              <a:gd name="T20" fmla="*/ 28 w 35"/>
              <a:gd name="T21" fmla="*/ 19 h 29"/>
              <a:gd name="T22" fmla="*/ 31 w 35"/>
              <a:gd name="T23" fmla="*/ 19 h 29"/>
              <a:gd name="T24" fmla="*/ 27 w 35"/>
              <a:gd name="T25" fmla="*/ 22 h 29"/>
              <a:gd name="T26" fmla="*/ 10 w 35"/>
              <a:gd name="T27" fmla="*/ 23 h 29"/>
              <a:gd name="T28" fmla="*/ 9 w 35"/>
              <a:gd name="T29" fmla="*/ 23 h 29"/>
              <a:gd name="T30" fmla="*/ 9 w 35"/>
              <a:gd name="T31" fmla="*/ 24 h 29"/>
              <a:gd name="T32" fmla="*/ 10 w 35"/>
              <a:gd name="T33" fmla="*/ 25 h 29"/>
              <a:gd name="T34" fmla="*/ 10 w 35"/>
              <a:gd name="T35" fmla="*/ 27 h 29"/>
              <a:gd name="T36" fmla="*/ 10 w 35"/>
              <a:gd name="T37" fmla="*/ 27 h 29"/>
              <a:gd name="T38" fmla="*/ 10 w 35"/>
              <a:gd name="T39" fmla="*/ 27 h 29"/>
              <a:gd name="T40" fmla="*/ 8 w 35"/>
              <a:gd name="T41" fmla="*/ 27 h 29"/>
              <a:gd name="T42" fmla="*/ 7 w 35"/>
              <a:gd name="T43" fmla="*/ 25 h 29"/>
              <a:gd name="T44" fmla="*/ 6 w 35"/>
              <a:gd name="T45" fmla="*/ 23 h 29"/>
              <a:gd name="T46" fmla="*/ 7 w 35"/>
              <a:gd name="T47" fmla="*/ 22 h 29"/>
              <a:gd name="T48" fmla="*/ 6 w 35"/>
              <a:gd name="T49" fmla="*/ 18 h 29"/>
              <a:gd name="T50" fmla="*/ 4 w 35"/>
              <a:gd name="T51" fmla="*/ 12 h 29"/>
              <a:gd name="T52" fmla="*/ 0 w 35"/>
              <a:gd name="T53" fmla="*/ 9 h 29"/>
              <a:gd name="T54" fmla="*/ 0 w 35"/>
              <a:gd name="T55" fmla="*/ 7 h 29"/>
              <a:gd name="T56" fmla="*/ 0 w 35"/>
              <a:gd name="T57" fmla="*/ 6 h 29"/>
              <a:gd name="T58" fmla="*/ 4 w 35"/>
              <a:gd name="T59" fmla="*/ 8 h 29"/>
              <a:gd name="T60" fmla="*/ 17 w 35"/>
              <a:gd name="T61" fmla="*/ 10 h 29"/>
              <a:gd name="T62" fmla="*/ 19 w 35"/>
              <a:gd name="T63" fmla="*/ 16 h 29"/>
              <a:gd name="T64" fmla="*/ 25 w 35"/>
              <a:gd name="T65" fmla="*/ 21 h 29"/>
              <a:gd name="T66" fmla="*/ 21 w 35"/>
              <a:gd name="T67" fmla="*/ 17 h 29"/>
              <a:gd name="T68" fmla="*/ 16 w 35"/>
              <a:gd name="T69" fmla="*/ 17 h 29"/>
              <a:gd name="T70" fmla="*/ 11 w 35"/>
              <a:gd name="T71" fmla="*/ 17 h 29"/>
              <a:gd name="T72" fmla="*/ 10 w 35"/>
              <a:gd name="T73" fmla="*/ 21 h 29"/>
              <a:gd name="T74" fmla="*/ 11 w 35"/>
              <a:gd name="T75" fmla="*/ 12 h 29"/>
              <a:gd name="T76" fmla="*/ 9 w 35"/>
              <a:gd name="T77" fmla="*/ 15 h 29"/>
              <a:gd name="T78" fmla="*/ 12 w 35"/>
              <a:gd name="T79" fmla="*/ 15 h 29"/>
              <a:gd name="T80" fmla="*/ 22 w 35"/>
              <a:gd name="T81" fmla="*/ 27 h 29"/>
              <a:gd name="T82" fmla="*/ 15 w 35"/>
              <a:gd name="T83" fmla="*/ 24 h 29"/>
              <a:gd name="T84" fmla="*/ 26 w 35"/>
              <a:gd name="T85" fmla="*/ 25 h 29"/>
              <a:gd name="T86" fmla="*/ 27 w 35"/>
              <a:gd name="T87" fmla="*/ 26 h 29"/>
              <a:gd name="T88" fmla="*/ 27 w 35"/>
              <a:gd name="T89" fmla="*/ 27 h 29"/>
              <a:gd name="T90" fmla="*/ 27 w 35"/>
              <a:gd name="T91" fmla="*/ 27 h 29"/>
              <a:gd name="T92" fmla="*/ 29 w 35"/>
              <a:gd name="T93" fmla="*/ 27 h 29"/>
              <a:gd name="T94" fmla="*/ 28 w 35"/>
              <a:gd name="T95" fmla="*/ 24 h 29"/>
              <a:gd name="T96" fmla="*/ 23 w 35"/>
              <a:gd name="T97" fmla="*/ 25 h 29"/>
              <a:gd name="T98" fmla="*/ 24 w 35"/>
              <a:gd name="T99" fmla="*/ 29 h 29"/>
              <a:gd name="T100" fmla="*/ 26 w 35"/>
              <a:gd name="T101" fmla="*/ 28 h 29"/>
              <a:gd name="T102" fmla="*/ 25 w 35"/>
              <a:gd name="T103" fmla="*/ 25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 h="29">
                <a:moveTo>
                  <a:pt x="13" y="25"/>
                </a:moveTo>
                <a:cubicBezTo>
                  <a:pt x="12" y="25"/>
                  <a:pt x="12" y="25"/>
                  <a:pt x="12" y="25"/>
                </a:cubicBezTo>
                <a:cubicBezTo>
                  <a:pt x="11" y="25"/>
                  <a:pt x="11" y="25"/>
                  <a:pt x="11" y="25"/>
                </a:cubicBezTo>
                <a:cubicBezTo>
                  <a:pt x="11" y="25"/>
                  <a:pt x="11" y="25"/>
                  <a:pt x="11" y="25"/>
                </a:cubicBezTo>
                <a:cubicBezTo>
                  <a:pt x="11" y="26"/>
                  <a:pt x="11" y="26"/>
                  <a:pt x="11" y="26"/>
                </a:cubicBezTo>
                <a:cubicBezTo>
                  <a:pt x="11" y="26"/>
                  <a:pt x="10" y="27"/>
                  <a:pt x="10" y="27"/>
                </a:cubicBezTo>
                <a:cubicBezTo>
                  <a:pt x="10" y="27"/>
                  <a:pt x="11" y="27"/>
                  <a:pt x="11" y="28"/>
                </a:cubicBezTo>
                <a:cubicBezTo>
                  <a:pt x="11" y="28"/>
                  <a:pt x="11" y="28"/>
                  <a:pt x="11" y="28"/>
                </a:cubicBezTo>
                <a:cubicBezTo>
                  <a:pt x="11" y="28"/>
                  <a:pt x="11" y="28"/>
                  <a:pt x="11" y="28"/>
                </a:cubicBezTo>
                <a:cubicBezTo>
                  <a:pt x="11" y="28"/>
                  <a:pt x="11" y="28"/>
                  <a:pt x="11" y="28"/>
                </a:cubicBezTo>
                <a:cubicBezTo>
                  <a:pt x="11" y="29"/>
                  <a:pt x="12" y="29"/>
                  <a:pt x="13" y="29"/>
                </a:cubicBezTo>
                <a:cubicBezTo>
                  <a:pt x="13" y="29"/>
                  <a:pt x="13" y="29"/>
                  <a:pt x="13" y="29"/>
                </a:cubicBezTo>
                <a:cubicBezTo>
                  <a:pt x="14" y="29"/>
                  <a:pt x="14" y="29"/>
                  <a:pt x="14" y="28"/>
                </a:cubicBezTo>
                <a:cubicBezTo>
                  <a:pt x="14" y="28"/>
                  <a:pt x="14" y="28"/>
                  <a:pt x="14" y="28"/>
                </a:cubicBezTo>
                <a:cubicBezTo>
                  <a:pt x="14" y="28"/>
                  <a:pt x="14" y="28"/>
                  <a:pt x="14" y="28"/>
                </a:cubicBezTo>
                <a:cubicBezTo>
                  <a:pt x="14" y="28"/>
                  <a:pt x="14" y="28"/>
                  <a:pt x="15" y="28"/>
                </a:cubicBezTo>
                <a:cubicBezTo>
                  <a:pt x="15" y="27"/>
                  <a:pt x="15" y="27"/>
                  <a:pt x="15" y="27"/>
                </a:cubicBezTo>
                <a:cubicBezTo>
                  <a:pt x="15" y="27"/>
                  <a:pt x="15" y="26"/>
                  <a:pt x="15" y="26"/>
                </a:cubicBezTo>
                <a:cubicBezTo>
                  <a:pt x="14" y="26"/>
                  <a:pt x="14" y="26"/>
                  <a:pt x="14" y="25"/>
                </a:cubicBezTo>
                <a:cubicBezTo>
                  <a:pt x="14" y="25"/>
                  <a:pt x="14" y="25"/>
                  <a:pt x="14" y="25"/>
                </a:cubicBezTo>
                <a:cubicBezTo>
                  <a:pt x="14" y="25"/>
                  <a:pt x="14" y="25"/>
                  <a:pt x="13" y="25"/>
                </a:cubicBezTo>
                <a:cubicBezTo>
                  <a:pt x="13" y="25"/>
                  <a:pt x="13" y="25"/>
                  <a:pt x="13" y="25"/>
                </a:cubicBezTo>
                <a:close/>
                <a:moveTo>
                  <a:pt x="26" y="17"/>
                </a:moveTo>
                <a:cubicBezTo>
                  <a:pt x="31" y="17"/>
                  <a:pt x="35" y="13"/>
                  <a:pt x="35" y="9"/>
                </a:cubicBezTo>
                <a:cubicBezTo>
                  <a:pt x="35" y="4"/>
                  <a:pt x="31" y="0"/>
                  <a:pt x="26" y="0"/>
                </a:cubicBezTo>
                <a:cubicBezTo>
                  <a:pt x="22" y="0"/>
                  <a:pt x="18" y="4"/>
                  <a:pt x="18" y="9"/>
                </a:cubicBezTo>
                <a:cubicBezTo>
                  <a:pt x="18" y="13"/>
                  <a:pt x="22" y="17"/>
                  <a:pt x="26" y="17"/>
                </a:cubicBezTo>
                <a:close/>
                <a:moveTo>
                  <a:pt x="25" y="13"/>
                </a:moveTo>
                <a:cubicBezTo>
                  <a:pt x="25" y="10"/>
                  <a:pt x="25" y="10"/>
                  <a:pt x="25" y="10"/>
                </a:cubicBezTo>
                <a:cubicBezTo>
                  <a:pt x="22" y="10"/>
                  <a:pt x="22" y="10"/>
                  <a:pt x="22" y="10"/>
                </a:cubicBezTo>
                <a:cubicBezTo>
                  <a:pt x="21" y="10"/>
                  <a:pt x="20" y="9"/>
                  <a:pt x="20" y="9"/>
                </a:cubicBezTo>
                <a:cubicBezTo>
                  <a:pt x="20" y="8"/>
                  <a:pt x="20" y="8"/>
                  <a:pt x="20" y="8"/>
                </a:cubicBezTo>
                <a:cubicBezTo>
                  <a:pt x="20" y="8"/>
                  <a:pt x="21" y="7"/>
                  <a:pt x="22" y="7"/>
                </a:cubicBezTo>
                <a:cubicBezTo>
                  <a:pt x="25" y="7"/>
                  <a:pt x="25" y="7"/>
                  <a:pt x="25" y="7"/>
                </a:cubicBezTo>
                <a:cubicBezTo>
                  <a:pt x="25" y="4"/>
                  <a:pt x="25" y="4"/>
                  <a:pt x="25" y="4"/>
                </a:cubicBezTo>
                <a:cubicBezTo>
                  <a:pt x="25" y="3"/>
                  <a:pt x="26" y="3"/>
                  <a:pt x="26" y="3"/>
                </a:cubicBezTo>
                <a:cubicBezTo>
                  <a:pt x="27" y="3"/>
                  <a:pt x="27" y="3"/>
                  <a:pt x="27" y="3"/>
                </a:cubicBezTo>
                <a:cubicBezTo>
                  <a:pt x="27" y="3"/>
                  <a:pt x="28" y="3"/>
                  <a:pt x="28" y="4"/>
                </a:cubicBezTo>
                <a:cubicBezTo>
                  <a:pt x="28" y="7"/>
                  <a:pt x="28" y="7"/>
                  <a:pt x="28" y="7"/>
                </a:cubicBezTo>
                <a:cubicBezTo>
                  <a:pt x="31" y="7"/>
                  <a:pt x="31" y="7"/>
                  <a:pt x="31" y="7"/>
                </a:cubicBezTo>
                <a:cubicBezTo>
                  <a:pt x="32" y="7"/>
                  <a:pt x="32" y="8"/>
                  <a:pt x="32" y="8"/>
                </a:cubicBezTo>
                <a:cubicBezTo>
                  <a:pt x="32" y="9"/>
                  <a:pt x="32" y="9"/>
                  <a:pt x="32" y="9"/>
                </a:cubicBezTo>
                <a:cubicBezTo>
                  <a:pt x="32" y="9"/>
                  <a:pt x="32" y="10"/>
                  <a:pt x="31" y="10"/>
                </a:cubicBezTo>
                <a:cubicBezTo>
                  <a:pt x="28" y="10"/>
                  <a:pt x="28" y="10"/>
                  <a:pt x="28" y="10"/>
                </a:cubicBezTo>
                <a:cubicBezTo>
                  <a:pt x="28" y="13"/>
                  <a:pt x="28" y="13"/>
                  <a:pt x="28" y="13"/>
                </a:cubicBezTo>
                <a:cubicBezTo>
                  <a:pt x="28" y="14"/>
                  <a:pt x="27" y="15"/>
                  <a:pt x="27" y="15"/>
                </a:cubicBezTo>
                <a:cubicBezTo>
                  <a:pt x="26" y="15"/>
                  <a:pt x="26" y="15"/>
                  <a:pt x="26" y="15"/>
                </a:cubicBezTo>
                <a:cubicBezTo>
                  <a:pt x="26" y="15"/>
                  <a:pt x="25" y="14"/>
                  <a:pt x="25" y="13"/>
                </a:cubicBezTo>
                <a:close/>
                <a:moveTo>
                  <a:pt x="27" y="18"/>
                </a:moveTo>
                <a:cubicBezTo>
                  <a:pt x="27" y="20"/>
                  <a:pt x="27" y="20"/>
                  <a:pt x="27" y="20"/>
                </a:cubicBezTo>
                <a:cubicBezTo>
                  <a:pt x="27" y="20"/>
                  <a:pt x="27" y="20"/>
                  <a:pt x="27" y="20"/>
                </a:cubicBezTo>
                <a:cubicBezTo>
                  <a:pt x="27" y="20"/>
                  <a:pt x="27" y="20"/>
                  <a:pt x="27" y="20"/>
                </a:cubicBezTo>
                <a:cubicBezTo>
                  <a:pt x="27" y="20"/>
                  <a:pt x="27" y="20"/>
                  <a:pt x="27" y="20"/>
                </a:cubicBezTo>
                <a:cubicBezTo>
                  <a:pt x="27" y="20"/>
                  <a:pt x="27" y="20"/>
                  <a:pt x="27" y="19"/>
                </a:cubicBezTo>
                <a:cubicBezTo>
                  <a:pt x="28" y="19"/>
                  <a:pt x="28" y="19"/>
                  <a:pt x="28" y="19"/>
                </a:cubicBezTo>
                <a:cubicBezTo>
                  <a:pt x="28" y="19"/>
                  <a:pt x="28" y="19"/>
                  <a:pt x="28" y="18"/>
                </a:cubicBezTo>
                <a:cubicBezTo>
                  <a:pt x="28" y="18"/>
                  <a:pt x="28" y="18"/>
                  <a:pt x="28" y="18"/>
                </a:cubicBezTo>
                <a:cubicBezTo>
                  <a:pt x="28" y="18"/>
                  <a:pt x="28" y="18"/>
                  <a:pt x="28" y="18"/>
                </a:cubicBezTo>
                <a:cubicBezTo>
                  <a:pt x="29" y="18"/>
                  <a:pt x="30" y="18"/>
                  <a:pt x="31" y="17"/>
                </a:cubicBezTo>
                <a:cubicBezTo>
                  <a:pt x="31" y="19"/>
                  <a:pt x="31" y="19"/>
                  <a:pt x="31" y="19"/>
                </a:cubicBezTo>
                <a:cubicBezTo>
                  <a:pt x="30" y="19"/>
                  <a:pt x="30" y="19"/>
                  <a:pt x="30" y="19"/>
                </a:cubicBezTo>
                <a:cubicBezTo>
                  <a:pt x="30" y="20"/>
                  <a:pt x="30" y="20"/>
                  <a:pt x="30" y="20"/>
                </a:cubicBezTo>
                <a:cubicBezTo>
                  <a:pt x="29" y="21"/>
                  <a:pt x="29" y="21"/>
                  <a:pt x="29" y="21"/>
                </a:cubicBezTo>
                <a:cubicBezTo>
                  <a:pt x="29" y="21"/>
                  <a:pt x="29" y="21"/>
                  <a:pt x="28" y="22"/>
                </a:cubicBezTo>
                <a:cubicBezTo>
                  <a:pt x="28" y="22"/>
                  <a:pt x="28" y="22"/>
                  <a:pt x="27" y="22"/>
                </a:cubicBezTo>
                <a:cubicBezTo>
                  <a:pt x="27" y="22"/>
                  <a:pt x="27" y="22"/>
                  <a:pt x="27" y="22"/>
                </a:cubicBezTo>
                <a:cubicBezTo>
                  <a:pt x="27" y="22"/>
                  <a:pt x="27" y="22"/>
                  <a:pt x="27" y="22"/>
                </a:cubicBezTo>
                <a:cubicBezTo>
                  <a:pt x="26" y="23"/>
                  <a:pt x="26" y="23"/>
                  <a:pt x="26" y="23"/>
                </a:cubicBezTo>
                <a:cubicBezTo>
                  <a:pt x="25" y="23"/>
                  <a:pt x="25" y="23"/>
                  <a:pt x="25" y="23"/>
                </a:cubicBezTo>
                <a:cubicBezTo>
                  <a:pt x="10" y="23"/>
                  <a:pt x="10" y="23"/>
                  <a:pt x="10" y="23"/>
                </a:cubicBezTo>
                <a:cubicBezTo>
                  <a:pt x="10" y="23"/>
                  <a:pt x="10" y="23"/>
                  <a:pt x="10" y="23"/>
                </a:cubicBezTo>
                <a:cubicBezTo>
                  <a:pt x="10" y="23"/>
                  <a:pt x="10" y="23"/>
                  <a:pt x="10" y="23"/>
                </a:cubicBezTo>
                <a:cubicBezTo>
                  <a:pt x="10" y="23"/>
                  <a:pt x="10" y="23"/>
                  <a:pt x="10" y="23"/>
                </a:cubicBezTo>
                <a:cubicBezTo>
                  <a:pt x="9" y="23"/>
                  <a:pt x="9" y="23"/>
                  <a:pt x="9" y="23"/>
                </a:cubicBezTo>
                <a:cubicBezTo>
                  <a:pt x="9" y="23"/>
                  <a:pt x="9" y="23"/>
                  <a:pt x="9" y="23"/>
                </a:cubicBezTo>
                <a:cubicBezTo>
                  <a:pt x="9" y="23"/>
                  <a:pt x="9" y="23"/>
                  <a:pt x="9" y="23"/>
                </a:cubicBezTo>
                <a:cubicBezTo>
                  <a:pt x="9" y="24"/>
                  <a:pt x="9" y="24"/>
                  <a:pt x="9" y="24"/>
                </a:cubicBezTo>
                <a:cubicBezTo>
                  <a:pt x="9" y="24"/>
                  <a:pt x="9" y="24"/>
                  <a:pt x="9" y="24"/>
                </a:cubicBezTo>
                <a:cubicBezTo>
                  <a:pt x="9" y="24"/>
                  <a:pt x="9" y="24"/>
                  <a:pt x="9" y="24"/>
                </a:cubicBezTo>
                <a:cubicBezTo>
                  <a:pt x="9" y="24"/>
                  <a:pt x="9" y="24"/>
                  <a:pt x="9" y="24"/>
                </a:cubicBezTo>
                <a:cubicBezTo>
                  <a:pt x="9" y="24"/>
                  <a:pt x="9" y="24"/>
                  <a:pt x="9" y="24"/>
                </a:cubicBezTo>
                <a:cubicBezTo>
                  <a:pt x="9" y="24"/>
                  <a:pt x="9" y="24"/>
                  <a:pt x="9" y="24"/>
                </a:cubicBezTo>
                <a:cubicBezTo>
                  <a:pt x="10" y="24"/>
                  <a:pt x="10" y="24"/>
                  <a:pt x="10" y="24"/>
                </a:cubicBezTo>
                <a:cubicBezTo>
                  <a:pt x="10" y="24"/>
                  <a:pt x="10" y="24"/>
                  <a:pt x="10" y="24"/>
                </a:cubicBezTo>
                <a:cubicBezTo>
                  <a:pt x="10" y="24"/>
                  <a:pt x="10" y="24"/>
                  <a:pt x="10" y="25"/>
                </a:cubicBezTo>
                <a:cubicBezTo>
                  <a:pt x="10" y="25"/>
                  <a:pt x="10" y="25"/>
                  <a:pt x="10" y="25"/>
                </a:cubicBezTo>
                <a:cubicBezTo>
                  <a:pt x="10" y="25"/>
                  <a:pt x="10" y="25"/>
                  <a:pt x="10" y="25"/>
                </a:cubicBezTo>
                <a:cubicBezTo>
                  <a:pt x="10" y="25"/>
                  <a:pt x="10" y="25"/>
                  <a:pt x="10" y="26"/>
                </a:cubicBezTo>
                <a:cubicBezTo>
                  <a:pt x="10" y="26"/>
                  <a:pt x="10" y="26"/>
                  <a:pt x="10" y="26"/>
                </a:cubicBezTo>
                <a:cubicBezTo>
                  <a:pt x="10" y="26"/>
                  <a:pt x="10" y="26"/>
                  <a:pt x="10" y="27"/>
                </a:cubicBezTo>
                <a:cubicBezTo>
                  <a:pt x="10" y="27"/>
                  <a:pt x="10" y="27"/>
                  <a:pt x="10" y="27"/>
                </a:cubicBezTo>
                <a:cubicBezTo>
                  <a:pt x="10" y="27"/>
                  <a:pt x="10" y="27"/>
                  <a:pt x="10" y="27"/>
                </a:cubicBezTo>
                <a:cubicBezTo>
                  <a:pt x="10" y="27"/>
                  <a:pt x="10" y="27"/>
                  <a:pt x="10" y="27"/>
                </a:cubicBezTo>
                <a:cubicBezTo>
                  <a:pt x="10" y="27"/>
                  <a:pt x="10" y="27"/>
                  <a:pt x="10" y="27"/>
                </a:cubicBezTo>
                <a:cubicBezTo>
                  <a:pt x="10" y="27"/>
                  <a:pt x="10" y="27"/>
                  <a:pt x="10" y="27"/>
                </a:cubicBezTo>
                <a:cubicBezTo>
                  <a:pt x="10" y="27"/>
                  <a:pt x="10" y="27"/>
                  <a:pt x="10" y="27"/>
                </a:cubicBezTo>
                <a:cubicBezTo>
                  <a:pt x="10" y="27"/>
                  <a:pt x="10" y="27"/>
                  <a:pt x="10" y="27"/>
                </a:cubicBezTo>
                <a:cubicBezTo>
                  <a:pt x="10" y="27"/>
                  <a:pt x="10" y="27"/>
                  <a:pt x="10" y="27"/>
                </a:cubicBezTo>
                <a:cubicBezTo>
                  <a:pt x="10" y="27"/>
                  <a:pt x="10" y="27"/>
                  <a:pt x="10" y="27"/>
                </a:cubicBezTo>
                <a:cubicBezTo>
                  <a:pt x="10" y="27"/>
                  <a:pt x="10" y="27"/>
                  <a:pt x="10" y="27"/>
                </a:cubicBezTo>
                <a:cubicBezTo>
                  <a:pt x="9" y="27"/>
                  <a:pt x="9" y="27"/>
                  <a:pt x="9" y="27"/>
                </a:cubicBezTo>
                <a:cubicBezTo>
                  <a:pt x="9" y="27"/>
                  <a:pt x="9" y="27"/>
                  <a:pt x="9" y="27"/>
                </a:cubicBezTo>
                <a:cubicBezTo>
                  <a:pt x="9" y="27"/>
                  <a:pt x="9" y="27"/>
                  <a:pt x="8" y="27"/>
                </a:cubicBezTo>
                <a:cubicBezTo>
                  <a:pt x="8" y="27"/>
                  <a:pt x="8" y="27"/>
                  <a:pt x="8" y="27"/>
                </a:cubicBezTo>
                <a:cubicBezTo>
                  <a:pt x="8" y="27"/>
                  <a:pt x="8" y="27"/>
                  <a:pt x="8" y="27"/>
                </a:cubicBezTo>
                <a:cubicBezTo>
                  <a:pt x="8" y="27"/>
                  <a:pt x="8" y="27"/>
                  <a:pt x="8" y="27"/>
                </a:cubicBezTo>
                <a:cubicBezTo>
                  <a:pt x="8" y="27"/>
                  <a:pt x="8" y="27"/>
                  <a:pt x="8" y="27"/>
                </a:cubicBezTo>
                <a:cubicBezTo>
                  <a:pt x="7" y="27"/>
                  <a:pt x="7" y="26"/>
                  <a:pt x="7" y="26"/>
                </a:cubicBezTo>
                <a:cubicBezTo>
                  <a:pt x="7" y="26"/>
                  <a:pt x="7" y="26"/>
                  <a:pt x="7" y="26"/>
                </a:cubicBezTo>
                <a:cubicBezTo>
                  <a:pt x="7" y="26"/>
                  <a:pt x="7" y="26"/>
                  <a:pt x="7" y="25"/>
                </a:cubicBezTo>
                <a:cubicBezTo>
                  <a:pt x="7" y="25"/>
                  <a:pt x="7" y="25"/>
                  <a:pt x="7" y="25"/>
                </a:cubicBezTo>
                <a:cubicBezTo>
                  <a:pt x="6" y="25"/>
                  <a:pt x="6" y="25"/>
                  <a:pt x="6" y="25"/>
                </a:cubicBezTo>
                <a:cubicBezTo>
                  <a:pt x="6" y="25"/>
                  <a:pt x="6" y="25"/>
                  <a:pt x="6" y="24"/>
                </a:cubicBezTo>
                <a:cubicBezTo>
                  <a:pt x="6" y="24"/>
                  <a:pt x="6" y="24"/>
                  <a:pt x="6" y="24"/>
                </a:cubicBezTo>
                <a:cubicBezTo>
                  <a:pt x="6" y="24"/>
                  <a:pt x="6" y="24"/>
                  <a:pt x="6" y="23"/>
                </a:cubicBezTo>
                <a:cubicBezTo>
                  <a:pt x="6" y="23"/>
                  <a:pt x="6" y="23"/>
                  <a:pt x="6" y="23"/>
                </a:cubicBezTo>
                <a:cubicBezTo>
                  <a:pt x="6" y="23"/>
                  <a:pt x="6" y="23"/>
                  <a:pt x="7" y="23"/>
                </a:cubicBezTo>
                <a:cubicBezTo>
                  <a:pt x="7" y="22"/>
                  <a:pt x="7" y="22"/>
                  <a:pt x="7" y="22"/>
                </a:cubicBezTo>
                <a:cubicBezTo>
                  <a:pt x="7" y="22"/>
                  <a:pt x="7" y="22"/>
                  <a:pt x="7" y="22"/>
                </a:cubicBezTo>
                <a:cubicBezTo>
                  <a:pt x="7" y="22"/>
                  <a:pt x="7" y="22"/>
                  <a:pt x="7" y="22"/>
                </a:cubicBezTo>
                <a:cubicBezTo>
                  <a:pt x="7" y="22"/>
                  <a:pt x="7" y="22"/>
                  <a:pt x="7" y="22"/>
                </a:cubicBezTo>
                <a:cubicBezTo>
                  <a:pt x="7" y="21"/>
                  <a:pt x="7" y="21"/>
                  <a:pt x="7" y="21"/>
                </a:cubicBezTo>
                <a:cubicBezTo>
                  <a:pt x="7" y="21"/>
                  <a:pt x="7" y="21"/>
                  <a:pt x="7" y="20"/>
                </a:cubicBezTo>
                <a:cubicBezTo>
                  <a:pt x="7" y="20"/>
                  <a:pt x="6" y="19"/>
                  <a:pt x="6" y="19"/>
                </a:cubicBezTo>
                <a:cubicBezTo>
                  <a:pt x="6" y="19"/>
                  <a:pt x="6" y="18"/>
                  <a:pt x="6" y="18"/>
                </a:cubicBezTo>
                <a:cubicBezTo>
                  <a:pt x="6" y="17"/>
                  <a:pt x="6" y="17"/>
                  <a:pt x="6" y="17"/>
                </a:cubicBezTo>
                <a:cubicBezTo>
                  <a:pt x="6" y="17"/>
                  <a:pt x="6" y="17"/>
                  <a:pt x="6" y="17"/>
                </a:cubicBezTo>
                <a:cubicBezTo>
                  <a:pt x="5" y="16"/>
                  <a:pt x="5" y="15"/>
                  <a:pt x="5" y="14"/>
                </a:cubicBezTo>
                <a:cubicBezTo>
                  <a:pt x="5" y="14"/>
                  <a:pt x="5" y="14"/>
                  <a:pt x="5" y="14"/>
                </a:cubicBezTo>
                <a:cubicBezTo>
                  <a:pt x="5" y="13"/>
                  <a:pt x="4" y="12"/>
                  <a:pt x="4" y="12"/>
                </a:cubicBezTo>
                <a:cubicBezTo>
                  <a:pt x="4" y="11"/>
                  <a:pt x="3" y="11"/>
                  <a:pt x="3" y="10"/>
                </a:cubicBezTo>
                <a:cubicBezTo>
                  <a:pt x="2" y="10"/>
                  <a:pt x="1" y="9"/>
                  <a:pt x="1" y="9"/>
                </a:cubicBezTo>
                <a:cubicBezTo>
                  <a:pt x="1" y="9"/>
                  <a:pt x="1" y="9"/>
                  <a:pt x="1" y="9"/>
                </a:cubicBezTo>
                <a:cubicBezTo>
                  <a:pt x="0" y="9"/>
                  <a:pt x="0" y="9"/>
                  <a:pt x="0" y="9"/>
                </a:cubicBezTo>
                <a:cubicBezTo>
                  <a:pt x="0" y="9"/>
                  <a:pt x="0" y="9"/>
                  <a:pt x="0" y="9"/>
                </a:cubicBezTo>
                <a:cubicBezTo>
                  <a:pt x="0" y="9"/>
                  <a:pt x="0" y="8"/>
                  <a:pt x="0" y="8"/>
                </a:cubicBezTo>
                <a:cubicBezTo>
                  <a:pt x="0" y="8"/>
                  <a:pt x="0" y="8"/>
                  <a:pt x="0" y="8"/>
                </a:cubicBezTo>
                <a:cubicBezTo>
                  <a:pt x="0" y="7"/>
                  <a:pt x="0" y="7"/>
                  <a:pt x="0" y="7"/>
                </a:cubicBezTo>
                <a:cubicBezTo>
                  <a:pt x="0" y="7"/>
                  <a:pt x="0" y="7"/>
                  <a:pt x="0" y="7"/>
                </a:cubicBezTo>
                <a:cubicBezTo>
                  <a:pt x="0" y="7"/>
                  <a:pt x="0" y="7"/>
                  <a:pt x="0" y="7"/>
                </a:cubicBezTo>
                <a:cubicBezTo>
                  <a:pt x="0" y="7"/>
                  <a:pt x="0" y="7"/>
                  <a:pt x="0" y="7"/>
                </a:cubicBezTo>
                <a:cubicBezTo>
                  <a:pt x="0" y="7"/>
                  <a:pt x="0" y="7"/>
                  <a:pt x="0" y="7"/>
                </a:cubicBezTo>
                <a:cubicBezTo>
                  <a:pt x="0" y="7"/>
                  <a:pt x="0" y="7"/>
                  <a:pt x="0" y="7"/>
                </a:cubicBezTo>
                <a:cubicBezTo>
                  <a:pt x="0" y="7"/>
                  <a:pt x="0" y="7"/>
                  <a:pt x="0" y="7"/>
                </a:cubicBezTo>
                <a:cubicBezTo>
                  <a:pt x="0" y="6"/>
                  <a:pt x="0" y="6"/>
                  <a:pt x="0" y="6"/>
                </a:cubicBezTo>
                <a:cubicBezTo>
                  <a:pt x="1" y="6"/>
                  <a:pt x="1" y="6"/>
                  <a:pt x="1" y="6"/>
                </a:cubicBezTo>
                <a:cubicBezTo>
                  <a:pt x="1" y="6"/>
                  <a:pt x="1" y="6"/>
                  <a:pt x="2" y="6"/>
                </a:cubicBezTo>
                <a:cubicBezTo>
                  <a:pt x="2" y="6"/>
                  <a:pt x="2" y="6"/>
                  <a:pt x="2" y="6"/>
                </a:cubicBezTo>
                <a:cubicBezTo>
                  <a:pt x="2" y="6"/>
                  <a:pt x="3" y="7"/>
                  <a:pt x="3" y="7"/>
                </a:cubicBezTo>
                <a:cubicBezTo>
                  <a:pt x="4" y="7"/>
                  <a:pt x="4" y="7"/>
                  <a:pt x="4" y="8"/>
                </a:cubicBezTo>
                <a:cubicBezTo>
                  <a:pt x="5" y="8"/>
                  <a:pt x="5" y="8"/>
                  <a:pt x="5" y="9"/>
                </a:cubicBezTo>
                <a:cubicBezTo>
                  <a:pt x="6" y="9"/>
                  <a:pt x="6" y="9"/>
                  <a:pt x="6" y="9"/>
                </a:cubicBezTo>
                <a:cubicBezTo>
                  <a:pt x="6" y="10"/>
                  <a:pt x="6" y="10"/>
                  <a:pt x="6" y="10"/>
                </a:cubicBezTo>
                <a:cubicBezTo>
                  <a:pt x="6" y="10"/>
                  <a:pt x="6" y="10"/>
                  <a:pt x="6" y="10"/>
                </a:cubicBezTo>
                <a:cubicBezTo>
                  <a:pt x="17" y="10"/>
                  <a:pt x="17" y="10"/>
                  <a:pt x="17" y="10"/>
                </a:cubicBezTo>
                <a:cubicBezTo>
                  <a:pt x="17" y="10"/>
                  <a:pt x="17" y="11"/>
                  <a:pt x="17" y="12"/>
                </a:cubicBezTo>
                <a:cubicBezTo>
                  <a:pt x="17" y="12"/>
                  <a:pt x="17" y="12"/>
                  <a:pt x="17" y="12"/>
                </a:cubicBezTo>
                <a:cubicBezTo>
                  <a:pt x="17" y="15"/>
                  <a:pt x="17" y="15"/>
                  <a:pt x="17" y="15"/>
                </a:cubicBezTo>
                <a:cubicBezTo>
                  <a:pt x="19" y="15"/>
                  <a:pt x="19" y="15"/>
                  <a:pt x="19" y="15"/>
                </a:cubicBezTo>
                <a:cubicBezTo>
                  <a:pt x="19" y="16"/>
                  <a:pt x="19" y="16"/>
                  <a:pt x="19" y="16"/>
                </a:cubicBezTo>
                <a:cubicBezTo>
                  <a:pt x="20" y="16"/>
                  <a:pt x="21" y="17"/>
                  <a:pt x="22" y="17"/>
                </a:cubicBezTo>
                <a:cubicBezTo>
                  <a:pt x="22" y="21"/>
                  <a:pt x="22" y="21"/>
                  <a:pt x="22" y="21"/>
                </a:cubicBezTo>
                <a:cubicBezTo>
                  <a:pt x="23" y="21"/>
                  <a:pt x="23" y="21"/>
                  <a:pt x="23" y="21"/>
                </a:cubicBezTo>
                <a:cubicBezTo>
                  <a:pt x="25" y="21"/>
                  <a:pt x="25" y="21"/>
                  <a:pt x="25" y="21"/>
                </a:cubicBezTo>
                <a:cubicBezTo>
                  <a:pt x="25" y="21"/>
                  <a:pt x="25" y="21"/>
                  <a:pt x="25" y="21"/>
                </a:cubicBezTo>
                <a:cubicBezTo>
                  <a:pt x="25" y="21"/>
                  <a:pt x="25" y="21"/>
                  <a:pt x="25" y="21"/>
                </a:cubicBezTo>
                <a:cubicBezTo>
                  <a:pt x="25" y="18"/>
                  <a:pt x="25" y="18"/>
                  <a:pt x="25" y="18"/>
                </a:cubicBezTo>
                <a:cubicBezTo>
                  <a:pt x="26" y="18"/>
                  <a:pt x="26" y="18"/>
                  <a:pt x="26" y="18"/>
                </a:cubicBezTo>
                <a:cubicBezTo>
                  <a:pt x="27" y="18"/>
                  <a:pt x="27" y="18"/>
                  <a:pt x="27" y="18"/>
                </a:cubicBezTo>
                <a:close/>
                <a:moveTo>
                  <a:pt x="21" y="17"/>
                </a:moveTo>
                <a:cubicBezTo>
                  <a:pt x="21" y="21"/>
                  <a:pt x="21" y="21"/>
                  <a:pt x="21" y="21"/>
                </a:cubicBezTo>
                <a:cubicBezTo>
                  <a:pt x="17" y="21"/>
                  <a:pt x="17" y="21"/>
                  <a:pt x="17" y="21"/>
                </a:cubicBezTo>
                <a:cubicBezTo>
                  <a:pt x="17" y="17"/>
                  <a:pt x="17" y="17"/>
                  <a:pt x="17" y="17"/>
                </a:cubicBezTo>
                <a:cubicBezTo>
                  <a:pt x="21" y="17"/>
                  <a:pt x="21" y="17"/>
                  <a:pt x="21" y="17"/>
                </a:cubicBezTo>
                <a:close/>
                <a:moveTo>
                  <a:pt x="16" y="17"/>
                </a:moveTo>
                <a:cubicBezTo>
                  <a:pt x="12" y="17"/>
                  <a:pt x="12" y="17"/>
                  <a:pt x="12" y="17"/>
                </a:cubicBezTo>
                <a:cubicBezTo>
                  <a:pt x="12" y="21"/>
                  <a:pt x="12" y="21"/>
                  <a:pt x="12" y="21"/>
                </a:cubicBezTo>
                <a:cubicBezTo>
                  <a:pt x="16" y="21"/>
                  <a:pt x="16" y="21"/>
                  <a:pt x="16" y="21"/>
                </a:cubicBezTo>
                <a:cubicBezTo>
                  <a:pt x="16" y="17"/>
                  <a:pt x="16" y="17"/>
                  <a:pt x="16" y="17"/>
                </a:cubicBezTo>
                <a:close/>
                <a:moveTo>
                  <a:pt x="11" y="17"/>
                </a:moveTo>
                <a:cubicBezTo>
                  <a:pt x="9" y="17"/>
                  <a:pt x="9" y="17"/>
                  <a:pt x="9" y="17"/>
                </a:cubicBezTo>
                <a:cubicBezTo>
                  <a:pt x="9" y="17"/>
                  <a:pt x="9" y="18"/>
                  <a:pt x="9" y="19"/>
                </a:cubicBezTo>
                <a:cubicBezTo>
                  <a:pt x="10" y="19"/>
                  <a:pt x="10" y="20"/>
                  <a:pt x="10" y="21"/>
                </a:cubicBezTo>
                <a:cubicBezTo>
                  <a:pt x="10" y="21"/>
                  <a:pt x="10" y="21"/>
                  <a:pt x="10" y="21"/>
                </a:cubicBezTo>
                <a:cubicBezTo>
                  <a:pt x="10" y="21"/>
                  <a:pt x="10" y="21"/>
                  <a:pt x="10" y="21"/>
                </a:cubicBezTo>
                <a:cubicBezTo>
                  <a:pt x="11" y="21"/>
                  <a:pt x="11" y="21"/>
                  <a:pt x="11" y="21"/>
                </a:cubicBezTo>
                <a:cubicBezTo>
                  <a:pt x="11" y="17"/>
                  <a:pt x="11" y="17"/>
                  <a:pt x="11" y="17"/>
                </a:cubicBezTo>
                <a:close/>
                <a:moveTo>
                  <a:pt x="9" y="15"/>
                </a:moveTo>
                <a:cubicBezTo>
                  <a:pt x="11" y="15"/>
                  <a:pt x="11" y="15"/>
                  <a:pt x="11" y="15"/>
                </a:cubicBezTo>
                <a:cubicBezTo>
                  <a:pt x="11" y="12"/>
                  <a:pt x="11" y="12"/>
                  <a:pt x="11" y="12"/>
                </a:cubicBezTo>
                <a:cubicBezTo>
                  <a:pt x="7" y="12"/>
                  <a:pt x="7" y="12"/>
                  <a:pt x="7" y="12"/>
                </a:cubicBezTo>
                <a:cubicBezTo>
                  <a:pt x="7" y="12"/>
                  <a:pt x="7" y="12"/>
                  <a:pt x="7" y="12"/>
                </a:cubicBezTo>
                <a:cubicBezTo>
                  <a:pt x="7" y="12"/>
                  <a:pt x="7" y="12"/>
                  <a:pt x="7" y="12"/>
                </a:cubicBezTo>
                <a:cubicBezTo>
                  <a:pt x="8" y="12"/>
                  <a:pt x="8" y="13"/>
                  <a:pt x="8" y="14"/>
                </a:cubicBezTo>
                <a:cubicBezTo>
                  <a:pt x="8" y="14"/>
                  <a:pt x="8" y="15"/>
                  <a:pt x="9" y="15"/>
                </a:cubicBezTo>
                <a:close/>
                <a:moveTo>
                  <a:pt x="12" y="15"/>
                </a:moveTo>
                <a:cubicBezTo>
                  <a:pt x="16" y="15"/>
                  <a:pt x="16" y="15"/>
                  <a:pt x="16" y="15"/>
                </a:cubicBezTo>
                <a:cubicBezTo>
                  <a:pt x="16" y="12"/>
                  <a:pt x="16" y="12"/>
                  <a:pt x="16" y="12"/>
                </a:cubicBezTo>
                <a:cubicBezTo>
                  <a:pt x="12" y="12"/>
                  <a:pt x="12" y="12"/>
                  <a:pt x="12" y="12"/>
                </a:cubicBezTo>
                <a:cubicBezTo>
                  <a:pt x="12" y="15"/>
                  <a:pt x="12" y="15"/>
                  <a:pt x="12" y="15"/>
                </a:cubicBezTo>
                <a:close/>
                <a:moveTo>
                  <a:pt x="15" y="24"/>
                </a:moveTo>
                <a:cubicBezTo>
                  <a:pt x="22" y="24"/>
                  <a:pt x="22" y="24"/>
                  <a:pt x="22" y="24"/>
                </a:cubicBezTo>
                <a:cubicBezTo>
                  <a:pt x="22" y="24"/>
                  <a:pt x="22" y="24"/>
                  <a:pt x="22" y="24"/>
                </a:cubicBezTo>
                <a:cubicBezTo>
                  <a:pt x="22" y="25"/>
                  <a:pt x="22" y="25"/>
                  <a:pt x="22" y="25"/>
                </a:cubicBezTo>
                <a:cubicBezTo>
                  <a:pt x="22" y="25"/>
                  <a:pt x="22" y="26"/>
                  <a:pt x="22" y="27"/>
                </a:cubicBezTo>
                <a:cubicBezTo>
                  <a:pt x="22" y="27"/>
                  <a:pt x="22" y="27"/>
                  <a:pt x="22" y="27"/>
                </a:cubicBezTo>
                <a:cubicBezTo>
                  <a:pt x="15" y="27"/>
                  <a:pt x="15" y="27"/>
                  <a:pt x="15" y="27"/>
                </a:cubicBezTo>
                <a:cubicBezTo>
                  <a:pt x="15" y="27"/>
                  <a:pt x="15" y="27"/>
                  <a:pt x="15" y="27"/>
                </a:cubicBezTo>
                <a:cubicBezTo>
                  <a:pt x="15" y="26"/>
                  <a:pt x="15" y="25"/>
                  <a:pt x="15" y="25"/>
                </a:cubicBezTo>
                <a:cubicBezTo>
                  <a:pt x="15" y="25"/>
                  <a:pt x="14" y="25"/>
                  <a:pt x="15" y="24"/>
                </a:cubicBezTo>
                <a:cubicBezTo>
                  <a:pt x="15" y="24"/>
                  <a:pt x="15" y="24"/>
                  <a:pt x="15" y="24"/>
                </a:cubicBezTo>
                <a:close/>
                <a:moveTo>
                  <a:pt x="28" y="24"/>
                </a:moveTo>
                <a:cubicBezTo>
                  <a:pt x="27" y="24"/>
                  <a:pt x="27" y="24"/>
                  <a:pt x="27" y="24"/>
                </a:cubicBezTo>
                <a:cubicBezTo>
                  <a:pt x="27" y="24"/>
                  <a:pt x="27" y="24"/>
                  <a:pt x="27" y="24"/>
                </a:cubicBezTo>
                <a:cubicBezTo>
                  <a:pt x="26" y="24"/>
                  <a:pt x="26" y="24"/>
                  <a:pt x="26" y="25"/>
                </a:cubicBezTo>
                <a:cubicBezTo>
                  <a:pt x="26" y="25"/>
                  <a:pt x="27" y="25"/>
                  <a:pt x="27" y="25"/>
                </a:cubicBezTo>
                <a:cubicBezTo>
                  <a:pt x="27" y="25"/>
                  <a:pt x="27" y="25"/>
                  <a:pt x="27" y="25"/>
                </a:cubicBezTo>
                <a:cubicBezTo>
                  <a:pt x="27" y="25"/>
                  <a:pt x="27" y="25"/>
                  <a:pt x="27" y="25"/>
                </a:cubicBezTo>
                <a:cubicBezTo>
                  <a:pt x="27" y="25"/>
                  <a:pt x="27" y="25"/>
                  <a:pt x="27" y="26"/>
                </a:cubicBezTo>
                <a:cubicBezTo>
                  <a:pt x="27" y="26"/>
                  <a:pt x="27" y="26"/>
                  <a:pt x="27" y="26"/>
                </a:cubicBezTo>
                <a:cubicBezTo>
                  <a:pt x="27" y="26"/>
                  <a:pt x="27" y="26"/>
                  <a:pt x="27" y="27"/>
                </a:cubicBezTo>
                <a:cubicBezTo>
                  <a:pt x="27" y="27"/>
                  <a:pt x="27" y="27"/>
                  <a:pt x="27" y="27"/>
                </a:cubicBezTo>
                <a:cubicBezTo>
                  <a:pt x="27" y="27"/>
                  <a:pt x="27" y="27"/>
                  <a:pt x="27" y="27"/>
                </a:cubicBezTo>
                <a:cubicBezTo>
                  <a:pt x="27" y="27"/>
                  <a:pt x="27" y="27"/>
                  <a:pt x="27" y="27"/>
                </a:cubicBezTo>
                <a:cubicBezTo>
                  <a:pt x="27" y="27"/>
                  <a:pt x="27" y="27"/>
                  <a:pt x="27" y="27"/>
                </a:cubicBezTo>
                <a:cubicBezTo>
                  <a:pt x="27" y="27"/>
                  <a:pt x="27" y="27"/>
                  <a:pt x="27" y="27"/>
                </a:cubicBezTo>
                <a:cubicBezTo>
                  <a:pt x="27" y="27"/>
                  <a:pt x="27" y="27"/>
                  <a:pt x="27" y="27"/>
                </a:cubicBezTo>
                <a:cubicBezTo>
                  <a:pt x="27" y="27"/>
                  <a:pt x="27" y="27"/>
                  <a:pt x="27" y="27"/>
                </a:cubicBezTo>
                <a:cubicBezTo>
                  <a:pt x="27" y="27"/>
                  <a:pt x="27" y="27"/>
                  <a:pt x="27" y="27"/>
                </a:cubicBezTo>
                <a:cubicBezTo>
                  <a:pt x="27" y="27"/>
                  <a:pt x="27" y="27"/>
                  <a:pt x="27" y="27"/>
                </a:cubicBezTo>
                <a:cubicBezTo>
                  <a:pt x="27" y="27"/>
                  <a:pt x="27" y="27"/>
                  <a:pt x="27" y="27"/>
                </a:cubicBezTo>
                <a:cubicBezTo>
                  <a:pt x="28" y="27"/>
                  <a:pt x="28" y="27"/>
                  <a:pt x="28" y="27"/>
                </a:cubicBezTo>
                <a:cubicBezTo>
                  <a:pt x="28" y="27"/>
                  <a:pt x="28" y="27"/>
                  <a:pt x="28" y="27"/>
                </a:cubicBezTo>
                <a:cubicBezTo>
                  <a:pt x="28" y="27"/>
                  <a:pt x="28" y="27"/>
                  <a:pt x="28" y="27"/>
                </a:cubicBezTo>
                <a:cubicBezTo>
                  <a:pt x="29" y="27"/>
                  <a:pt x="29" y="27"/>
                  <a:pt x="29" y="27"/>
                </a:cubicBezTo>
                <a:cubicBezTo>
                  <a:pt x="29" y="27"/>
                  <a:pt x="29" y="27"/>
                  <a:pt x="29" y="26"/>
                </a:cubicBezTo>
                <a:cubicBezTo>
                  <a:pt x="29" y="26"/>
                  <a:pt x="29" y="26"/>
                  <a:pt x="29" y="26"/>
                </a:cubicBezTo>
                <a:cubicBezTo>
                  <a:pt x="29" y="26"/>
                  <a:pt x="29" y="25"/>
                  <a:pt x="29" y="25"/>
                </a:cubicBezTo>
                <a:cubicBezTo>
                  <a:pt x="29" y="25"/>
                  <a:pt x="29" y="25"/>
                  <a:pt x="29" y="25"/>
                </a:cubicBezTo>
                <a:cubicBezTo>
                  <a:pt x="29" y="25"/>
                  <a:pt x="29" y="24"/>
                  <a:pt x="28" y="24"/>
                </a:cubicBezTo>
                <a:cubicBezTo>
                  <a:pt x="28" y="24"/>
                  <a:pt x="28" y="24"/>
                  <a:pt x="28" y="24"/>
                </a:cubicBezTo>
                <a:close/>
                <a:moveTo>
                  <a:pt x="24" y="25"/>
                </a:moveTo>
                <a:cubicBezTo>
                  <a:pt x="24" y="25"/>
                  <a:pt x="24" y="25"/>
                  <a:pt x="24" y="25"/>
                </a:cubicBezTo>
                <a:cubicBezTo>
                  <a:pt x="23" y="25"/>
                  <a:pt x="23" y="25"/>
                  <a:pt x="23" y="25"/>
                </a:cubicBezTo>
                <a:cubicBezTo>
                  <a:pt x="23" y="25"/>
                  <a:pt x="23" y="25"/>
                  <a:pt x="23" y="25"/>
                </a:cubicBezTo>
                <a:cubicBezTo>
                  <a:pt x="22" y="26"/>
                  <a:pt x="22" y="26"/>
                  <a:pt x="22" y="27"/>
                </a:cubicBezTo>
                <a:cubicBezTo>
                  <a:pt x="22" y="27"/>
                  <a:pt x="22" y="27"/>
                  <a:pt x="22" y="28"/>
                </a:cubicBezTo>
                <a:cubicBezTo>
                  <a:pt x="22" y="28"/>
                  <a:pt x="23" y="28"/>
                  <a:pt x="23" y="28"/>
                </a:cubicBezTo>
                <a:cubicBezTo>
                  <a:pt x="23" y="28"/>
                  <a:pt x="23" y="28"/>
                  <a:pt x="23" y="28"/>
                </a:cubicBezTo>
                <a:cubicBezTo>
                  <a:pt x="23" y="29"/>
                  <a:pt x="23" y="29"/>
                  <a:pt x="24" y="29"/>
                </a:cubicBezTo>
                <a:cubicBezTo>
                  <a:pt x="24" y="29"/>
                  <a:pt x="24" y="29"/>
                  <a:pt x="24" y="29"/>
                </a:cubicBezTo>
                <a:cubicBezTo>
                  <a:pt x="25" y="29"/>
                  <a:pt x="25" y="29"/>
                  <a:pt x="25" y="29"/>
                </a:cubicBezTo>
                <a:cubicBezTo>
                  <a:pt x="25" y="29"/>
                  <a:pt x="26" y="29"/>
                  <a:pt x="26" y="28"/>
                </a:cubicBezTo>
                <a:cubicBezTo>
                  <a:pt x="26" y="28"/>
                  <a:pt x="26" y="28"/>
                  <a:pt x="26" y="28"/>
                </a:cubicBezTo>
                <a:cubicBezTo>
                  <a:pt x="26" y="28"/>
                  <a:pt x="26" y="28"/>
                  <a:pt x="26" y="28"/>
                </a:cubicBezTo>
                <a:cubicBezTo>
                  <a:pt x="26" y="27"/>
                  <a:pt x="26" y="27"/>
                  <a:pt x="26" y="27"/>
                </a:cubicBezTo>
                <a:cubicBezTo>
                  <a:pt x="26" y="27"/>
                  <a:pt x="26" y="26"/>
                  <a:pt x="26" y="26"/>
                </a:cubicBezTo>
                <a:cubicBezTo>
                  <a:pt x="26" y="26"/>
                  <a:pt x="26" y="26"/>
                  <a:pt x="26" y="25"/>
                </a:cubicBezTo>
                <a:cubicBezTo>
                  <a:pt x="26" y="25"/>
                  <a:pt x="26" y="25"/>
                  <a:pt x="26" y="25"/>
                </a:cubicBezTo>
                <a:cubicBezTo>
                  <a:pt x="26" y="25"/>
                  <a:pt x="25" y="25"/>
                  <a:pt x="25" y="25"/>
                </a:cubicBezTo>
                <a:cubicBezTo>
                  <a:pt x="25" y="25"/>
                  <a:pt x="25" y="25"/>
                  <a:pt x="24" y="25"/>
                </a:cubicBezTo>
                <a:close/>
              </a:path>
            </a:pathLst>
          </a:custGeom>
          <a:solidFill>
            <a:schemeClr val="tx1">
              <a:lumMod val="75000"/>
              <a:lumOff val="25000"/>
            </a:schemeClr>
          </a:solidFill>
          <a:ln>
            <a:noFill/>
          </a:ln>
        </p:spPr>
        <p:txBody>
          <a:bodyPr vert="horz" wrap="square" lIns="243778" tIns="121888" rIns="243778" bIns="121888" numCol="1" anchor="t" anchorCtr="0" compatLnSpc="1">
            <a:prstTxWarp prst="textNoShape">
              <a:avLst/>
            </a:prstTxWarp>
          </a:bodyPr>
          <a:lstStyle/>
          <a:p>
            <a:endParaRPr lang="en-US" sz="3732"/>
          </a:p>
        </p:txBody>
      </p:sp>
      <p:sp>
        <p:nvSpPr>
          <p:cNvPr id="199" name="Freeform 225"/>
          <p:cNvSpPr>
            <a:spLocks noEditPoints="1"/>
          </p:cNvSpPr>
          <p:nvPr/>
        </p:nvSpPr>
        <p:spPr bwMode="auto">
          <a:xfrm>
            <a:off x="6259768" y="8733272"/>
            <a:ext cx="673238" cy="557412"/>
          </a:xfrm>
          <a:custGeom>
            <a:avLst/>
            <a:gdLst>
              <a:gd name="T0" fmla="*/ 12 w 35"/>
              <a:gd name="T1" fmla="*/ 25 h 29"/>
              <a:gd name="T2" fmla="*/ 12 w 35"/>
              <a:gd name="T3" fmla="*/ 28 h 29"/>
              <a:gd name="T4" fmla="*/ 14 w 35"/>
              <a:gd name="T5" fmla="*/ 29 h 29"/>
              <a:gd name="T6" fmla="*/ 15 w 35"/>
              <a:gd name="T7" fmla="*/ 28 h 29"/>
              <a:gd name="T8" fmla="*/ 15 w 35"/>
              <a:gd name="T9" fmla="*/ 25 h 29"/>
              <a:gd name="T10" fmla="*/ 35 w 35"/>
              <a:gd name="T11" fmla="*/ 9 h 29"/>
              <a:gd name="T12" fmla="*/ 22 w 35"/>
              <a:gd name="T13" fmla="*/ 10 h 29"/>
              <a:gd name="T14" fmla="*/ 32 w 35"/>
              <a:gd name="T15" fmla="*/ 7 h 29"/>
              <a:gd name="T16" fmla="*/ 22 w 35"/>
              <a:gd name="T17" fmla="*/ 10 h 29"/>
              <a:gd name="T18" fmla="*/ 28 w 35"/>
              <a:gd name="T19" fmla="*/ 20 h 29"/>
              <a:gd name="T20" fmla="*/ 29 w 35"/>
              <a:gd name="T21" fmla="*/ 18 h 29"/>
              <a:gd name="T22" fmla="*/ 31 w 35"/>
              <a:gd name="T23" fmla="*/ 19 h 29"/>
              <a:gd name="T24" fmla="*/ 29 w 35"/>
              <a:gd name="T25" fmla="*/ 22 h 29"/>
              <a:gd name="T26" fmla="*/ 26 w 35"/>
              <a:gd name="T27" fmla="*/ 23 h 29"/>
              <a:gd name="T28" fmla="*/ 11 w 35"/>
              <a:gd name="T29" fmla="*/ 23 h 29"/>
              <a:gd name="T30" fmla="*/ 10 w 35"/>
              <a:gd name="T31" fmla="*/ 23 h 29"/>
              <a:gd name="T32" fmla="*/ 10 w 35"/>
              <a:gd name="T33" fmla="*/ 24 h 29"/>
              <a:gd name="T34" fmla="*/ 11 w 35"/>
              <a:gd name="T35" fmla="*/ 24 h 29"/>
              <a:gd name="T36" fmla="*/ 10 w 35"/>
              <a:gd name="T37" fmla="*/ 26 h 29"/>
              <a:gd name="T38" fmla="*/ 10 w 35"/>
              <a:gd name="T39" fmla="*/ 27 h 29"/>
              <a:gd name="T40" fmla="*/ 10 w 35"/>
              <a:gd name="T41" fmla="*/ 27 h 29"/>
              <a:gd name="T42" fmla="*/ 10 w 35"/>
              <a:gd name="T43" fmla="*/ 27 h 29"/>
              <a:gd name="T44" fmla="*/ 9 w 35"/>
              <a:gd name="T45" fmla="*/ 27 h 29"/>
              <a:gd name="T46" fmla="*/ 8 w 35"/>
              <a:gd name="T47" fmla="*/ 26 h 29"/>
              <a:gd name="T48" fmla="*/ 7 w 35"/>
              <a:gd name="T49" fmla="*/ 25 h 29"/>
              <a:gd name="T50" fmla="*/ 7 w 35"/>
              <a:gd name="T51" fmla="*/ 23 h 29"/>
              <a:gd name="T52" fmla="*/ 8 w 35"/>
              <a:gd name="T53" fmla="*/ 22 h 29"/>
              <a:gd name="T54" fmla="*/ 7 w 35"/>
              <a:gd name="T55" fmla="*/ 19 h 29"/>
              <a:gd name="T56" fmla="*/ 5 w 35"/>
              <a:gd name="T57" fmla="*/ 14 h 29"/>
              <a:gd name="T58" fmla="*/ 1 w 35"/>
              <a:gd name="T59" fmla="*/ 9 h 29"/>
              <a:gd name="T60" fmla="*/ 0 w 35"/>
              <a:gd name="T61" fmla="*/ 8 h 29"/>
              <a:gd name="T62" fmla="*/ 0 w 35"/>
              <a:gd name="T63" fmla="*/ 7 h 29"/>
              <a:gd name="T64" fmla="*/ 1 w 35"/>
              <a:gd name="T65" fmla="*/ 7 h 29"/>
              <a:gd name="T66" fmla="*/ 2 w 35"/>
              <a:gd name="T67" fmla="*/ 6 h 29"/>
              <a:gd name="T68" fmla="*/ 7 w 35"/>
              <a:gd name="T69" fmla="*/ 9 h 29"/>
              <a:gd name="T70" fmla="*/ 18 w 35"/>
              <a:gd name="T71" fmla="*/ 12 h 29"/>
              <a:gd name="T72" fmla="*/ 20 w 35"/>
              <a:gd name="T73" fmla="*/ 16 h 29"/>
              <a:gd name="T74" fmla="*/ 25 w 35"/>
              <a:gd name="T75" fmla="*/ 21 h 29"/>
              <a:gd name="T76" fmla="*/ 27 w 35"/>
              <a:gd name="T77" fmla="*/ 18 h 29"/>
              <a:gd name="T78" fmla="*/ 18 w 35"/>
              <a:gd name="T79" fmla="*/ 21 h 29"/>
              <a:gd name="T80" fmla="*/ 13 w 35"/>
              <a:gd name="T81" fmla="*/ 17 h 29"/>
              <a:gd name="T82" fmla="*/ 11 w 35"/>
              <a:gd name="T83" fmla="*/ 17 h 29"/>
              <a:gd name="T84" fmla="*/ 11 w 35"/>
              <a:gd name="T85" fmla="*/ 21 h 29"/>
              <a:gd name="T86" fmla="*/ 9 w 35"/>
              <a:gd name="T87" fmla="*/ 15 h 29"/>
              <a:gd name="T88" fmla="*/ 8 w 35"/>
              <a:gd name="T89" fmla="*/ 12 h 29"/>
              <a:gd name="T90" fmla="*/ 13 w 35"/>
              <a:gd name="T91" fmla="*/ 15 h 29"/>
              <a:gd name="T92" fmla="*/ 13 w 35"/>
              <a:gd name="T93" fmla="*/ 15 h 29"/>
              <a:gd name="T94" fmla="*/ 23 w 35"/>
              <a:gd name="T95" fmla="*/ 25 h 29"/>
              <a:gd name="T96" fmla="*/ 16 w 35"/>
              <a:gd name="T97" fmla="*/ 27 h 29"/>
              <a:gd name="T98" fmla="*/ 28 w 35"/>
              <a:gd name="T99" fmla="*/ 24 h 29"/>
              <a:gd name="T100" fmla="*/ 27 w 35"/>
              <a:gd name="T101" fmla="*/ 25 h 29"/>
              <a:gd name="T102" fmla="*/ 28 w 35"/>
              <a:gd name="T103" fmla="*/ 26 h 29"/>
              <a:gd name="T104" fmla="*/ 28 w 35"/>
              <a:gd name="T105" fmla="*/ 27 h 29"/>
              <a:gd name="T106" fmla="*/ 28 w 35"/>
              <a:gd name="T107" fmla="*/ 27 h 29"/>
              <a:gd name="T108" fmla="*/ 28 w 35"/>
              <a:gd name="T109" fmla="*/ 27 h 29"/>
              <a:gd name="T110" fmla="*/ 30 w 35"/>
              <a:gd name="T111" fmla="*/ 26 h 29"/>
              <a:gd name="T112" fmla="*/ 29 w 35"/>
              <a:gd name="T113" fmla="*/ 24 h 29"/>
              <a:gd name="T114" fmla="*/ 23 w 35"/>
              <a:gd name="T115" fmla="*/ 25 h 29"/>
              <a:gd name="T116" fmla="*/ 23 w 35"/>
              <a:gd name="T117" fmla="*/ 28 h 29"/>
              <a:gd name="T118" fmla="*/ 26 w 35"/>
              <a:gd name="T119" fmla="*/ 29 h 29"/>
              <a:gd name="T120" fmla="*/ 27 w 35"/>
              <a:gd name="T121" fmla="*/ 27 h 29"/>
              <a:gd name="T122" fmla="*/ 26 w 35"/>
              <a:gd name="T123" fmla="*/ 25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5" h="29">
                <a:moveTo>
                  <a:pt x="13" y="25"/>
                </a:moveTo>
                <a:cubicBezTo>
                  <a:pt x="13" y="25"/>
                  <a:pt x="13" y="25"/>
                  <a:pt x="12" y="25"/>
                </a:cubicBezTo>
                <a:cubicBezTo>
                  <a:pt x="12" y="25"/>
                  <a:pt x="12" y="25"/>
                  <a:pt x="12" y="25"/>
                </a:cubicBezTo>
                <a:cubicBezTo>
                  <a:pt x="12" y="25"/>
                  <a:pt x="12" y="25"/>
                  <a:pt x="12" y="25"/>
                </a:cubicBezTo>
                <a:cubicBezTo>
                  <a:pt x="11" y="26"/>
                  <a:pt x="11" y="26"/>
                  <a:pt x="11" y="26"/>
                </a:cubicBezTo>
                <a:cubicBezTo>
                  <a:pt x="11" y="26"/>
                  <a:pt x="11" y="27"/>
                  <a:pt x="11" y="27"/>
                </a:cubicBezTo>
                <a:cubicBezTo>
                  <a:pt x="11" y="27"/>
                  <a:pt x="11" y="27"/>
                  <a:pt x="11" y="28"/>
                </a:cubicBezTo>
                <a:cubicBezTo>
                  <a:pt x="11" y="28"/>
                  <a:pt x="11" y="28"/>
                  <a:pt x="12" y="28"/>
                </a:cubicBezTo>
                <a:cubicBezTo>
                  <a:pt x="12" y="28"/>
                  <a:pt x="12" y="28"/>
                  <a:pt x="12" y="28"/>
                </a:cubicBezTo>
                <a:cubicBezTo>
                  <a:pt x="12" y="28"/>
                  <a:pt x="12" y="28"/>
                  <a:pt x="12" y="28"/>
                </a:cubicBezTo>
                <a:cubicBezTo>
                  <a:pt x="12" y="29"/>
                  <a:pt x="13" y="29"/>
                  <a:pt x="13" y="29"/>
                </a:cubicBezTo>
                <a:cubicBezTo>
                  <a:pt x="13" y="29"/>
                  <a:pt x="14" y="29"/>
                  <a:pt x="14" y="29"/>
                </a:cubicBezTo>
                <a:cubicBezTo>
                  <a:pt x="14" y="29"/>
                  <a:pt x="14" y="29"/>
                  <a:pt x="15" y="28"/>
                </a:cubicBezTo>
                <a:cubicBezTo>
                  <a:pt x="15" y="28"/>
                  <a:pt x="15" y="28"/>
                  <a:pt x="15" y="28"/>
                </a:cubicBezTo>
                <a:cubicBezTo>
                  <a:pt x="15" y="28"/>
                  <a:pt x="15" y="28"/>
                  <a:pt x="15" y="28"/>
                </a:cubicBezTo>
                <a:cubicBezTo>
                  <a:pt x="15" y="28"/>
                  <a:pt x="15" y="28"/>
                  <a:pt x="15" y="28"/>
                </a:cubicBezTo>
                <a:cubicBezTo>
                  <a:pt x="15" y="27"/>
                  <a:pt x="15" y="27"/>
                  <a:pt x="15" y="27"/>
                </a:cubicBezTo>
                <a:cubicBezTo>
                  <a:pt x="15" y="27"/>
                  <a:pt x="15" y="26"/>
                  <a:pt x="15" y="26"/>
                </a:cubicBezTo>
                <a:cubicBezTo>
                  <a:pt x="15" y="26"/>
                  <a:pt x="15" y="26"/>
                  <a:pt x="15" y="25"/>
                </a:cubicBezTo>
                <a:cubicBezTo>
                  <a:pt x="15" y="25"/>
                  <a:pt x="15" y="25"/>
                  <a:pt x="15" y="25"/>
                </a:cubicBezTo>
                <a:cubicBezTo>
                  <a:pt x="14" y="25"/>
                  <a:pt x="14" y="25"/>
                  <a:pt x="14" y="25"/>
                </a:cubicBezTo>
                <a:cubicBezTo>
                  <a:pt x="14" y="25"/>
                  <a:pt x="13" y="25"/>
                  <a:pt x="13" y="25"/>
                </a:cubicBezTo>
                <a:close/>
                <a:moveTo>
                  <a:pt x="27" y="17"/>
                </a:moveTo>
                <a:cubicBezTo>
                  <a:pt x="32" y="17"/>
                  <a:pt x="35" y="13"/>
                  <a:pt x="35" y="9"/>
                </a:cubicBezTo>
                <a:cubicBezTo>
                  <a:pt x="35" y="4"/>
                  <a:pt x="32" y="0"/>
                  <a:pt x="27" y="0"/>
                </a:cubicBezTo>
                <a:cubicBezTo>
                  <a:pt x="22" y="0"/>
                  <a:pt x="19" y="4"/>
                  <a:pt x="19" y="9"/>
                </a:cubicBezTo>
                <a:cubicBezTo>
                  <a:pt x="19" y="13"/>
                  <a:pt x="22" y="17"/>
                  <a:pt x="27" y="17"/>
                </a:cubicBezTo>
                <a:close/>
                <a:moveTo>
                  <a:pt x="22" y="10"/>
                </a:moveTo>
                <a:cubicBezTo>
                  <a:pt x="21" y="10"/>
                  <a:pt x="21" y="9"/>
                  <a:pt x="21" y="9"/>
                </a:cubicBezTo>
                <a:cubicBezTo>
                  <a:pt x="21" y="8"/>
                  <a:pt x="21" y="8"/>
                  <a:pt x="21" y="8"/>
                </a:cubicBezTo>
                <a:cubicBezTo>
                  <a:pt x="21" y="8"/>
                  <a:pt x="21" y="7"/>
                  <a:pt x="22" y="7"/>
                </a:cubicBezTo>
                <a:cubicBezTo>
                  <a:pt x="28" y="7"/>
                  <a:pt x="26" y="7"/>
                  <a:pt x="32" y="7"/>
                </a:cubicBezTo>
                <a:cubicBezTo>
                  <a:pt x="33" y="7"/>
                  <a:pt x="33" y="8"/>
                  <a:pt x="33" y="8"/>
                </a:cubicBezTo>
                <a:cubicBezTo>
                  <a:pt x="33" y="9"/>
                  <a:pt x="33" y="9"/>
                  <a:pt x="33" y="9"/>
                </a:cubicBezTo>
                <a:cubicBezTo>
                  <a:pt x="33" y="9"/>
                  <a:pt x="33" y="10"/>
                  <a:pt x="32" y="10"/>
                </a:cubicBezTo>
                <a:cubicBezTo>
                  <a:pt x="26" y="10"/>
                  <a:pt x="28" y="10"/>
                  <a:pt x="22" y="10"/>
                </a:cubicBezTo>
                <a:close/>
                <a:moveTo>
                  <a:pt x="27" y="18"/>
                </a:moveTo>
                <a:cubicBezTo>
                  <a:pt x="27" y="20"/>
                  <a:pt x="27" y="20"/>
                  <a:pt x="27" y="20"/>
                </a:cubicBezTo>
                <a:cubicBezTo>
                  <a:pt x="27" y="20"/>
                  <a:pt x="28" y="20"/>
                  <a:pt x="28" y="20"/>
                </a:cubicBezTo>
                <a:cubicBezTo>
                  <a:pt x="28" y="20"/>
                  <a:pt x="28" y="20"/>
                  <a:pt x="28" y="20"/>
                </a:cubicBezTo>
                <a:cubicBezTo>
                  <a:pt x="28" y="20"/>
                  <a:pt x="28" y="20"/>
                  <a:pt x="28" y="20"/>
                </a:cubicBezTo>
                <a:cubicBezTo>
                  <a:pt x="28" y="20"/>
                  <a:pt x="28" y="20"/>
                  <a:pt x="28" y="19"/>
                </a:cubicBezTo>
                <a:cubicBezTo>
                  <a:pt x="28" y="19"/>
                  <a:pt x="28" y="19"/>
                  <a:pt x="28" y="19"/>
                </a:cubicBezTo>
                <a:cubicBezTo>
                  <a:pt x="29" y="19"/>
                  <a:pt x="29" y="19"/>
                  <a:pt x="29" y="18"/>
                </a:cubicBezTo>
                <a:cubicBezTo>
                  <a:pt x="29" y="18"/>
                  <a:pt x="29" y="18"/>
                  <a:pt x="29" y="18"/>
                </a:cubicBezTo>
                <a:cubicBezTo>
                  <a:pt x="29" y="18"/>
                  <a:pt x="29" y="18"/>
                  <a:pt x="29" y="18"/>
                </a:cubicBezTo>
                <a:cubicBezTo>
                  <a:pt x="30" y="18"/>
                  <a:pt x="31" y="18"/>
                  <a:pt x="31" y="17"/>
                </a:cubicBezTo>
                <a:cubicBezTo>
                  <a:pt x="31" y="19"/>
                  <a:pt x="31" y="19"/>
                  <a:pt x="31" y="19"/>
                </a:cubicBezTo>
                <a:cubicBezTo>
                  <a:pt x="31" y="19"/>
                  <a:pt x="31" y="19"/>
                  <a:pt x="31" y="19"/>
                </a:cubicBezTo>
                <a:cubicBezTo>
                  <a:pt x="31" y="20"/>
                  <a:pt x="30" y="20"/>
                  <a:pt x="30" y="20"/>
                </a:cubicBezTo>
                <a:cubicBezTo>
                  <a:pt x="30" y="21"/>
                  <a:pt x="30" y="21"/>
                  <a:pt x="30" y="21"/>
                </a:cubicBezTo>
                <a:cubicBezTo>
                  <a:pt x="29" y="21"/>
                  <a:pt x="29" y="21"/>
                  <a:pt x="29" y="22"/>
                </a:cubicBezTo>
                <a:cubicBezTo>
                  <a:pt x="29" y="22"/>
                  <a:pt x="28" y="22"/>
                  <a:pt x="28" y="22"/>
                </a:cubicBezTo>
                <a:cubicBezTo>
                  <a:pt x="28" y="22"/>
                  <a:pt x="27" y="22"/>
                  <a:pt x="27" y="22"/>
                </a:cubicBezTo>
                <a:cubicBezTo>
                  <a:pt x="27" y="22"/>
                  <a:pt x="27" y="22"/>
                  <a:pt x="27" y="22"/>
                </a:cubicBezTo>
                <a:cubicBezTo>
                  <a:pt x="27" y="23"/>
                  <a:pt x="27" y="23"/>
                  <a:pt x="26" y="23"/>
                </a:cubicBezTo>
                <a:cubicBezTo>
                  <a:pt x="26" y="23"/>
                  <a:pt x="26" y="23"/>
                  <a:pt x="25" y="23"/>
                </a:cubicBezTo>
                <a:cubicBezTo>
                  <a:pt x="11" y="23"/>
                  <a:pt x="11" y="23"/>
                  <a:pt x="11" y="23"/>
                </a:cubicBezTo>
                <a:cubicBezTo>
                  <a:pt x="11" y="23"/>
                  <a:pt x="11" y="23"/>
                  <a:pt x="11" y="23"/>
                </a:cubicBezTo>
                <a:cubicBezTo>
                  <a:pt x="11" y="23"/>
                  <a:pt x="11" y="23"/>
                  <a:pt x="11" y="23"/>
                </a:cubicBezTo>
                <a:cubicBezTo>
                  <a:pt x="11" y="23"/>
                  <a:pt x="10" y="23"/>
                  <a:pt x="10" y="23"/>
                </a:cubicBezTo>
                <a:cubicBezTo>
                  <a:pt x="10" y="23"/>
                  <a:pt x="10" y="23"/>
                  <a:pt x="10" y="23"/>
                </a:cubicBezTo>
                <a:cubicBezTo>
                  <a:pt x="10" y="23"/>
                  <a:pt x="10" y="23"/>
                  <a:pt x="10" y="23"/>
                </a:cubicBezTo>
                <a:cubicBezTo>
                  <a:pt x="10" y="23"/>
                  <a:pt x="10" y="23"/>
                  <a:pt x="10" y="23"/>
                </a:cubicBezTo>
                <a:cubicBezTo>
                  <a:pt x="10" y="24"/>
                  <a:pt x="10" y="24"/>
                  <a:pt x="10" y="24"/>
                </a:cubicBezTo>
                <a:cubicBezTo>
                  <a:pt x="10" y="24"/>
                  <a:pt x="10" y="24"/>
                  <a:pt x="10" y="24"/>
                </a:cubicBezTo>
                <a:cubicBezTo>
                  <a:pt x="10" y="24"/>
                  <a:pt x="10" y="24"/>
                  <a:pt x="10" y="24"/>
                </a:cubicBezTo>
                <a:cubicBezTo>
                  <a:pt x="10" y="24"/>
                  <a:pt x="10" y="24"/>
                  <a:pt x="10" y="24"/>
                </a:cubicBezTo>
                <a:cubicBezTo>
                  <a:pt x="10" y="24"/>
                  <a:pt x="10" y="24"/>
                  <a:pt x="10" y="24"/>
                </a:cubicBezTo>
                <a:cubicBezTo>
                  <a:pt x="10" y="24"/>
                  <a:pt x="10" y="24"/>
                  <a:pt x="10" y="24"/>
                </a:cubicBezTo>
                <a:cubicBezTo>
                  <a:pt x="10" y="24"/>
                  <a:pt x="10" y="24"/>
                  <a:pt x="11" y="24"/>
                </a:cubicBezTo>
                <a:cubicBezTo>
                  <a:pt x="11" y="24"/>
                  <a:pt x="11" y="24"/>
                  <a:pt x="11" y="24"/>
                </a:cubicBezTo>
                <a:cubicBezTo>
                  <a:pt x="11" y="24"/>
                  <a:pt x="11" y="24"/>
                  <a:pt x="11" y="25"/>
                </a:cubicBezTo>
                <a:cubicBezTo>
                  <a:pt x="11" y="25"/>
                  <a:pt x="11" y="25"/>
                  <a:pt x="11" y="25"/>
                </a:cubicBezTo>
                <a:cubicBezTo>
                  <a:pt x="11" y="25"/>
                  <a:pt x="11" y="25"/>
                  <a:pt x="11" y="25"/>
                </a:cubicBezTo>
                <a:cubicBezTo>
                  <a:pt x="11" y="25"/>
                  <a:pt x="10" y="25"/>
                  <a:pt x="10" y="26"/>
                </a:cubicBezTo>
                <a:cubicBezTo>
                  <a:pt x="10" y="26"/>
                  <a:pt x="10" y="26"/>
                  <a:pt x="10" y="26"/>
                </a:cubicBezTo>
                <a:cubicBezTo>
                  <a:pt x="10" y="26"/>
                  <a:pt x="10" y="26"/>
                  <a:pt x="10" y="27"/>
                </a:cubicBezTo>
                <a:cubicBezTo>
                  <a:pt x="10" y="27"/>
                  <a:pt x="10" y="27"/>
                  <a:pt x="10" y="27"/>
                </a:cubicBezTo>
                <a:cubicBezTo>
                  <a:pt x="10" y="27"/>
                  <a:pt x="10" y="27"/>
                  <a:pt x="10" y="27"/>
                </a:cubicBezTo>
                <a:cubicBezTo>
                  <a:pt x="10" y="27"/>
                  <a:pt x="10" y="27"/>
                  <a:pt x="10" y="27"/>
                </a:cubicBezTo>
                <a:cubicBezTo>
                  <a:pt x="10" y="27"/>
                  <a:pt x="10" y="27"/>
                  <a:pt x="10" y="27"/>
                </a:cubicBezTo>
                <a:cubicBezTo>
                  <a:pt x="10" y="27"/>
                  <a:pt x="10" y="27"/>
                  <a:pt x="10" y="27"/>
                </a:cubicBezTo>
                <a:cubicBezTo>
                  <a:pt x="10" y="27"/>
                  <a:pt x="10" y="27"/>
                  <a:pt x="10" y="27"/>
                </a:cubicBezTo>
                <a:cubicBezTo>
                  <a:pt x="10" y="27"/>
                  <a:pt x="10" y="27"/>
                  <a:pt x="10" y="27"/>
                </a:cubicBezTo>
                <a:cubicBezTo>
                  <a:pt x="10" y="27"/>
                  <a:pt x="10" y="27"/>
                  <a:pt x="10" y="27"/>
                </a:cubicBezTo>
                <a:cubicBezTo>
                  <a:pt x="10" y="27"/>
                  <a:pt x="10" y="27"/>
                  <a:pt x="10" y="27"/>
                </a:cubicBezTo>
                <a:cubicBezTo>
                  <a:pt x="10" y="27"/>
                  <a:pt x="10" y="27"/>
                  <a:pt x="10" y="27"/>
                </a:cubicBezTo>
                <a:cubicBezTo>
                  <a:pt x="10" y="27"/>
                  <a:pt x="10" y="27"/>
                  <a:pt x="10" y="27"/>
                </a:cubicBezTo>
                <a:cubicBezTo>
                  <a:pt x="10" y="27"/>
                  <a:pt x="10" y="27"/>
                  <a:pt x="9" y="27"/>
                </a:cubicBezTo>
                <a:cubicBezTo>
                  <a:pt x="9" y="27"/>
                  <a:pt x="9" y="27"/>
                  <a:pt x="9" y="27"/>
                </a:cubicBezTo>
                <a:cubicBezTo>
                  <a:pt x="9" y="27"/>
                  <a:pt x="9" y="27"/>
                  <a:pt x="9" y="27"/>
                </a:cubicBezTo>
                <a:cubicBezTo>
                  <a:pt x="9" y="27"/>
                  <a:pt x="9" y="27"/>
                  <a:pt x="9" y="27"/>
                </a:cubicBezTo>
                <a:cubicBezTo>
                  <a:pt x="9" y="27"/>
                  <a:pt x="9" y="27"/>
                  <a:pt x="9" y="27"/>
                </a:cubicBezTo>
                <a:cubicBezTo>
                  <a:pt x="8" y="27"/>
                  <a:pt x="8" y="27"/>
                  <a:pt x="8" y="27"/>
                </a:cubicBezTo>
                <a:cubicBezTo>
                  <a:pt x="8" y="27"/>
                  <a:pt x="8" y="26"/>
                  <a:pt x="8" y="26"/>
                </a:cubicBezTo>
                <a:cubicBezTo>
                  <a:pt x="8" y="26"/>
                  <a:pt x="8" y="26"/>
                  <a:pt x="7" y="26"/>
                </a:cubicBezTo>
                <a:cubicBezTo>
                  <a:pt x="7" y="26"/>
                  <a:pt x="7" y="26"/>
                  <a:pt x="7" y="25"/>
                </a:cubicBezTo>
                <a:cubicBezTo>
                  <a:pt x="7" y="25"/>
                  <a:pt x="7" y="25"/>
                  <a:pt x="7" y="25"/>
                </a:cubicBezTo>
                <a:cubicBezTo>
                  <a:pt x="7" y="25"/>
                  <a:pt x="7" y="25"/>
                  <a:pt x="7" y="25"/>
                </a:cubicBezTo>
                <a:cubicBezTo>
                  <a:pt x="7" y="25"/>
                  <a:pt x="7" y="25"/>
                  <a:pt x="7" y="24"/>
                </a:cubicBezTo>
                <a:cubicBezTo>
                  <a:pt x="7" y="24"/>
                  <a:pt x="7" y="24"/>
                  <a:pt x="7" y="24"/>
                </a:cubicBezTo>
                <a:cubicBezTo>
                  <a:pt x="7" y="24"/>
                  <a:pt x="7" y="24"/>
                  <a:pt x="7" y="23"/>
                </a:cubicBezTo>
                <a:cubicBezTo>
                  <a:pt x="7" y="23"/>
                  <a:pt x="7" y="23"/>
                  <a:pt x="7" y="23"/>
                </a:cubicBezTo>
                <a:cubicBezTo>
                  <a:pt x="7" y="23"/>
                  <a:pt x="7" y="23"/>
                  <a:pt x="7" y="23"/>
                </a:cubicBezTo>
                <a:cubicBezTo>
                  <a:pt x="7" y="22"/>
                  <a:pt x="7" y="22"/>
                  <a:pt x="7" y="22"/>
                </a:cubicBezTo>
                <a:cubicBezTo>
                  <a:pt x="7" y="22"/>
                  <a:pt x="7" y="22"/>
                  <a:pt x="7" y="22"/>
                </a:cubicBezTo>
                <a:cubicBezTo>
                  <a:pt x="8" y="22"/>
                  <a:pt x="8" y="22"/>
                  <a:pt x="8" y="22"/>
                </a:cubicBezTo>
                <a:cubicBezTo>
                  <a:pt x="8" y="22"/>
                  <a:pt x="8" y="22"/>
                  <a:pt x="8" y="22"/>
                </a:cubicBezTo>
                <a:cubicBezTo>
                  <a:pt x="8" y="21"/>
                  <a:pt x="8" y="21"/>
                  <a:pt x="8" y="21"/>
                </a:cubicBezTo>
                <a:cubicBezTo>
                  <a:pt x="8" y="21"/>
                  <a:pt x="7" y="21"/>
                  <a:pt x="7" y="20"/>
                </a:cubicBezTo>
                <a:cubicBezTo>
                  <a:pt x="7" y="20"/>
                  <a:pt x="7" y="19"/>
                  <a:pt x="7" y="19"/>
                </a:cubicBezTo>
                <a:cubicBezTo>
                  <a:pt x="7" y="19"/>
                  <a:pt x="7" y="18"/>
                  <a:pt x="7" y="18"/>
                </a:cubicBezTo>
                <a:cubicBezTo>
                  <a:pt x="6" y="17"/>
                  <a:pt x="6" y="17"/>
                  <a:pt x="6" y="17"/>
                </a:cubicBezTo>
                <a:cubicBezTo>
                  <a:pt x="6" y="17"/>
                  <a:pt x="6" y="17"/>
                  <a:pt x="6" y="17"/>
                </a:cubicBezTo>
                <a:cubicBezTo>
                  <a:pt x="6" y="16"/>
                  <a:pt x="6" y="15"/>
                  <a:pt x="5" y="14"/>
                </a:cubicBezTo>
                <a:cubicBezTo>
                  <a:pt x="5" y="14"/>
                  <a:pt x="5" y="14"/>
                  <a:pt x="5" y="14"/>
                </a:cubicBezTo>
                <a:cubicBezTo>
                  <a:pt x="5" y="13"/>
                  <a:pt x="5" y="12"/>
                  <a:pt x="5" y="12"/>
                </a:cubicBezTo>
                <a:cubicBezTo>
                  <a:pt x="4" y="11"/>
                  <a:pt x="4" y="11"/>
                  <a:pt x="3" y="10"/>
                </a:cubicBezTo>
                <a:cubicBezTo>
                  <a:pt x="3" y="10"/>
                  <a:pt x="2" y="9"/>
                  <a:pt x="1" y="9"/>
                </a:cubicBezTo>
                <a:cubicBezTo>
                  <a:pt x="1" y="9"/>
                  <a:pt x="1" y="9"/>
                  <a:pt x="1" y="9"/>
                </a:cubicBezTo>
                <a:cubicBezTo>
                  <a:pt x="1" y="9"/>
                  <a:pt x="1" y="9"/>
                  <a:pt x="1" y="9"/>
                </a:cubicBezTo>
                <a:cubicBezTo>
                  <a:pt x="1" y="9"/>
                  <a:pt x="1" y="9"/>
                  <a:pt x="1" y="9"/>
                </a:cubicBezTo>
                <a:cubicBezTo>
                  <a:pt x="0" y="9"/>
                  <a:pt x="0" y="8"/>
                  <a:pt x="0" y="8"/>
                </a:cubicBezTo>
                <a:cubicBezTo>
                  <a:pt x="0" y="8"/>
                  <a:pt x="0" y="8"/>
                  <a:pt x="0" y="8"/>
                </a:cubicBezTo>
                <a:cubicBezTo>
                  <a:pt x="0" y="7"/>
                  <a:pt x="0" y="7"/>
                  <a:pt x="0" y="7"/>
                </a:cubicBezTo>
                <a:cubicBezTo>
                  <a:pt x="0" y="7"/>
                  <a:pt x="0" y="7"/>
                  <a:pt x="0" y="7"/>
                </a:cubicBezTo>
                <a:cubicBezTo>
                  <a:pt x="0" y="7"/>
                  <a:pt x="0" y="7"/>
                  <a:pt x="0" y="7"/>
                </a:cubicBezTo>
                <a:cubicBezTo>
                  <a:pt x="0" y="7"/>
                  <a:pt x="0" y="7"/>
                  <a:pt x="0" y="7"/>
                </a:cubicBezTo>
                <a:cubicBezTo>
                  <a:pt x="0" y="7"/>
                  <a:pt x="0" y="7"/>
                  <a:pt x="0" y="7"/>
                </a:cubicBezTo>
                <a:cubicBezTo>
                  <a:pt x="0" y="7"/>
                  <a:pt x="0" y="7"/>
                  <a:pt x="1" y="7"/>
                </a:cubicBezTo>
                <a:cubicBezTo>
                  <a:pt x="1" y="7"/>
                  <a:pt x="1" y="7"/>
                  <a:pt x="1" y="7"/>
                </a:cubicBezTo>
                <a:cubicBezTo>
                  <a:pt x="1" y="6"/>
                  <a:pt x="1" y="6"/>
                  <a:pt x="1" y="6"/>
                </a:cubicBezTo>
                <a:cubicBezTo>
                  <a:pt x="1" y="6"/>
                  <a:pt x="1" y="6"/>
                  <a:pt x="2" y="6"/>
                </a:cubicBezTo>
                <a:cubicBezTo>
                  <a:pt x="2" y="6"/>
                  <a:pt x="2" y="6"/>
                  <a:pt x="2" y="6"/>
                </a:cubicBezTo>
                <a:cubicBezTo>
                  <a:pt x="2" y="6"/>
                  <a:pt x="2" y="6"/>
                  <a:pt x="2" y="6"/>
                </a:cubicBezTo>
                <a:cubicBezTo>
                  <a:pt x="3" y="6"/>
                  <a:pt x="3" y="7"/>
                  <a:pt x="4" y="7"/>
                </a:cubicBezTo>
                <a:cubicBezTo>
                  <a:pt x="4" y="7"/>
                  <a:pt x="5" y="7"/>
                  <a:pt x="5" y="8"/>
                </a:cubicBezTo>
                <a:cubicBezTo>
                  <a:pt x="5" y="8"/>
                  <a:pt x="6" y="8"/>
                  <a:pt x="6" y="9"/>
                </a:cubicBezTo>
                <a:cubicBezTo>
                  <a:pt x="6" y="9"/>
                  <a:pt x="6" y="9"/>
                  <a:pt x="7" y="9"/>
                </a:cubicBezTo>
                <a:cubicBezTo>
                  <a:pt x="7" y="10"/>
                  <a:pt x="7" y="10"/>
                  <a:pt x="7" y="10"/>
                </a:cubicBezTo>
                <a:cubicBezTo>
                  <a:pt x="7" y="10"/>
                  <a:pt x="7" y="10"/>
                  <a:pt x="7" y="10"/>
                </a:cubicBezTo>
                <a:cubicBezTo>
                  <a:pt x="17" y="10"/>
                  <a:pt x="17" y="10"/>
                  <a:pt x="17" y="10"/>
                </a:cubicBezTo>
                <a:cubicBezTo>
                  <a:pt x="17" y="10"/>
                  <a:pt x="17" y="11"/>
                  <a:pt x="18" y="12"/>
                </a:cubicBezTo>
                <a:cubicBezTo>
                  <a:pt x="18" y="12"/>
                  <a:pt x="18" y="12"/>
                  <a:pt x="18" y="12"/>
                </a:cubicBezTo>
                <a:cubicBezTo>
                  <a:pt x="18" y="15"/>
                  <a:pt x="18" y="15"/>
                  <a:pt x="18" y="15"/>
                </a:cubicBezTo>
                <a:cubicBezTo>
                  <a:pt x="20" y="15"/>
                  <a:pt x="20" y="15"/>
                  <a:pt x="20" y="15"/>
                </a:cubicBezTo>
                <a:cubicBezTo>
                  <a:pt x="20" y="16"/>
                  <a:pt x="20" y="16"/>
                  <a:pt x="20" y="16"/>
                </a:cubicBezTo>
                <a:cubicBezTo>
                  <a:pt x="21" y="16"/>
                  <a:pt x="22" y="17"/>
                  <a:pt x="22" y="17"/>
                </a:cubicBezTo>
                <a:cubicBezTo>
                  <a:pt x="22" y="21"/>
                  <a:pt x="22" y="21"/>
                  <a:pt x="22" y="21"/>
                </a:cubicBezTo>
                <a:cubicBezTo>
                  <a:pt x="23" y="21"/>
                  <a:pt x="23" y="21"/>
                  <a:pt x="23" y="21"/>
                </a:cubicBezTo>
                <a:cubicBezTo>
                  <a:pt x="25" y="21"/>
                  <a:pt x="25" y="21"/>
                  <a:pt x="25" y="21"/>
                </a:cubicBezTo>
                <a:cubicBezTo>
                  <a:pt x="25" y="21"/>
                  <a:pt x="26" y="21"/>
                  <a:pt x="26" y="21"/>
                </a:cubicBezTo>
                <a:cubicBezTo>
                  <a:pt x="26" y="21"/>
                  <a:pt x="26" y="21"/>
                  <a:pt x="26" y="21"/>
                </a:cubicBezTo>
                <a:cubicBezTo>
                  <a:pt x="26" y="18"/>
                  <a:pt x="26" y="18"/>
                  <a:pt x="26" y="18"/>
                </a:cubicBezTo>
                <a:cubicBezTo>
                  <a:pt x="26" y="18"/>
                  <a:pt x="27" y="18"/>
                  <a:pt x="27" y="18"/>
                </a:cubicBezTo>
                <a:cubicBezTo>
                  <a:pt x="27" y="18"/>
                  <a:pt x="27" y="18"/>
                  <a:pt x="27" y="18"/>
                </a:cubicBezTo>
                <a:close/>
                <a:moveTo>
                  <a:pt x="21" y="17"/>
                </a:moveTo>
                <a:cubicBezTo>
                  <a:pt x="21" y="21"/>
                  <a:pt x="21" y="21"/>
                  <a:pt x="21" y="21"/>
                </a:cubicBezTo>
                <a:cubicBezTo>
                  <a:pt x="18" y="21"/>
                  <a:pt x="18" y="21"/>
                  <a:pt x="18" y="21"/>
                </a:cubicBezTo>
                <a:cubicBezTo>
                  <a:pt x="18" y="17"/>
                  <a:pt x="18" y="17"/>
                  <a:pt x="18" y="17"/>
                </a:cubicBezTo>
                <a:cubicBezTo>
                  <a:pt x="21" y="17"/>
                  <a:pt x="21" y="17"/>
                  <a:pt x="21" y="17"/>
                </a:cubicBezTo>
                <a:close/>
                <a:moveTo>
                  <a:pt x="16" y="17"/>
                </a:moveTo>
                <a:cubicBezTo>
                  <a:pt x="13" y="17"/>
                  <a:pt x="13" y="17"/>
                  <a:pt x="13" y="17"/>
                </a:cubicBezTo>
                <a:cubicBezTo>
                  <a:pt x="13" y="21"/>
                  <a:pt x="13" y="21"/>
                  <a:pt x="13" y="21"/>
                </a:cubicBezTo>
                <a:cubicBezTo>
                  <a:pt x="16" y="21"/>
                  <a:pt x="16" y="21"/>
                  <a:pt x="16" y="21"/>
                </a:cubicBezTo>
                <a:cubicBezTo>
                  <a:pt x="16" y="17"/>
                  <a:pt x="16" y="17"/>
                  <a:pt x="16" y="17"/>
                </a:cubicBezTo>
                <a:close/>
                <a:moveTo>
                  <a:pt x="11" y="17"/>
                </a:moveTo>
                <a:cubicBezTo>
                  <a:pt x="9" y="17"/>
                  <a:pt x="9" y="17"/>
                  <a:pt x="9" y="17"/>
                </a:cubicBezTo>
                <a:cubicBezTo>
                  <a:pt x="10" y="17"/>
                  <a:pt x="10" y="18"/>
                  <a:pt x="10" y="19"/>
                </a:cubicBezTo>
                <a:cubicBezTo>
                  <a:pt x="10" y="19"/>
                  <a:pt x="10" y="20"/>
                  <a:pt x="11" y="21"/>
                </a:cubicBezTo>
                <a:cubicBezTo>
                  <a:pt x="11" y="21"/>
                  <a:pt x="11" y="21"/>
                  <a:pt x="11" y="21"/>
                </a:cubicBezTo>
                <a:cubicBezTo>
                  <a:pt x="11" y="21"/>
                  <a:pt x="11" y="21"/>
                  <a:pt x="11" y="21"/>
                </a:cubicBezTo>
                <a:cubicBezTo>
                  <a:pt x="11" y="21"/>
                  <a:pt x="11" y="21"/>
                  <a:pt x="11" y="21"/>
                </a:cubicBezTo>
                <a:cubicBezTo>
                  <a:pt x="11" y="17"/>
                  <a:pt x="11" y="17"/>
                  <a:pt x="11" y="17"/>
                </a:cubicBezTo>
                <a:close/>
                <a:moveTo>
                  <a:pt x="9" y="15"/>
                </a:moveTo>
                <a:cubicBezTo>
                  <a:pt x="11" y="15"/>
                  <a:pt x="11" y="15"/>
                  <a:pt x="11" y="15"/>
                </a:cubicBezTo>
                <a:cubicBezTo>
                  <a:pt x="11" y="12"/>
                  <a:pt x="11" y="12"/>
                  <a:pt x="11" y="12"/>
                </a:cubicBezTo>
                <a:cubicBezTo>
                  <a:pt x="8" y="12"/>
                  <a:pt x="8" y="12"/>
                  <a:pt x="8" y="12"/>
                </a:cubicBezTo>
                <a:cubicBezTo>
                  <a:pt x="8" y="12"/>
                  <a:pt x="8" y="12"/>
                  <a:pt x="8" y="12"/>
                </a:cubicBezTo>
                <a:cubicBezTo>
                  <a:pt x="8" y="12"/>
                  <a:pt x="8" y="12"/>
                  <a:pt x="8" y="12"/>
                </a:cubicBezTo>
                <a:cubicBezTo>
                  <a:pt x="8" y="12"/>
                  <a:pt x="8" y="13"/>
                  <a:pt x="9" y="14"/>
                </a:cubicBezTo>
                <a:cubicBezTo>
                  <a:pt x="9" y="14"/>
                  <a:pt x="9" y="15"/>
                  <a:pt x="9" y="15"/>
                </a:cubicBezTo>
                <a:close/>
                <a:moveTo>
                  <a:pt x="13" y="15"/>
                </a:moveTo>
                <a:cubicBezTo>
                  <a:pt x="16" y="15"/>
                  <a:pt x="16" y="15"/>
                  <a:pt x="16" y="15"/>
                </a:cubicBezTo>
                <a:cubicBezTo>
                  <a:pt x="16" y="12"/>
                  <a:pt x="16" y="12"/>
                  <a:pt x="16" y="12"/>
                </a:cubicBezTo>
                <a:cubicBezTo>
                  <a:pt x="13" y="12"/>
                  <a:pt x="13" y="12"/>
                  <a:pt x="13" y="12"/>
                </a:cubicBezTo>
                <a:cubicBezTo>
                  <a:pt x="13" y="15"/>
                  <a:pt x="13" y="15"/>
                  <a:pt x="13" y="15"/>
                </a:cubicBezTo>
                <a:close/>
                <a:moveTo>
                  <a:pt x="15" y="24"/>
                </a:moveTo>
                <a:cubicBezTo>
                  <a:pt x="23" y="24"/>
                  <a:pt x="23" y="24"/>
                  <a:pt x="23" y="24"/>
                </a:cubicBezTo>
                <a:cubicBezTo>
                  <a:pt x="23" y="24"/>
                  <a:pt x="23" y="24"/>
                  <a:pt x="23" y="24"/>
                </a:cubicBezTo>
                <a:cubicBezTo>
                  <a:pt x="23" y="25"/>
                  <a:pt x="23" y="25"/>
                  <a:pt x="23" y="25"/>
                </a:cubicBezTo>
                <a:cubicBezTo>
                  <a:pt x="22" y="25"/>
                  <a:pt x="22" y="26"/>
                  <a:pt x="22" y="27"/>
                </a:cubicBezTo>
                <a:cubicBezTo>
                  <a:pt x="22" y="27"/>
                  <a:pt x="22" y="27"/>
                  <a:pt x="22" y="27"/>
                </a:cubicBezTo>
                <a:cubicBezTo>
                  <a:pt x="16" y="27"/>
                  <a:pt x="16" y="27"/>
                  <a:pt x="16" y="27"/>
                </a:cubicBezTo>
                <a:cubicBezTo>
                  <a:pt x="16" y="27"/>
                  <a:pt x="16" y="27"/>
                  <a:pt x="16" y="27"/>
                </a:cubicBezTo>
                <a:cubicBezTo>
                  <a:pt x="16" y="26"/>
                  <a:pt x="16" y="25"/>
                  <a:pt x="15" y="25"/>
                </a:cubicBezTo>
                <a:cubicBezTo>
                  <a:pt x="15" y="25"/>
                  <a:pt x="15" y="25"/>
                  <a:pt x="15" y="24"/>
                </a:cubicBezTo>
                <a:cubicBezTo>
                  <a:pt x="15" y="24"/>
                  <a:pt x="15" y="24"/>
                  <a:pt x="15" y="24"/>
                </a:cubicBezTo>
                <a:close/>
                <a:moveTo>
                  <a:pt x="28" y="24"/>
                </a:moveTo>
                <a:cubicBezTo>
                  <a:pt x="27" y="24"/>
                  <a:pt x="27" y="24"/>
                  <a:pt x="27" y="24"/>
                </a:cubicBezTo>
                <a:cubicBezTo>
                  <a:pt x="27" y="24"/>
                  <a:pt x="27" y="24"/>
                  <a:pt x="27" y="24"/>
                </a:cubicBezTo>
                <a:cubicBezTo>
                  <a:pt x="27" y="24"/>
                  <a:pt x="27" y="24"/>
                  <a:pt x="27" y="25"/>
                </a:cubicBezTo>
                <a:cubicBezTo>
                  <a:pt x="27" y="25"/>
                  <a:pt x="27" y="25"/>
                  <a:pt x="27" y="25"/>
                </a:cubicBezTo>
                <a:cubicBezTo>
                  <a:pt x="27" y="25"/>
                  <a:pt x="27" y="25"/>
                  <a:pt x="27" y="25"/>
                </a:cubicBezTo>
                <a:cubicBezTo>
                  <a:pt x="27" y="25"/>
                  <a:pt x="27" y="25"/>
                  <a:pt x="27" y="25"/>
                </a:cubicBezTo>
                <a:cubicBezTo>
                  <a:pt x="27" y="25"/>
                  <a:pt x="28" y="25"/>
                  <a:pt x="28" y="26"/>
                </a:cubicBezTo>
                <a:cubicBezTo>
                  <a:pt x="28" y="26"/>
                  <a:pt x="28" y="26"/>
                  <a:pt x="28" y="26"/>
                </a:cubicBezTo>
                <a:cubicBezTo>
                  <a:pt x="28" y="26"/>
                  <a:pt x="28" y="26"/>
                  <a:pt x="28" y="27"/>
                </a:cubicBezTo>
                <a:cubicBezTo>
                  <a:pt x="28" y="27"/>
                  <a:pt x="28" y="27"/>
                  <a:pt x="28" y="27"/>
                </a:cubicBezTo>
                <a:cubicBezTo>
                  <a:pt x="28" y="27"/>
                  <a:pt x="28" y="27"/>
                  <a:pt x="28" y="27"/>
                </a:cubicBezTo>
                <a:cubicBezTo>
                  <a:pt x="28" y="27"/>
                  <a:pt x="28" y="27"/>
                  <a:pt x="28" y="27"/>
                </a:cubicBezTo>
                <a:cubicBezTo>
                  <a:pt x="28" y="27"/>
                  <a:pt x="28" y="27"/>
                  <a:pt x="28" y="27"/>
                </a:cubicBezTo>
                <a:cubicBezTo>
                  <a:pt x="28" y="27"/>
                  <a:pt x="28" y="27"/>
                  <a:pt x="28" y="27"/>
                </a:cubicBezTo>
                <a:cubicBezTo>
                  <a:pt x="28" y="27"/>
                  <a:pt x="28" y="27"/>
                  <a:pt x="28" y="27"/>
                </a:cubicBezTo>
                <a:cubicBezTo>
                  <a:pt x="28" y="27"/>
                  <a:pt x="28" y="27"/>
                  <a:pt x="28" y="27"/>
                </a:cubicBezTo>
                <a:cubicBezTo>
                  <a:pt x="28" y="27"/>
                  <a:pt x="28" y="27"/>
                  <a:pt x="28" y="27"/>
                </a:cubicBezTo>
                <a:cubicBezTo>
                  <a:pt x="28" y="27"/>
                  <a:pt x="28" y="27"/>
                  <a:pt x="28" y="27"/>
                </a:cubicBezTo>
                <a:cubicBezTo>
                  <a:pt x="28" y="27"/>
                  <a:pt x="28" y="27"/>
                  <a:pt x="28" y="27"/>
                </a:cubicBezTo>
                <a:cubicBezTo>
                  <a:pt x="28" y="27"/>
                  <a:pt x="28" y="27"/>
                  <a:pt x="28" y="27"/>
                </a:cubicBezTo>
                <a:cubicBezTo>
                  <a:pt x="28" y="27"/>
                  <a:pt x="28" y="27"/>
                  <a:pt x="28" y="27"/>
                </a:cubicBezTo>
                <a:cubicBezTo>
                  <a:pt x="29" y="27"/>
                  <a:pt x="29" y="27"/>
                  <a:pt x="29" y="27"/>
                </a:cubicBezTo>
                <a:cubicBezTo>
                  <a:pt x="29" y="27"/>
                  <a:pt x="29" y="27"/>
                  <a:pt x="30" y="27"/>
                </a:cubicBezTo>
                <a:cubicBezTo>
                  <a:pt x="30" y="27"/>
                  <a:pt x="30" y="27"/>
                  <a:pt x="30" y="26"/>
                </a:cubicBezTo>
                <a:cubicBezTo>
                  <a:pt x="30" y="26"/>
                  <a:pt x="30" y="26"/>
                  <a:pt x="30" y="26"/>
                </a:cubicBezTo>
                <a:cubicBezTo>
                  <a:pt x="30" y="26"/>
                  <a:pt x="30" y="25"/>
                  <a:pt x="30" y="25"/>
                </a:cubicBezTo>
                <a:cubicBezTo>
                  <a:pt x="30" y="25"/>
                  <a:pt x="30" y="25"/>
                  <a:pt x="30" y="25"/>
                </a:cubicBezTo>
                <a:cubicBezTo>
                  <a:pt x="29" y="25"/>
                  <a:pt x="29" y="24"/>
                  <a:pt x="29" y="24"/>
                </a:cubicBezTo>
                <a:cubicBezTo>
                  <a:pt x="29" y="24"/>
                  <a:pt x="29" y="24"/>
                  <a:pt x="28" y="24"/>
                </a:cubicBezTo>
                <a:close/>
                <a:moveTo>
                  <a:pt x="25" y="25"/>
                </a:moveTo>
                <a:cubicBezTo>
                  <a:pt x="25" y="25"/>
                  <a:pt x="24" y="25"/>
                  <a:pt x="24" y="25"/>
                </a:cubicBezTo>
                <a:cubicBezTo>
                  <a:pt x="24" y="25"/>
                  <a:pt x="24" y="25"/>
                  <a:pt x="23" y="25"/>
                </a:cubicBezTo>
                <a:cubicBezTo>
                  <a:pt x="23" y="25"/>
                  <a:pt x="23" y="25"/>
                  <a:pt x="23" y="25"/>
                </a:cubicBezTo>
                <a:cubicBezTo>
                  <a:pt x="23" y="26"/>
                  <a:pt x="23" y="26"/>
                  <a:pt x="23" y="27"/>
                </a:cubicBezTo>
                <a:cubicBezTo>
                  <a:pt x="23" y="27"/>
                  <a:pt x="23" y="27"/>
                  <a:pt x="23" y="28"/>
                </a:cubicBezTo>
                <a:cubicBezTo>
                  <a:pt x="23" y="28"/>
                  <a:pt x="23" y="28"/>
                  <a:pt x="23" y="28"/>
                </a:cubicBezTo>
                <a:cubicBezTo>
                  <a:pt x="23" y="28"/>
                  <a:pt x="23" y="28"/>
                  <a:pt x="23" y="28"/>
                </a:cubicBezTo>
                <a:cubicBezTo>
                  <a:pt x="24" y="29"/>
                  <a:pt x="24" y="29"/>
                  <a:pt x="24" y="29"/>
                </a:cubicBezTo>
                <a:cubicBezTo>
                  <a:pt x="24" y="29"/>
                  <a:pt x="25" y="29"/>
                  <a:pt x="25" y="29"/>
                </a:cubicBezTo>
                <a:cubicBezTo>
                  <a:pt x="25" y="29"/>
                  <a:pt x="25" y="29"/>
                  <a:pt x="26" y="29"/>
                </a:cubicBezTo>
                <a:cubicBezTo>
                  <a:pt x="26" y="29"/>
                  <a:pt x="26" y="29"/>
                  <a:pt x="26" y="28"/>
                </a:cubicBezTo>
                <a:cubicBezTo>
                  <a:pt x="26" y="28"/>
                  <a:pt x="26" y="28"/>
                  <a:pt x="26" y="28"/>
                </a:cubicBezTo>
                <a:cubicBezTo>
                  <a:pt x="27" y="28"/>
                  <a:pt x="27" y="28"/>
                  <a:pt x="27" y="28"/>
                </a:cubicBezTo>
                <a:cubicBezTo>
                  <a:pt x="27" y="27"/>
                  <a:pt x="27" y="27"/>
                  <a:pt x="27" y="27"/>
                </a:cubicBezTo>
                <a:cubicBezTo>
                  <a:pt x="27" y="27"/>
                  <a:pt x="27" y="26"/>
                  <a:pt x="27" y="26"/>
                </a:cubicBezTo>
                <a:cubicBezTo>
                  <a:pt x="27" y="26"/>
                  <a:pt x="27" y="26"/>
                  <a:pt x="26" y="25"/>
                </a:cubicBezTo>
                <a:cubicBezTo>
                  <a:pt x="26" y="25"/>
                  <a:pt x="26" y="25"/>
                  <a:pt x="26" y="25"/>
                </a:cubicBezTo>
                <a:cubicBezTo>
                  <a:pt x="26" y="25"/>
                  <a:pt x="26" y="25"/>
                  <a:pt x="26" y="25"/>
                </a:cubicBezTo>
                <a:cubicBezTo>
                  <a:pt x="25" y="25"/>
                  <a:pt x="25" y="25"/>
                  <a:pt x="25" y="25"/>
                </a:cubicBezTo>
                <a:close/>
              </a:path>
            </a:pathLst>
          </a:custGeom>
          <a:solidFill>
            <a:schemeClr val="tx1">
              <a:lumMod val="75000"/>
              <a:lumOff val="25000"/>
            </a:schemeClr>
          </a:solidFill>
          <a:ln>
            <a:noFill/>
          </a:ln>
        </p:spPr>
        <p:txBody>
          <a:bodyPr vert="horz" wrap="square" lIns="243778" tIns="121888" rIns="243778" bIns="121888" numCol="1" anchor="t" anchorCtr="0" compatLnSpc="1">
            <a:prstTxWarp prst="textNoShape">
              <a:avLst/>
            </a:prstTxWarp>
          </a:bodyPr>
          <a:lstStyle/>
          <a:p>
            <a:endParaRPr lang="en-US" sz="3732"/>
          </a:p>
        </p:txBody>
      </p:sp>
      <p:sp>
        <p:nvSpPr>
          <p:cNvPr id="200" name="Freeform 226"/>
          <p:cNvSpPr>
            <a:spLocks noEditPoints="1"/>
          </p:cNvSpPr>
          <p:nvPr/>
        </p:nvSpPr>
        <p:spPr bwMode="auto">
          <a:xfrm>
            <a:off x="8811557" y="10000118"/>
            <a:ext cx="499500" cy="539316"/>
          </a:xfrm>
          <a:custGeom>
            <a:avLst/>
            <a:gdLst>
              <a:gd name="T0" fmla="*/ 24 w 26"/>
              <a:gd name="T1" fmla="*/ 18 h 28"/>
              <a:gd name="T2" fmla="*/ 21 w 26"/>
              <a:gd name="T3" fmla="*/ 17 h 28"/>
              <a:gd name="T4" fmla="*/ 24 w 26"/>
              <a:gd name="T5" fmla="*/ 12 h 28"/>
              <a:gd name="T6" fmla="*/ 24 w 26"/>
              <a:gd name="T7" fmla="*/ 4 h 28"/>
              <a:gd name="T8" fmla="*/ 4 w 26"/>
              <a:gd name="T9" fmla="*/ 2 h 28"/>
              <a:gd name="T10" fmla="*/ 5 w 26"/>
              <a:gd name="T11" fmla="*/ 4 h 28"/>
              <a:gd name="T12" fmla="*/ 6 w 26"/>
              <a:gd name="T13" fmla="*/ 6 h 28"/>
              <a:gd name="T14" fmla="*/ 2 w 26"/>
              <a:gd name="T15" fmla="*/ 7 h 28"/>
              <a:gd name="T16" fmla="*/ 5 w 26"/>
              <a:gd name="T17" fmla="*/ 23 h 28"/>
              <a:gd name="T18" fmla="*/ 6 w 26"/>
              <a:gd name="T19" fmla="*/ 25 h 28"/>
              <a:gd name="T20" fmla="*/ 2 w 26"/>
              <a:gd name="T21" fmla="*/ 26 h 28"/>
              <a:gd name="T22" fmla="*/ 4 w 26"/>
              <a:gd name="T23" fmla="*/ 28 h 28"/>
              <a:gd name="T24" fmla="*/ 24 w 26"/>
              <a:gd name="T25" fmla="*/ 26 h 28"/>
              <a:gd name="T26" fmla="*/ 8 w 26"/>
              <a:gd name="T27" fmla="*/ 9 h 28"/>
              <a:gd name="T28" fmla="*/ 12 w 26"/>
              <a:gd name="T29" fmla="*/ 8 h 28"/>
              <a:gd name="T30" fmla="*/ 13 w 26"/>
              <a:gd name="T31" fmla="*/ 11 h 28"/>
              <a:gd name="T32" fmla="*/ 11 w 26"/>
              <a:gd name="T33" fmla="*/ 12 h 28"/>
              <a:gd name="T34" fmla="*/ 15 w 26"/>
              <a:gd name="T35" fmla="*/ 17 h 28"/>
              <a:gd name="T36" fmla="*/ 16 w 26"/>
              <a:gd name="T37" fmla="*/ 17 h 28"/>
              <a:gd name="T38" fmla="*/ 18 w 26"/>
              <a:gd name="T39" fmla="*/ 20 h 28"/>
              <a:gd name="T40" fmla="*/ 13 w 26"/>
              <a:gd name="T41" fmla="*/ 21 h 28"/>
              <a:gd name="T42" fmla="*/ 5 w 26"/>
              <a:gd name="T43" fmla="*/ 25 h 28"/>
              <a:gd name="T44" fmla="*/ 0 w 26"/>
              <a:gd name="T45" fmla="*/ 24 h 28"/>
              <a:gd name="T46" fmla="*/ 1 w 26"/>
              <a:gd name="T47" fmla="*/ 23 h 28"/>
              <a:gd name="T48" fmla="*/ 5 w 26"/>
              <a:gd name="T49" fmla="*/ 23 h 28"/>
              <a:gd name="T50" fmla="*/ 6 w 26"/>
              <a:gd name="T51" fmla="*/ 24 h 28"/>
              <a:gd name="T52" fmla="*/ 26 w 26"/>
              <a:gd name="T53" fmla="*/ 25 h 28"/>
              <a:gd name="T54" fmla="*/ 25 w 26"/>
              <a:gd name="T55" fmla="*/ 17 h 28"/>
              <a:gd name="T56" fmla="*/ 25 w 26"/>
              <a:gd name="T57" fmla="*/ 27 h 28"/>
              <a:gd name="T58" fmla="*/ 26 w 26"/>
              <a:gd name="T59" fmla="*/ 12 h 28"/>
              <a:gd name="T60" fmla="*/ 25 w 26"/>
              <a:gd name="T61" fmla="*/ 4 h 28"/>
              <a:gd name="T62" fmla="*/ 5 w 26"/>
              <a:gd name="T63" fmla="*/ 1 h 28"/>
              <a:gd name="T64" fmla="*/ 5 w 26"/>
              <a:gd name="T65" fmla="*/ 0 h 28"/>
              <a:gd name="T66" fmla="*/ 26 w 26"/>
              <a:gd name="T67" fmla="*/ 3 h 28"/>
              <a:gd name="T68" fmla="*/ 26 w 26"/>
              <a:gd name="T69" fmla="*/ 12 h 28"/>
              <a:gd name="T70" fmla="*/ 2 w 26"/>
              <a:gd name="T71" fmla="*/ 6 h 28"/>
              <a:gd name="T72" fmla="*/ 0 w 26"/>
              <a:gd name="T73" fmla="*/ 5 h 28"/>
              <a:gd name="T74" fmla="*/ 2 w 26"/>
              <a:gd name="T75" fmla="*/ 5 h 28"/>
              <a:gd name="T76" fmla="*/ 6 w 26"/>
              <a:gd name="T77" fmla="*/ 6 h 28"/>
              <a:gd name="T78" fmla="*/ 5 w 26"/>
              <a:gd name="T79" fmla="*/ 6 h 28"/>
              <a:gd name="T80" fmla="*/ 21 w 26"/>
              <a:gd name="T81" fmla="*/ 16 h 28"/>
              <a:gd name="T82" fmla="*/ 25 w 26"/>
              <a:gd name="T83" fmla="*/ 13 h 28"/>
              <a:gd name="T84" fmla="*/ 26 w 26"/>
              <a:gd name="T85" fmla="*/ 13 h 28"/>
              <a:gd name="T86" fmla="*/ 26 w 26"/>
              <a:gd name="T87" fmla="*/ 15 h 28"/>
              <a:gd name="T88" fmla="*/ 25 w 26"/>
              <a:gd name="T89" fmla="*/ 1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6" h="28">
                <a:moveTo>
                  <a:pt x="24" y="26"/>
                </a:moveTo>
                <a:cubicBezTo>
                  <a:pt x="24" y="23"/>
                  <a:pt x="24" y="20"/>
                  <a:pt x="24" y="18"/>
                </a:cubicBezTo>
                <a:cubicBezTo>
                  <a:pt x="24" y="17"/>
                  <a:pt x="24" y="17"/>
                  <a:pt x="24" y="17"/>
                </a:cubicBezTo>
                <a:cubicBezTo>
                  <a:pt x="21" y="17"/>
                  <a:pt x="21" y="17"/>
                  <a:pt x="21" y="17"/>
                </a:cubicBezTo>
                <a:cubicBezTo>
                  <a:pt x="19" y="17"/>
                  <a:pt x="19" y="12"/>
                  <a:pt x="21" y="12"/>
                </a:cubicBezTo>
                <a:cubicBezTo>
                  <a:pt x="24" y="12"/>
                  <a:pt x="24" y="12"/>
                  <a:pt x="24" y="12"/>
                </a:cubicBezTo>
                <a:cubicBezTo>
                  <a:pt x="24" y="12"/>
                  <a:pt x="24" y="12"/>
                  <a:pt x="24" y="12"/>
                </a:cubicBezTo>
                <a:cubicBezTo>
                  <a:pt x="24" y="9"/>
                  <a:pt x="24" y="7"/>
                  <a:pt x="24" y="4"/>
                </a:cubicBezTo>
                <a:cubicBezTo>
                  <a:pt x="24" y="3"/>
                  <a:pt x="23" y="2"/>
                  <a:pt x="22" y="2"/>
                </a:cubicBezTo>
                <a:cubicBezTo>
                  <a:pt x="16" y="2"/>
                  <a:pt x="10" y="2"/>
                  <a:pt x="4" y="2"/>
                </a:cubicBezTo>
                <a:cubicBezTo>
                  <a:pt x="3" y="2"/>
                  <a:pt x="2" y="3"/>
                  <a:pt x="2" y="4"/>
                </a:cubicBezTo>
                <a:cubicBezTo>
                  <a:pt x="3" y="4"/>
                  <a:pt x="4" y="4"/>
                  <a:pt x="5" y="4"/>
                </a:cubicBezTo>
                <a:cubicBezTo>
                  <a:pt x="6" y="4"/>
                  <a:pt x="6" y="4"/>
                  <a:pt x="6" y="5"/>
                </a:cubicBezTo>
                <a:cubicBezTo>
                  <a:pt x="6" y="6"/>
                  <a:pt x="6" y="6"/>
                  <a:pt x="6" y="6"/>
                </a:cubicBezTo>
                <a:cubicBezTo>
                  <a:pt x="6" y="7"/>
                  <a:pt x="6" y="7"/>
                  <a:pt x="5" y="7"/>
                </a:cubicBezTo>
                <a:cubicBezTo>
                  <a:pt x="4" y="7"/>
                  <a:pt x="3" y="7"/>
                  <a:pt x="2" y="7"/>
                </a:cubicBezTo>
                <a:cubicBezTo>
                  <a:pt x="2" y="23"/>
                  <a:pt x="2" y="23"/>
                  <a:pt x="2" y="23"/>
                </a:cubicBezTo>
                <a:cubicBezTo>
                  <a:pt x="3" y="23"/>
                  <a:pt x="4" y="23"/>
                  <a:pt x="5" y="23"/>
                </a:cubicBezTo>
                <a:cubicBezTo>
                  <a:pt x="6" y="23"/>
                  <a:pt x="6" y="23"/>
                  <a:pt x="6" y="24"/>
                </a:cubicBezTo>
                <a:cubicBezTo>
                  <a:pt x="6" y="25"/>
                  <a:pt x="6" y="25"/>
                  <a:pt x="6" y="25"/>
                </a:cubicBezTo>
                <a:cubicBezTo>
                  <a:pt x="6" y="25"/>
                  <a:pt x="6" y="26"/>
                  <a:pt x="5" y="26"/>
                </a:cubicBezTo>
                <a:cubicBezTo>
                  <a:pt x="4" y="26"/>
                  <a:pt x="3" y="26"/>
                  <a:pt x="2" y="26"/>
                </a:cubicBezTo>
                <a:cubicBezTo>
                  <a:pt x="2" y="26"/>
                  <a:pt x="2" y="26"/>
                  <a:pt x="2" y="26"/>
                </a:cubicBezTo>
                <a:cubicBezTo>
                  <a:pt x="2" y="27"/>
                  <a:pt x="3" y="28"/>
                  <a:pt x="4" y="28"/>
                </a:cubicBezTo>
                <a:cubicBezTo>
                  <a:pt x="10" y="28"/>
                  <a:pt x="16" y="28"/>
                  <a:pt x="22" y="28"/>
                </a:cubicBezTo>
                <a:cubicBezTo>
                  <a:pt x="23" y="28"/>
                  <a:pt x="24" y="27"/>
                  <a:pt x="24" y="26"/>
                </a:cubicBezTo>
                <a:close/>
                <a:moveTo>
                  <a:pt x="8" y="11"/>
                </a:moveTo>
                <a:cubicBezTo>
                  <a:pt x="7" y="10"/>
                  <a:pt x="8" y="9"/>
                  <a:pt x="8" y="9"/>
                </a:cubicBezTo>
                <a:cubicBezTo>
                  <a:pt x="9" y="9"/>
                  <a:pt x="10" y="8"/>
                  <a:pt x="11" y="8"/>
                </a:cubicBezTo>
                <a:cubicBezTo>
                  <a:pt x="11" y="8"/>
                  <a:pt x="12" y="8"/>
                  <a:pt x="12" y="8"/>
                </a:cubicBezTo>
                <a:cubicBezTo>
                  <a:pt x="13" y="11"/>
                  <a:pt x="13" y="11"/>
                  <a:pt x="13" y="11"/>
                </a:cubicBezTo>
                <a:cubicBezTo>
                  <a:pt x="13" y="11"/>
                  <a:pt x="13" y="11"/>
                  <a:pt x="13" y="11"/>
                </a:cubicBezTo>
                <a:cubicBezTo>
                  <a:pt x="12" y="11"/>
                  <a:pt x="12" y="11"/>
                  <a:pt x="12" y="12"/>
                </a:cubicBezTo>
                <a:cubicBezTo>
                  <a:pt x="11" y="12"/>
                  <a:pt x="11" y="12"/>
                  <a:pt x="11" y="12"/>
                </a:cubicBezTo>
                <a:cubicBezTo>
                  <a:pt x="12" y="14"/>
                  <a:pt x="13" y="16"/>
                  <a:pt x="14" y="18"/>
                </a:cubicBezTo>
                <a:cubicBezTo>
                  <a:pt x="15" y="17"/>
                  <a:pt x="15" y="17"/>
                  <a:pt x="15" y="17"/>
                </a:cubicBezTo>
                <a:cubicBezTo>
                  <a:pt x="15" y="17"/>
                  <a:pt x="15" y="17"/>
                  <a:pt x="16" y="17"/>
                </a:cubicBezTo>
                <a:cubicBezTo>
                  <a:pt x="16" y="17"/>
                  <a:pt x="16" y="17"/>
                  <a:pt x="16" y="17"/>
                </a:cubicBezTo>
                <a:cubicBezTo>
                  <a:pt x="18" y="19"/>
                  <a:pt x="18" y="19"/>
                  <a:pt x="18" y="19"/>
                </a:cubicBezTo>
                <a:cubicBezTo>
                  <a:pt x="18" y="19"/>
                  <a:pt x="18" y="20"/>
                  <a:pt x="18" y="20"/>
                </a:cubicBezTo>
                <a:cubicBezTo>
                  <a:pt x="17" y="20"/>
                  <a:pt x="16" y="21"/>
                  <a:pt x="16" y="21"/>
                </a:cubicBezTo>
                <a:cubicBezTo>
                  <a:pt x="15" y="22"/>
                  <a:pt x="14" y="22"/>
                  <a:pt x="13" y="21"/>
                </a:cubicBezTo>
                <a:cubicBezTo>
                  <a:pt x="11" y="18"/>
                  <a:pt x="9" y="14"/>
                  <a:pt x="8" y="11"/>
                </a:cubicBezTo>
                <a:close/>
                <a:moveTo>
                  <a:pt x="5" y="25"/>
                </a:moveTo>
                <a:cubicBezTo>
                  <a:pt x="2" y="25"/>
                  <a:pt x="2" y="25"/>
                  <a:pt x="2" y="25"/>
                </a:cubicBezTo>
                <a:cubicBezTo>
                  <a:pt x="1" y="25"/>
                  <a:pt x="0" y="25"/>
                  <a:pt x="0" y="24"/>
                </a:cubicBezTo>
                <a:cubicBezTo>
                  <a:pt x="0" y="24"/>
                  <a:pt x="0" y="24"/>
                  <a:pt x="0" y="24"/>
                </a:cubicBezTo>
                <a:cubicBezTo>
                  <a:pt x="0" y="23"/>
                  <a:pt x="1" y="23"/>
                  <a:pt x="1" y="23"/>
                </a:cubicBezTo>
                <a:cubicBezTo>
                  <a:pt x="1" y="23"/>
                  <a:pt x="2" y="23"/>
                  <a:pt x="2" y="23"/>
                </a:cubicBezTo>
                <a:cubicBezTo>
                  <a:pt x="5" y="23"/>
                  <a:pt x="5" y="23"/>
                  <a:pt x="5" y="23"/>
                </a:cubicBezTo>
                <a:cubicBezTo>
                  <a:pt x="5" y="23"/>
                  <a:pt x="6" y="24"/>
                  <a:pt x="6" y="24"/>
                </a:cubicBezTo>
                <a:cubicBezTo>
                  <a:pt x="6" y="24"/>
                  <a:pt x="6" y="24"/>
                  <a:pt x="6" y="24"/>
                </a:cubicBezTo>
                <a:cubicBezTo>
                  <a:pt x="6" y="25"/>
                  <a:pt x="5" y="25"/>
                  <a:pt x="5" y="25"/>
                </a:cubicBezTo>
                <a:close/>
                <a:moveTo>
                  <a:pt x="26" y="25"/>
                </a:moveTo>
                <a:cubicBezTo>
                  <a:pt x="26" y="17"/>
                  <a:pt x="26" y="17"/>
                  <a:pt x="26" y="17"/>
                </a:cubicBezTo>
                <a:cubicBezTo>
                  <a:pt x="26" y="17"/>
                  <a:pt x="25" y="17"/>
                  <a:pt x="25" y="17"/>
                </a:cubicBezTo>
                <a:cubicBezTo>
                  <a:pt x="25" y="20"/>
                  <a:pt x="25" y="23"/>
                  <a:pt x="25" y="25"/>
                </a:cubicBezTo>
                <a:cubicBezTo>
                  <a:pt x="25" y="26"/>
                  <a:pt x="25" y="26"/>
                  <a:pt x="25" y="27"/>
                </a:cubicBezTo>
                <a:cubicBezTo>
                  <a:pt x="25" y="26"/>
                  <a:pt x="26" y="26"/>
                  <a:pt x="26" y="25"/>
                </a:cubicBezTo>
                <a:close/>
                <a:moveTo>
                  <a:pt x="26" y="12"/>
                </a:moveTo>
                <a:cubicBezTo>
                  <a:pt x="26" y="12"/>
                  <a:pt x="25" y="12"/>
                  <a:pt x="25" y="12"/>
                </a:cubicBezTo>
                <a:cubicBezTo>
                  <a:pt x="25" y="9"/>
                  <a:pt x="25" y="6"/>
                  <a:pt x="25" y="4"/>
                </a:cubicBezTo>
                <a:cubicBezTo>
                  <a:pt x="25" y="2"/>
                  <a:pt x="24" y="1"/>
                  <a:pt x="23" y="1"/>
                </a:cubicBezTo>
                <a:cubicBezTo>
                  <a:pt x="17" y="1"/>
                  <a:pt x="11" y="1"/>
                  <a:pt x="5" y="1"/>
                </a:cubicBezTo>
                <a:cubicBezTo>
                  <a:pt x="5" y="1"/>
                  <a:pt x="4" y="1"/>
                  <a:pt x="4" y="1"/>
                </a:cubicBezTo>
                <a:cubicBezTo>
                  <a:pt x="4" y="1"/>
                  <a:pt x="5" y="0"/>
                  <a:pt x="5" y="0"/>
                </a:cubicBezTo>
                <a:cubicBezTo>
                  <a:pt x="11" y="0"/>
                  <a:pt x="17" y="0"/>
                  <a:pt x="23" y="0"/>
                </a:cubicBezTo>
                <a:cubicBezTo>
                  <a:pt x="25" y="0"/>
                  <a:pt x="26" y="2"/>
                  <a:pt x="26" y="3"/>
                </a:cubicBezTo>
                <a:cubicBezTo>
                  <a:pt x="26" y="7"/>
                  <a:pt x="26" y="7"/>
                  <a:pt x="26" y="11"/>
                </a:cubicBezTo>
                <a:cubicBezTo>
                  <a:pt x="26" y="12"/>
                  <a:pt x="26" y="12"/>
                  <a:pt x="26" y="12"/>
                </a:cubicBezTo>
                <a:close/>
                <a:moveTo>
                  <a:pt x="5" y="6"/>
                </a:moveTo>
                <a:cubicBezTo>
                  <a:pt x="2" y="6"/>
                  <a:pt x="2" y="6"/>
                  <a:pt x="2" y="6"/>
                </a:cubicBezTo>
                <a:cubicBezTo>
                  <a:pt x="1" y="6"/>
                  <a:pt x="0" y="6"/>
                  <a:pt x="0" y="5"/>
                </a:cubicBezTo>
                <a:cubicBezTo>
                  <a:pt x="0" y="5"/>
                  <a:pt x="0" y="5"/>
                  <a:pt x="0" y="5"/>
                </a:cubicBezTo>
                <a:cubicBezTo>
                  <a:pt x="0" y="4"/>
                  <a:pt x="1" y="4"/>
                  <a:pt x="1" y="4"/>
                </a:cubicBezTo>
                <a:cubicBezTo>
                  <a:pt x="1" y="5"/>
                  <a:pt x="2" y="5"/>
                  <a:pt x="2" y="5"/>
                </a:cubicBezTo>
                <a:cubicBezTo>
                  <a:pt x="5" y="5"/>
                  <a:pt x="5" y="5"/>
                  <a:pt x="5" y="5"/>
                </a:cubicBezTo>
                <a:cubicBezTo>
                  <a:pt x="5" y="5"/>
                  <a:pt x="6" y="5"/>
                  <a:pt x="6" y="6"/>
                </a:cubicBezTo>
                <a:cubicBezTo>
                  <a:pt x="6" y="6"/>
                  <a:pt x="6" y="6"/>
                  <a:pt x="6" y="6"/>
                </a:cubicBezTo>
                <a:cubicBezTo>
                  <a:pt x="6" y="6"/>
                  <a:pt x="5" y="6"/>
                  <a:pt x="5" y="6"/>
                </a:cubicBezTo>
                <a:close/>
                <a:moveTo>
                  <a:pt x="25" y="16"/>
                </a:moveTo>
                <a:cubicBezTo>
                  <a:pt x="21" y="16"/>
                  <a:pt x="21" y="16"/>
                  <a:pt x="21" y="16"/>
                </a:cubicBezTo>
                <a:cubicBezTo>
                  <a:pt x="20" y="16"/>
                  <a:pt x="21" y="13"/>
                  <a:pt x="21" y="13"/>
                </a:cubicBezTo>
                <a:cubicBezTo>
                  <a:pt x="25" y="13"/>
                  <a:pt x="25" y="13"/>
                  <a:pt x="25" y="13"/>
                </a:cubicBezTo>
                <a:cubicBezTo>
                  <a:pt x="25" y="13"/>
                  <a:pt x="26" y="13"/>
                  <a:pt x="26" y="13"/>
                </a:cubicBezTo>
                <a:cubicBezTo>
                  <a:pt x="26" y="13"/>
                  <a:pt x="26" y="13"/>
                  <a:pt x="26" y="13"/>
                </a:cubicBezTo>
                <a:cubicBezTo>
                  <a:pt x="26" y="13"/>
                  <a:pt x="26" y="13"/>
                  <a:pt x="26" y="13"/>
                </a:cubicBezTo>
                <a:cubicBezTo>
                  <a:pt x="26" y="15"/>
                  <a:pt x="26" y="15"/>
                  <a:pt x="26" y="15"/>
                </a:cubicBezTo>
                <a:cubicBezTo>
                  <a:pt x="26" y="16"/>
                  <a:pt x="26" y="16"/>
                  <a:pt x="26" y="16"/>
                </a:cubicBezTo>
                <a:cubicBezTo>
                  <a:pt x="26" y="16"/>
                  <a:pt x="25" y="16"/>
                  <a:pt x="25" y="16"/>
                </a:cubicBezTo>
                <a:close/>
              </a:path>
            </a:pathLst>
          </a:custGeom>
          <a:solidFill>
            <a:schemeClr val="tx1">
              <a:lumMod val="75000"/>
              <a:lumOff val="25000"/>
            </a:schemeClr>
          </a:solidFill>
          <a:ln>
            <a:noFill/>
          </a:ln>
        </p:spPr>
        <p:txBody>
          <a:bodyPr vert="horz" wrap="square" lIns="243778" tIns="121888" rIns="243778" bIns="121888" numCol="1" anchor="t" anchorCtr="0" compatLnSpc="1">
            <a:prstTxWarp prst="textNoShape">
              <a:avLst/>
            </a:prstTxWarp>
          </a:bodyPr>
          <a:lstStyle/>
          <a:p>
            <a:endParaRPr lang="en-US" sz="3732"/>
          </a:p>
        </p:txBody>
      </p:sp>
      <p:sp>
        <p:nvSpPr>
          <p:cNvPr id="201" name="Freeform 227"/>
          <p:cNvSpPr>
            <a:spLocks noEditPoints="1"/>
          </p:cNvSpPr>
          <p:nvPr/>
        </p:nvSpPr>
        <p:spPr bwMode="auto">
          <a:xfrm>
            <a:off x="10020489" y="8751368"/>
            <a:ext cx="557412" cy="557412"/>
          </a:xfrm>
          <a:custGeom>
            <a:avLst/>
            <a:gdLst>
              <a:gd name="T0" fmla="*/ 15 w 29"/>
              <a:gd name="T1" fmla="*/ 0 h 29"/>
              <a:gd name="T2" fmla="*/ 13 w 29"/>
              <a:gd name="T3" fmla="*/ 14 h 29"/>
              <a:gd name="T4" fmla="*/ 13 w 29"/>
              <a:gd name="T5" fmla="*/ 15 h 29"/>
              <a:gd name="T6" fmla="*/ 12 w 29"/>
              <a:gd name="T7" fmla="*/ 15 h 29"/>
              <a:gd name="T8" fmla="*/ 10 w 29"/>
              <a:gd name="T9" fmla="*/ 15 h 29"/>
              <a:gd name="T10" fmla="*/ 9 w 29"/>
              <a:gd name="T11" fmla="*/ 15 h 29"/>
              <a:gd name="T12" fmla="*/ 8 w 29"/>
              <a:gd name="T13" fmla="*/ 14 h 29"/>
              <a:gd name="T14" fmla="*/ 8 w 29"/>
              <a:gd name="T15" fmla="*/ 11 h 29"/>
              <a:gd name="T16" fmla="*/ 8 w 29"/>
              <a:gd name="T17" fmla="*/ 10 h 29"/>
              <a:gd name="T18" fmla="*/ 9 w 29"/>
              <a:gd name="T19" fmla="*/ 9 h 29"/>
              <a:gd name="T20" fmla="*/ 9 w 29"/>
              <a:gd name="T21" fmla="*/ 9 h 29"/>
              <a:gd name="T22" fmla="*/ 9 w 29"/>
              <a:gd name="T23" fmla="*/ 9 h 29"/>
              <a:gd name="T24" fmla="*/ 10 w 29"/>
              <a:gd name="T25" fmla="*/ 9 h 29"/>
              <a:gd name="T26" fmla="*/ 12 w 29"/>
              <a:gd name="T27" fmla="*/ 9 h 29"/>
              <a:gd name="T28" fmla="*/ 13 w 29"/>
              <a:gd name="T29" fmla="*/ 10 h 29"/>
              <a:gd name="T30" fmla="*/ 13 w 29"/>
              <a:gd name="T31" fmla="*/ 10 h 29"/>
              <a:gd name="T32" fmla="*/ 10 w 29"/>
              <a:gd name="T33" fmla="*/ 13 h 29"/>
              <a:gd name="T34" fmla="*/ 10 w 29"/>
              <a:gd name="T35" fmla="*/ 13 h 29"/>
              <a:gd name="T36" fmla="*/ 10 w 29"/>
              <a:gd name="T37" fmla="*/ 13 h 29"/>
              <a:gd name="T38" fmla="*/ 10 w 29"/>
              <a:gd name="T39" fmla="*/ 13 h 29"/>
              <a:gd name="T40" fmla="*/ 10 w 29"/>
              <a:gd name="T41" fmla="*/ 13 h 29"/>
              <a:gd name="T42" fmla="*/ 10 w 29"/>
              <a:gd name="T43" fmla="*/ 11 h 29"/>
              <a:gd name="T44" fmla="*/ 10 w 29"/>
              <a:gd name="T45" fmla="*/ 10 h 29"/>
              <a:gd name="T46" fmla="*/ 10 w 29"/>
              <a:gd name="T47" fmla="*/ 10 h 29"/>
              <a:gd name="T48" fmla="*/ 11 w 29"/>
              <a:gd name="T49" fmla="*/ 10 h 29"/>
              <a:gd name="T50" fmla="*/ 12 w 29"/>
              <a:gd name="T51" fmla="*/ 10 h 29"/>
              <a:gd name="T52" fmla="*/ 12 w 29"/>
              <a:gd name="T53" fmla="*/ 11 h 29"/>
              <a:gd name="T54" fmla="*/ 12 w 29"/>
              <a:gd name="T55" fmla="*/ 11 h 29"/>
              <a:gd name="T56" fmla="*/ 12 w 29"/>
              <a:gd name="T57" fmla="*/ 13 h 29"/>
              <a:gd name="T58" fmla="*/ 12 w 29"/>
              <a:gd name="T59" fmla="*/ 13 h 29"/>
              <a:gd name="T60" fmla="*/ 11 w 29"/>
              <a:gd name="T61" fmla="*/ 13 h 29"/>
              <a:gd name="T62" fmla="*/ 19 w 29"/>
              <a:gd name="T63" fmla="*/ 9 h 29"/>
              <a:gd name="T64" fmla="*/ 12 w 29"/>
              <a:gd name="T65" fmla="*/ 21 h 29"/>
              <a:gd name="T66" fmla="*/ 10 w 29"/>
              <a:gd name="T67" fmla="*/ 20 h 29"/>
              <a:gd name="T68" fmla="*/ 18 w 29"/>
              <a:gd name="T69" fmla="*/ 9 h 29"/>
              <a:gd name="T70" fmla="*/ 19 w 29"/>
              <a:gd name="T71" fmla="*/ 9 h 29"/>
              <a:gd name="T72" fmla="*/ 22 w 29"/>
              <a:gd name="T73" fmla="*/ 19 h 29"/>
              <a:gd name="T74" fmla="*/ 21 w 29"/>
              <a:gd name="T75" fmla="*/ 20 h 29"/>
              <a:gd name="T76" fmla="*/ 21 w 29"/>
              <a:gd name="T77" fmla="*/ 20 h 29"/>
              <a:gd name="T78" fmla="*/ 20 w 29"/>
              <a:gd name="T79" fmla="*/ 21 h 29"/>
              <a:gd name="T80" fmla="*/ 18 w 29"/>
              <a:gd name="T81" fmla="*/ 21 h 29"/>
              <a:gd name="T82" fmla="*/ 17 w 29"/>
              <a:gd name="T83" fmla="*/ 20 h 29"/>
              <a:gd name="T84" fmla="*/ 16 w 29"/>
              <a:gd name="T85" fmla="*/ 20 h 29"/>
              <a:gd name="T86" fmla="*/ 16 w 29"/>
              <a:gd name="T87" fmla="*/ 17 h 29"/>
              <a:gd name="T88" fmla="*/ 16 w 29"/>
              <a:gd name="T89" fmla="*/ 15 h 29"/>
              <a:gd name="T90" fmla="*/ 17 w 29"/>
              <a:gd name="T91" fmla="*/ 15 h 29"/>
              <a:gd name="T92" fmla="*/ 19 w 29"/>
              <a:gd name="T93" fmla="*/ 14 h 29"/>
              <a:gd name="T94" fmla="*/ 20 w 29"/>
              <a:gd name="T95" fmla="*/ 14 h 29"/>
              <a:gd name="T96" fmla="*/ 21 w 29"/>
              <a:gd name="T97" fmla="*/ 15 h 29"/>
              <a:gd name="T98" fmla="*/ 22 w 29"/>
              <a:gd name="T99" fmla="*/ 16 h 29"/>
              <a:gd name="T100" fmla="*/ 18 w 29"/>
              <a:gd name="T101" fmla="*/ 19 h 29"/>
              <a:gd name="T102" fmla="*/ 18 w 29"/>
              <a:gd name="T103" fmla="*/ 18 h 29"/>
              <a:gd name="T104" fmla="*/ 18 w 29"/>
              <a:gd name="T105" fmla="*/ 16 h 29"/>
              <a:gd name="T106" fmla="*/ 19 w 29"/>
              <a:gd name="T107" fmla="*/ 16 h 29"/>
              <a:gd name="T108" fmla="*/ 20 w 29"/>
              <a:gd name="T109" fmla="*/ 16 h 29"/>
              <a:gd name="T110" fmla="*/ 20 w 29"/>
              <a:gd name="T111" fmla="*/ 19 h 29"/>
              <a:gd name="T112" fmla="*/ 15 w 29"/>
              <a:gd name="T113" fmla="*/ 4 h 29"/>
              <a:gd name="T114" fmla="*/ 15 w 29"/>
              <a:gd name="T115" fmla="*/ 2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9" h="29">
                <a:moveTo>
                  <a:pt x="15" y="0"/>
                </a:moveTo>
                <a:cubicBezTo>
                  <a:pt x="7" y="0"/>
                  <a:pt x="0" y="7"/>
                  <a:pt x="0" y="15"/>
                </a:cubicBezTo>
                <a:cubicBezTo>
                  <a:pt x="0" y="23"/>
                  <a:pt x="7" y="29"/>
                  <a:pt x="15" y="29"/>
                </a:cubicBezTo>
                <a:cubicBezTo>
                  <a:pt x="23" y="29"/>
                  <a:pt x="29" y="23"/>
                  <a:pt x="29" y="15"/>
                </a:cubicBezTo>
                <a:cubicBezTo>
                  <a:pt x="29" y="7"/>
                  <a:pt x="23" y="0"/>
                  <a:pt x="15" y="0"/>
                </a:cubicBezTo>
                <a:close/>
                <a:moveTo>
                  <a:pt x="14" y="11"/>
                </a:moveTo>
                <a:cubicBezTo>
                  <a:pt x="14" y="12"/>
                  <a:pt x="14" y="12"/>
                  <a:pt x="14" y="12"/>
                </a:cubicBezTo>
                <a:cubicBezTo>
                  <a:pt x="14" y="13"/>
                  <a:pt x="14" y="13"/>
                  <a:pt x="14" y="13"/>
                </a:cubicBezTo>
                <a:cubicBezTo>
                  <a:pt x="13" y="13"/>
                  <a:pt x="13" y="13"/>
                  <a:pt x="13" y="13"/>
                </a:cubicBezTo>
                <a:cubicBezTo>
                  <a:pt x="13" y="14"/>
                  <a:pt x="13" y="14"/>
                  <a:pt x="13" y="14"/>
                </a:cubicBezTo>
                <a:cubicBezTo>
                  <a:pt x="13" y="14"/>
                  <a:pt x="13" y="14"/>
                  <a:pt x="13" y="14"/>
                </a:cubicBezTo>
                <a:cubicBezTo>
                  <a:pt x="13" y="14"/>
                  <a:pt x="13" y="14"/>
                  <a:pt x="13" y="14"/>
                </a:cubicBezTo>
                <a:cubicBezTo>
                  <a:pt x="13" y="14"/>
                  <a:pt x="13" y="14"/>
                  <a:pt x="13" y="14"/>
                </a:cubicBezTo>
                <a:cubicBezTo>
                  <a:pt x="13" y="14"/>
                  <a:pt x="13" y="14"/>
                  <a:pt x="13" y="14"/>
                </a:cubicBezTo>
                <a:cubicBezTo>
                  <a:pt x="13" y="14"/>
                  <a:pt x="13" y="15"/>
                  <a:pt x="13" y="15"/>
                </a:cubicBezTo>
                <a:cubicBezTo>
                  <a:pt x="13" y="15"/>
                  <a:pt x="13" y="15"/>
                  <a:pt x="13" y="15"/>
                </a:cubicBezTo>
                <a:cubicBezTo>
                  <a:pt x="13" y="15"/>
                  <a:pt x="13" y="15"/>
                  <a:pt x="13" y="15"/>
                </a:cubicBezTo>
                <a:cubicBezTo>
                  <a:pt x="12" y="15"/>
                  <a:pt x="12" y="15"/>
                  <a:pt x="12" y="15"/>
                </a:cubicBezTo>
                <a:cubicBezTo>
                  <a:pt x="12" y="15"/>
                  <a:pt x="12" y="15"/>
                  <a:pt x="12" y="15"/>
                </a:cubicBezTo>
                <a:cubicBezTo>
                  <a:pt x="12" y="15"/>
                  <a:pt x="12" y="15"/>
                  <a:pt x="12" y="15"/>
                </a:cubicBezTo>
                <a:cubicBezTo>
                  <a:pt x="12" y="15"/>
                  <a:pt x="12" y="15"/>
                  <a:pt x="12" y="15"/>
                </a:cubicBezTo>
                <a:cubicBezTo>
                  <a:pt x="12" y="15"/>
                  <a:pt x="12" y="15"/>
                  <a:pt x="12" y="15"/>
                </a:cubicBezTo>
                <a:cubicBezTo>
                  <a:pt x="11" y="15"/>
                  <a:pt x="11" y="15"/>
                  <a:pt x="11" y="15"/>
                </a:cubicBezTo>
                <a:cubicBezTo>
                  <a:pt x="11" y="15"/>
                  <a:pt x="11" y="15"/>
                  <a:pt x="11" y="15"/>
                </a:cubicBezTo>
                <a:cubicBezTo>
                  <a:pt x="11" y="15"/>
                  <a:pt x="10" y="15"/>
                  <a:pt x="10" y="15"/>
                </a:cubicBezTo>
                <a:cubicBezTo>
                  <a:pt x="10" y="15"/>
                  <a:pt x="10" y="15"/>
                  <a:pt x="10" y="15"/>
                </a:cubicBezTo>
                <a:cubicBezTo>
                  <a:pt x="10" y="15"/>
                  <a:pt x="10" y="15"/>
                  <a:pt x="10" y="15"/>
                </a:cubicBezTo>
                <a:cubicBezTo>
                  <a:pt x="10" y="15"/>
                  <a:pt x="10" y="15"/>
                  <a:pt x="10" y="15"/>
                </a:cubicBezTo>
                <a:cubicBezTo>
                  <a:pt x="9" y="15"/>
                  <a:pt x="9" y="15"/>
                  <a:pt x="9" y="15"/>
                </a:cubicBezTo>
                <a:cubicBezTo>
                  <a:pt x="9" y="15"/>
                  <a:pt x="9" y="15"/>
                  <a:pt x="9" y="15"/>
                </a:cubicBezTo>
                <a:cubicBezTo>
                  <a:pt x="9" y="15"/>
                  <a:pt x="9" y="15"/>
                  <a:pt x="9" y="15"/>
                </a:cubicBezTo>
                <a:cubicBezTo>
                  <a:pt x="9" y="14"/>
                  <a:pt x="8" y="14"/>
                  <a:pt x="8" y="14"/>
                </a:cubicBezTo>
                <a:cubicBezTo>
                  <a:pt x="8" y="14"/>
                  <a:pt x="8" y="14"/>
                  <a:pt x="8" y="14"/>
                </a:cubicBezTo>
                <a:cubicBezTo>
                  <a:pt x="8" y="14"/>
                  <a:pt x="8" y="14"/>
                  <a:pt x="8" y="14"/>
                </a:cubicBezTo>
                <a:cubicBezTo>
                  <a:pt x="8" y="14"/>
                  <a:pt x="8" y="14"/>
                  <a:pt x="8" y="14"/>
                </a:cubicBezTo>
                <a:cubicBezTo>
                  <a:pt x="8" y="14"/>
                  <a:pt x="8" y="14"/>
                  <a:pt x="8" y="14"/>
                </a:cubicBezTo>
                <a:cubicBezTo>
                  <a:pt x="8" y="14"/>
                  <a:pt x="8" y="13"/>
                  <a:pt x="8" y="13"/>
                </a:cubicBezTo>
                <a:cubicBezTo>
                  <a:pt x="8" y="13"/>
                  <a:pt x="8" y="13"/>
                  <a:pt x="8" y="13"/>
                </a:cubicBezTo>
                <a:cubicBezTo>
                  <a:pt x="8" y="13"/>
                  <a:pt x="8" y="13"/>
                  <a:pt x="8" y="12"/>
                </a:cubicBezTo>
                <a:cubicBezTo>
                  <a:pt x="8" y="11"/>
                  <a:pt x="8" y="11"/>
                  <a:pt x="8" y="11"/>
                </a:cubicBezTo>
                <a:cubicBezTo>
                  <a:pt x="8" y="11"/>
                  <a:pt x="8" y="11"/>
                  <a:pt x="8" y="11"/>
                </a:cubicBezTo>
                <a:cubicBezTo>
                  <a:pt x="8" y="11"/>
                  <a:pt x="8" y="11"/>
                  <a:pt x="8" y="10"/>
                </a:cubicBezTo>
                <a:cubicBezTo>
                  <a:pt x="8" y="10"/>
                  <a:pt x="8" y="10"/>
                  <a:pt x="8" y="10"/>
                </a:cubicBezTo>
                <a:cubicBezTo>
                  <a:pt x="8" y="10"/>
                  <a:pt x="8" y="10"/>
                  <a:pt x="8" y="10"/>
                </a:cubicBezTo>
                <a:cubicBezTo>
                  <a:pt x="8" y="10"/>
                  <a:pt x="8" y="10"/>
                  <a:pt x="8" y="10"/>
                </a:cubicBezTo>
                <a:cubicBezTo>
                  <a:pt x="8" y="10"/>
                  <a:pt x="8" y="10"/>
                  <a:pt x="8" y="10"/>
                </a:cubicBezTo>
                <a:cubicBezTo>
                  <a:pt x="8" y="10"/>
                  <a:pt x="8" y="10"/>
                  <a:pt x="8" y="10"/>
                </a:cubicBezTo>
                <a:cubicBezTo>
                  <a:pt x="8" y="10"/>
                  <a:pt x="8" y="9"/>
                  <a:pt x="8" y="9"/>
                </a:cubicBezTo>
                <a:cubicBezTo>
                  <a:pt x="8" y="9"/>
                  <a:pt x="8" y="9"/>
                  <a:pt x="8" y="9"/>
                </a:cubicBezTo>
                <a:cubicBezTo>
                  <a:pt x="8" y="9"/>
                  <a:pt x="9" y="9"/>
                  <a:pt x="9" y="9"/>
                </a:cubicBezTo>
                <a:cubicBezTo>
                  <a:pt x="9" y="9"/>
                  <a:pt x="9" y="9"/>
                  <a:pt x="9" y="9"/>
                </a:cubicBezTo>
                <a:cubicBezTo>
                  <a:pt x="9" y="9"/>
                  <a:pt x="9" y="9"/>
                  <a:pt x="9" y="9"/>
                </a:cubicBezTo>
                <a:cubicBezTo>
                  <a:pt x="9" y="9"/>
                  <a:pt x="9" y="9"/>
                  <a:pt x="9" y="9"/>
                </a:cubicBezTo>
                <a:cubicBezTo>
                  <a:pt x="9" y="9"/>
                  <a:pt x="9" y="9"/>
                  <a:pt x="9" y="9"/>
                </a:cubicBezTo>
                <a:cubicBezTo>
                  <a:pt x="9" y="9"/>
                  <a:pt x="9" y="9"/>
                  <a:pt x="9" y="9"/>
                </a:cubicBezTo>
                <a:cubicBezTo>
                  <a:pt x="9" y="9"/>
                  <a:pt x="9" y="9"/>
                  <a:pt x="9" y="9"/>
                </a:cubicBezTo>
                <a:cubicBezTo>
                  <a:pt x="9" y="9"/>
                  <a:pt x="9" y="9"/>
                  <a:pt x="9" y="9"/>
                </a:cubicBezTo>
                <a:cubicBezTo>
                  <a:pt x="9" y="9"/>
                  <a:pt x="9" y="9"/>
                  <a:pt x="9" y="9"/>
                </a:cubicBezTo>
                <a:cubicBezTo>
                  <a:pt x="9" y="9"/>
                  <a:pt x="9" y="9"/>
                  <a:pt x="9" y="9"/>
                </a:cubicBezTo>
                <a:cubicBezTo>
                  <a:pt x="9" y="9"/>
                  <a:pt x="9" y="9"/>
                  <a:pt x="9" y="9"/>
                </a:cubicBezTo>
                <a:cubicBezTo>
                  <a:pt x="9" y="9"/>
                  <a:pt x="9" y="9"/>
                  <a:pt x="9" y="9"/>
                </a:cubicBezTo>
                <a:cubicBezTo>
                  <a:pt x="9" y="9"/>
                  <a:pt x="9" y="9"/>
                  <a:pt x="10" y="9"/>
                </a:cubicBezTo>
                <a:cubicBezTo>
                  <a:pt x="10" y="9"/>
                  <a:pt x="10" y="9"/>
                  <a:pt x="10" y="9"/>
                </a:cubicBezTo>
                <a:cubicBezTo>
                  <a:pt x="10" y="9"/>
                  <a:pt x="10" y="9"/>
                  <a:pt x="10" y="9"/>
                </a:cubicBezTo>
                <a:cubicBezTo>
                  <a:pt x="10" y="9"/>
                  <a:pt x="10" y="9"/>
                  <a:pt x="10" y="9"/>
                </a:cubicBezTo>
                <a:cubicBezTo>
                  <a:pt x="10" y="9"/>
                  <a:pt x="11" y="9"/>
                  <a:pt x="11" y="9"/>
                </a:cubicBezTo>
                <a:cubicBezTo>
                  <a:pt x="11" y="9"/>
                  <a:pt x="11" y="9"/>
                  <a:pt x="12" y="9"/>
                </a:cubicBezTo>
                <a:cubicBezTo>
                  <a:pt x="12" y="9"/>
                  <a:pt x="12" y="9"/>
                  <a:pt x="12" y="9"/>
                </a:cubicBezTo>
                <a:cubicBezTo>
                  <a:pt x="12" y="9"/>
                  <a:pt x="12" y="9"/>
                  <a:pt x="12" y="9"/>
                </a:cubicBezTo>
                <a:cubicBezTo>
                  <a:pt x="12" y="9"/>
                  <a:pt x="12" y="9"/>
                  <a:pt x="12" y="9"/>
                </a:cubicBezTo>
                <a:cubicBezTo>
                  <a:pt x="12" y="9"/>
                  <a:pt x="12" y="9"/>
                  <a:pt x="13" y="9"/>
                </a:cubicBezTo>
                <a:cubicBezTo>
                  <a:pt x="13" y="9"/>
                  <a:pt x="13" y="9"/>
                  <a:pt x="13" y="9"/>
                </a:cubicBezTo>
                <a:cubicBezTo>
                  <a:pt x="13" y="9"/>
                  <a:pt x="13" y="9"/>
                  <a:pt x="13" y="9"/>
                </a:cubicBezTo>
                <a:cubicBezTo>
                  <a:pt x="13" y="9"/>
                  <a:pt x="13" y="10"/>
                  <a:pt x="13" y="10"/>
                </a:cubicBezTo>
                <a:cubicBezTo>
                  <a:pt x="13" y="10"/>
                  <a:pt x="13" y="10"/>
                  <a:pt x="13" y="10"/>
                </a:cubicBezTo>
                <a:cubicBezTo>
                  <a:pt x="13" y="10"/>
                  <a:pt x="13" y="10"/>
                  <a:pt x="13" y="10"/>
                </a:cubicBezTo>
                <a:cubicBezTo>
                  <a:pt x="13" y="10"/>
                  <a:pt x="13" y="10"/>
                  <a:pt x="13" y="10"/>
                </a:cubicBezTo>
                <a:cubicBezTo>
                  <a:pt x="13" y="10"/>
                  <a:pt x="13" y="10"/>
                  <a:pt x="13" y="10"/>
                </a:cubicBezTo>
                <a:cubicBezTo>
                  <a:pt x="13" y="10"/>
                  <a:pt x="13" y="10"/>
                  <a:pt x="13" y="10"/>
                </a:cubicBezTo>
                <a:cubicBezTo>
                  <a:pt x="13" y="10"/>
                  <a:pt x="13" y="10"/>
                  <a:pt x="13" y="10"/>
                </a:cubicBezTo>
                <a:cubicBezTo>
                  <a:pt x="13" y="11"/>
                  <a:pt x="13" y="11"/>
                  <a:pt x="14" y="11"/>
                </a:cubicBezTo>
                <a:cubicBezTo>
                  <a:pt x="14" y="11"/>
                  <a:pt x="14" y="11"/>
                  <a:pt x="14" y="11"/>
                </a:cubicBezTo>
                <a:cubicBezTo>
                  <a:pt x="14" y="11"/>
                  <a:pt x="14" y="11"/>
                  <a:pt x="14" y="11"/>
                </a:cubicBezTo>
                <a:close/>
                <a:moveTo>
                  <a:pt x="11" y="13"/>
                </a:moveTo>
                <a:cubicBezTo>
                  <a:pt x="11" y="13"/>
                  <a:pt x="11" y="13"/>
                  <a:pt x="10" y="13"/>
                </a:cubicBezTo>
                <a:cubicBezTo>
                  <a:pt x="10" y="13"/>
                  <a:pt x="10" y="13"/>
                  <a:pt x="10" y="13"/>
                </a:cubicBezTo>
                <a:cubicBezTo>
                  <a:pt x="10" y="13"/>
                  <a:pt x="10" y="13"/>
                  <a:pt x="10" y="13"/>
                </a:cubicBezTo>
                <a:cubicBezTo>
                  <a:pt x="10" y="13"/>
                  <a:pt x="10" y="13"/>
                  <a:pt x="10" y="13"/>
                </a:cubicBezTo>
                <a:cubicBezTo>
                  <a:pt x="10" y="13"/>
                  <a:pt x="10" y="13"/>
                  <a:pt x="10" y="13"/>
                </a:cubicBezTo>
                <a:cubicBezTo>
                  <a:pt x="10" y="13"/>
                  <a:pt x="10" y="13"/>
                  <a:pt x="10" y="13"/>
                </a:cubicBezTo>
                <a:cubicBezTo>
                  <a:pt x="10" y="13"/>
                  <a:pt x="10" y="13"/>
                  <a:pt x="10" y="13"/>
                </a:cubicBezTo>
                <a:cubicBezTo>
                  <a:pt x="10" y="13"/>
                  <a:pt x="10" y="13"/>
                  <a:pt x="10" y="13"/>
                </a:cubicBezTo>
                <a:cubicBezTo>
                  <a:pt x="10" y="13"/>
                  <a:pt x="10" y="13"/>
                  <a:pt x="10" y="13"/>
                </a:cubicBezTo>
                <a:cubicBezTo>
                  <a:pt x="10" y="13"/>
                  <a:pt x="10" y="13"/>
                  <a:pt x="10" y="13"/>
                </a:cubicBezTo>
                <a:cubicBezTo>
                  <a:pt x="10" y="13"/>
                  <a:pt x="10" y="13"/>
                  <a:pt x="10" y="13"/>
                </a:cubicBezTo>
                <a:cubicBezTo>
                  <a:pt x="10" y="13"/>
                  <a:pt x="10" y="13"/>
                  <a:pt x="10" y="13"/>
                </a:cubicBezTo>
                <a:cubicBezTo>
                  <a:pt x="10" y="13"/>
                  <a:pt x="10" y="13"/>
                  <a:pt x="10" y="13"/>
                </a:cubicBezTo>
                <a:cubicBezTo>
                  <a:pt x="10" y="13"/>
                  <a:pt x="10" y="13"/>
                  <a:pt x="10" y="13"/>
                </a:cubicBezTo>
                <a:cubicBezTo>
                  <a:pt x="10" y="13"/>
                  <a:pt x="10" y="13"/>
                  <a:pt x="10" y="13"/>
                </a:cubicBezTo>
                <a:cubicBezTo>
                  <a:pt x="10" y="13"/>
                  <a:pt x="10" y="13"/>
                  <a:pt x="10" y="13"/>
                </a:cubicBezTo>
                <a:cubicBezTo>
                  <a:pt x="10" y="13"/>
                  <a:pt x="10" y="13"/>
                  <a:pt x="10" y="13"/>
                </a:cubicBezTo>
                <a:cubicBezTo>
                  <a:pt x="10" y="13"/>
                  <a:pt x="10" y="13"/>
                  <a:pt x="10" y="13"/>
                </a:cubicBezTo>
                <a:cubicBezTo>
                  <a:pt x="10" y="13"/>
                  <a:pt x="10" y="13"/>
                  <a:pt x="10" y="13"/>
                </a:cubicBezTo>
                <a:cubicBezTo>
                  <a:pt x="10" y="13"/>
                  <a:pt x="10" y="13"/>
                  <a:pt x="10" y="13"/>
                </a:cubicBezTo>
                <a:cubicBezTo>
                  <a:pt x="10" y="13"/>
                  <a:pt x="10" y="13"/>
                  <a:pt x="10" y="13"/>
                </a:cubicBezTo>
                <a:cubicBezTo>
                  <a:pt x="10" y="13"/>
                  <a:pt x="10" y="13"/>
                  <a:pt x="10" y="13"/>
                </a:cubicBezTo>
                <a:cubicBezTo>
                  <a:pt x="10" y="11"/>
                  <a:pt x="10" y="11"/>
                  <a:pt x="10" y="11"/>
                </a:cubicBezTo>
                <a:cubicBezTo>
                  <a:pt x="10" y="11"/>
                  <a:pt x="10" y="11"/>
                  <a:pt x="10" y="11"/>
                </a:cubicBezTo>
                <a:cubicBezTo>
                  <a:pt x="10" y="11"/>
                  <a:pt x="10" y="11"/>
                  <a:pt x="10" y="11"/>
                </a:cubicBezTo>
                <a:cubicBezTo>
                  <a:pt x="10" y="11"/>
                  <a:pt x="10" y="11"/>
                  <a:pt x="10" y="11"/>
                </a:cubicBezTo>
                <a:cubicBezTo>
                  <a:pt x="10" y="11"/>
                  <a:pt x="10" y="11"/>
                  <a:pt x="10" y="11"/>
                </a:cubicBezTo>
                <a:cubicBezTo>
                  <a:pt x="10" y="10"/>
                  <a:pt x="10" y="10"/>
                  <a:pt x="10" y="10"/>
                </a:cubicBezTo>
                <a:cubicBezTo>
                  <a:pt x="10" y="10"/>
                  <a:pt x="10" y="10"/>
                  <a:pt x="10" y="10"/>
                </a:cubicBezTo>
                <a:cubicBezTo>
                  <a:pt x="10" y="10"/>
                  <a:pt x="10" y="10"/>
                  <a:pt x="10" y="10"/>
                </a:cubicBezTo>
                <a:cubicBezTo>
                  <a:pt x="10" y="10"/>
                  <a:pt x="10" y="10"/>
                  <a:pt x="10" y="10"/>
                </a:cubicBezTo>
                <a:cubicBezTo>
                  <a:pt x="10" y="10"/>
                  <a:pt x="10" y="10"/>
                  <a:pt x="10" y="10"/>
                </a:cubicBezTo>
                <a:cubicBezTo>
                  <a:pt x="10" y="10"/>
                  <a:pt x="10" y="10"/>
                  <a:pt x="10" y="10"/>
                </a:cubicBezTo>
                <a:cubicBezTo>
                  <a:pt x="10" y="10"/>
                  <a:pt x="10" y="10"/>
                  <a:pt x="10" y="10"/>
                </a:cubicBezTo>
                <a:cubicBezTo>
                  <a:pt x="10" y="10"/>
                  <a:pt x="10" y="10"/>
                  <a:pt x="10" y="10"/>
                </a:cubicBezTo>
                <a:cubicBezTo>
                  <a:pt x="10" y="10"/>
                  <a:pt x="10" y="10"/>
                  <a:pt x="10" y="10"/>
                </a:cubicBezTo>
                <a:cubicBezTo>
                  <a:pt x="10" y="10"/>
                  <a:pt x="11" y="10"/>
                  <a:pt x="11" y="10"/>
                </a:cubicBezTo>
                <a:cubicBezTo>
                  <a:pt x="11" y="10"/>
                  <a:pt x="11" y="10"/>
                  <a:pt x="11" y="10"/>
                </a:cubicBezTo>
                <a:cubicBezTo>
                  <a:pt x="11" y="10"/>
                  <a:pt x="11" y="10"/>
                  <a:pt x="11" y="10"/>
                </a:cubicBezTo>
                <a:cubicBezTo>
                  <a:pt x="11" y="10"/>
                  <a:pt x="11" y="10"/>
                  <a:pt x="11" y="10"/>
                </a:cubicBezTo>
                <a:cubicBezTo>
                  <a:pt x="11" y="10"/>
                  <a:pt x="11" y="10"/>
                  <a:pt x="11" y="10"/>
                </a:cubicBezTo>
                <a:cubicBezTo>
                  <a:pt x="11" y="10"/>
                  <a:pt x="11" y="10"/>
                  <a:pt x="11" y="10"/>
                </a:cubicBezTo>
                <a:cubicBezTo>
                  <a:pt x="11" y="10"/>
                  <a:pt x="11" y="10"/>
                  <a:pt x="11" y="10"/>
                </a:cubicBezTo>
                <a:cubicBezTo>
                  <a:pt x="11" y="10"/>
                  <a:pt x="11" y="10"/>
                  <a:pt x="11" y="10"/>
                </a:cubicBezTo>
                <a:cubicBezTo>
                  <a:pt x="11" y="10"/>
                  <a:pt x="11" y="10"/>
                  <a:pt x="11" y="10"/>
                </a:cubicBezTo>
                <a:cubicBezTo>
                  <a:pt x="12" y="10"/>
                  <a:pt x="12" y="10"/>
                  <a:pt x="12" y="10"/>
                </a:cubicBezTo>
                <a:cubicBezTo>
                  <a:pt x="12" y="10"/>
                  <a:pt x="12" y="10"/>
                  <a:pt x="12" y="10"/>
                </a:cubicBezTo>
                <a:cubicBezTo>
                  <a:pt x="12" y="10"/>
                  <a:pt x="12" y="10"/>
                  <a:pt x="12" y="10"/>
                </a:cubicBezTo>
                <a:cubicBezTo>
                  <a:pt x="12" y="10"/>
                  <a:pt x="12" y="10"/>
                  <a:pt x="12" y="10"/>
                </a:cubicBezTo>
                <a:cubicBezTo>
                  <a:pt x="12" y="10"/>
                  <a:pt x="12" y="10"/>
                  <a:pt x="12" y="10"/>
                </a:cubicBezTo>
                <a:cubicBezTo>
                  <a:pt x="12" y="10"/>
                  <a:pt x="12" y="11"/>
                  <a:pt x="12" y="11"/>
                </a:cubicBezTo>
                <a:cubicBezTo>
                  <a:pt x="12" y="11"/>
                  <a:pt x="12" y="11"/>
                  <a:pt x="12" y="11"/>
                </a:cubicBezTo>
                <a:cubicBezTo>
                  <a:pt x="12" y="11"/>
                  <a:pt x="12" y="11"/>
                  <a:pt x="12" y="11"/>
                </a:cubicBezTo>
                <a:cubicBezTo>
                  <a:pt x="12" y="11"/>
                  <a:pt x="12" y="11"/>
                  <a:pt x="12" y="11"/>
                </a:cubicBezTo>
                <a:cubicBezTo>
                  <a:pt x="12" y="11"/>
                  <a:pt x="12" y="11"/>
                  <a:pt x="12" y="11"/>
                </a:cubicBezTo>
                <a:cubicBezTo>
                  <a:pt x="12" y="11"/>
                  <a:pt x="12" y="11"/>
                  <a:pt x="12" y="11"/>
                </a:cubicBezTo>
                <a:cubicBezTo>
                  <a:pt x="12" y="13"/>
                  <a:pt x="12" y="13"/>
                  <a:pt x="12" y="13"/>
                </a:cubicBezTo>
                <a:cubicBezTo>
                  <a:pt x="12" y="13"/>
                  <a:pt x="12" y="13"/>
                  <a:pt x="12" y="13"/>
                </a:cubicBezTo>
                <a:cubicBezTo>
                  <a:pt x="12" y="13"/>
                  <a:pt x="12" y="13"/>
                  <a:pt x="12" y="13"/>
                </a:cubicBezTo>
                <a:cubicBezTo>
                  <a:pt x="12" y="13"/>
                  <a:pt x="12" y="13"/>
                  <a:pt x="12" y="13"/>
                </a:cubicBezTo>
                <a:cubicBezTo>
                  <a:pt x="12" y="13"/>
                  <a:pt x="12" y="13"/>
                  <a:pt x="12" y="13"/>
                </a:cubicBezTo>
                <a:cubicBezTo>
                  <a:pt x="12" y="13"/>
                  <a:pt x="12" y="13"/>
                  <a:pt x="12" y="13"/>
                </a:cubicBezTo>
                <a:cubicBezTo>
                  <a:pt x="12" y="13"/>
                  <a:pt x="12" y="13"/>
                  <a:pt x="12" y="13"/>
                </a:cubicBezTo>
                <a:cubicBezTo>
                  <a:pt x="12" y="13"/>
                  <a:pt x="12" y="13"/>
                  <a:pt x="12" y="13"/>
                </a:cubicBezTo>
                <a:cubicBezTo>
                  <a:pt x="12" y="13"/>
                  <a:pt x="12" y="13"/>
                  <a:pt x="12" y="13"/>
                </a:cubicBezTo>
                <a:cubicBezTo>
                  <a:pt x="12" y="13"/>
                  <a:pt x="12" y="13"/>
                  <a:pt x="12" y="13"/>
                </a:cubicBezTo>
                <a:cubicBezTo>
                  <a:pt x="12" y="13"/>
                  <a:pt x="12" y="13"/>
                  <a:pt x="12" y="13"/>
                </a:cubicBezTo>
                <a:cubicBezTo>
                  <a:pt x="12" y="13"/>
                  <a:pt x="12" y="13"/>
                  <a:pt x="12" y="13"/>
                </a:cubicBezTo>
                <a:cubicBezTo>
                  <a:pt x="12" y="13"/>
                  <a:pt x="12" y="13"/>
                  <a:pt x="12" y="13"/>
                </a:cubicBezTo>
                <a:cubicBezTo>
                  <a:pt x="12" y="13"/>
                  <a:pt x="12" y="13"/>
                  <a:pt x="11" y="13"/>
                </a:cubicBezTo>
                <a:cubicBezTo>
                  <a:pt x="11" y="13"/>
                  <a:pt x="11" y="13"/>
                  <a:pt x="11" y="13"/>
                </a:cubicBezTo>
                <a:cubicBezTo>
                  <a:pt x="11" y="13"/>
                  <a:pt x="11" y="13"/>
                  <a:pt x="11" y="13"/>
                </a:cubicBezTo>
                <a:cubicBezTo>
                  <a:pt x="11" y="13"/>
                  <a:pt x="11" y="13"/>
                  <a:pt x="11" y="13"/>
                </a:cubicBezTo>
                <a:cubicBezTo>
                  <a:pt x="11" y="13"/>
                  <a:pt x="11" y="13"/>
                  <a:pt x="11" y="13"/>
                </a:cubicBezTo>
                <a:cubicBezTo>
                  <a:pt x="11" y="13"/>
                  <a:pt x="11" y="13"/>
                  <a:pt x="11" y="13"/>
                </a:cubicBezTo>
                <a:close/>
                <a:moveTo>
                  <a:pt x="19" y="9"/>
                </a:moveTo>
                <a:cubicBezTo>
                  <a:pt x="12" y="21"/>
                  <a:pt x="12" y="21"/>
                  <a:pt x="12" y="21"/>
                </a:cubicBezTo>
                <a:cubicBezTo>
                  <a:pt x="12" y="21"/>
                  <a:pt x="12" y="21"/>
                  <a:pt x="12" y="21"/>
                </a:cubicBezTo>
                <a:cubicBezTo>
                  <a:pt x="12" y="21"/>
                  <a:pt x="12" y="21"/>
                  <a:pt x="12" y="21"/>
                </a:cubicBezTo>
                <a:cubicBezTo>
                  <a:pt x="12" y="21"/>
                  <a:pt x="12" y="21"/>
                  <a:pt x="12" y="21"/>
                </a:cubicBezTo>
                <a:cubicBezTo>
                  <a:pt x="12" y="21"/>
                  <a:pt x="12" y="21"/>
                  <a:pt x="12" y="21"/>
                </a:cubicBezTo>
                <a:cubicBezTo>
                  <a:pt x="12" y="21"/>
                  <a:pt x="12" y="21"/>
                  <a:pt x="12" y="21"/>
                </a:cubicBezTo>
                <a:cubicBezTo>
                  <a:pt x="11" y="21"/>
                  <a:pt x="11" y="21"/>
                  <a:pt x="11" y="21"/>
                </a:cubicBezTo>
                <a:cubicBezTo>
                  <a:pt x="10" y="21"/>
                  <a:pt x="10" y="21"/>
                  <a:pt x="10" y="21"/>
                </a:cubicBezTo>
                <a:cubicBezTo>
                  <a:pt x="10" y="21"/>
                  <a:pt x="10" y="21"/>
                  <a:pt x="10" y="21"/>
                </a:cubicBezTo>
                <a:cubicBezTo>
                  <a:pt x="10" y="20"/>
                  <a:pt x="10" y="20"/>
                  <a:pt x="10" y="20"/>
                </a:cubicBezTo>
                <a:cubicBezTo>
                  <a:pt x="10" y="20"/>
                  <a:pt x="10" y="20"/>
                  <a:pt x="10" y="20"/>
                </a:cubicBezTo>
                <a:cubicBezTo>
                  <a:pt x="17" y="9"/>
                  <a:pt x="17" y="9"/>
                  <a:pt x="17" y="9"/>
                </a:cubicBezTo>
                <a:cubicBezTo>
                  <a:pt x="17" y="9"/>
                  <a:pt x="17" y="9"/>
                  <a:pt x="17" y="9"/>
                </a:cubicBezTo>
                <a:cubicBezTo>
                  <a:pt x="18" y="9"/>
                  <a:pt x="18" y="9"/>
                  <a:pt x="18" y="9"/>
                </a:cubicBezTo>
                <a:cubicBezTo>
                  <a:pt x="18" y="9"/>
                  <a:pt x="18" y="9"/>
                  <a:pt x="18" y="9"/>
                </a:cubicBezTo>
                <a:cubicBezTo>
                  <a:pt x="18" y="9"/>
                  <a:pt x="18" y="9"/>
                  <a:pt x="18" y="9"/>
                </a:cubicBezTo>
                <a:cubicBezTo>
                  <a:pt x="19" y="9"/>
                  <a:pt x="19" y="9"/>
                  <a:pt x="19" y="9"/>
                </a:cubicBezTo>
                <a:cubicBezTo>
                  <a:pt x="19" y="9"/>
                  <a:pt x="19" y="9"/>
                  <a:pt x="19" y="9"/>
                </a:cubicBezTo>
                <a:cubicBezTo>
                  <a:pt x="20" y="9"/>
                  <a:pt x="20" y="9"/>
                  <a:pt x="20" y="9"/>
                </a:cubicBezTo>
                <a:cubicBezTo>
                  <a:pt x="19" y="9"/>
                  <a:pt x="19" y="9"/>
                  <a:pt x="19" y="9"/>
                </a:cubicBezTo>
                <a:cubicBezTo>
                  <a:pt x="19" y="9"/>
                  <a:pt x="19" y="9"/>
                  <a:pt x="19" y="9"/>
                </a:cubicBezTo>
                <a:close/>
                <a:moveTo>
                  <a:pt x="22" y="17"/>
                </a:moveTo>
                <a:cubicBezTo>
                  <a:pt x="22" y="18"/>
                  <a:pt x="22" y="18"/>
                  <a:pt x="22" y="18"/>
                </a:cubicBezTo>
                <a:cubicBezTo>
                  <a:pt x="22" y="18"/>
                  <a:pt x="22" y="18"/>
                  <a:pt x="22" y="19"/>
                </a:cubicBezTo>
                <a:cubicBezTo>
                  <a:pt x="22" y="19"/>
                  <a:pt x="22" y="19"/>
                  <a:pt x="22" y="19"/>
                </a:cubicBezTo>
                <a:cubicBezTo>
                  <a:pt x="21" y="19"/>
                  <a:pt x="21" y="19"/>
                  <a:pt x="21" y="19"/>
                </a:cubicBezTo>
                <a:cubicBezTo>
                  <a:pt x="21" y="19"/>
                  <a:pt x="21" y="19"/>
                  <a:pt x="21" y="19"/>
                </a:cubicBezTo>
                <a:cubicBezTo>
                  <a:pt x="21" y="19"/>
                  <a:pt x="21" y="19"/>
                  <a:pt x="21" y="19"/>
                </a:cubicBezTo>
                <a:cubicBezTo>
                  <a:pt x="21" y="20"/>
                  <a:pt x="21" y="20"/>
                  <a:pt x="21" y="20"/>
                </a:cubicBezTo>
                <a:cubicBezTo>
                  <a:pt x="21" y="20"/>
                  <a:pt x="21" y="20"/>
                  <a:pt x="21" y="20"/>
                </a:cubicBezTo>
                <a:cubicBezTo>
                  <a:pt x="21" y="20"/>
                  <a:pt x="21" y="20"/>
                  <a:pt x="21" y="20"/>
                </a:cubicBezTo>
                <a:cubicBezTo>
                  <a:pt x="21" y="20"/>
                  <a:pt x="21" y="20"/>
                  <a:pt x="21" y="20"/>
                </a:cubicBezTo>
                <a:cubicBezTo>
                  <a:pt x="21" y="20"/>
                  <a:pt x="21" y="20"/>
                  <a:pt x="21" y="20"/>
                </a:cubicBezTo>
                <a:cubicBezTo>
                  <a:pt x="21" y="20"/>
                  <a:pt x="21" y="20"/>
                  <a:pt x="21" y="20"/>
                </a:cubicBezTo>
                <a:cubicBezTo>
                  <a:pt x="21" y="20"/>
                  <a:pt x="21" y="20"/>
                  <a:pt x="21" y="20"/>
                </a:cubicBezTo>
                <a:cubicBezTo>
                  <a:pt x="21" y="20"/>
                  <a:pt x="20" y="21"/>
                  <a:pt x="20" y="21"/>
                </a:cubicBezTo>
                <a:cubicBezTo>
                  <a:pt x="20" y="21"/>
                  <a:pt x="20" y="21"/>
                  <a:pt x="20" y="21"/>
                </a:cubicBezTo>
                <a:cubicBezTo>
                  <a:pt x="20" y="21"/>
                  <a:pt x="20" y="21"/>
                  <a:pt x="20" y="21"/>
                </a:cubicBezTo>
                <a:cubicBezTo>
                  <a:pt x="20" y="21"/>
                  <a:pt x="20" y="21"/>
                  <a:pt x="20" y="21"/>
                </a:cubicBezTo>
                <a:cubicBezTo>
                  <a:pt x="20" y="21"/>
                  <a:pt x="20" y="21"/>
                  <a:pt x="20" y="21"/>
                </a:cubicBezTo>
                <a:cubicBezTo>
                  <a:pt x="20" y="21"/>
                  <a:pt x="19" y="21"/>
                  <a:pt x="19" y="21"/>
                </a:cubicBezTo>
                <a:cubicBezTo>
                  <a:pt x="19" y="21"/>
                  <a:pt x="19" y="21"/>
                  <a:pt x="19" y="21"/>
                </a:cubicBezTo>
                <a:cubicBezTo>
                  <a:pt x="18" y="21"/>
                  <a:pt x="18" y="21"/>
                  <a:pt x="18" y="21"/>
                </a:cubicBezTo>
                <a:cubicBezTo>
                  <a:pt x="18" y="21"/>
                  <a:pt x="18" y="21"/>
                  <a:pt x="18" y="21"/>
                </a:cubicBezTo>
                <a:cubicBezTo>
                  <a:pt x="18" y="21"/>
                  <a:pt x="18" y="21"/>
                  <a:pt x="18" y="21"/>
                </a:cubicBezTo>
                <a:cubicBezTo>
                  <a:pt x="17" y="21"/>
                  <a:pt x="17" y="21"/>
                  <a:pt x="17" y="21"/>
                </a:cubicBezTo>
                <a:cubicBezTo>
                  <a:pt x="17" y="21"/>
                  <a:pt x="17" y="20"/>
                  <a:pt x="17" y="20"/>
                </a:cubicBezTo>
                <a:cubicBezTo>
                  <a:pt x="17" y="20"/>
                  <a:pt x="17" y="20"/>
                  <a:pt x="17" y="20"/>
                </a:cubicBezTo>
                <a:cubicBezTo>
                  <a:pt x="17" y="20"/>
                  <a:pt x="17" y="20"/>
                  <a:pt x="17" y="20"/>
                </a:cubicBezTo>
                <a:cubicBezTo>
                  <a:pt x="17" y="20"/>
                  <a:pt x="17" y="20"/>
                  <a:pt x="17" y="20"/>
                </a:cubicBezTo>
                <a:cubicBezTo>
                  <a:pt x="17" y="20"/>
                  <a:pt x="17" y="20"/>
                  <a:pt x="16" y="20"/>
                </a:cubicBezTo>
                <a:cubicBezTo>
                  <a:pt x="16" y="20"/>
                  <a:pt x="16" y="20"/>
                  <a:pt x="16" y="20"/>
                </a:cubicBezTo>
                <a:cubicBezTo>
                  <a:pt x="16" y="20"/>
                  <a:pt x="16" y="20"/>
                  <a:pt x="16" y="20"/>
                </a:cubicBezTo>
                <a:cubicBezTo>
                  <a:pt x="16" y="20"/>
                  <a:pt x="16" y="20"/>
                  <a:pt x="16" y="20"/>
                </a:cubicBezTo>
                <a:cubicBezTo>
                  <a:pt x="16" y="20"/>
                  <a:pt x="16" y="20"/>
                  <a:pt x="16" y="20"/>
                </a:cubicBezTo>
                <a:cubicBezTo>
                  <a:pt x="16" y="20"/>
                  <a:pt x="16" y="19"/>
                  <a:pt x="16" y="19"/>
                </a:cubicBezTo>
                <a:cubicBezTo>
                  <a:pt x="16" y="19"/>
                  <a:pt x="16" y="19"/>
                  <a:pt x="16" y="19"/>
                </a:cubicBezTo>
                <a:cubicBezTo>
                  <a:pt x="16" y="19"/>
                  <a:pt x="16" y="19"/>
                  <a:pt x="16" y="19"/>
                </a:cubicBezTo>
                <a:cubicBezTo>
                  <a:pt x="16" y="18"/>
                  <a:pt x="16" y="18"/>
                  <a:pt x="16" y="18"/>
                </a:cubicBezTo>
                <a:cubicBezTo>
                  <a:pt x="16" y="17"/>
                  <a:pt x="16" y="17"/>
                  <a:pt x="16" y="17"/>
                </a:cubicBezTo>
                <a:cubicBezTo>
                  <a:pt x="16" y="17"/>
                  <a:pt x="16" y="17"/>
                  <a:pt x="16" y="16"/>
                </a:cubicBezTo>
                <a:cubicBezTo>
                  <a:pt x="16" y="16"/>
                  <a:pt x="16" y="16"/>
                  <a:pt x="16" y="16"/>
                </a:cubicBezTo>
                <a:cubicBezTo>
                  <a:pt x="16" y="16"/>
                  <a:pt x="16" y="16"/>
                  <a:pt x="16" y="16"/>
                </a:cubicBezTo>
                <a:cubicBezTo>
                  <a:pt x="16" y="16"/>
                  <a:pt x="16" y="15"/>
                  <a:pt x="16" y="15"/>
                </a:cubicBezTo>
                <a:cubicBezTo>
                  <a:pt x="16" y="15"/>
                  <a:pt x="16" y="15"/>
                  <a:pt x="16" y="15"/>
                </a:cubicBezTo>
                <a:cubicBezTo>
                  <a:pt x="16" y="15"/>
                  <a:pt x="16" y="15"/>
                  <a:pt x="16" y="15"/>
                </a:cubicBezTo>
                <a:cubicBezTo>
                  <a:pt x="16" y="15"/>
                  <a:pt x="16" y="15"/>
                  <a:pt x="16" y="15"/>
                </a:cubicBezTo>
                <a:cubicBezTo>
                  <a:pt x="16" y="15"/>
                  <a:pt x="16" y="15"/>
                  <a:pt x="16" y="15"/>
                </a:cubicBezTo>
                <a:cubicBezTo>
                  <a:pt x="16" y="15"/>
                  <a:pt x="16" y="15"/>
                  <a:pt x="16" y="15"/>
                </a:cubicBezTo>
                <a:cubicBezTo>
                  <a:pt x="17" y="15"/>
                  <a:pt x="17" y="15"/>
                  <a:pt x="17" y="15"/>
                </a:cubicBezTo>
                <a:cubicBezTo>
                  <a:pt x="17" y="15"/>
                  <a:pt x="17" y="15"/>
                  <a:pt x="17" y="15"/>
                </a:cubicBezTo>
                <a:cubicBezTo>
                  <a:pt x="17" y="14"/>
                  <a:pt x="18" y="14"/>
                  <a:pt x="18" y="14"/>
                </a:cubicBezTo>
                <a:cubicBezTo>
                  <a:pt x="18" y="14"/>
                  <a:pt x="18" y="14"/>
                  <a:pt x="18" y="14"/>
                </a:cubicBezTo>
                <a:cubicBezTo>
                  <a:pt x="18" y="14"/>
                  <a:pt x="19" y="14"/>
                  <a:pt x="19" y="14"/>
                </a:cubicBezTo>
                <a:cubicBezTo>
                  <a:pt x="19" y="14"/>
                  <a:pt x="19" y="14"/>
                  <a:pt x="19" y="14"/>
                </a:cubicBezTo>
                <a:cubicBezTo>
                  <a:pt x="19" y="14"/>
                  <a:pt x="20" y="14"/>
                  <a:pt x="20" y="14"/>
                </a:cubicBezTo>
                <a:cubicBezTo>
                  <a:pt x="20" y="14"/>
                  <a:pt x="20" y="14"/>
                  <a:pt x="20" y="14"/>
                </a:cubicBezTo>
                <a:cubicBezTo>
                  <a:pt x="20" y="14"/>
                  <a:pt x="20" y="14"/>
                  <a:pt x="20" y="14"/>
                </a:cubicBezTo>
                <a:cubicBezTo>
                  <a:pt x="20" y="14"/>
                  <a:pt x="20" y="14"/>
                  <a:pt x="20" y="14"/>
                </a:cubicBezTo>
                <a:cubicBezTo>
                  <a:pt x="20" y="14"/>
                  <a:pt x="20" y="14"/>
                  <a:pt x="20" y="14"/>
                </a:cubicBezTo>
                <a:cubicBezTo>
                  <a:pt x="20" y="15"/>
                  <a:pt x="21" y="15"/>
                  <a:pt x="21" y="15"/>
                </a:cubicBezTo>
                <a:cubicBezTo>
                  <a:pt x="21" y="15"/>
                  <a:pt x="21" y="15"/>
                  <a:pt x="21" y="15"/>
                </a:cubicBezTo>
                <a:cubicBezTo>
                  <a:pt x="21" y="15"/>
                  <a:pt x="21" y="15"/>
                  <a:pt x="21" y="15"/>
                </a:cubicBezTo>
                <a:cubicBezTo>
                  <a:pt x="21" y="15"/>
                  <a:pt x="21" y="15"/>
                  <a:pt x="21" y="15"/>
                </a:cubicBezTo>
                <a:cubicBezTo>
                  <a:pt x="21" y="15"/>
                  <a:pt x="21" y="15"/>
                  <a:pt x="21" y="15"/>
                </a:cubicBezTo>
                <a:cubicBezTo>
                  <a:pt x="21" y="15"/>
                  <a:pt x="21" y="15"/>
                  <a:pt x="21" y="15"/>
                </a:cubicBezTo>
                <a:cubicBezTo>
                  <a:pt x="21" y="15"/>
                  <a:pt x="21" y="15"/>
                  <a:pt x="21" y="15"/>
                </a:cubicBezTo>
                <a:cubicBezTo>
                  <a:pt x="21" y="15"/>
                  <a:pt x="21" y="16"/>
                  <a:pt x="21" y="16"/>
                </a:cubicBezTo>
                <a:cubicBezTo>
                  <a:pt x="21" y="16"/>
                  <a:pt x="21" y="16"/>
                  <a:pt x="22" y="16"/>
                </a:cubicBezTo>
                <a:cubicBezTo>
                  <a:pt x="22" y="16"/>
                  <a:pt x="22" y="16"/>
                  <a:pt x="22" y="16"/>
                </a:cubicBezTo>
                <a:cubicBezTo>
                  <a:pt x="22" y="16"/>
                  <a:pt x="22" y="16"/>
                  <a:pt x="22" y="16"/>
                </a:cubicBezTo>
                <a:cubicBezTo>
                  <a:pt x="22" y="17"/>
                  <a:pt x="22" y="17"/>
                  <a:pt x="22" y="17"/>
                </a:cubicBezTo>
                <a:close/>
                <a:moveTo>
                  <a:pt x="19" y="19"/>
                </a:moveTo>
                <a:cubicBezTo>
                  <a:pt x="19" y="19"/>
                  <a:pt x="18" y="19"/>
                  <a:pt x="18" y="19"/>
                </a:cubicBezTo>
                <a:cubicBezTo>
                  <a:pt x="18" y="19"/>
                  <a:pt x="18" y="19"/>
                  <a:pt x="18" y="19"/>
                </a:cubicBezTo>
                <a:cubicBezTo>
                  <a:pt x="18" y="19"/>
                  <a:pt x="18" y="19"/>
                  <a:pt x="18" y="19"/>
                </a:cubicBezTo>
                <a:cubicBezTo>
                  <a:pt x="18" y="19"/>
                  <a:pt x="18" y="19"/>
                  <a:pt x="18" y="19"/>
                </a:cubicBezTo>
                <a:cubicBezTo>
                  <a:pt x="18" y="19"/>
                  <a:pt x="18" y="19"/>
                  <a:pt x="18" y="19"/>
                </a:cubicBezTo>
                <a:cubicBezTo>
                  <a:pt x="18" y="19"/>
                  <a:pt x="18" y="19"/>
                  <a:pt x="18" y="18"/>
                </a:cubicBezTo>
                <a:cubicBezTo>
                  <a:pt x="18" y="18"/>
                  <a:pt x="18" y="18"/>
                  <a:pt x="18" y="18"/>
                </a:cubicBezTo>
                <a:cubicBezTo>
                  <a:pt x="18" y="17"/>
                  <a:pt x="18" y="17"/>
                  <a:pt x="18" y="17"/>
                </a:cubicBezTo>
                <a:cubicBezTo>
                  <a:pt x="18" y="17"/>
                  <a:pt x="18" y="16"/>
                  <a:pt x="18" y="16"/>
                </a:cubicBezTo>
                <a:cubicBezTo>
                  <a:pt x="18" y="16"/>
                  <a:pt x="18" y="16"/>
                  <a:pt x="18" y="16"/>
                </a:cubicBezTo>
                <a:cubicBezTo>
                  <a:pt x="18" y="16"/>
                  <a:pt x="18" y="16"/>
                  <a:pt x="18" y="16"/>
                </a:cubicBezTo>
                <a:cubicBezTo>
                  <a:pt x="18" y="16"/>
                  <a:pt x="18" y="16"/>
                  <a:pt x="18" y="16"/>
                </a:cubicBezTo>
                <a:cubicBezTo>
                  <a:pt x="18" y="16"/>
                  <a:pt x="18" y="16"/>
                  <a:pt x="18" y="16"/>
                </a:cubicBezTo>
                <a:cubicBezTo>
                  <a:pt x="18" y="16"/>
                  <a:pt x="18" y="16"/>
                  <a:pt x="18" y="16"/>
                </a:cubicBezTo>
                <a:cubicBezTo>
                  <a:pt x="18" y="16"/>
                  <a:pt x="18" y="16"/>
                  <a:pt x="18" y="16"/>
                </a:cubicBezTo>
                <a:cubicBezTo>
                  <a:pt x="18" y="16"/>
                  <a:pt x="19" y="16"/>
                  <a:pt x="19" y="16"/>
                </a:cubicBezTo>
                <a:cubicBezTo>
                  <a:pt x="19" y="16"/>
                  <a:pt x="19" y="16"/>
                  <a:pt x="19" y="16"/>
                </a:cubicBezTo>
                <a:cubicBezTo>
                  <a:pt x="19" y="16"/>
                  <a:pt x="20" y="16"/>
                  <a:pt x="20" y="16"/>
                </a:cubicBezTo>
                <a:cubicBezTo>
                  <a:pt x="20" y="16"/>
                  <a:pt x="20" y="16"/>
                  <a:pt x="20" y="16"/>
                </a:cubicBezTo>
                <a:cubicBezTo>
                  <a:pt x="20" y="16"/>
                  <a:pt x="20" y="16"/>
                  <a:pt x="20" y="16"/>
                </a:cubicBezTo>
                <a:cubicBezTo>
                  <a:pt x="20" y="16"/>
                  <a:pt x="20" y="16"/>
                  <a:pt x="20" y="16"/>
                </a:cubicBezTo>
                <a:cubicBezTo>
                  <a:pt x="20" y="16"/>
                  <a:pt x="20" y="16"/>
                  <a:pt x="20" y="16"/>
                </a:cubicBezTo>
                <a:cubicBezTo>
                  <a:pt x="20" y="16"/>
                  <a:pt x="20" y="16"/>
                  <a:pt x="20" y="16"/>
                </a:cubicBezTo>
                <a:cubicBezTo>
                  <a:pt x="20" y="16"/>
                  <a:pt x="20" y="17"/>
                  <a:pt x="20" y="17"/>
                </a:cubicBezTo>
                <a:cubicBezTo>
                  <a:pt x="20" y="18"/>
                  <a:pt x="20" y="18"/>
                  <a:pt x="20" y="18"/>
                </a:cubicBezTo>
                <a:cubicBezTo>
                  <a:pt x="20" y="19"/>
                  <a:pt x="20" y="19"/>
                  <a:pt x="20" y="19"/>
                </a:cubicBezTo>
                <a:cubicBezTo>
                  <a:pt x="20" y="19"/>
                  <a:pt x="20" y="19"/>
                  <a:pt x="20" y="19"/>
                </a:cubicBezTo>
                <a:cubicBezTo>
                  <a:pt x="20" y="19"/>
                  <a:pt x="20" y="19"/>
                  <a:pt x="20" y="19"/>
                </a:cubicBezTo>
                <a:cubicBezTo>
                  <a:pt x="20" y="19"/>
                  <a:pt x="20" y="19"/>
                  <a:pt x="20" y="19"/>
                </a:cubicBezTo>
                <a:cubicBezTo>
                  <a:pt x="20" y="19"/>
                  <a:pt x="20" y="19"/>
                  <a:pt x="19" y="19"/>
                </a:cubicBezTo>
                <a:cubicBezTo>
                  <a:pt x="19" y="19"/>
                  <a:pt x="19" y="19"/>
                  <a:pt x="19" y="19"/>
                </a:cubicBezTo>
                <a:close/>
                <a:moveTo>
                  <a:pt x="15" y="4"/>
                </a:moveTo>
                <a:cubicBezTo>
                  <a:pt x="21" y="4"/>
                  <a:pt x="26" y="9"/>
                  <a:pt x="26" y="15"/>
                </a:cubicBezTo>
                <a:cubicBezTo>
                  <a:pt x="26" y="21"/>
                  <a:pt x="21" y="26"/>
                  <a:pt x="15" y="26"/>
                </a:cubicBezTo>
                <a:cubicBezTo>
                  <a:pt x="9" y="26"/>
                  <a:pt x="4" y="21"/>
                  <a:pt x="4" y="15"/>
                </a:cubicBezTo>
                <a:cubicBezTo>
                  <a:pt x="4" y="9"/>
                  <a:pt x="9" y="4"/>
                  <a:pt x="15" y="4"/>
                </a:cubicBezTo>
                <a:close/>
                <a:moveTo>
                  <a:pt x="15" y="2"/>
                </a:moveTo>
                <a:cubicBezTo>
                  <a:pt x="22" y="2"/>
                  <a:pt x="27" y="8"/>
                  <a:pt x="27" y="15"/>
                </a:cubicBezTo>
                <a:cubicBezTo>
                  <a:pt x="27" y="22"/>
                  <a:pt x="22" y="27"/>
                  <a:pt x="15" y="27"/>
                </a:cubicBezTo>
                <a:cubicBezTo>
                  <a:pt x="8" y="27"/>
                  <a:pt x="2" y="22"/>
                  <a:pt x="2" y="15"/>
                </a:cubicBezTo>
                <a:cubicBezTo>
                  <a:pt x="2" y="8"/>
                  <a:pt x="8" y="2"/>
                  <a:pt x="15" y="2"/>
                </a:cubicBezTo>
                <a:close/>
              </a:path>
            </a:pathLst>
          </a:custGeom>
          <a:solidFill>
            <a:schemeClr val="tx1">
              <a:lumMod val="75000"/>
              <a:lumOff val="25000"/>
            </a:schemeClr>
          </a:solidFill>
          <a:ln>
            <a:noFill/>
          </a:ln>
        </p:spPr>
        <p:txBody>
          <a:bodyPr vert="horz" wrap="square" lIns="243778" tIns="121888" rIns="243778" bIns="121888" numCol="1" anchor="t" anchorCtr="0" compatLnSpc="1">
            <a:prstTxWarp prst="textNoShape">
              <a:avLst/>
            </a:prstTxWarp>
          </a:bodyPr>
          <a:lstStyle/>
          <a:p>
            <a:endParaRPr lang="en-US" sz="3732"/>
          </a:p>
        </p:txBody>
      </p:sp>
      <p:sp>
        <p:nvSpPr>
          <p:cNvPr id="202" name="Freeform 228"/>
          <p:cNvSpPr>
            <a:spLocks noEditPoints="1"/>
          </p:cNvSpPr>
          <p:nvPr/>
        </p:nvSpPr>
        <p:spPr bwMode="auto">
          <a:xfrm>
            <a:off x="11211324" y="8715172"/>
            <a:ext cx="651522" cy="633424"/>
          </a:xfrm>
          <a:custGeom>
            <a:avLst/>
            <a:gdLst>
              <a:gd name="T0" fmla="*/ 34 w 34"/>
              <a:gd name="T1" fmla="*/ 24 h 33"/>
              <a:gd name="T2" fmla="*/ 16 w 34"/>
              <a:gd name="T3" fmla="*/ 24 h 33"/>
              <a:gd name="T4" fmla="*/ 15 w 34"/>
              <a:gd name="T5" fmla="*/ 13 h 33"/>
              <a:gd name="T6" fmla="*/ 10 w 34"/>
              <a:gd name="T7" fmla="*/ 10 h 33"/>
              <a:gd name="T8" fmla="*/ 9 w 34"/>
              <a:gd name="T9" fmla="*/ 10 h 33"/>
              <a:gd name="T10" fmla="*/ 9 w 34"/>
              <a:gd name="T11" fmla="*/ 11 h 33"/>
              <a:gd name="T12" fmla="*/ 13 w 34"/>
              <a:gd name="T13" fmla="*/ 15 h 33"/>
              <a:gd name="T14" fmla="*/ 13 w 34"/>
              <a:gd name="T15" fmla="*/ 16 h 33"/>
              <a:gd name="T16" fmla="*/ 14 w 34"/>
              <a:gd name="T17" fmla="*/ 16 h 33"/>
              <a:gd name="T18" fmla="*/ 11 w 34"/>
              <a:gd name="T19" fmla="*/ 24 h 33"/>
              <a:gd name="T20" fmla="*/ 12 w 34"/>
              <a:gd name="T21" fmla="*/ 23 h 33"/>
              <a:gd name="T22" fmla="*/ 16 w 34"/>
              <a:gd name="T23" fmla="*/ 16 h 33"/>
              <a:gd name="T24" fmla="*/ 17 w 34"/>
              <a:gd name="T25" fmla="*/ 16 h 33"/>
              <a:gd name="T26" fmla="*/ 17 w 34"/>
              <a:gd name="T27" fmla="*/ 16 h 33"/>
              <a:gd name="T28" fmla="*/ 17 w 34"/>
              <a:gd name="T29" fmla="*/ 15 h 33"/>
              <a:gd name="T30" fmla="*/ 22 w 34"/>
              <a:gd name="T31" fmla="*/ 8 h 33"/>
              <a:gd name="T32" fmla="*/ 22 w 34"/>
              <a:gd name="T33" fmla="*/ 7 h 33"/>
              <a:gd name="T34" fmla="*/ 21 w 34"/>
              <a:gd name="T35" fmla="*/ 7 h 33"/>
              <a:gd name="T36" fmla="*/ 16 w 34"/>
              <a:gd name="T37" fmla="*/ 13 h 33"/>
              <a:gd name="T38" fmla="*/ 15 w 34"/>
              <a:gd name="T39" fmla="*/ 12 h 33"/>
              <a:gd name="T40" fmla="*/ 23 w 34"/>
              <a:gd name="T41" fmla="*/ 7 h 33"/>
              <a:gd name="T42" fmla="*/ 26 w 34"/>
              <a:gd name="T43" fmla="*/ 13 h 33"/>
              <a:gd name="T44" fmla="*/ 25 w 34"/>
              <a:gd name="T45" fmla="*/ 4 h 33"/>
              <a:gd name="T46" fmla="*/ 5 w 34"/>
              <a:gd name="T47" fmla="*/ 4 h 33"/>
              <a:gd name="T48" fmla="*/ 5 w 34"/>
              <a:gd name="T49" fmla="*/ 25 h 33"/>
              <a:gd name="T50" fmla="*/ 14 w 34"/>
              <a:gd name="T51" fmla="*/ 25 h 33"/>
              <a:gd name="T52" fmla="*/ 7 w 34"/>
              <a:gd name="T53" fmla="*/ 22 h 33"/>
              <a:gd name="T54" fmla="*/ 4 w 34"/>
              <a:gd name="T55" fmla="*/ 14 h 33"/>
              <a:gd name="T56" fmla="*/ 7 w 34"/>
              <a:gd name="T57" fmla="*/ 7 h 33"/>
              <a:gd name="T58" fmla="*/ 15 w 34"/>
              <a:gd name="T59" fmla="*/ 3 h 33"/>
              <a:gd name="T60" fmla="*/ 23 w 34"/>
              <a:gd name="T61" fmla="*/ 7 h 33"/>
              <a:gd name="T62" fmla="*/ 9 w 34"/>
              <a:gd name="T63" fmla="*/ 14 h 33"/>
              <a:gd name="T64" fmla="*/ 5 w 34"/>
              <a:gd name="T65" fmla="*/ 15 h 33"/>
              <a:gd name="T66" fmla="*/ 5 w 34"/>
              <a:gd name="T67" fmla="*/ 14 h 33"/>
              <a:gd name="T68" fmla="*/ 16 w 34"/>
              <a:gd name="T69" fmla="*/ 8 h 33"/>
              <a:gd name="T70" fmla="*/ 14 w 34"/>
              <a:gd name="T71" fmla="*/ 8 h 33"/>
              <a:gd name="T72" fmla="*/ 15 w 34"/>
              <a:gd name="T73" fmla="*/ 4 h 33"/>
              <a:gd name="T74" fmla="*/ 16 w 34"/>
              <a:gd name="T75" fmla="*/ 8 h 33"/>
              <a:gd name="T76" fmla="*/ 20 w 34"/>
              <a:gd name="T77" fmla="*/ 27 h 33"/>
              <a:gd name="T78" fmla="*/ 20 w 34"/>
              <a:gd name="T79" fmla="*/ 26 h 33"/>
              <a:gd name="T80" fmla="*/ 24 w 34"/>
              <a:gd name="T81" fmla="*/ 25 h 33"/>
              <a:gd name="T82" fmla="*/ 24 w 34"/>
              <a:gd name="T83" fmla="*/ 21 h 33"/>
              <a:gd name="T84" fmla="*/ 19 w 34"/>
              <a:gd name="T85" fmla="*/ 21 h 33"/>
              <a:gd name="T86" fmla="*/ 18 w 34"/>
              <a:gd name="T87" fmla="*/ 23 h 33"/>
              <a:gd name="T88" fmla="*/ 20 w 34"/>
              <a:gd name="T89" fmla="*/ 23 h 33"/>
              <a:gd name="T90" fmla="*/ 21 w 34"/>
              <a:gd name="T91" fmla="*/ 21 h 33"/>
              <a:gd name="T92" fmla="*/ 23 w 34"/>
              <a:gd name="T93" fmla="*/ 23 h 33"/>
              <a:gd name="T94" fmla="*/ 21 w 34"/>
              <a:gd name="T95" fmla="*/ 24 h 33"/>
              <a:gd name="T96" fmla="*/ 18 w 34"/>
              <a:gd name="T97" fmla="*/ 26 h 33"/>
              <a:gd name="T98" fmla="*/ 24 w 34"/>
              <a:gd name="T99" fmla="*/ 28 h 33"/>
              <a:gd name="T100" fmla="*/ 31 w 34"/>
              <a:gd name="T101" fmla="*/ 20 h 33"/>
              <a:gd name="T102" fmla="*/ 25 w 34"/>
              <a:gd name="T103" fmla="*/ 25 h 33"/>
              <a:gd name="T104" fmla="*/ 29 w 34"/>
              <a:gd name="T105" fmla="*/ 26 h 33"/>
              <a:gd name="T106" fmla="*/ 31 w 34"/>
              <a:gd name="T107" fmla="*/ 28 h 33"/>
              <a:gd name="T108" fmla="*/ 32 w 34"/>
              <a:gd name="T109" fmla="*/ 26 h 33"/>
              <a:gd name="T110" fmla="*/ 31 w 34"/>
              <a:gd name="T111" fmla="*/ 25 h 33"/>
              <a:gd name="T112" fmla="*/ 29 w 34"/>
              <a:gd name="T113" fmla="*/ 25 h 33"/>
              <a:gd name="T114" fmla="*/ 29 w 34"/>
              <a:gd name="T115" fmla="*/ 21 h 33"/>
              <a:gd name="T116" fmla="*/ 29 w 34"/>
              <a:gd name="T117" fmla="*/ 25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4" h="33">
                <a:moveTo>
                  <a:pt x="25" y="15"/>
                </a:moveTo>
                <a:cubicBezTo>
                  <a:pt x="30" y="15"/>
                  <a:pt x="34" y="19"/>
                  <a:pt x="34" y="24"/>
                </a:cubicBezTo>
                <a:cubicBezTo>
                  <a:pt x="34" y="29"/>
                  <a:pt x="30" y="33"/>
                  <a:pt x="25" y="33"/>
                </a:cubicBezTo>
                <a:cubicBezTo>
                  <a:pt x="20" y="33"/>
                  <a:pt x="16" y="29"/>
                  <a:pt x="16" y="24"/>
                </a:cubicBezTo>
                <a:cubicBezTo>
                  <a:pt x="16" y="19"/>
                  <a:pt x="20" y="15"/>
                  <a:pt x="25" y="15"/>
                </a:cubicBezTo>
                <a:close/>
                <a:moveTo>
                  <a:pt x="15" y="13"/>
                </a:moveTo>
                <a:cubicBezTo>
                  <a:pt x="15" y="13"/>
                  <a:pt x="15" y="13"/>
                  <a:pt x="15" y="13"/>
                </a:cubicBezTo>
                <a:cubicBezTo>
                  <a:pt x="10" y="10"/>
                  <a:pt x="10" y="10"/>
                  <a:pt x="10" y="10"/>
                </a:cubicBezTo>
                <a:cubicBezTo>
                  <a:pt x="10" y="9"/>
                  <a:pt x="10" y="9"/>
                  <a:pt x="9" y="9"/>
                </a:cubicBezTo>
                <a:cubicBezTo>
                  <a:pt x="9" y="9"/>
                  <a:pt x="9" y="10"/>
                  <a:pt x="9" y="10"/>
                </a:cubicBezTo>
                <a:cubicBezTo>
                  <a:pt x="9" y="10"/>
                  <a:pt x="9" y="10"/>
                  <a:pt x="9" y="10"/>
                </a:cubicBezTo>
                <a:cubicBezTo>
                  <a:pt x="9" y="11"/>
                  <a:pt x="9" y="11"/>
                  <a:pt x="9" y="11"/>
                </a:cubicBezTo>
                <a:cubicBezTo>
                  <a:pt x="14" y="15"/>
                  <a:pt x="14" y="15"/>
                  <a:pt x="14" y="15"/>
                </a:cubicBezTo>
                <a:cubicBezTo>
                  <a:pt x="13" y="15"/>
                  <a:pt x="13" y="15"/>
                  <a:pt x="13" y="15"/>
                </a:cubicBezTo>
                <a:cubicBezTo>
                  <a:pt x="13" y="15"/>
                  <a:pt x="13" y="16"/>
                  <a:pt x="13" y="16"/>
                </a:cubicBezTo>
                <a:cubicBezTo>
                  <a:pt x="13" y="16"/>
                  <a:pt x="13" y="16"/>
                  <a:pt x="13" y="16"/>
                </a:cubicBezTo>
                <a:cubicBezTo>
                  <a:pt x="13" y="16"/>
                  <a:pt x="14" y="16"/>
                  <a:pt x="14" y="16"/>
                </a:cubicBezTo>
                <a:cubicBezTo>
                  <a:pt x="14" y="16"/>
                  <a:pt x="14" y="16"/>
                  <a:pt x="14" y="16"/>
                </a:cubicBezTo>
                <a:cubicBezTo>
                  <a:pt x="11" y="23"/>
                  <a:pt x="11" y="23"/>
                  <a:pt x="11" y="23"/>
                </a:cubicBezTo>
                <a:cubicBezTo>
                  <a:pt x="11" y="23"/>
                  <a:pt x="11" y="23"/>
                  <a:pt x="11" y="24"/>
                </a:cubicBezTo>
                <a:cubicBezTo>
                  <a:pt x="12" y="24"/>
                  <a:pt x="12" y="24"/>
                  <a:pt x="12" y="24"/>
                </a:cubicBezTo>
                <a:cubicBezTo>
                  <a:pt x="12" y="24"/>
                  <a:pt x="12" y="24"/>
                  <a:pt x="12" y="23"/>
                </a:cubicBezTo>
                <a:cubicBezTo>
                  <a:pt x="15" y="15"/>
                  <a:pt x="15" y="15"/>
                  <a:pt x="15" y="15"/>
                </a:cubicBezTo>
                <a:cubicBezTo>
                  <a:pt x="16" y="16"/>
                  <a:pt x="16" y="16"/>
                  <a:pt x="16" y="16"/>
                </a:cubicBezTo>
                <a:cubicBezTo>
                  <a:pt x="16" y="16"/>
                  <a:pt x="16" y="16"/>
                  <a:pt x="17" y="16"/>
                </a:cubicBezTo>
                <a:cubicBezTo>
                  <a:pt x="17" y="16"/>
                  <a:pt x="17" y="16"/>
                  <a:pt x="17" y="16"/>
                </a:cubicBezTo>
                <a:cubicBezTo>
                  <a:pt x="17" y="16"/>
                  <a:pt x="17" y="16"/>
                  <a:pt x="17" y="16"/>
                </a:cubicBezTo>
                <a:cubicBezTo>
                  <a:pt x="17" y="16"/>
                  <a:pt x="17" y="16"/>
                  <a:pt x="17" y="16"/>
                </a:cubicBezTo>
                <a:cubicBezTo>
                  <a:pt x="17" y="16"/>
                  <a:pt x="17" y="16"/>
                  <a:pt x="17" y="15"/>
                </a:cubicBezTo>
                <a:cubicBezTo>
                  <a:pt x="17" y="15"/>
                  <a:pt x="17" y="15"/>
                  <a:pt x="17" y="15"/>
                </a:cubicBezTo>
                <a:cubicBezTo>
                  <a:pt x="16" y="14"/>
                  <a:pt x="16" y="14"/>
                  <a:pt x="16" y="14"/>
                </a:cubicBezTo>
                <a:cubicBezTo>
                  <a:pt x="22" y="8"/>
                  <a:pt x="22" y="8"/>
                  <a:pt x="22" y="8"/>
                </a:cubicBezTo>
                <a:cubicBezTo>
                  <a:pt x="22" y="8"/>
                  <a:pt x="22" y="8"/>
                  <a:pt x="22" y="8"/>
                </a:cubicBezTo>
                <a:cubicBezTo>
                  <a:pt x="22" y="8"/>
                  <a:pt x="22" y="7"/>
                  <a:pt x="22" y="7"/>
                </a:cubicBezTo>
                <a:cubicBezTo>
                  <a:pt x="22" y="7"/>
                  <a:pt x="22" y="7"/>
                  <a:pt x="22" y="7"/>
                </a:cubicBezTo>
                <a:cubicBezTo>
                  <a:pt x="22" y="7"/>
                  <a:pt x="21" y="7"/>
                  <a:pt x="21" y="7"/>
                </a:cubicBezTo>
                <a:cubicBezTo>
                  <a:pt x="16" y="13"/>
                  <a:pt x="16" y="13"/>
                  <a:pt x="16" y="13"/>
                </a:cubicBezTo>
                <a:cubicBezTo>
                  <a:pt x="16" y="13"/>
                  <a:pt x="16" y="13"/>
                  <a:pt x="16" y="13"/>
                </a:cubicBezTo>
                <a:cubicBezTo>
                  <a:pt x="16" y="12"/>
                  <a:pt x="16" y="12"/>
                  <a:pt x="16" y="12"/>
                </a:cubicBezTo>
                <a:cubicBezTo>
                  <a:pt x="16" y="12"/>
                  <a:pt x="15" y="12"/>
                  <a:pt x="15" y="12"/>
                </a:cubicBezTo>
                <a:cubicBezTo>
                  <a:pt x="15" y="12"/>
                  <a:pt x="15" y="12"/>
                  <a:pt x="15" y="13"/>
                </a:cubicBezTo>
                <a:close/>
                <a:moveTo>
                  <a:pt x="23" y="7"/>
                </a:moveTo>
                <a:cubicBezTo>
                  <a:pt x="24" y="8"/>
                  <a:pt x="25" y="9"/>
                  <a:pt x="25" y="10"/>
                </a:cubicBezTo>
                <a:cubicBezTo>
                  <a:pt x="26" y="11"/>
                  <a:pt x="26" y="12"/>
                  <a:pt x="26" y="13"/>
                </a:cubicBezTo>
                <a:cubicBezTo>
                  <a:pt x="27" y="13"/>
                  <a:pt x="28" y="13"/>
                  <a:pt x="29" y="14"/>
                </a:cubicBezTo>
                <a:cubicBezTo>
                  <a:pt x="29" y="10"/>
                  <a:pt x="28" y="7"/>
                  <a:pt x="25" y="4"/>
                </a:cubicBezTo>
                <a:cubicBezTo>
                  <a:pt x="23" y="2"/>
                  <a:pt x="19" y="0"/>
                  <a:pt x="15" y="0"/>
                </a:cubicBezTo>
                <a:cubicBezTo>
                  <a:pt x="11" y="0"/>
                  <a:pt x="7" y="2"/>
                  <a:pt x="5" y="4"/>
                </a:cubicBezTo>
                <a:cubicBezTo>
                  <a:pt x="2" y="7"/>
                  <a:pt x="0" y="10"/>
                  <a:pt x="0" y="14"/>
                </a:cubicBezTo>
                <a:cubicBezTo>
                  <a:pt x="0" y="18"/>
                  <a:pt x="2" y="22"/>
                  <a:pt x="5" y="25"/>
                </a:cubicBezTo>
                <a:cubicBezTo>
                  <a:pt x="7" y="27"/>
                  <a:pt x="11" y="29"/>
                  <a:pt x="15" y="29"/>
                </a:cubicBezTo>
                <a:cubicBezTo>
                  <a:pt x="14" y="28"/>
                  <a:pt x="14" y="27"/>
                  <a:pt x="14" y="25"/>
                </a:cubicBezTo>
                <a:cubicBezTo>
                  <a:pt x="13" y="25"/>
                  <a:pt x="12" y="25"/>
                  <a:pt x="11" y="25"/>
                </a:cubicBezTo>
                <a:cubicBezTo>
                  <a:pt x="9" y="24"/>
                  <a:pt x="8" y="23"/>
                  <a:pt x="7" y="22"/>
                </a:cubicBezTo>
                <a:cubicBezTo>
                  <a:pt x="6" y="21"/>
                  <a:pt x="5" y="20"/>
                  <a:pt x="5" y="19"/>
                </a:cubicBezTo>
                <a:cubicBezTo>
                  <a:pt x="4" y="17"/>
                  <a:pt x="4" y="16"/>
                  <a:pt x="4" y="14"/>
                </a:cubicBezTo>
                <a:cubicBezTo>
                  <a:pt x="4" y="13"/>
                  <a:pt x="4" y="11"/>
                  <a:pt x="5" y="10"/>
                </a:cubicBezTo>
                <a:cubicBezTo>
                  <a:pt x="5" y="9"/>
                  <a:pt x="6" y="8"/>
                  <a:pt x="7" y="7"/>
                </a:cubicBezTo>
                <a:cubicBezTo>
                  <a:pt x="8" y="6"/>
                  <a:pt x="9" y="5"/>
                  <a:pt x="11" y="4"/>
                </a:cubicBezTo>
                <a:cubicBezTo>
                  <a:pt x="12" y="4"/>
                  <a:pt x="13" y="3"/>
                  <a:pt x="15" y="3"/>
                </a:cubicBezTo>
                <a:cubicBezTo>
                  <a:pt x="16" y="3"/>
                  <a:pt x="18" y="4"/>
                  <a:pt x="19" y="4"/>
                </a:cubicBezTo>
                <a:cubicBezTo>
                  <a:pt x="21" y="5"/>
                  <a:pt x="22" y="6"/>
                  <a:pt x="23" y="7"/>
                </a:cubicBezTo>
                <a:close/>
                <a:moveTo>
                  <a:pt x="9" y="14"/>
                </a:moveTo>
                <a:cubicBezTo>
                  <a:pt x="9" y="14"/>
                  <a:pt x="9" y="14"/>
                  <a:pt x="9" y="14"/>
                </a:cubicBezTo>
                <a:cubicBezTo>
                  <a:pt x="9" y="15"/>
                  <a:pt x="9" y="15"/>
                  <a:pt x="9" y="15"/>
                </a:cubicBezTo>
                <a:cubicBezTo>
                  <a:pt x="5" y="15"/>
                  <a:pt x="5" y="15"/>
                  <a:pt x="5" y="15"/>
                </a:cubicBezTo>
                <a:cubicBezTo>
                  <a:pt x="5" y="15"/>
                  <a:pt x="5" y="15"/>
                  <a:pt x="5" y="14"/>
                </a:cubicBezTo>
                <a:cubicBezTo>
                  <a:pt x="5" y="14"/>
                  <a:pt x="5" y="14"/>
                  <a:pt x="5" y="14"/>
                </a:cubicBezTo>
                <a:cubicBezTo>
                  <a:pt x="9" y="14"/>
                  <a:pt x="9" y="14"/>
                  <a:pt x="9" y="14"/>
                </a:cubicBezTo>
                <a:close/>
                <a:moveTo>
                  <a:pt x="16" y="8"/>
                </a:moveTo>
                <a:cubicBezTo>
                  <a:pt x="16" y="8"/>
                  <a:pt x="15" y="9"/>
                  <a:pt x="15" y="9"/>
                </a:cubicBezTo>
                <a:cubicBezTo>
                  <a:pt x="15" y="9"/>
                  <a:pt x="14" y="8"/>
                  <a:pt x="14" y="8"/>
                </a:cubicBezTo>
                <a:cubicBezTo>
                  <a:pt x="14" y="5"/>
                  <a:pt x="14" y="5"/>
                  <a:pt x="14" y="5"/>
                </a:cubicBezTo>
                <a:cubicBezTo>
                  <a:pt x="14" y="5"/>
                  <a:pt x="15" y="4"/>
                  <a:pt x="15" y="4"/>
                </a:cubicBezTo>
                <a:cubicBezTo>
                  <a:pt x="15" y="4"/>
                  <a:pt x="16" y="5"/>
                  <a:pt x="16" y="5"/>
                </a:cubicBezTo>
                <a:cubicBezTo>
                  <a:pt x="16" y="8"/>
                  <a:pt x="16" y="8"/>
                  <a:pt x="16" y="8"/>
                </a:cubicBezTo>
                <a:close/>
                <a:moveTo>
                  <a:pt x="24" y="27"/>
                </a:moveTo>
                <a:cubicBezTo>
                  <a:pt x="20" y="27"/>
                  <a:pt x="20" y="27"/>
                  <a:pt x="20" y="27"/>
                </a:cubicBezTo>
                <a:cubicBezTo>
                  <a:pt x="20" y="27"/>
                  <a:pt x="20" y="27"/>
                  <a:pt x="20" y="27"/>
                </a:cubicBezTo>
                <a:cubicBezTo>
                  <a:pt x="20" y="26"/>
                  <a:pt x="20" y="26"/>
                  <a:pt x="20" y="26"/>
                </a:cubicBezTo>
                <a:cubicBezTo>
                  <a:pt x="20" y="26"/>
                  <a:pt x="21" y="25"/>
                  <a:pt x="22" y="25"/>
                </a:cubicBezTo>
                <a:cubicBezTo>
                  <a:pt x="23" y="25"/>
                  <a:pt x="23" y="25"/>
                  <a:pt x="24" y="25"/>
                </a:cubicBezTo>
                <a:cubicBezTo>
                  <a:pt x="24" y="24"/>
                  <a:pt x="24" y="24"/>
                  <a:pt x="24" y="23"/>
                </a:cubicBezTo>
                <a:cubicBezTo>
                  <a:pt x="24" y="22"/>
                  <a:pt x="24" y="21"/>
                  <a:pt x="24" y="21"/>
                </a:cubicBezTo>
                <a:cubicBezTo>
                  <a:pt x="23" y="20"/>
                  <a:pt x="22" y="20"/>
                  <a:pt x="21" y="20"/>
                </a:cubicBezTo>
                <a:cubicBezTo>
                  <a:pt x="20" y="20"/>
                  <a:pt x="19" y="20"/>
                  <a:pt x="19" y="21"/>
                </a:cubicBezTo>
                <a:cubicBezTo>
                  <a:pt x="19" y="21"/>
                  <a:pt x="18" y="22"/>
                  <a:pt x="18" y="23"/>
                </a:cubicBezTo>
                <a:cubicBezTo>
                  <a:pt x="18" y="23"/>
                  <a:pt x="18" y="23"/>
                  <a:pt x="18" y="23"/>
                </a:cubicBezTo>
                <a:cubicBezTo>
                  <a:pt x="20" y="23"/>
                  <a:pt x="20" y="23"/>
                  <a:pt x="20" y="23"/>
                </a:cubicBezTo>
                <a:cubicBezTo>
                  <a:pt x="20" y="23"/>
                  <a:pt x="20" y="23"/>
                  <a:pt x="20" y="23"/>
                </a:cubicBezTo>
                <a:cubicBezTo>
                  <a:pt x="20" y="22"/>
                  <a:pt x="20" y="22"/>
                  <a:pt x="20" y="22"/>
                </a:cubicBezTo>
                <a:cubicBezTo>
                  <a:pt x="20" y="22"/>
                  <a:pt x="21" y="21"/>
                  <a:pt x="21" y="21"/>
                </a:cubicBezTo>
                <a:cubicBezTo>
                  <a:pt x="22" y="21"/>
                  <a:pt x="22" y="22"/>
                  <a:pt x="22" y="22"/>
                </a:cubicBezTo>
                <a:cubicBezTo>
                  <a:pt x="23" y="22"/>
                  <a:pt x="23" y="22"/>
                  <a:pt x="23" y="23"/>
                </a:cubicBezTo>
                <a:cubicBezTo>
                  <a:pt x="23" y="23"/>
                  <a:pt x="23" y="24"/>
                  <a:pt x="22" y="24"/>
                </a:cubicBezTo>
                <a:cubicBezTo>
                  <a:pt x="22" y="24"/>
                  <a:pt x="22" y="24"/>
                  <a:pt x="21" y="24"/>
                </a:cubicBezTo>
                <a:cubicBezTo>
                  <a:pt x="20" y="24"/>
                  <a:pt x="19" y="25"/>
                  <a:pt x="19" y="25"/>
                </a:cubicBezTo>
                <a:cubicBezTo>
                  <a:pt x="18" y="25"/>
                  <a:pt x="18" y="26"/>
                  <a:pt x="18" y="26"/>
                </a:cubicBezTo>
                <a:cubicBezTo>
                  <a:pt x="18" y="28"/>
                  <a:pt x="18" y="28"/>
                  <a:pt x="18" y="28"/>
                </a:cubicBezTo>
                <a:cubicBezTo>
                  <a:pt x="24" y="28"/>
                  <a:pt x="24" y="28"/>
                  <a:pt x="24" y="28"/>
                </a:cubicBezTo>
                <a:cubicBezTo>
                  <a:pt x="24" y="27"/>
                  <a:pt x="24" y="27"/>
                  <a:pt x="24" y="27"/>
                </a:cubicBezTo>
                <a:close/>
                <a:moveTo>
                  <a:pt x="31" y="20"/>
                </a:moveTo>
                <a:cubicBezTo>
                  <a:pt x="29" y="20"/>
                  <a:pt x="29" y="20"/>
                  <a:pt x="29" y="20"/>
                </a:cubicBezTo>
                <a:cubicBezTo>
                  <a:pt x="25" y="25"/>
                  <a:pt x="25" y="25"/>
                  <a:pt x="25" y="25"/>
                </a:cubicBezTo>
                <a:cubicBezTo>
                  <a:pt x="25" y="26"/>
                  <a:pt x="25" y="26"/>
                  <a:pt x="25" y="26"/>
                </a:cubicBezTo>
                <a:cubicBezTo>
                  <a:pt x="29" y="26"/>
                  <a:pt x="29" y="26"/>
                  <a:pt x="29" y="26"/>
                </a:cubicBezTo>
                <a:cubicBezTo>
                  <a:pt x="29" y="28"/>
                  <a:pt x="29" y="28"/>
                  <a:pt x="29" y="28"/>
                </a:cubicBezTo>
                <a:cubicBezTo>
                  <a:pt x="31" y="28"/>
                  <a:pt x="31" y="28"/>
                  <a:pt x="31" y="28"/>
                </a:cubicBezTo>
                <a:cubicBezTo>
                  <a:pt x="31" y="26"/>
                  <a:pt x="31" y="26"/>
                  <a:pt x="31" y="26"/>
                </a:cubicBezTo>
                <a:cubicBezTo>
                  <a:pt x="32" y="26"/>
                  <a:pt x="32" y="26"/>
                  <a:pt x="32" y="26"/>
                </a:cubicBezTo>
                <a:cubicBezTo>
                  <a:pt x="32" y="25"/>
                  <a:pt x="32" y="25"/>
                  <a:pt x="32" y="25"/>
                </a:cubicBezTo>
                <a:cubicBezTo>
                  <a:pt x="31" y="25"/>
                  <a:pt x="31" y="25"/>
                  <a:pt x="31" y="25"/>
                </a:cubicBezTo>
                <a:cubicBezTo>
                  <a:pt x="31" y="20"/>
                  <a:pt x="31" y="20"/>
                  <a:pt x="31" y="20"/>
                </a:cubicBezTo>
                <a:close/>
                <a:moveTo>
                  <a:pt x="29" y="25"/>
                </a:moveTo>
                <a:cubicBezTo>
                  <a:pt x="29" y="21"/>
                  <a:pt x="29" y="21"/>
                  <a:pt x="29" y="21"/>
                </a:cubicBezTo>
                <a:cubicBezTo>
                  <a:pt x="29" y="21"/>
                  <a:pt x="29" y="21"/>
                  <a:pt x="29" y="21"/>
                </a:cubicBezTo>
                <a:cubicBezTo>
                  <a:pt x="26" y="25"/>
                  <a:pt x="26" y="25"/>
                  <a:pt x="26" y="25"/>
                </a:cubicBezTo>
                <a:lnTo>
                  <a:pt x="29" y="25"/>
                </a:lnTo>
                <a:close/>
              </a:path>
            </a:pathLst>
          </a:custGeom>
          <a:solidFill>
            <a:schemeClr val="tx1">
              <a:lumMod val="75000"/>
              <a:lumOff val="25000"/>
            </a:schemeClr>
          </a:solidFill>
          <a:ln>
            <a:noFill/>
          </a:ln>
        </p:spPr>
        <p:txBody>
          <a:bodyPr vert="horz" wrap="square" lIns="243778" tIns="121888" rIns="243778" bIns="121888" numCol="1" anchor="t" anchorCtr="0" compatLnSpc="1">
            <a:prstTxWarp prst="textNoShape">
              <a:avLst/>
            </a:prstTxWarp>
          </a:bodyPr>
          <a:lstStyle/>
          <a:p>
            <a:endParaRPr lang="en-US" sz="3732"/>
          </a:p>
        </p:txBody>
      </p:sp>
      <p:sp>
        <p:nvSpPr>
          <p:cNvPr id="203" name="Freeform 229"/>
          <p:cNvSpPr>
            <a:spLocks noEditPoints="1"/>
          </p:cNvSpPr>
          <p:nvPr/>
        </p:nvSpPr>
        <p:spPr bwMode="auto">
          <a:xfrm>
            <a:off x="7526613" y="7524340"/>
            <a:ext cx="557412" cy="557412"/>
          </a:xfrm>
          <a:custGeom>
            <a:avLst/>
            <a:gdLst>
              <a:gd name="T0" fmla="*/ 15 w 29"/>
              <a:gd name="T1" fmla="*/ 3 h 29"/>
              <a:gd name="T2" fmla="*/ 4 w 29"/>
              <a:gd name="T3" fmla="*/ 14 h 29"/>
              <a:gd name="T4" fmla="*/ 15 w 29"/>
              <a:gd name="T5" fmla="*/ 25 h 29"/>
              <a:gd name="T6" fmla="*/ 26 w 29"/>
              <a:gd name="T7" fmla="*/ 14 h 29"/>
              <a:gd name="T8" fmla="*/ 15 w 29"/>
              <a:gd name="T9" fmla="*/ 3 h 29"/>
              <a:gd name="T10" fmla="*/ 15 w 29"/>
              <a:gd name="T11" fmla="*/ 9 h 29"/>
              <a:gd name="T12" fmla="*/ 15 w 29"/>
              <a:gd name="T13" fmla="*/ 8 h 29"/>
              <a:gd name="T14" fmla="*/ 16 w 29"/>
              <a:gd name="T15" fmla="*/ 7 h 29"/>
              <a:gd name="T16" fmla="*/ 17 w 29"/>
              <a:gd name="T17" fmla="*/ 7 h 29"/>
              <a:gd name="T18" fmla="*/ 17 w 29"/>
              <a:gd name="T19" fmla="*/ 8 h 29"/>
              <a:gd name="T20" fmla="*/ 17 w 29"/>
              <a:gd name="T21" fmla="*/ 9 h 29"/>
              <a:gd name="T22" fmla="*/ 16 w 29"/>
              <a:gd name="T23" fmla="*/ 10 h 29"/>
              <a:gd name="T24" fmla="*/ 15 w 29"/>
              <a:gd name="T25" fmla="*/ 9 h 29"/>
              <a:gd name="T26" fmla="*/ 15 w 29"/>
              <a:gd name="T27" fmla="*/ 9 h 29"/>
              <a:gd name="T28" fmla="*/ 12 w 29"/>
              <a:gd name="T29" fmla="*/ 14 h 29"/>
              <a:gd name="T30" fmla="*/ 12 w 29"/>
              <a:gd name="T31" fmla="*/ 14 h 29"/>
              <a:gd name="T32" fmla="*/ 15 w 29"/>
              <a:gd name="T33" fmla="*/ 12 h 29"/>
              <a:gd name="T34" fmla="*/ 16 w 29"/>
              <a:gd name="T35" fmla="*/ 11 h 29"/>
              <a:gd name="T36" fmla="*/ 16 w 29"/>
              <a:gd name="T37" fmla="*/ 12 h 29"/>
              <a:gd name="T38" fmla="*/ 16 w 29"/>
              <a:gd name="T39" fmla="*/ 12 h 29"/>
              <a:gd name="T40" fmla="*/ 16 w 29"/>
              <a:gd name="T41" fmla="*/ 15 h 29"/>
              <a:gd name="T42" fmla="*/ 15 w 29"/>
              <a:gd name="T43" fmla="*/ 16 h 29"/>
              <a:gd name="T44" fmla="*/ 15 w 29"/>
              <a:gd name="T45" fmla="*/ 19 h 29"/>
              <a:gd name="T46" fmla="*/ 15 w 29"/>
              <a:gd name="T47" fmla="*/ 19 h 29"/>
              <a:gd name="T48" fmla="*/ 17 w 29"/>
              <a:gd name="T49" fmla="*/ 18 h 29"/>
              <a:gd name="T50" fmla="*/ 17 w 29"/>
              <a:gd name="T51" fmla="*/ 19 h 29"/>
              <a:gd name="T52" fmla="*/ 15 w 29"/>
              <a:gd name="T53" fmla="*/ 20 h 29"/>
              <a:gd name="T54" fmla="*/ 14 w 29"/>
              <a:gd name="T55" fmla="*/ 21 h 29"/>
              <a:gd name="T56" fmla="*/ 13 w 29"/>
              <a:gd name="T57" fmla="*/ 21 h 29"/>
              <a:gd name="T58" fmla="*/ 13 w 29"/>
              <a:gd name="T59" fmla="*/ 20 h 29"/>
              <a:gd name="T60" fmla="*/ 12 w 29"/>
              <a:gd name="T61" fmla="*/ 20 h 29"/>
              <a:gd name="T62" fmla="*/ 13 w 29"/>
              <a:gd name="T63" fmla="*/ 18 h 29"/>
              <a:gd name="T64" fmla="*/ 13 w 29"/>
              <a:gd name="T65" fmla="*/ 16 h 29"/>
              <a:gd name="T66" fmla="*/ 14 w 29"/>
              <a:gd name="T67" fmla="*/ 13 h 29"/>
              <a:gd name="T68" fmla="*/ 14 w 29"/>
              <a:gd name="T69" fmla="*/ 13 h 29"/>
              <a:gd name="T70" fmla="*/ 13 w 29"/>
              <a:gd name="T71" fmla="*/ 13 h 29"/>
              <a:gd name="T72" fmla="*/ 12 w 29"/>
              <a:gd name="T73" fmla="*/ 14 h 29"/>
              <a:gd name="T74" fmla="*/ 15 w 29"/>
              <a:gd name="T75" fmla="*/ 0 h 29"/>
              <a:gd name="T76" fmla="*/ 29 w 29"/>
              <a:gd name="T77" fmla="*/ 14 h 29"/>
              <a:gd name="T78" fmla="*/ 15 w 29"/>
              <a:gd name="T79" fmla="*/ 29 h 29"/>
              <a:gd name="T80" fmla="*/ 0 w 29"/>
              <a:gd name="T81" fmla="*/ 14 h 29"/>
              <a:gd name="T82" fmla="*/ 15 w 29"/>
              <a:gd name="T83" fmla="*/ 0 h 29"/>
              <a:gd name="T84" fmla="*/ 15 w 29"/>
              <a:gd name="T85" fmla="*/ 2 h 29"/>
              <a:gd name="T86" fmla="*/ 27 w 29"/>
              <a:gd name="T87" fmla="*/ 14 h 29"/>
              <a:gd name="T88" fmla="*/ 15 w 29"/>
              <a:gd name="T89" fmla="*/ 27 h 29"/>
              <a:gd name="T90" fmla="*/ 2 w 29"/>
              <a:gd name="T91" fmla="*/ 14 h 29"/>
              <a:gd name="T92" fmla="*/ 15 w 29"/>
              <a:gd name="T93" fmla="*/ 2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9" h="29">
                <a:moveTo>
                  <a:pt x="15" y="3"/>
                </a:moveTo>
                <a:cubicBezTo>
                  <a:pt x="9" y="3"/>
                  <a:pt x="4" y="8"/>
                  <a:pt x="4" y="14"/>
                </a:cubicBezTo>
                <a:cubicBezTo>
                  <a:pt x="4" y="20"/>
                  <a:pt x="9" y="25"/>
                  <a:pt x="15" y="25"/>
                </a:cubicBezTo>
                <a:cubicBezTo>
                  <a:pt x="21" y="25"/>
                  <a:pt x="26" y="20"/>
                  <a:pt x="26" y="14"/>
                </a:cubicBezTo>
                <a:cubicBezTo>
                  <a:pt x="26" y="8"/>
                  <a:pt x="21" y="3"/>
                  <a:pt x="15" y="3"/>
                </a:cubicBezTo>
                <a:close/>
                <a:moveTo>
                  <a:pt x="15" y="9"/>
                </a:moveTo>
                <a:cubicBezTo>
                  <a:pt x="15" y="8"/>
                  <a:pt x="15" y="8"/>
                  <a:pt x="15" y="8"/>
                </a:cubicBezTo>
                <a:cubicBezTo>
                  <a:pt x="15" y="7"/>
                  <a:pt x="16" y="7"/>
                  <a:pt x="16" y="7"/>
                </a:cubicBezTo>
                <a:cubicBezTo>
                  <a:pt x="16" y="7"/>
                  <a:pt x="17" y="7"/>
                  <a:pt x="17" y="7"/>
                </a:cubicBezTo>
                <a:cubicBezTo>
                  <a:pt x="17" y="8"/>
                  <a:pt x="17" y="8"/>
                  <a:pt x="17" y="8"/>
                </a:cubicBezTo>
                <a:cubicBezTo>
                  <a:pt x="17" y="9"/>
                  <a:pt x="17" y="9"/>
                  <a:pt x="17" y="9"/>
                </a:cubicBezTo>
                <a:cubicBezTo>
                  <a:pt x="17" y="9"/>
                  <a:pt x="16" y="10"/>
                  <a:pt x="16" y="10"/>
                </a:cubicBezTo>
                <a:cubicBezTo>
                  <a:pt x="16" y="10"/>
                  <a:pt x="15" y="10"/>
                  <a:pt x="15" y="9"/>
                </a:cubicBezTo>
                <a:cubicBezTo>
                  <a:pt x="15" y="9"/>
                  <a:pt x="15" y="9"/>
                  <a:pt x="15" y="9"/>
                </a:cubicBezTo>
                <a:close/>
                <a:moveTo>
                  <a:pt x="12" y="14"/>
                </a:moveTo>
                <a:cubicBezTo>
                  <a:pt x="12" y="14"/>
                  <a:pt x="12" y="14"/>
                  <a:pt x="12" y="14"/>
                </a:cubicBezTo>
                <a:cubicBezTo>
                  <a:pt x="13" y="13"/>
                  <a:pt x="14" y="12"/>
                  <a:pt x="15" y="12"/>
                </a:cubicBezTo>
                <a:cubicBezTo>
                  <a:pt x="15" y="11"/>
                  <a:pt x="15" y="11"/>
                  <a:pt x="16" y="11"/>
                </a:cubicBezTo>
                <a:cubicBezTo>
                  <a:pt x="16" y="11"/>
                  <a:pt x="16" y="11"/>
                  <a:pt x="16" y="12"/>
                </a:cubicBezTo>
                <a:cubicBezTo>
                  <a:pt x="16" y="12"/>
                  <a:pt x="16" y="12"/>
                  <a:pt x="16" y="12"/>
                </a:cubicBezTo>
                <a:cubicBezTo>
                  <a:pt x="16" y="13"/>
                  <a:pt x="16" y="13"/>
                  <a:pt x="16" y="15"/>
                </a:cubicBezTo>
                <a:cubicBezTo>
                  <a:pt x="15" y="16"/>
                  <a:pt x="15" y="16"/>
                  <a:pt x="15" y="16"/>
                </a:cubicBezTo>
                <a:cubicBezTo>
                  <a:pt x="15" y="17"/>
                  <a:pt x="15" y="18"/>
                  <a:pt x="15" y="19"/>
                </a:cubicBezTo>
                <a:cubicBezTo>
                  <a:pt x="15" y="19"/>
                  <a:pt x="15" y="19"/>
                  <a:pt x="15" y="19"/>
                </a:cubicBezTo>
                <a:cubicBezTo>
                  <a:pt x="15" y="19"/>
                  <a:pt x="16" y="19"/>
                  <a:pt x="17" y="18"/>
                </a:cubicBezTo>
                <a:cubicBezTo>
                  <a:pt x="17" y="19"/>
                  <a:pt x="17" y="19"/>
                  <a:pt x="17" y="19"/>
                </a:cubicBezTo>
                <a:cubicBezTo>
                  <a:pt x="15" y="20"/>
                  <a:pt x="15" y="20"/>
                  <a:pt x="15" y="20"/>
                </a:cubicBezTo>
                <a:cubicBezTo>
                  <a:pt x="14" y="20"/>
                  <a:pt x="14" y="20"/>
                  <a:pt x="14" y="21"/>
                </a:cubicBezTo>
                <a:cubicBezTo>
                  <a:pt x="14" y="21"/>
                  <a:pt x="13" y="21"/>
                  <a:pt x="13" y="21"/>
                </a:cubicBezTo>
                <a:cubicBezTo>
                  <a:pt x="13" y="21"/>
                  <a:pt x="13" y="21"/>
                  <a:pt x="13" y="20"/>
                </a:cubicBezTo>
                <a:cubicBezTo>
                  <a:pt x="13" y="20"/>
                  <a:pt x="12" y="20"/>
                  <a:pt x="12" y="20"/>
                </a:cubicBezTo>
                <a:cubicBezTo>
                  <a:pt x="12" y="19"/>
                  <a:pt x="13" y="19"/>
                  <a:pt x="13" y="18"/>
                </a:cubicBezTo>
                <a:cubicBezTo>
                  <a:pt x="13" y="16"/>
                  <a:pt x="13" y="16"/>
                  <a:pt x="13" y="16"/>
                </a:cubicBezTo>
                <a:cubicBezTo>
                  <a:pt x="14" y="15"/>
                  <a:pt x="14" y="14"/>
                  <a:pt x="14" y="13"/>
                </a:cubicBezTo>
                <a:cubicBezTo>
                  <a:pt x="14" y="13"/>
                  <a:pt x="14" y="13"/>
                  <a:pt x="14" y="13"/>
                </a:cubicBezTo>
                <a:cubicBezTo>
                  <a:pt x="14" y="13"/>
                  <a:pt x="13" y="13"/>
                  <a:pt x="13" y="13"/>
                </a:cubicBezTo>
                <a:cubicBezTo>
                  <a:pt x="13" y="14"/>
                  <a:pt x="12" y="14"/>
                  <a:pt x="12" y="14"/>
                </a:cubicBezTo>
                <a:close/>
                <a:moveTo>
                  <a:pt x="15" y="0"/>
                </a:moveTo>
                <a:cubicBezTo>
                  <a:pt x="23" y="0"/>
                  <a:pt x="29" y="6"/>
                  <a:pt x="29" y="14"/>
                </a:cubicBezTo>
                <a:cubicBezTo>
                  <a:pt x="29" y="22"/>
                  <a:pt x="23" y="29"/>
                  <a:pt x="15" y="29"/>
                </a:cubicBezTo>
                <a:cubicBezTo>
                  <a:pt x="7" y="29"/>
                  <a:pt x="0" y="22"/>
                  <a:pt x="0" y="14"/>
                </a:cubicBezTo>
                <a:cubicBezTo>
                  <a:pt x="0" y="6"/>
                  <a:pt x="7" y="0"/>
                  <a:pt x="15" y="0"/>
                </a:cubicBezTo>
                <a:close/>
                <a:moveTo>
                  <a:pt x="15" y="2"/>
                </a:moveTo>
                <a:cubicBezTo>
                  <a:pt x="22" y="2"/>
                  <a:pt x="27" y="7"/>
                  <a:pt x="27" y="14"/>
                </a:cubicBezTo>
                <a:cubicBezTo>
                  <a:pt x="27" y="21"/>
                  <a:pt x="22" y="27"/>
                  <a:pt x="15" y="27"/>
                </a:cubicBezTo>
                <a:cubicBezTo>
                  <a:pt x="8" y="27"/>
                  <a:pt x="2" y="21"/>
                  <a:pt x="2" y="14"/>
                </a:cubicBezTo>
                <a:cubicBezTo>
                  <a:pt x="2" y="7"/>
                  <a:pt x="8" y="2"/>
                  <a:pt x="15" y="2"/>
                </a:cubicBezTo>
                <a:close/>
              </a:path>
            </a:pathLst>
          </a:custGeom>
          <a:solidFill>
            <a:schemeClr val="tx1">
              <a:lumMod val="75000"/>
              <a:lumOff val="25000"/>
            </a:schemeClr>
          </a:solidFill>
          <a:ln>
            <a:noFill/>
          </a:ln>
        </p:spPr>
        <p:txBody>
          <a:bodyPr vert="horz" wrap="square" lIns="243778" tIns="121888" rIns="243778" bIns="121888" numCol="1" anchor="t" anchorCtr="0" compatLnSpc="1">
            <a:prstTxWarp prst="textNoShape">
              <a:avLst/>
            </a:prstTxWarp>
          </a:bodyPr>
          <a:lstStyle/>
          <a:p>
            <a:endParaRPr lang="en-US" sz="3732"/>
          </a:p>
        </p:txBody>
      </p:sp>
      <p:sp>
        <p:nvSpPr>
          <p:cNvPr id="204" name="Freeform 230"/>
          <p:cNvSpPr>
            <a:spLocks noEditPoints="1"/>
          </p:cNvSpPr>
          <p:nvPr/>
        </p:nvSpPr>
        <p:spPr bwMode="auto">
          <a:xfrm>
            <a:off x="5050835" y="7524340"/>
            <a:ext cx="557412" cy="557412"/>
          </a:xfrm>
          <a:custGeom>
            <a:avLst/>
            <a:gdLst>
              <a:gd name="T0" fmla="*/ 15 w 29"/>
              <a:gd name="T1" fmla="*/ 0 h 29"/>
              <a:gd name="T2" fmla="*/ 0 w 29"/>
              <a:gd name="T3" fmla="*/ 14 h 29"/>
              <a:gd name="T4" fmla="*/ 15 w 29"/>
              <a:gd name="T5" fmla="*/ 29 h 29"/>
              <a:gd name="T6" fmla="*/ 29 w 29"/>
              <a:gd name="T7" fmla="*/ 14 h 29"/>
              <a:gd name="T8" fmla="*/ 15 w 29"/>
              <a:gd name="T9" fmla="*/ 0 h 29"/>
              <a:gd name="T10" fmla="*/ 15 w 29"/>
              <a:gd name="T11" fmla="*/ 3 h 29"/>
              <a:gd name="T12" fmla="*/ 26 w 29"/>
              <a:gd name="T13" fmla="*/ 14 h 29"/>
              <a:gd name="T14" fmla="*/ 15 w 29"/>
              <a:gd name="T15" fmla="*/ 25 h 29"/>
              <a:gd name="T16" fmla="*/ 4 w 29"/>
              <a:gd name="T17" fmla="*/ 14 h 29"/>
              <a:gd name="T18" fmla="*/ 15 w 29"/>
              <a:gd name="T19" fmla="*/ 3 h 29"/>
              <a:gd name="T20" fmla="*/ 16 w 29"/>
              <a:gd name="T21" fmla="*/ 19 h 29"/>
              <a:gd name="T22" fmla="*/ 16 w 29"/>
              <a:gd name="T23" fmla="*/ 22 h 29"/>
              <a:gd name="T24" fmla="*/ 14 w 29"/>
              <a:gd name="T25" fmla="*/ 22 h 29"/>
              <a:gd name="T26" fmla="*/ 14 w 29"/>
              <a:gd name="T27" fmla="*/ 19 h 29"/>
              <a:gd name="T28" fmla="*/ 16 w 29"/>
              <a:gd name="T29" fmla="*/ 19 h 29"/>
              <a:gd name="T30" fmla="*/ 16 w 29"/>
              <a:gd name="T31" fmla="*/ 8 h 29"/>
              <a:gd name="T32" fmla="*/ 16 w 29"/>
              <a:gd name="T33" fmla="*/ 17 h 29"/>
              <a:gd name="T34" fmla="*/ 14 w 29"/>
              <a:gd name="T35" fmla="*/ 17 h 29"/>
              <a:gd name="T36" fmla="*/ 13 w 29"/>
              <a:gd name="T37" fmla="*/ 8 h 29"/>
              <a:gd name="T38" fmla="*/ 16 w 29"/>
              <a:gd name="T39" fmla="*/ 8 h 29"/>
              <a:gd name="T40" fmla="*/ 15 w 29"/>
              <a:gd name="T41" fmla="*/ 2 h 29"/>
              <a:gd name="T42" fmla="*/ 27 w 29"/>
              <a:gd name="T43" fmla="*/ 14 h 29"/>
              <a:gd name="T44" fmla="*/ 15 w 29"/>
              <a:gd name="T45" fmla="*/ 27 h 29"/>
              <a:gd name="T46" fmla="*/ 2 w 29"/>
              <a:gd name="T47" fmla="*/ 14 h 29"/>
              <a:gd name="T48" fmla="*/ 15 w 29"/>
              <a:gd name="T49" fmla="*/ 2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9" h="29">
                <a:moveTo>
                  <a:pt x="15" y="0"/>
                </a:moveTo>
                <a:cubicBezTo>
                  <a:pt x="7" y="0"/>
                  <a:pt x="0" y="6"/>
                  <a:pt x="0" y="14"/>
                </a:cubicBezTo>
                <a:cubicBezTo>
                  <a:pt x="0" y="22"/>
                  <a:pt x="7" y="29"/>
                  <a:pt x="15" y="29"/>
                </a:cubicBezTo>
                <a:cubicBezTo>
                  <a:pt x="23" y="29"/>
                  <a:pt x="29" y="22"/>
                  <a:pt x="29" y="14"/>
                </a:cubicBezTo>
                <a:cubicBezTo>
                  <a:pt x="29" y="6"/>
                  <a:pt x="23" y="0"/>
                  <a:pt x="15" y="0"/>
                </a:cubicBezTo>
                <a:close/>
                <a:moveTo>
                  <a:pt x="15" y="3"/>
                </a:moveTo>
                <a:cubicBezTo>
                  <a:pt x="21" y="3"/>
                  <a:pt x="26" y="8"/>
                  <a:pt x="26" y="14"/>
                </a:cubicBezTo>
                <a:cubicBezTo>
                  <a:pt x="26" y="20"/>
                  <a:pt x="21" y="25"/>
                  <a:pt x="15" y="25"/>
                </a:cubicBezTo>
                <a:cubicBezTo>
                  <a:pt x="9" y="25"/>
                  <a:pt x="4" y="20"/>
                  <a:pt x="4" y="14"/>
                </a:cubicBezTo>
                <a:cubicBezTo>
                  <a:pt x="4" y="8"/>
                  <a:pt x="9" y="3"/>
                  <a:pt x="15" y="3"/>
                </a:cubicBezTo>
                <a:close/>
                <a:moveTo>
                  <a:pt x="16" y="19"/>
                </a:moveTo>
                <a:cubicBezTo>
                  <a:pt x="16" y="22"/>
                  <a:pt x="16" y="22"/>
                  <a:pt x="16" y="22"/>
                </a:cubicBezTo>
                <a:cubicBezTo>
                  <a:pt x="14" y="22"/>
                  <a:pt x="14" y="22"/>
                  <a:pt x="14" y="22"/>
                </a:cubicBezTo>
                <a:cubicBezTo>
                  <a:pt x="14" y="19"/>
                  <a:pt x="14" y="19"/>
                  <a:pt x="14" y="19"/>
                </a:cubicBezTo>
                <a:cubicBezTo>
                  <a:pt x="16" y="19"/>
                  <a:pt x="16" y="19"/>
                  <a:pt x="16" y="19"/>
                </a:cubicBezTo>
                <a:close/>
                <a:moveTo>
                  <a:pt x="16" y="8"/>
                </a:moveTo>
                <a:cubicBezTo>
                  <a:pt x="16" y="17"/>
                  <a:pt x="16" y="17"/>
                  <a:pt x="16" y="17"/>
                </a:cubicBezTo>
                <a:cubicBezTo>
                  <a:pt x="14" y="17"/>
                  <a:pt x="14" y="17"/>
                  <a:pt x="14" y="17"/>
                </a:cubicBezTo>
                <a:cubicBezTo>
                  <a:pt x="13" y="8"/>
                  <a:pt x="13" y="8"/>
                  <a:pt x="13" y="8"/>
                </a:cubicBezTo>
                <a:cubicBezTo>
                  <a:pt x="16" y="8"/>
                  <a:pt x="16" y="8"/>
                  <a:pt x="16" y="8"/>
                </a:cubicBezTo>
                <a:close/>
                <a:moveTo>
                  <a:pt x="15" y="2"/>
                </a:moveTo>
                <a:cubicBezTo>
                  <a:pt x="22" y="2"/>
                  <a:pt x="27" y="7"/>
                  <a:pt x="27" y="14"/>
                </a:cubicBezTo>
                <a:cubicBezTo>
                  <a:pt x="27" y="21"/>
                  <a:pt x="22" y="27"/>
                  <a:pt x="15" y="27"/>
                </a:cubicBezTo>
                <a:cubicBezTo>
                  <a:pt x="8" y="27"/>
                  <a:pt x="2" y="21"/>
                  <a:pt x="2" y="14"/>
                </a:cubicBezTo>
                <a:cubicBezTo>
                  <a:pt x="2" y="7"/>
                  <a:pt x="8" y="2"/>
                  <a:pt x="15" y="2"/>
                </a:cubicBezTo>
                <a:close/>
              </a:path>
            </a:pathLst>
          </a:custGeom>
          <a:solidFill>
            <a:schemeClr val="tx1">
              <a:lumMod val="75000"/>
              <a:lumOff val="25000"/>
            </a:schemeClr>
          </a:solidFill>
          <a:ln>
            <a:noFill/>
          </a:ln>
        </p:spPr>
        <p:txBody>
          <a:bodyPr vert="horz" wrap="square" lIns="243778" tIns="121888" rIns="243778" bIns="121888" numCol="1" anchor="t" anchorCtr="0" compatLnSpc="1">
            <a:prstTxWarp prst="textNoShape">
              <a:avLst/>
            </a:prstTxWarp>
          </a:bodyPr>
          <a:lstStyle/>
          <a:p>
            <a:endParaRPr lang="en-US" sz="3732"/>
          </a:p>
        </p:txBody>
      </p:sp>
      <p:sp>
        <p:nvSpPr>
          <p:cNvPr id="205" name="Freeform 231"/>
          <p:cNvSpPr>
            <a:spLocks noEditPoints="1"/>
          </p:cNvSpPr>
          <p:nvPr/>
        </p:nvSpPr>
        <p:spPr bwMode="auto">
          <a:xfrm>
            <a:off x="3802089" y="7524340"/>
            <a:ext cx="557412" cy="557412"/>
          </a:xfrm>
          <a:custGeom>
            <a:avLst/>
            <a:gdLst>
              <a:gd name="T0" fmla="*/ 15 w 29"/>
              <a:gd name="T1" fmla="*/ 3 h 29"/>
              <a:gd name="T2" fmla="*/ 4 w 29"/>
              <a:gd name="T3" fmla="*/ 14 h 29"/>
              <a:gd name="T4" fmla="*/ 15 w 29"/>
              <a:gd name="T5" fmla="*/ 25 h 29"/>
              <a:gd name="T6" fmla="*/ 26 w 29"/>
              <a:gd name="T7" fmla="*/ 14 h 29"/>
              <a:gd name="T8" fmla="*/ 15 w 29"/>
              <a:gd name="T9" fmla="*/ 3 h 29"/>
              <a:gd name="T10" fmla="*/ 15 w 29"/>
              <a:gd name="T11" fmla="*/ 0 h 29"/>
              <a:gd name="T12" fmla="*/ 29 w 29"/>
              <a:gd name="T13" fmla="*/ 14 h 29"/>
              <a:gd name="T14" fmla="*/ 15 w 29"/>
              <a:gd name="T15" fmla="*/ 29 h 29"/>
              <a:gd name="T16" fmla="*/ 0 w 29"/>
              <a:gd name="T17" fmla="*/ 14 h 29"/>
              <a:gd name="T18" fmla="*/ 15 w 29"/>
              <a:gd name="T19" fmla="*/ 0 h 29"/>
              <a:gd name="T20" fmla="*/ 15 w 29"/>
              <a:gd name="T21" fmla="*/ 2 h 29"/>
              <a:gd name="T22" fmla="*/ 27 w 29"/>
              <a:gd name="T23" fmla="*/ 14 h 29"/>
              <a:gd name="T24" fmla="*/ 15 w 29"/>
              <a:gd name="T25" fmla="*/ 27 h 29"/>
              <a:gd name="T26" fmla="*/ 2 w 29"/>
              <a:gd name="T27" fmla="*/ 14 h 29"/>
              <a:gd name="T28" fmla="*/ 15 w 29"/>
              <a:gd name="T29" fmla="*/ 2 h 29"/>
              <a:gd name="T30" fmla="*/ 15 w 29"/>
              <a:gd name="T31" fmla="*/ 19 h 29"/>
              <a:gd name="T32" fmla="*/ 15 w 29"/>
              <a:gd name="T33" fmla="*/ 22 h 29"/>
              <a:gd name="T34" fmla="*/ 13 w 29"/>
              <a:gd name="T35" fmla="*/ 22 h 29"/>
              <a:gd name="T36" fmla="*/ 13 w 29"/>
              <a:gd name="T37" fmla="*/ 19 h 29"/>
              <a:gd name="T38" fmla="*/ 15 w 29"/>
              <a:gd name="T39" fmla="*/ 19 h 29"/>
              <a:gd name="T40" fmla="*/ 15 w 29"/>
              <a:gd name="T41" fmla="*/ 17 h 29"/>
              <a:gd name="T42" fmla="*/ 13 w 29"/>
              <a:gd name="T43" fmla="*/ 17 h 29"/>
              <a:gd name="T44" fmla="*/ 13 w 29"/>
              <a:gd name="T45" fmla="*/ 16 h 29"/>
              <a:gd name="T46" fmla="*/ 14 w 29"/>
              <a:gd name="T47" fmla="*/ 15 h 29"/>
              <a:gd name="T48" fmla="*/ 15 w 29"/>
              <a:gd name="T49" fmla="*/ 14 h 29"/>
              <a:gd name="T50" fmla="*/ 16 w 29"/>
              <a:gd name="T51" fmla="*/ 14 h 29"/>
              <a:gd name="T52" fmla="*/ 17 w 29"/>
              <a:gd name="T53" fmla="*/ 13 h 29"/>
              <a:gd name="T54" fmla="*/ 17 w 29"/>
              <a:gd name="T55" fmla="*/ 12 h 29"/>
              <a:gd name="T56" fmla="*/ 17 w 29"/>
              <a:gd name="T57" fmla="*/ 11 h 29"/>
              <a:gd name="T58" fmla="*/ 16 w 29"/>
              <a:gd name="T59" fmla="*/ 10 h 29"/>
              <a:gd name="T60" fmla="*/ 15 w 29"/>
              <a:gd name="T61" fmla="*/ 10 h 29"/>
              <a:gd name="T62" fmla="*/ 13 w 29"/>
              <a:gd name="T63" fmla="*/ 10 h 29"/>
              <a:gd name="T64" fmla="*/ 13 w 29"/>
              <a:gd name="T65" fmla="*/ 11 h 29"/>
              <a:gd name="T66" fmla="*/ 13 w 29"/>
              <a:gd name="T67" fmla="*/ 12 h 29"/>
              <a:gd name="T68" fmla="*/ 13 w 29"/>
              <a:gd name="T69" fmla="*/ 12 h 29"/>
              <a:gd name="T70" fmla="*/ 10 w 29"/>
              <a:gd name="T71" fmla="*/ 12 h 29"/>
              <a:gd name="T72" fmla="*/ 10 w 29"/>
              <a:gd name="T73" fmla="*/ 12 h 29"/>
              <a:gd name="T74" fmla="*/ 11 w 29"/>
              <a:gd name="T75" fmla="*/ 10 h 29"/>
              <a:gd name="T76" fmla="*/ 12 w 29"/>
              <a:gd name="T77" fmla="*/ 8 h 29"/>
              <a:gd name="T78" fmla="*/ 15 w 29"/>
              <a:gd name="T79" fmla="*/ 8 h 29"/>
              <a:gd name="T80" fmla="*/ 17 w 29"/>
              <a:gd name="T81" fmla="*/ 8 h 29"/>
              <a:gd name="T82" fmla="*/ 19 w 29"/>
              <a:gd name="T83" fmla="*/ 9 h 29"/>
              <a:gd name="T84" fmla="*/ 19 w 29"/>
              <a:gd name="T85" fmla="*/ 12 h 29"/>
              <a:gd name="T86" fmla="*/ 19 w 29"/>
              <a:gd name="T87" fmla="*/ 13 h 29"/>
              <a:gd name="T88" fmla="*/ 18 w 29"/>
              <a:gd name="T89" fmla="*/ 14 h 29"/>
              <a:gd name="T90" fmla="*/ 17 w 29"/>
              <a:gd name="T91" fmla="*/ 15 h 29"/>
              <a:gd name="T92" fmla="*/ 16 w 29"/>
              <a:gd name="T93" fmla="*/ 16 h 29"/>
              <a:gd name="T94" fmla="*/ 16 w 29"/>
              <a:gd name="T95" fmla="*/ 16 h 29"/>
              <a:gd name="T96" fmla="*/ 16 w 29"/>
              <a:gd name="T97" fmla="*/ 16 h 29"/>
              <a:gd name="T98" fmla="*/ 15 w 29"/>
              <a:gd name="T99" fmla="*/ 17 h 29"/>
              <a:gd name="T100" fmla="*/ 15 w 29"/>
              <a:gd name="T101" fmla="*/ 17 h 29"/>
              <a:gd name="T102" fmla="*/ 15 w 29"/>
              <a:gd name="T103" fmla="*/ 17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9" h="29">
                <a:moveTo>
                  <a:pt x="15" y="3"/>
                </a:moveTo>
                <a:cubicBezTo>
                  <a:pt x="9" y="3"/>
                  <a:pt x="4" y="8"/>
                  <a:pt x="4" y="14"/>
                </a:cubicBezTo>
                <a:cubicBezTo>
                  <a:pt x="4" y="20"/>
                  <a:pt x="9" y="25"/>
                  <a:pt x="15" y="25"/>
                </a:cubicBezTo>
                <a:cubicBezTo>
                  <a:pt x="21" y="25"/>
                  <a:pt x="26" y="20"/>
                  <a:pt x="26" y="14"/>
                </a:cubicBezTo>
                <a:cubicBezTo>
                  <a:pt x="26" y="8"/>
                  <a:pt x="21" y="3"/>
                  <a:pt x="15" y="3"/>
                </a:cubicBezTo>
                <a:close/>
                <a:moveTo>
                  <a:pt x="15" y="0"/>
                </a:moveTo>
                <a:cubicBezTo>
                  <a:pt x="23" y="0"/>
                  <a:pt x="29" y="6"/>
                  <a:pt x="29" y="14"/>
                </a:cubicBezTo>
                <a:cubicBezTo>
                  <a:pt x="29" y="22"/>
                  <a:pt x="23" y="29"/>
                  <a:pt x="15" y="29"/>
                </a:cubicBezTo>
                <a:cubicBezTo>
                  <a:pt x="7" y="29"/>
                  <a:pt x="0" y="22"/>
                  <a:pt x="0" y="14"/>
                </a:cubicBezTo>
                <a:cubicBezTo>
                  <a:pt x="0" y="6"/>
                  <a:pt x="7" y="0"/>
                  <a:pt x="15" y="0"/>
                </a:cubicBezTo>
                <a:close/>
                <a:moveTo>
                  <a:pt x="15" y="2"/>
                </a:moveTo>
                <a:cubicBezTo>
                  <a:pt x="22" y="2"/>
                  <a:pt x="27" y="7"/>
                  <a:pt x="27" y="14"/>
                </a:cubicBezTo>
                <a:cubicBezTo>
                  <a:pt x="27" y="21"/>
                  <a:pt x="22" y="27"/>
                  <a:pt x="15" y="27"/>
                </a:cubicBezTo>
                <a:cubicBezTo>
                  <a:pt x="8" y="27"/>
                  <a:pt x="2" y="21"/>
                  <a:pt x="2" y="14"/>
                </a:cubicBezTo>
                <a:cubicBezTo>
                  <a:pt x="2" y="7"/>
                  <a:pt x="8" y="2"/>
                  <a:pt x="15" y="2"/>
                </a:cubicBezTo>
                <a:close/>
                <a:moveTo>
                  <a:pt x="15" y="19"/>
                </a:moveTo>
                <a:cubicBezTo>
                  <a:pt x="15" y="22"/>
                  <a:pt x="15" y="22"/>
                  <a:pt x="15" y="22"/>
                </a:cubicBezTo>
                <a:cubicBezTo>
                  <a:pt x="13" y="22"/>
                  <a:pt x="13" y="22"/>
                  <a:pt x="13" y="22"/>
                </a:cubicBezTo>
                <a:cubicBezTo>
                  <a:pt x="13" y="19"/>
                  <a:pt x="13" y="19"/>
                  <a:pt x="13" y="19"/>
                </a:cubicBezTo>
                <a:cubicBezTo>
                  <a:pt x="15" y="19"/>
                  <a:pt x="15" y="19"/>
                  <a:pt x="15" y="19"/>
                </a:cubicBezTo>
                <a:close/>
                <a:moveTo>
                  <a:pt x="15" y="17"/>
                </a:moveTo>
                <a:cubicBezTo>
                  <a:pt x="13" y="17"/>
                  <a:pt x="13" y="17"/>
                  <a:pt x="13" y="17"/>
                </a:cubicBezTo>
                <a:cubicBezTo>
                  <a:pt x="13" y="17"/>
                  <a:pt x="13" y="16"/>
                  <a:pt x="13" y="16"/>
                </a:cubicBezTo>
                <a:cubicBezTo>
                  <a:pt x="13" y="15"/>
                  <a:pt x="13" y="15"/>
                  <a:pt x="14" y="15"/>
                </a:cubicBezTo>
                <a:cubicBezTo>
                  <a:pt x="14" y="15"/>
                  <a:pt x="14" y="14"/>
                  <a:pt x="15" y="14"/>
                </a:cubicBezTo>
                <a:cubicBezTo>
                  <a:pt x="16" y="14"/>
                  <a:pt x="16" y="14"/>
                  <a:pt x="16" y="14"/>
                </a:cubicBezTo>
                <a:cubicBezTo>
                  <a:pt x="16" y="13"/>
                  <a:pt x="17" y="13"/>
                  <a:pt x="17" y="13"/>
                </a:cubicBezTo>
                <a:cubicBezTo>
                  <a:pt x="17" y="13"/>
                  <a:pt x="17" y="12"/>
                  <a:pt x="17" y="12"/>
                </a:cubicBezTo>
                <a:cubicBezTo>
                  <a:pt x="17" y="11"/>
                  <a:pt x="17" y="11"/>
                  <a:pt x="17" y="11"/>
                </a:cubicBezTo>
                <a:cubicBezTo>
                  <a:pt x="17" y="10"/>
                  <a:pt x="16" y="10"/>
                  <a:pt x="16" y="10"/>
                </a:cubicBezTo>
                <a:cubicBezTo>
                  <a:pt x="16" y="10"/>
                  <a:pt x="15" y="10"/>
                  <a:pt x="15" y="10"/>
                </a:cubicBezTo>
                <a:cubicBezTo>
                  <a:pt x="14" y="10"/>
                  <a:pt x="14" y="10"/>
                  <a:pt x="13" y="10"/>
                </a:cubicBezTo>
                <a:cubicBezTo>
                  <a:pt x="13" y="10"/>
                  <a:pt x="13" y="10"/>
                  <a:pt x="13" y="11"/>
                </a:cubicBezTo>
                <a:cubicBezTo>
                  <a:pt x="13" y="11"/>
                  <a:pt x="13" y="11"/>
                  <a:pt x="13" y="12"/>
                </a:cubicBezTo>
                <a:cubicBezTo>
                  <a:pt x="13" y="12"/>
                  <a:pt x="13" y="12"/>
                  <a:pt x="13" y="12"/>
                </a:cubicBezTo>
                <a:cubicBezTo>
                  <a:pt x="10" y="12"/>
                  <a:pt x="10" y="12"/>
                  <a:pt x="10" y="12"/>
                </a:cubicBezTo>
                <a:cubicBezTo>
                  <a:pt x="10" y="12"/>
                  <a:pt x="10" y="12"/>
                  <a:pt x="10" y="12"/>
                </a:cubicBezTo>
                <a:cubicBezTo>
                  <a:pt x="10" y="11"/>
                  <a:pt x="11" y="10"/>
                  <a:pt x="11" y="10"/>
                </a:cubicBezTo>
                <a:cubicBezTo>
                  <a:pt x="11" y="9"/>
                  <a:pt x="12" y="9"/>
                  <a:pt x="12" y="8"/>
                </a:cubicBezTo>
                <a:cubicBezTo>
                  <a:pt x="13" y="8"/>
                  <a:pt x="14" y="8"/>
                  <a:pt x="15" y="8"/>
                </a:cubicBezTo>
                <a:cubicBezTo>
                  <a:pt x="16" y="8"/>
                  <a:pt x="16" y="8"/>
                  <a:pt x="17" y="8"/>
                </a:cubicBezTo>
                <a:cubicBezTo>
                  <a:pt x="18" y="9"/>
                  <a:pt x="18" y="9"/>
                  <a:pt x="19" y="9"/>
                </a:cubicBezTo>
                <a:cubicBezTo>
                  <a:pt x="19" y="10"/>
                  <a:pt x="19" y="11"/>
                  <a:pt x="19" y="12"/>
                </a:cubicBezTo>
                <a:cubicBezTo>
                  <a:pt x="19" y="12"/>
                  <a:pt x="19" y="13"/>
                  <a:pt x="19" y="13"/>
                </a:cubicBezTo>
                <a:cubicBezTo>
                  <a:pt x="19" y="14"/>
                  <a:pt x="19" y="14"/>
                  <a:pt x="18" y="14"/>
                </a:cubicBezTo>
                <a:cubicBezTo>
                  <a:pt x="18" y="15"/>
                  <a:pt x="18" y="15"/>
                  <a:pt x="17" y="15"/>
                </a:cubicBezTo>
                <a:cubicBezTo>
                  <a:pt x="17" y="15"/>
                  <a:pt x="17" y="15"/>
                  <a:pt x="16" y="16"/>
                </a:cubicBezTo>
                <a:cubicBezTo>
                  <a:pt x="16" y="16"/>
                  <a:pt x="16" y="16"/>
                  <a:pt x="16" y="16"/>
                </a:cubicBezTo>
                <a:cubicBezTo>
                  <a:pt x="16" y="16"/>
                  <a:pt x="16" y="16"/>
                  <a:pt x="16" y="16"/>
                </a:cubicBezTo>
                <a:cubicBezTo>
                  <a:pt x="15" y="17"/>
                  <a:pt x="15" y="17"/>
                  <a:pt x="15" y="17"/>
                </a:cubicBezTo>
                <a:cubicBezTo>
                  <a:pt x="15" y="17"/>
                  <a:pt x="15" y="17"/>
                  <a:pt x="15" y="17"/>
                </a:cubicBezTo>
                <a:cubicBezTo>
                  <a:pt x="15" y="17"/>
                  <a:pt x="15" y="17"/>
                  <a:pt x="15" y="17"/>
                </a:cubicBezTo>
                <a:close/>
              </a:path>
            </a:pathLst>
          </a:custGeom>
          <a:solidFill>
            <a:schemeClr val="tx1">
              <a:lumMod val="75000"/>
              <a:lumOff val="25000"/>
            </a:schemeClr>
          </a:solidFill>
          <a:ln>
            <a:noFill/>
          </a:ln>
        </p:spPr>
        <p:txBody>
          <a:bodyPr vert="horz" wrap="square" lIns="243778" tIns="121888" rIns="243778" bIns="121888" numCol="1" anchor="t" anchorCtr="0" compatLnSpc="1">
            <a:prstTxWarp prst="textNoShape">
              <a:avLst/>
            </a:prstTxWarp>
          </a:bodyPr>
          <a:lstStyle/>
          <a:p>
            <a:endParaRPr lang="en-US" sz="3732"/>
          </a:p>
        </p:txBody>
      </p:sp>
      <p:sp>
        <p:nvSpPr>
          <p:cNvPr id="206" name="Freeform 232"/>
          <p:cNvSpPr>
            <a:spLocks noEditPoints="1"/>
          </p:cNvSpPr>
          <p:nvPr/>
        </p:nvSpPr>
        <p:spPr bwMode="auto">
          <a:xfrm>
            <a:off x="6259767" y="7524340"/>
            <a:ext cx="633424" cy="539316"/>
          </a:xfrm>
          <a:custGeom>
            <a:avLst/>
            <a:gdLst>
              <a:gd name="T0" fmla="*/ 16 w 33"/>
              <a:gd name="T1" fmla="*/ 5 h 28"/>
              <a:gd name="T2" fmla="*/ 22 w 33"/>
              <a:gd name="T3" fmla="*/ 15 h 28"/>
              <a:gd name="T4" fmla="*/ 28 w 33"/>
              <a:gd name="T5" fmla="*/ 25 h 28"/>
              <a:gd name="T6" fmla="*/ 16 w 33"/>
              <a:gd name="T7" fmla="*/ 25 h 28"/>
              <a:gd name="T8" fmla="*/ 5 w 33"/>
              <a:gd name="T9" fmla="*/ 25 h 28"/>
              <a:gd name="T10" fmla="*/ 11 w 33"/>
              <a:gd name="T11" fmla="*/ 15 h 28"/>
              <a:gd name="T12" fmla="*/ 16 w 33"/>
              <a:gd name="T13" fmla="*/ 5 h 28"/>
              <a:gd name="T14" fmla="*/ 17 w 33"/>
              <a:gd name="T15" fmla="*/ 0 h 28"/>
              <a:gd name="T16" fmla="*/ 17 w 33"/>
              <a:gd name="T17" fmla="*/ 0 h 28"/>
              <a:gd name="T18" fmla="*/ 15 w 33"/>
              <a:gd name="T19" fmla="*/ 0 h 28"/>
              <a:gd name="T20" fmla="*/ 8 w 33"/>
              <a:gd name="T21" fmla="*/ 14 h 28"/>
              <a:gd name="T22" fmla="*/ 8 w 33"/>
              <a:gd name="T23" fmla="*/ 14 h 28"/>
              <a:gd name="T24" fmla="*/ 8 w 33"/>
              <a:gd name="T25" fmla="*/ 14 h 28"/>
              <a:gd name="T26" fmla="*/ 0 w 33"/>
              <a:gd name="T27" fmla="*/ 27 h 28"/>
              <a:gd name="T28" fmla="*/ 0 w 33"/>
              <a:gd name="T29" fmla="*/ 28 h 28"/>
              <a:gd name="T30" fmla="*/ 1 w 33"/>
              <a:gd name="T31" fmla="*/ 28 h 28"/>
              <a:gd name="T32" fmla="*/ 16 w 33"/>
              <a:gd name="T33" fmla="*/ 28 h 28"/>
              <a:gd name="T34" fmla="*/ 32 w 33"/>
              <a:gd name="T35" fmla="*/ 28 h 28"/>
              <a:gd name="T36" fmla="*/ 32 w 33"/>
              <a:gd name="T37" fmla="*/ 28 h 28"/>
              <a:gd name="T38" fmla="*/ 32 w 33"/>
              <a:gd name="T39" fmla="*/ 28 h 28"/>
              <a:gd name="T40" fmla="*/ 33 w 33"/>
              <a:gd name="T41" fmla="*/ 27 h 28"/>
              <a:gd name="T42" fmla="*/ 25 w 33"/>
              <a:gd name="T43" fmla="*/ 14 h 28"/>
              <a:gd name="T44" fmla="*/ 17 w 33"/>
              <a:gd name="T45" fmla="*/ 0 h 28"/>
              <a:gd name="T46" fmla="*/ 23 w 33"/>
              <a:gd name="T47" fmla="*/ 15 h 28"/>
              <a:gd name="T48" fmla="*/ 16 w 33"/>
              <a:gd name="T49" fmla="*/ 3 h 28"/>
              <a:gd name="T50" fmla="*/ 9 w 33"/>
              <a:gd name="T51" fmla="*/ 15 h 28"/>
              <a:gd name="T52" fmla="*/ 9 w 33"/>
              <a:gd name="T53" fmla="*/ 15 h 28"/>
              <a:gd name="T54" fmla="*/ 2 w 33"/>
              <a:gd name="T55" fmla="*/ 27 h 28"/>
              <a:gd name="T56" fmla="*/ 16 w 33"/>
              <a:gd name="T57" fmla="*/ 27 h 28"/>
              <a:gd name="T58" fmla="*/ 30 w 33"/>
              <a:gd name="T59" fmla="*/ 27 h 28"/>
              <a:gd name="T60" fmla="*/ 23 w 33"/>
              <a:gd name="T61" fmla="*/ 15 h 28"/>
              <a:gd name="T62" fmla="*/ 17 w 33"/>
              <a:gd name="T63" fmla="*/ 21 h 28"/>
              <a:gd name="T64" fmla="*/ 15 w 33"/>
              <a:gd name="T65" fmla="*/ 21 h 28"/>
              <a:gd name="T66" fmla="*/ 15 w 33"/>
              <a:gd name="T67" fmla="*/ 24 h 28"/>
              <a:gd name="T68" fmla="*/ 17 w 33"/>
              <a:gd name="T69" fmla="*/ 24 h 28"/>
              <a:gd name="T70" fmla="*/ 17 w 33"/>
              <a:gd name="T71" fmla="*/ 21 h 28"/>
              <a:gd name="T72" fmla="*/ 18 w 33"/>
              <a:gd name="T73" fmla="*/ 10 h 28"/>
              <a:gd name="T74" fmla="*/ 15 w 33"/>
              <a:gd name="T75" fmla="*/ 10 h 28"/>
              <a:gd name="T76" fmla="*/ 15 w 33"/>
              <a:gd name="T77" fmla="*/ 19 h 28"/>
              <a:gd name="T78" fmla="*/ 17 w 33"/>
              <a:gd name="T79" fmla="*/ 19 h 28"/>
              <a:gd name="T80" fmla="*/ 18 w 33"/>
              <a:gd name="T81" fmla="*/ 1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28">
                <a:moveTo>
                  <a:pt x="16" y="5"/>
                </a:moveTo>
                <a:cubicBezTo>
                  <a:pt x="22" y="15"/>
                  <a:pt x="22" y="15"/>
                  <a:pt x="22" y="15"/>
                </a:cubicBezTo>
                <a:cubicBezTo>
                  <a:pt x="28" y="25"/>
                  <a:pt x="28" y="25"/>
                  <a:pt x="28" y="25"/>
                </a:cubicBezTo>
                <a:cubicBezTo>
                  <a:pt x="16" y="25"/>
                  <a:pt x="16" y="25"/>
                  <a:pt x="16" y="25"/>
                </a:cubicBezTo>
                <a:cubicBezTo>
                  <a:pt x="5" y="25"/>
                  <a:pt x="5" y="25"/>
                  <a:pt x="5" y="25"/>
                </a:cubicBezTo>
                <a:cubicBezTo>
                  <a:pt x="11" y="15"/>
                  <a:pt x="11" y="15"/>
                  <a:pt x="11" y="15"/>
                </a:cubicBezTo>
                <a:cubicBezTo>
                  <a:pt x="16" y="5"/>
                  <a:pt x="16" y="5"/>
                  <a:pt x="16" y="5"/>
                </a:cubicBezTo>
                <a:close/>
                <a:moveTo>
                  <a:pt x="17" y="0"/>
                </a:moveTo>
                <a:cubicBezTo>
                  <a:pt x="17" y="0"/>
                  <a:pt x="17" y="0"/>
                  <a:pt x="17" y="0"/>
                </a:cubicBezTo>
                <a:cubicBezTo>
                  <a:pt x="16" y="0"/>
                  <a:pt x="16" y="0"/>
                  <a:pt x="15" y="0"/>
                </a:cubicBezTo>
                <a:cubicBezTo>
                  <a:pt x="8" y="14"/>
                  <a:pt x="8" y="14"/>
                  <a:pt x="8" y="14"/>
                </a:cubicBezTo>
                <a:cubicBezTo>
                  <a:pt x="8" y="14"/>
                  <a:pt x="8" y="14"/>
                  <a:pt x="8" y="14"/>
                </a:cubicBezTo>
                <a:cubicBezTo>
                  <a:pt x="8" y="14"/>
                  <a:pt x="8" y="14"/>
                  <a:pt x="8" y="14"/>
                </a:cubicBezTo>
                <a:cubicBezTo>
                  <a:pt x="0" y="27"/>
                  <a:pt x="0" y="27"/>
                  <a:pt x="0" y="27"/>
                </a:cubicBezTo>
                <a:cubicBezTo>
                  <a:pt x="0" y="27"/>
                  <a:pt x="0" y="27"/>
                  <a:pt x="0" y="28"/>
                </a:cubicBezTo>
                <a:cubicBezTo>
                  <a:pt x="0" y="28"/>
                  <a:pt x="0" y="28"/>
                  <a:pt x="1" y="28"/>
                </a:cubicBezTo>
                <a:cubicBezTo>
                  <a:pt x="16" y="28"/>
                  <a:pt x="16" y="28"/>
                  <a:pt x="16" y="28"/>
                </a:cubicBezTo>
                <a:cubicBezTo>
                  <a:pt x="32" y="28"/>
                  <a:pt x="32" y="28"/>
                  <a:pt x="32" y="28"/>
                </a:cubicBezTo>
                <a:cubicBezTo>
                  <a:pt x="32" y="28"/>
                  <a:pt x="32" y="28"/>
                  <a:pt x="32" y="28"/>
                </a:cubicBezTo>
                <a:cubicBezTo>
                  <a:pt x="32" y="28"/>
                  <a:pt x="32" y="28"/>
                  <a:pt x="32" y="28"/>
                </a:cubicBezTo>
                <a:cubicBezTo>
                  <a:pt x="33" y="28"/>
                  <a:pt x="33" y="27"/>
                  <a:pt x="33" y="27"/>
                </a:cubicBezTo>
                <a:cubicBezTo>
                  <a:pt x="25" y="14"/>
                  <a:pt x="25" y="14"/>
                  <a:pt x="25" y="14"/>
                </a:cubicBezTo>
                <a:cubicBezTo>
                  <a:pt x="17" y="0"/>
                  <a:pt x="17" y="0"/>
                  <a:pt x="17" y="0"/>
                </a:cubicBezTo>
                <a:close/>
                <a:moveTo>
                  <a:pt x="23" y="15"/>
                </a:moveTo>
                <a:cubicBezTo>
                  <a:pt x="16" y="3"/>
                  <a:pt x="16" y="3"/>
                  <a:pt x="16" y="3"/>
                </a:cubicBezTo>
                <a:cubicBezTo>
                  <a:pt x="9" y="15"/>
                  <a:pt x="9" y="15"/>
                  <a:pt x="9" y="15"/>
                </a:cubicBezTo>
                <a:cubicBezTo>
                  <a:pt x="9" y="15"/>
                  <a:pt x="9" y="15"/>
                  <a:pt x="9" y="15"/>
                </a:cubicBezTo>
                <a:cubicBezTo>
                  <a:pt x="2" y="27"/>
                  <a:pt x="2" y="27"/>
                  <a:pt x="2" y="27"/>
                </a:cubicBezTo>
                <a:cubicBezTo>
                  <a:pt x="16" y="27"/>
                  <a:pt x="16" y="27"/>
                  <a:pt x="16" y="27"/>
                </a:cubicBezTo>
                <a:cubicBezTo>
                  <a:pt x="30" y="27"/>
                  <a:pt x="30" y="27"/>
                  <a:pt x="30" y="27"/>
                </a:cubicBezTo>
                <a:cubicBezTo>
                  <a:pt x="23" y="15"/>
                  <a:pt x="23" y="15"/>
                  <a:pt x="23" y="15"/>
                </a:cubicBezTo>
                <a:close/>
                <a:moveTo>
                  <a:pt x="17" y="21"/>
                </a:moveTo>
                <a:cubicBezTo>
                  <a:pt x="15" y="21"/>
                  <a:pt x="15" y="21"/>
                  <a:pt x="15" y="21"/>
                </a:cubicBezTo>
                <a:cubicBezTo>
                  <a:pt x="15" y="24"/>
                  <a:pt x="15" y="24"/>
                  <a:pt x="15" y="24"/>
                </a:cubicBezTo>
                <a:cubicBezTo>
                  <a:pt x="17" y="24"/>
                  <a:pt x="17" y="24"/>
                  <a:pt x="17" y="24"/>
                </a:cubicBezTo>
                <a:cubicBezTo>
                  <a:pt x="17" y="21"/>
                  <a:pt x="17" y="21"/>
                  <a:pt x="17" y="21"/>
                </a:cubicBezTo>
                <a:close/>
                <a:moveTo>
                  <a:pt x="18" y="10"/>
                </a:moveTo>
                <a:cubicBezTo>
                  <a:pt x="15" y="10"/>
                  <a:pt x="15" y="10"/>
                  <a:pt x="15" y="10"/>
                </a:cubicBezTo>
                <a:cubicBezTo>
                  <a:pt x="15" y="19"/>
                  <a:pt x="15" y="19"/>
                  <a:pt x="15" y="19"/>
                </a:cubicBezTo>
                <a:cubicBezTo>
                  <a:pt x="17" y="19"/>
                  <a:pt x="17" y="19"/>
                  <a:pt x="17" y="19"/>
                </a:cubicBezTo>
                <a:lnTo>
                  <a:pt x="18" y="10"/>
                </a:lnTo>
                <a:close/>
              </a:path>
            </a:pathLst>
          </a:custGeom>
          <a:solidFill>
            <a:schemeClr val="tx1">
              <a:lumMod val="75000"/>
              <a:lumOff val="25000"/>
            </a:schemeClr>
          </a:solidFill>
          <a:ln>
            <a:noFill/>
          </a:ln>
        </p:spPr>
        <p:txBody>
          <a:bodyPr vert="horz" wrap="square" lIns="243778" tIns="121888" rIns="243778" bIns="121888" numCol="1" anchor="t" anchorCtr="0" compatLnSpc="1">
            <a:prstTxWarp prst="textNoShape">
              <a:avLst/>
            </a:prstTxWarp>
          </a:bodyPr>
          <a:lstStyle/>
          <a:p>
            <a:endParaRPr lang="en-US" sz="3732"/>
          </a:p>
        </p:txBody>
      </p:sp>
      <p:sp>
        <p:nvSpPr>
          <p:cNvPr id="207" name="Freeform 233"/>
          <p:cNvSpPr>
            <a:spLocks noEditPoints="1"/>
          </p:cNvSpPr>
          <p:nvPr/>
        </p:nvSpPr>
        <p:spPr bwMode="auto">
          <a:xfrm>
            <a:off x="9944477" y="7488145"/>
            <a:ext cx="691336" cy="611706"/>
          </a:xfrm>
          <a:custGeom>
            <a:avLst/>
            <a:gdLst>
              <a:gd name="T0" fmla="*/ 28 w 36"/>
              <a:gd name="T1" fmla="*/ 4 h 32"/>
              <a:gd name="T2" fmla="*/ 27 w 36"/>
              <a:gd name="T3" fmla="*/ 2 h 32"/>
              <a:gd name="T4" fmla="*/ 2 w 36"/>
              <a:gd name="T5" fmla="*/ 8 h 32"/>
              <a:gd name="T6" fmla="*/ 2 w 36"/>
              <a:gd name="T7" fmla="*/ 6 h 32"/>
              <a:gd name="T8" fmla="*/ 29 w 36"/>
              <a:gd name="T9" fmla="*/ 2 h 32"/>
              <a:gd name="T10" fmla="*/ 30 w 36"/>
              <a:gd name="T11" fmla="*/ 13 h 32"/>
              <a:gd name="T12" fmla="*/ 3 w 36"/>
              <a:gd name="T13" fmla="*/ 14 h 32"/>
              <a:gd name="T14" fmla="*/ 5 w 36"/>
              <a:gd name="T15" fmla="*/ 22 h 32"/>
              <a:gd name="T16" fmla="*/ 6 w 36"/>
              <a:gd name="T17" fmla="*/ 22 h 32"/>
              <a:gd name="T18" fmla="*/ 6 w 36"/>
              <a:gd name="T19" fmla="*/ 23 h 32"/>
              <a:gd name="T20" fmla="*/ 0 w 36"/>
              <a:gd name="T21" fmla="*/ 8 h 32"/>
              <a:gd name="T22" fmla="*/ 2 w 36"/>
              <a:gd name="T23" fmla="*/ 6 h 32"/>
              <a:gd name="T24" fmla="*/ 6 w 36"/>
              <a:gd name="T25" fmla="*/ 16 h 32"/>
              <a:gd name="T26" fmla="*/ 9 w 36"/>
              <a:gd name="T27" fmla="*/ 32 h 32"/>
              <a:gd name="T28" fmla="*/ 36 w 36"/>
              <a:gd name="T29" fmla="*/ 30 h 32"/>
              <a:gd name="T30" fmla="*/ 34 w 36"/>
              <a:gd name="T31" fmla="*/ 14 h 32"/>
              <a:gd name="T32" fmla="*/ 33 w 36"/>
              <a:gd name="T33" fmla="*/ 20 h 32"/>
              <a:gd name="T34" fmla="*/ 33 w 36"/>
              <a:gd name="T35" fmla="*/ 17 h 32"/>
              <a:gd name="T36" fmla="*/ 26 w 36"/>
              <a:gd name="T37" fmla="*/ 17 h 32"/>
              <a:gd name="T38" fmla="*/ 26 w 36"/>
              <a:gd name="T39" fmla="*/ 20 h 32"/>
              <a:gd name="T40" fmla="*/ 33 w 36"/>
              <a:gd name="T41" fmla="*/ 20 h 32"/>
              <a:gd name="T42" fmla="*/ 28 w 36"/>
              <a:gd name="T43" fmla="*/ 28 h 32"/>
              <a:gd name="T44" fmla="*/ 28 w 36"/>
              <a:gd name="T45" fmla="*/ 27 h 32"/>
              <a:gd name="T46" fmla="*/ 33 w 36"/>
              <a:gd name="T47" fmla="*/ 28 h 32"/>
              <a:gd name="T48" fmla="*/ 33 w 36"/>
              <a:gd name="T49" fmla="*/ 29 h 32"/>
              <a:gd name="T50" fmla="*/ 22 w 36"/>
              <a:gd name="T51" fmla="*/ 29 h 32"/>
              <a:gd name="T52" fmla="*/ 22 w 36"/>
              <a:gd name="T53" fmla="*/ 28 h 32"/>
              <a:gd name="T54" fmla="*/ 27 w 36"/>
              <a:gd name="T55" fmla="*/ 27 h 32"/>
              <a:gd name="T56" fmla="*/ 27 w 36"/>
              <a:gd name="T57" fmla="*/ 28 h 32"/>
              <a:gd name="T58" fmla="*/ 22 w 36"/>
              <a:gd name="T59" fmla="*/ 29 h 32"/>
              <a:gd name="T60" fmla="*/ 16 w 36"/>
              <a:gd name="T61" fmla="*/ 28 h 32"/>
              <a:gd name="T62" fmla="*/ 16 w 36"/>
              <a:gd name="T63" fmla="*/ 27 h 32"/>
              <a:gd name="T64" fmla="*/ 21 w 36"/>
              <a:gd name="T65" fmla="*/ 28 h 32"/>
              <a:gd name="T66" fmla="*/ 21 w 36"/>
              <a:gd name="T67" fmla="*/ 29 h 32"/>
              <a:gd name="T68" fmla="*/ 10 w 36"/>
              <a:gd name="T69" fmla="*/ 29 h 32"/>
              <a:gd name="T70" fmla="*/ 10 w 36"/>
              <a:gd name="T71" fmla="*/ 28 h 32"/>
              <a:gd name="T72" fmla="*/ 14 w 36"/>
              <a:gd name="T73" fmla="*/ 27 h 32"/>
              <a:gd name="T74" fmla="*/ 15 w 36"/>
              <a:gd name="T75" fmla="*/ 28 h 32"/>
              <a:gd name="T76" fmla="*/ 10 w 36"/>
              <a:gd name="T77" fmla="*/ 29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6" h="32">
                <a:moveTo>
                  <a:pt x="2" y="10"/>
                </a:moveTo>
                <a:cubicBezTo>
                  <a:pt x="28" y="4"/>
                  <a:pt x="28" y="4"/>
                  <a:pt x="28" y="4"/>
                </a:cubicBezTo>
                <a:cubicBezTo>
                  <a:pt x="28" y="2"/>
                  <a:pt x="28" y="2"/>
                  <a:pt x="28" y="2"/>
                </a:cubicBezTo>
                <a:cubicBezTo>
                  <a:pt x="28" y="2"/>
                  <a:pt x="27" y="1"/>
                  <a:pt x="27" y="2"/>
                </a:cubicBezTo>
                <a:cubicBezTo>
                  <a:pt x="3" y="7"/>
                  <a:pt x="3" y="7"/>
                  <a:pt x="3" y="7"/>
                </a:cubicBezTo>
                <a:cubicBezTo>
                  <a:pt x="2" y="7"/>
                  <a:pt x="2" y="8"/>
                  <a:pt x="2" y="8"/>
                </a:cubicBezTo>
                <a:cubicBezTo>
                  <a:pt x="2" y="9"/>
                  <a:pt x="2" y="9"/>
                  <a:pt x="2" y="10"/>
                </a:cubicBezTo>
                <a:close/>
                <a:moveTo>
                  <a:pt x="2" y="6"/>
                </a:moveTo>
                <a:cubicBezTo>
                  <a:pt x="27" y="0"/>
                  <a:pt x="27" y="0"/>
                  <a:pt x="27" y="0"/>
                </a:cubicBezTo>
                <a:cubicBezTo>
                  <a:pt x="28" y="0"/>
                  <a:pt x="29" y="1"/>
                  <a:pt x="29" y="2"/>
                </a:cubicBezTo>
                <a:cubicBezTo>
                  <a:pt x="32" y="13"/>
                  <a:pt x="32" y="13"/>
                  <a:pt x="32" y="13"/>
                </a:cubicBezTo>
                <a:cubicBezTo>
                  <a:pt x="30" y="13"/>
                  <a:pt x="30" y="13"/>
                  <a:pt x="30" y="13"/>
                </a:cubicBezTo>
                <a:cubicBezTo>
                  <a:pt x="29" y="8"/>
                  <a:pt x="29" y="8"/>
                  <a:pt x="29" y="8"/>
                </a:cubicBezTo>
                <a:cubicBezTo>
                  <a:pt x="3" y="14"/>
                  <a:pt x="3" y="14"/>
                  <a:pt x="3" y="14"/>
                </a:cubicBezTo>
                <a:cubicBezTo>
                  <a:pt x="5" y="21"/>
                  <a:pt x="5" y="21"/>
                  <a:pt x="5" y="21"/>
                </a:cubicBezTo>
                <a:cubicBezTo>
                  <a:pt x="5" y="22"/>
                  <a:pt x="5" y="22"/>
                  <a:pt x="5" y="22"/>
                </a:cubicBezTo>
                <a:cubicBezTo>
                  <a:pt x="5" y="22"/>
                  <a:pt x="5" y="22"/>
                  <a:pt x="6" y="22"/>
                </a:cubicBezTo>
                <a:cubicBezTo>
                  <a:pt x="6" y="22"/>
                  <a:pt x="6" y="22"/>
                  <a:pt x="6" y="22"/>
                </a:cubicBezTo>
                <a:cubicBezTo>
                  <a:pt x="6" y="23"/>
                  <a:pt x="6" y="23"/>
                  <a:pt x="6" y="23"/>
                </a:cubicBezTo>
                <a:cubicBezTo>
                  <a:pt x="6" y="23"/>
                  <a:pt x="6" y="23"/>
                  <a:pt x="6" y="23"/>
                </a:cubicBezTo>
                <a:cubicBezTo>
                  <a:pt x="5" y="24"/>
                  <a:pt x="4" y="23"/>
                  <a:pt x="4" y="22"/>
                </a:cubicBezTo>
                <a:cubicBezTo>
                  <a:pt x="0" y="8"/>
                  <a:pt x="0" y="8"/>
                  <a:pt x="0" y="8"/>
                </a:cubicBezTo>
                <a:cubicBezTo>
                  <a:pt x="0" y="8"/>
                  <a:pt x="0" y="7"/>
                  <a:pt x="1" y="7"/>
                </a:cubicBezTo>
                <a:cubicBezTo>
                  <a:pt x="1" y="6"/>
                  <a:pt x="2" y="6"/>
                  <a:pt x="2" y="6"/>
                </a:cubicBezTo>
                <a:close/>
                <a:moveTo>
                  <a:pt x="9" y="14"/>
                </a:moveTo>
                <a:cubicBezTo>
                  <a:pt x="7" y="14"/>
                  <a:pt x="6" y="15"/>
                  <a:pt x="6" y="16"/>
                </a:cubicBezTo>
                <a:cubicBezTo>
                  <a:pt x="6" y="30"/>
                  <a:pt x="6" y="30"/>
                  <a:pt x="6" y="30"/>
                </a:cubicBezTo>
                <a:cubicBezTo>
                  <a:pt x="6" y="31"/>
                  <a:pt x="7" y="32"/>
                  <a:pt x="9" y="32"/>
                </a:cubicBezTo>
                <a:cubicBezTo>
                  <a:pt x="34" y="32"/>
                  <a:pt x="34" y="32"/>
                  <a:pt x="34" y="32"/>
                </a:cubicBezTo>
                <a:cubicBezTo>
                  <a:pt x="35" y="32"/>
                  <a:pt x="36" y="31"/>
                  <a:pt x="36" y="30"/>
                </a:cubicBezTo>
                <a:cubicBezTo>
                  <a:pt x="36" y="16"/>
                  <a:pt x="36" y="16"/>
                  <a:pt x="36" y="16"/>
                </a:cubicBezTo>
                <a:cubicBezTo>
                  <a:pt x="36" y="15"/>
                  <a:pt x="35" y="14"/>
                  <a:pt x="34" y="14"/>
                </a:cubicBezTo>
                <a:cubicBezTo>
                  <a:pt x="9" y="14"/>
                  <a:pt x="9" y="14"/>
                  <a:pt x="9" y="14"/>
                </a:cubicBezTo>
                <a:close/>
                <a:moveTo>
                  <a:pt x="33" y="20"/>
                </a:moveTo>
                <a:cubicBezTo>
                  <a:pt x="33" y="19"/>
                  <a:pt x="33" y="18"/>
                  <a:pt x="33" y="17"/>
                </a:cubicBezTo>
                <a:cubicBezTo>
                  <a:pt x="33" y="17"/>
                  <a:pt x="33" y="17"/>
                  <a:pt x="33" y="17"/>
                </a:cubicBezTo>
                <a:cubicBezTo>
                  <a:pt x="31" y="17"/>
                  <a:pt x="29" y="17"/>
                  <a:pt x="26" y="17"/>
                </a:cubicBezTo>
                <a:cubicBezTo>
                  <a:pt x="26" y="17"/>
                  <a:pt x="26" y="17"/>
                  <a:pt x="26" y="17"/>
                </a:cubicBezTo>
                <a:cubicBezTo>
                  <a:pt x="26" y="18"/>
                  <a:pt x="26" y="19"/>
                  <a:pt x="26" y="20"/>
                </a:cubicBezTo>
                <a:cubicBezTo>
                  <a:pt x="26" y="20"/>
                  <a:pt x="26" y="20"/>
                  <a:pt x="26" y="20"/>
                </a:cubicBezTo>
                <a:cubicBezTo>
                  <a:pt x="29" y="20"/>
                  <a:pt x="31" y="20"/>
                  <a:pt x="33" y="20"/>
                </a:cubicBezTo>
                <a:cubicBezTo>
                  <a:pt x="33" y="20"/>
                  <a:pt x="33" y="20"/>
                  <a:pt x="33" y="20"/>
                </a:cubicBezTo>
                <a:close/>
                <a:moveTo>
                  <a:pt x="28" y="29"/>
                </a:moveTo>
                <a:cubicBezTo>
                  <a:pt x="28" y="29"/>
                  <a:pt x="28" y="29"/>
                  <a:pt x="28" y="28"/>
                </a:cubicBezTo>
                <a:cubicBezTo>
                  <a:pt x="28" y="28"/>
                  <a:pt x="28" y="28"/>
                  <a:pt x="28" y="28"/>
                </a:cubicBezTo>
                <a:cubicBezTo>
                  <a:pt x="28" y="27"/>
                  <a:pt x="28" y="27"/>
                  <a:pt x="28" y="27"/>
                </a:cubicBezTo>
                <a:cubicBezTo>
                  <a:pt x="33" y="27"/>
                  <a:pt x="33" y="27"/>
                  <a:pt x="33" y="27"/>
                </a:cubicBezTo>
                <a:cubicBezTo>
                  <a:pt x="33" y="27"/>
                  <a:pt x="33" y="27"/>
                  <a:pt x="33" y="28"/>
                </a:cubicBezTo>
                <a:cubicBezTo>
                  <a:pt x="33" y="28"/>
                  <a:pt x="33" y="28"/>
                  <a:pt x="33" y="28"/>
                </a:cubicBezTo>
                <a:cubicBezTo>
                  <a:pt x="33" y="29"/>
                  <a:pt x="33" y="29"/>
                  <a:pt x="33" y="29"/>
                </a:cubicBezTo>
                <a:cubicBezTo>
                  <a:pt x="28" y="29"/>
                  <a:pt x="28" y="29"/>
                  <a:pt x="28" y="29"/>
                </a:cubicBezTo>
                <a:close/>
                <a:moveTo>
                  <a:pt x="22" y="29"/>
                </a:moveTo>
                <a:cubicBezTo>
                  <a:pt x="22" y="29"/>
                  <a:pt x="22" y="29"/>
                  <a:pt x="22" y="28"/>
                </a:cubicBezTo>
                <a:cubicBezTo>
                  <a:pt x="22" y="28"/>
                  <a:pt x="22" y="28"/>
                  <a:pt x="22" y="28"/>
                </a:cubicBezTo>
                <a:cubicBezTo>
                  <a:pt x="22" y="27"/>
                  <a:pt x="22" y="27"/>
                  <a:pt x="22" y="27"/>
                </a:cubicBezTo>
                <a:cubicBezTo>
                  <a:pt x="27" y="27"/>
                  <a:pt x="27" y="27"/>
                  <a:pt x="27" y="27"/>
                </a:cubicBezTo>
                <a:cubicBezTo>
                  <a:pt x="27" y="27"/>
                  <a:pt x="27" y="27"/>
                  <a:pt x="27" y="28"/>
                </a:cubicBezTo>
                <a:cubicBezTo>
                  <a:pt x="27" y="28"/>
                  <a:pt x="27" y="28"/>
                  <a:pt x="27" y="28"/>
                </a:cubicBezTo>
                <a:cubicBezTo>
                  <a:pt x="27" y="29"/>
                  <a:pt x="27" y="29"/>
                  <a:pt x="27" y="29"/>
                </a:cubicBezTo>
                <a:cubicBezTo>
                  <a:pt x="22" y="29"/>
                  <a:pt x="22" y="29"/>
                  <a:pt x="22" y="29"/>
                </a:cubicBezTo>
                <a:close/>
                <a:moveTo>
                  <a:pt x="16" y="29"/>
                </a:moveTo>
                <a:cubicBezTo>
                  <a:pt x="16" y="29"/>
                  <a:pt x="16" y="29"/>
                  <a:pt x="16" y="28"/>
                </a:cubicBezTo>
                <a:cubicBezTo>
                  <a:pt x="16" y="28"/>
                  <a:pt x="16" y="28"/>
                  <a:pt x="16" y="28"/>
                </a:cubicBezTo>
                <a:cubicBezTo>
                  <a:pt x="16" y="27"/>
                  <a:pt x="16" y="27"/>
                  <a:pt x="16" y="27"/>
                </a:cubicBezTo>
                <a:cubicBezTo>
                  <a:pt x="21" y="27"/>
                  <a:pt x="21" y="27"/>
                  <a:pt x="21" y="27"/>
                </a:cubicBezTo>
                <a:cubicBezTo>
                  <a:pt x="21" y="27"/>
                  <a:pt x="21" y="27"/>
                  <a:pt x="21" y="28"/>
                </a:cubicBezTo>
                <a:cubicBezTo>
                  <a:pt x="21" y="28"/>
                  <a:pt x="21" y="28"/>
                  <a:pt x="21" y="28"/>
                </a:cubicBezTo>
                <a:cubicBezTo>
                  <a:pt x="21" y="29"/>
                  <a:pt x="21" y="29"/>
                  <a:pt x="21" y="29"/>
                </a:cubicBezTo>
                <a:cubicBezTo>
                  <a:pt x="16" y="29"/>
                  <a:pt x="16" y="29"/>
                  <a:pt x="16" y="29"/>
                </a:cubicBezTo>
                <a:close/>
                <a:moveTo>
                  <a:pt x="10" y="29"/>
                </a:moveTo>
                <a:cubicBezTo>
                  <a:pt x="10" y="29"/>
                  <a:pt x="10" y="29"/>
                  <a:pt x="10" y="28"/>
                </a:cubicBezTo>
                <a:cubicBezTo>
                  <a:pt x="10" y="28"/>
                  <a:pt x="10" y="28"/>
                  <a:pt x="10" y="28"/>
                </a:cubicBezTo>
                <a:cubicBezTo>
                  <a:pt x="10" y="27"/>
                  <a:pt x="10" y="27"/>
                  <a:pt x="10" y="27"/>
                </a:cubicBezTo>
                <a:cubicBezTo>
                  <a:pt x="14" y="27"/>
                  <a:pt x="14" y="27"/>
                  <a:pt x="14" y="27"/>
                </a:cubicBezTo>
                <a:cubicBezTo>
                  <a:pt x="15" y="27"/>
                  <a:pt x="15" y="27"/>
                  <a:pt x="15" y="28"/>
                </a:cubicBezTo>
                <a:cubicBezTo>
                  <a:pt x="15" y="28"/>
                  <a:pt x="15" y="28"/>
                  <a:pt x="15" y="28"/>
                </a:cubicBezTo>
                <a:cubicBezTo>
                  <a:pt x="15" y="29"/>
                  <a:pt x="15" y="29"/>
                  <a:pt x="14" y="29"/>
                </a:cubicBezTo>
                <a:lnTo>
                  <a:pt x="10" y="29"/>
                </a:lnTo>
                <a:close/>
              </a:path>
            </a:pathLst>
          </a:custGeom>
          <a:solidFill>
            <a:schemeClr val="tx1">
              <a:lumMod val="75000"/>
              <a:lumOff val="25000"/>
            </a:schemeClr>
          </a:solidFill>
          <a:ln>
            <a:noFill/>
          </a:ln>
        </p:spPr>
        <p:txBody>
          <a:bodyPr vert="horz" wrap="square" lIns="243778" tIns="121888" rIns="243778" bIns="121888" numCol="1" anchor="t" anchorCtr="0" compatLnSpc="1">
            <a:prstTxWarp prst="textNoShape">
              <a:avLst/>
            </a:prstTxWarp>
          </a:bodyPr>
          <a:lstStyle/>
          <a:p>
            <a:endParaRPr lang="en-US" sz="3732"/>
          </a:p>
        </p:txBody>
      </p:sp>
      <p:sp>
        <p:nvSpPr>
          <p:cNvPr id="208" name="Freeform 234"/>
          <p:cNvSpPr>
            <a:spLocks noEditPoints="1"/>
          </p:cNvSpPr>
          <p:nvPr/>
        </p:nvSpPr>
        <p:spPr bwMode="auto">
          <a:xfrm>
            <a:off x="12460073" y="7582253"/>
            <a:ext cx="633424" cy="423490"/>
          </a:xfrm>
          <a:custGeom>
            <a:avLst/>
            <a:gdLst>
              <a:gd name="T0" fmla="*/ 13 w 33"/>
              <a:gd name="T1" fmla="*/ 21 h 22"/>
              <a:gd name="T2" fmla="*/ 2 w 33"/>
              <a:gd name="T3" fmla="*/ 21 h 22"/>
              <a:gd name="T4" fmla="*/ 13 w 33"/>
              <a:gd name="T5" fmla="*/ 19 h 22"/>
              <a:gd name="T6" fmla="*/ 2 w 33"/>
              <a:gd name="T7" fmla="*/ 19 h 22"/>
              <a:gd name="T8" fmla="*/ 13 w 33"/>
              <a:gd name="T9" fmla="*/ 16 h 22"/>
              <a:gd name="T10" fmla="*/ 2 w 33"/>
              <a:gd name="T11" fmla="*/ 3 h 22"/>
              <a:gd name="T12" fmla="*/ 13 w 33"/>
              <a:gd name="T13" fmla="*/ 0 h 22"/>
              <a:gd name="T14" fmla="*/ 0 w 33"/>
              <a:gd name="T15" fmla="*/ 19 h 22"/>
              <a:gd name="T16" fmla="*/ 19 w 33"/>
              <a:gd name="T17" fmla="*/ 22 h 22"/>
              <a:gd name="T18" fmla="*/ 19 w 33"/>
              <a:gd name="T19" fmla="*/ 21 h 22"/>
              <a:gd name="T20" fmla="*/ 19 w 33"/>
              <a:gd name="T21" fmla="*/ 19 h 22"/>
              <a:gd name="T22" fmla="*/ 19 w 33"/>
              <a:gd name="T23" fmla="*/ 16 h 22"/>
              <a:gd name="T24" fmla="*/ 19 w 33"/>
              <a:gd name="T25" fmla="*/ 14 h 22"/>
              <a:gd name="T26" fmla="*/ 19 w 33"/>
              <a:gd name="T27" fmla="*/ 3 h 22"/>
              <a:gd name="T28" fmla="*/ 14 w 33"/>
              <a:gd name="T29" fmla="*/ 0 h 22"/>
              <a:gd name="T30" fmla="*/ 14 w 33"/>
              <a:gd name="T31" fmla="*/ 5 h 22"/>
              <a:gd name="T32" fmla="*/ 14 w 33"/>
              <a:gd name="T33" fmla="*/ 16 h 22"/>
              <a:gd name="T34" fmla="*/ 14 w 33"/>
              <a:gd name="T35" fmla="*/ 19 h 22"/>
              <a:gd name="T36" fmla="*/ 14 w 33"/>
              <a:gd name="T37" fmla="*/ 21 h 22"/>
              <a:gd name="T38" fmla="*/ 14 w 33"/>
              <a:gd name="T39" fmla="*/ 21 h 22"/>
              <a:gd name="T40" fmla="*/ 31 w 33"/>
              <a:gd name="T41" fmla="*/ 22 h 22"/>
              <a:gd name="T42" fmla="*/ 31 w 33"/>
              <a:gd name="T43" fmla="*/ 0 h 22"/>
              <a:gd name="T44" fmla="*/ 31 w 33"/>
              <a:gd name="T45" fmla="*/ 2 h 22"/>
              <a:gd name="T46" fmla="*/ 31 w 33"/>
              <a:gd name="T47" fmla="*/ 16 h 22"/>
              <a:gd name="T48" fmla="*/ 31 w 33"/>
              <a:gd name="T49" fmla="*/ 19 h 22"/>
              <a:gd name="T50" fmla="*/ 31 w 33"/>
              <a:gd name="T51" fmla="*/ 19 h 22"/>
              <a:gd name="T52" fmla="*/ 31 w 33"/>
              <a:gd name="T53" fmla="*/ 20 h 22"/>
              <a:gd name="T54" fmla="*/ 31 w 33"/>
              <a:gd name="T55" fmla="*/ 21 h 22"/>
              <a:gd name="T56" fmla="*/ 13 w 33"/>
              <a:gd name="T57" fmla="*/ 4 h 22"/>
              <a:gd name="T58" fmla="*/ 13 w 33"/>
              <a:gd name="T59" fmla="*/ 12 h 22"/>
              <a:gd name="T60" fmla="*/ 13 w 33"/>
              <a:gd name="T61" fmla="*/ 4 h 22"/>
              <a:gd name="T62" fmla="*/ 21 w 33"/>
              <a:gd name="T63" fmla="*/ 6 h 22"/>
              <a:gd name="T64" fmla="*/ 21 w 33"/>
              <a:gd name="T65" fmla="*/ 15 h 22"/>
              <a:gd name="T66" fmla="*/ 30 w 33"/>
              <a:gd name="T67" fmla="*/ 9 h 22"/>
              <a:gd name="T68" fmla="*/ 29 w 33"/>
              <a:gd name="T69" fmla="*/ 8 h 22"/>
              <a:gd name="T70" fmla="*/ 31 w 33"/>
              <a:gd name="T71" fmla="*/ 15 h 22"/>
              <a:gd name="T72" fmla="*/ 27 w 33"/>
              <a:gd name="T73" fmla="*/ 16 h 22"/>
              <a:gd name="T74" fmla="*/ 27 w 33"/>
              <a:gd name="T75" fmla="*/ 15 h 22"/>
              <a:gd name="T76" fmla="*/ 31 w 33"/>
              <a:gd name="T77" fmla="*/ 3 h 22"/>
              <a:gd name="T78" fmla="*/ 27 w 33"/>
              <a:gd name="T79" fmla="*/ 4 h 22"/>
              <a:gd name="T80" fmla="*/ 27 w 33"/>
              <a:gd name="T81" fmla="*/ 3 h 22"/>
              <a:gd name="T82" fmla="*/ 5 w 33"/>
              <a:gd name="T83" fmla="*/ 8 h 22"/>
              <a:gd name="T84" fmla="*/ 3 w 33"/>
              <a:gd name="T85" fmla="*/ 9 h 22"/>
              <a:gd name="T86" fmla="*/ 7 w 33"/>
              <a:gd name="T87" fmla="*/ 15 h 22"/>
              <a:gd name="T88" fmla="*/ 3 w 33"/>
              <a:gd name="T89" fmla="*/ 16 h 22"/>
              <a:gd name="T90" fmla="*/ 3 w 33"/>
              <a:gd name="T91" fmla="*/ 15 h 22"/>
              <a:gd name="T92" fmla="*/ 7 w 33"/>
              <a:gd name="T93" fmla="*/ 3 h 22"/>
              <a:gd name="T94" fmla="*/ 3 w 33"/>
              <a:gd name="T95" fmla="*/ 4 h 22"/>
              <a:gd name="T96" fmla="*/ 3 w 33"/>
              <a:gd name="T97" fmla="*/ 3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3" h="22">
                <a:moveTo>
                  <a:pt x="3" y="22"/>
                </a:moveTo>
                <a:cubicBezTo>
                  <a:pt x="13" y="22"/>
                  <a:pt x="13" y="22"/>
                  <a:pt x="13" y="22"/>
                </a:cubicBezTo>
                <a:cubicBezTo>
                  <a:pt x="13" y="21"/>
                  <a:pt x="13" y="21"/>
                  <a:pt x="13" y="21"/>
                </a:cubicBezTo>
                <a:cubicBezTo>
                  <a:pt x="2" y="21"/>
                  <a:pt x="2" y="21"/>
                  <a:pt x="2" y="21"/>
                </a:cubicBezTo>
                <a:cubicBezTo>
                  <a:pt x="2" y="21"/>
                  <a:pt x="2" y="21"/>
                  <a:pt x="2" y="21"/>
                </a:cubicBezTo>
                <a:cubicBezTo>
                  <a:pt x="2" y="21"/>
                  <a:pt x="2" y="21"/>
                  <a:pt x="2" y="21"/>
                </a:cubicBezTo>
                <a:cubicBezTo>
                  <a:pt x="2" y="20"/>
                  <a:pt x="2" y="20"/>
                  <a:pt x="2" y="20"/>
                </a:cubicBezTo>
                <a:cubicBezTo>
                  <a:pt x="13" y="20"/>
                  <a:pt x="13" y="20"/>
                  <a:pt x="13" y="20"/>
                </a:cubicBezTo>
                <a:cubicBezTo>
                  <a:pt x="13" y="19"/>
                  <a:pt x="13" y="19"/>
                  <a:pt x="13" y="19"/>
                </a:cubicBezTo>
                <a:cubicBezTo>
                  <a:pt x="2" y="19"/>
                  <a:pt x="2" y="19"/>
                  <a:pt x="2" y="19"/>
                </a:cubicBezTo>
                <a:cubicBezTo>
                  <a:pt x="2" y="19"/>
                  <a:pt x="2" y="19"/>
                  <a:pt x="2" y="19"/>
                </a:cubicBezTo>
                <a:cubicBezTo>
                  <a:pt x="2" y="19"/>
                  <a:pt x="2" y="19"/>
                  <a:pt x="2" y="19"/>
                </a:cubicBezTo>
                <a:cubicBezTo>
                  <a:pt x="2" y="19"/>
                  <a:pt x="2" y="19"/>
                  <a:pt x="2" y="19"/>
                </a:cubicBezTo>
                <a:cubicBezTo>
                  <a:pt x="13" y="19"/>
                  <a:pt x="13" y="19"/>
                  <a:pt x="13" y="19"/>
                </a:cubicBezTo>
                <a:cubicBezTo>
                  <a:pt x="13" y="16"/>
                  <a:pt x="13" y="16"/>
                  <a:pt x="13" y="16"/>
                </a:cubicBezTo>
                <a:cubicBezTo>
                  <a:pt x="3" y="16"/>
                  <a:pt x="3" y="16"/>
                  <a:pt x="3" y="16"/>
                </a:cubicBezTo>
                <a:cubicBezTo>
                  <a:pt x="2" y="16"/>
                  <a:pt x="2" y="16"/>
                  <a:pt x="2" y="15"/>
                </a:cubicBezTo>
                <a:cubicBezTo>
                  <a:pt x="2" y="11"/>
                  <a:pt x="2" y="7"/>
                  <a:pt x="2" y="3"/>
                </a:cubicBezTo>
                <a:cubicBezTo>
                  <a:pt x="2" y="3"/>
                  <a:pt x="2" y="2"/>
                  <a:pt x="3" y="2"/>
                </a:cubicBezTo>
                <a:cubicBezTo>
                  <a:pt x="13" y="2"/>
                  <a:pt x="13" y="2"/>
                  <a:pt x="13" y="2"/>
                </a:cubicBezTo>
                <a:cubicBezTo>
                  <a:pt x="13" y="0"/>
                  <a:pt x="13" y="0"/>
                  <a:pt x="13" y="0"/>
                </a:cubicBezTo>
                <a:cubicBezTo>
                  <a:pt x="3" y="0"/>
                  <a:pt x="3" y="0"/>
                  <a:pt x="3" y="0"/>
                </a:cubicBezTo>
                <a:cubicBezTo>
                  <a:pt x="1" y="0"/>
                  <a:pt x="0" y="1"/>
                  <a:pt x="0" y="3"/>
                </a:cubicBezTo>
                <a:cubicBezTo>
                  <a:pt x="0" y="19"/>
                  <a:pt x="0" y="19"/>
                  <a:pt x="0" y="19"/>
                </a:cubicBezTo>
                <a:cubicBezTo>
                  <a:pt x="0" y="21"/>
                  <a:pt x="1" y="22"/>
                  <a:pt x="3" y="22"/>
                </a:cubicBezTo>
                <a:close/>
                <a:moveTo>
                  <a:pt x="14" y="22"/>
                </a:moveTo>
                <a:cubicBezTo>
                  <a:pt x="19" y="22"/>
                  <a:pt x="19" y="22"/>
                  <a:pt x="19" y="22"/>
                </a:cubicBezTo>
                <a:cubicBezTo>
                  <a:pt x="19" y="21"/>
                  <a:pt x="19" y="21"/>
                  <a:pt x="19" y="21"/>
                </a:cubicBezTo>
                <a:cubicBezTo>
                  <a:pt x="19" y="21"/>
                  <a:pt x="19" y="21"/>
                  <a:pt x="19" y="21"/>
                </a:cubicBezTo>
                <a:cubicBezTo>
                  <a:pt x="19" y="21"/>
                  <a:pt x="19" y="21"/>
                  <a:pt x="19" y="21"/>
                </a:cubicBezTo>
                <a:cubicBezTo>
                  <a:pt x="19" y="21"/>
                  <a:pt x="19" y="21"/>
                  <a:pt x="19" y="21"/>
                </a:cubicBezTo>
                <a:cubicBezTo>
                  <a:pt x="19" y="19"/>
                  <a:pt x="19" y="19"/>
                  <a:pt x="19" y="19"/>
                </a:cubicBezTo>
                <a:cubicBezTo>
                  <a:pt x="19" y="19"/>
                  <a:pt x="19" y="19"/>
                  <a:pt x="19" y="19"/>
                </a:cubicBezTo>
                <a:cubicBezTo>
                  <a:pt x="19" y="19"/>
                  <a:pt x="19" y="19"/>
                  <a:pt x="19" y="19"/>
                </a:cubicBezTo>
                <a:cubicBezTo>
                  <a:pt x="19" y="19"/>
                  <a:pt x="19" y="19"/>
                  <a:pt x="19" y="19"/>
                </a:cubicBezTo>
                <a:cubicBezTo>
                  <a:pt x="19" y="16"/>
                  <a:pt x="19" y="16"/>
                  <a:pt x="19" y="16"/>
                </a:cubicBezTo>
                <a:cubicBezTo>
                  <a:pt x="19" y="16"/>
                  <a:pt x="19" y="16"/>
                  <a:pt x="19" y="16"/>
                </a:cubicBezTo>
                <a:cubicBezTo>
                  <a:pt x="19" y="14"/>
                  <a:pt x="19" y="14"/>
                  <a:pt x="19" y="14"/>
                </a:cubicBezTo>
                <a:cubicBezTo>
                  <a:pt x="19" y="14"/>
                  <a:pt x="19" y="14"/>
                  <a:pt x="19" y="14"/>
                </a:cubicBezTo>
                <a:cubicBezTo>
                  <a:pt x="19" y="5"/>
                  <a:pt x="19" y="5"/>
                  <a:pt x="19" y="5"/>
                </a:cubicBezTo>
                <a:cubicBezTo>
                  <a:pt x="19" y="5"/>
                  <a:pt x="19" y="5"/>
                  <a:pt x="19" y="5"/>
                </a:cubicBezTo>
                <a:cubicBezTo>
                  <a:pt x="19" y="3"/>
                  <a:pt x="19" y="3"/>
                  <a:pt x="19" y="3"/>
                </a:cubicBezTo>
                <a:cubicBezTo>
                  <a:pt x="19" y="2"/>
                  <a:pt x="19" y="2"/>
                  <a:pt x="19" y="2"/>
                </a:cubicBezTo>
                <a:cubicBezTo>
                  <a:pt x="19" y="0"/>
                  <a:pt x="19" y="0"/>
                  <a:pt x="19" y="0"/>
                </a:cubicBezTo>
                <a:cubicBezTo>
                  <a:pt x="14" y="0"/>
                  <a:pt x="14" y="0"/>
                  <a:pt x="14" y="0"/>
                </a:cubicBezTo>
                <a:cubicBezTo>
                  <a:pt x="14" y="2"/>
                  <a:pt x="14" y="2"/>
                  <a:pt x="14" y="2"/>
                </a:cubicBezTo>
                <a:cubicBezTo>
                  <a:pt x="14" y="3"/>
                  <a:pt x="14" y="3"/>
                  <a:pt x="14" y="3"/>
                </a:cubicBezTo>
                <a:cubicBezTo>
                  <a:pt x="14" y="5"/>
                  <a:pt x="14" y="5"/>
                  <a:pt x="14" y="5"/>
                </a:cubicBezTo>
                <a:cubicBezTo>
                  <a:pt x="14" y="5"/>
                  <a:pt x="14" y="5"/>
                  <a:pt x="14" y="5"/>
                </a:cubicBezTo>
                <a:cubicBezTo>
                  <a:pt x="14" y="14"/>
                  <a:pt x="14" y="14"/>
                  <a:pt x="14" y="14"/>
                </a:cubicBezTo>
                <a:cubicBezTo>
                  <a:pt x="14" y="16"/>
                  <a:pt x="14" y="16"/>
                  <a:pt x="14" y="16"/>
                </a:cubicBezTo>
                <a:cubicBezTo>
                  <a:pt x="14" y="16"/>
                  <a:pt x="14" y="16"/>
                  <a:pt x="14" y="16"/>
                </a:cubicBezTo>
                <a:cubicBezTo>
                  <a:pt x="14" y="19"/>
                  <a:pt x="14" y="19"/>
                  <a:pt x="14" y="19"/>
                </a:cubicBezTo>
                <a:cubicBezTo>
                  <a:pt x="14" y="19"/>
                  <a:pt x="14" y="19"/>
                  <a:pt x="14" y="19"/>
                </a:cubicBezTo>
                <a:cubicBezTo>
                  <a:pt x="14" y="19"/>
                  <a:pt x="14" y="19"/>
                  <a:pt x="14" y="19"/>
                </a:cubicBezTo>
                <a:cubicBezTo>
                  <a:pt x="14" y="19"/>
                  <a:pt x="14" y="19"/>
                  <a:pt x="14" y="19"/>
                </a:cubicBezTo>
                <a:cubicBezTo>
                  <a:pt x="14" y="21"/>
                  <a:pt x="14" y="21"/>
                  <a:pt x="14" y="21"/>
                </a:cubicBezTo>
                <a:cubicBezTo>
                  <a:pt x="14" y="21"/>
                  <a:pt x="14" y="21"/>
                  <a:pt x="14" y="21"/>
                </a:cubicBezTo>
                <a:cubicBezTo>
                  <a:pt x="14" y="21"/>
                  <a:pt x="14" y="21"/>
                  <a:pt x="14" y="21"/>
                </a:cubicBezTo>
                <a:cubicBezTo>
                  <a:pt x="14" y="21"/>
                  <a:pt x="14" y="21"/>
                  <a:pt x="14" y="21"/>
                </a:cubicBezTo>
                <a:cubicBezTo>
                  <a:pt x="14" y="22"/>
                  <a:pt x="14" y="22"/>
                  <a:pt x="14" y="22"/>
                </a:cubicBezTo>
                <a:close/>
                <a:moveTo>
                  <a:pt x="21" y="22"/>
                </a:moveTo>
                <a:cubicBezTo>
                  <a:pt x="31" y="22"/>
                  <a:pt x="31" y="22"/>
                  <a:pt x="31" y="22"/>
                </a:cubicBezTo>
                <a:cubicBezTo>
                  <a:pt x="32" y="22"/>
                  <a:pt x="33" y="21"/>
                  <a:pt x="33" y="19"/>
                </a:cubicBezTo>
                <a:cubicBezTo>
                  <a:pt x="33" y="3"/>
                  <a:pt x="33" y="3"/>
                  <a:pt x="33" y="3"/>
                </a:cubicBezTo>
                <a:cubicBezTo>
                  <a:pt x="33" y="1"/>
                  <a:pt x="32" y="0"/>
                  <a:pt x="31" y="0"/>
                </a:cubicBezTo>
                <a:cubicBezTo>
                  <a:pt x="21" y="0"/>
                  <a:pt x="21" y="0"/>
                  <a:pt x="21" y="0"/>
                </a:cubicBezTo>
                <a:cubicBezTo>
                  <a:pt x="21" y="2"/>
                  <a:pt x="21" y="2"/>
                  <a:pt x="21" y="2"/>
                </a:cubicBezTo>
                <a:cubicBezTo>
                  <a:pt x="31" y="2"/>
                  <a:pt x="31" y="2"/>
                  <a:pt x="31" y="2"/>
                </a:cubicBezTo>
                <a:cubicBezTo>
                  <a:pt x="31" y="2"/>
                  <a:pt x="32" y="3"/>
                  <a:pt x="32" y="3"/>
                </a:cubicBezTo>
                <a:cubicBezTo>
                  <a:pt x="32" y="7"/>
                  <a:pt x="32" y="11"/>
                  <a:pt x="32" y="15"/>
                </a:cubicBezTo>
                <a:cubicBezTo>
                  <a:pt x="32" y="16"/>
                  <a:pt x="31" y="16"/>
                  <a:pt x="31" y="16"/>
                </a:cubicBezTo>
                <a:cubicBezTo>
                  <a:pt x="21" y="16"/>
                  <a:pt x="21" y="16"/>
                  <a:pt x="21" y="16"/>
                </a:cubicBezTo>
                <a:cubicBezTo>
                  <a:pt x="21" y="19"/>
                  <a:pt x="21" y="19"/>
                  <a:pt x="21" y="19"/>
                </a:cubicBezTo>
                <a:cubicBezTo>
                  <a:pt x="31" y="19"/>
                  <a:pt x="31" y="19"/>
                  <a:pt x="31" y="19"/>
                </a:cubicBezTo>
                <a:cubicBezTo>
                  <a:pt x="32" y="19"/>
                  <a:pt x="32" y="19"/>
                  <a:pt x="32" y="19"/>
                </a:cubicBezTo>
                <a:cubicBezTo>
                  <a:pt x="32" y="19"/>
                  <a:pt x="32" y="19"/>
                  <a:pt x="32" y="19"/>
                </a:cubicBezTo>
                <a:cubicBezTo>
                  <a:pt x="32" y="19"/>
                  <a:pt x="32" y="19"/>
                  <a:pt x="31" y="19"/>
                </a:cubicBezTo>
                <a:cubicBezTo>
                  <a:pt x="21" y="19"/>
                  <a:pt x="21" y="19"/>
                  <a:pt x="21" y="19"/>
                </a:cubicBezTo>
                <a:cubicBezTo>
                  <a:pt x="21" y="20"/>
                  <a:pt x="21" y="20"/>
                  <a:pt x="21" y="20"/>
                </a:cubicBezTo>
                <a:cubicBezTo>
                  <a:pt x="31" y="20"/>
                  <a:pt x="31" y="20"/>
                  <a:pt x="31" y="20"/>
                </a:cubicBezTo>
                <a:cubicBezTo>
                  <a:pt x="32" y="20"/>
                  <a:pt x="32" y="20"/>
                  <a:pt x="32" y="21"/>
                </a:cubicBezTo>
                <a:cubicBezTo>
                  <a:pt x="32" y="21"/>
                  <a:pt x="32" y="21"/>
                  <a:pt x="32" y="21"/>
                </a:cubicBezTo>
                <a:cubicBezTo>
                  <a:pt x="32" y="21"/>
                  <a:pt x="32" y="21"/>
                  <a:pt x="31" y="21"/>
                </a:cubicBezTo>
                <a:cubicBezTo>
                  <a:pt x="21" y="21"/>
                  <a:pt x="21" y="21"/>
                  <a:pt x="21" y="21"/>
                </a:cubicBezTo>
                <a:cubicBezTo>
                  <a:pt x="21" y="22"/>
                  <a:pt x="21" y="22"/>
                  <a:pt x="21" y="22"/>
                </a:cubicBezTo>
                <a:close/>
                <a:moveTo>
                  <a:pt x="13" y="4"/>
                </a:moveTo>
                <a:cubicBezTo>
                  <a:pt x="13" y="6"/>
                  <a:pt x="13" y="6"/>
                  <a:pt x="13" y="6"/>
                </a:cubicBezTo>
                <a:cubicBezTo>
                  <a:pt x="13" y="7"/>
                  <a:pt x="12" y="8"/>
                  <a:pt x="12" y="9"/>
                </a:cubicBezTo>
                <a:cubicBezTo>
                  <a:pt x="12" y="10"/>
                  <a:pt x="13" y="11"/>
                  <a:pt x="13" y="12"/>
                </a:cubicBezTo>
                <a:cubicBezTo>
                  <a:pt x="13" y="15"/>
                  <a:pt x="13" y="15"/>
                  <a:pt x="13" y="15"/>
                </a:cubicBezTo>
                <a:cubicBezTo>
                  <a:pt x="12" y="14"/>
                  <a:pt x="11" y="12"/>
                  <a:pt x="11" y="9"/>
                </a:cubicBezTo>
                <a:cubicBezTo>
                  <a:pt x="11" y="7"/>
                  <a:pt x="12" y="5"/>
                  <a:pt x="13" y="4"/>
                </a:cubicBezTo>
                <a:close/>
                <a:moveTo>
                  <a:pt x="21" y="12"/>
                </a:moveTo>
                <a:cubicBezTo>
                  <a:pt x="21" y="11"/>
                  <a:pt x="21" y="10"/>
                  <a:pt x="21" y="9"/>
                </a:cubicBezTo>
                <a:cubicBezTo>
                  <a:pt x="21" y="8"/>
                  <a:pt x="21" y="7"/>
                  <a:pt x="21" y="6"/>
                </a:cubicBezTo>
                <a:cubicBezTo>
                  <a:pt x="21" y="4"/>
                  <a:pt x="21" y="4"/>
                  <a:pt x="21" y="4"/>
                </a:cubicBezTo>
                <a:cubicBezTo>
                  <a:pt x="22" y="5"/>
                  <a:pt x="23" y="7"/>
                  <a:pt x="23" y="9"/>
                </a:cubicBezTo>
                <a:cubicBezTo>
                  <a:pt x="23" y="12"/>
                  <a:pt x="22" y="14"/>
                  <a:pt x="21" y="15"/>
                </a:cubicBezTo>
                <a:cubicBezTo>
                  <a:pt x="21" y="12"/>
                  <a:pt x="21" y="12"/>
                  <a:pt x="21" y="12"/>
                </a:cubicBezTo>
                <a:close/>
                <a:moveTo>
                  <a:pt x="29" y="8"/>
                </a:moveTo>
                <a:cubicBezTo>
                  <a:pt x="30" y="8"/>
                  <a:pt x="30" y="9"/>
                  <a:pt x="30" y="9"/>
                </a:cubicBezTo>
                <a:cubicBezTo>
                  <a:pt x="30" y="10"/>
                  <a:pt x="30" y="11"/>
                  <a:pt x="29" y="11"/>
                </a:cubicBezTo>
                <a:cubicBezTo>
                  <a:pt x="28" y="11"/>
                  <a:pt x="28" y="10"/>
                  <a:pt x="28" y="9"/>
                </a:cubicBezTo>
                <a:cubicBezTo>
                  <a:pt x="28" y="9"/>
                  <a:pt x="28" y="8"/>
                  <a:pt x="29" y="8"/>
                </a:cubicBezTo>
                <a:close/>
                <a:moveTo>
                  <a:pt x="27" y="15"/>
                </a:moveTo>
                <a:cubicBezTo>
                  <a:pt x="31" y="15"/>
                  <a:pt x="31" y="15"/>
                  <a:pt x="31" y="15"/>
                </a:cubicBezTo>
                <a:cubicBezTo>
                  <a:pt x="31" y="15"/>
                  <a:pt x="31" y="15"/>
                  <a:pt x="31" y="15"/>
                </a:cubicBezTo>
                <a:cubicBezTo>
                  <a:pt x="31" y="15"/>
                  <a:pt x="31" y="15"/>
                  <a:pt x="31" y="15"/>
                </a:cubicBezTo>
                <a:cubicBezTo>
                  <a:pt x="31" y="16"/>
                  <a:pt x="31" y="16"/>
                  <a:pt x="31" y="16"/>
                </a:cubicBezTo>
                <a:cubicBezTo>
                  <a:pt x="27" y="16"/>
                  <a:pt x="27" y="16"/>
                  <a:pt x="27" y="16"/>
                </a:cubicBezTo>
                <a:cubicBezTo>
                  <a:pt x="27" y="16"/>
                  <a:pt x="27" y="16"/>
                  <a:pt x="27" y="15"/>
                </a:cubicBezTo>
                <a:cubicBezTo>
                  <a:pt x="27" y="15"/>
                  <a:pt x="27" y="15"/>
                  <a:pt x="27" y="15"/>
                </a:cubicBezTo>
                <a:cubicBezTo>
                  <a:pt x="27" y="15"/>
                  <a:pt x="27" y="15"/>
                  <a:pt x="27" y="15"/>
                </a:cubicBezTo>
                <a:close/>
                <a:moveTo>
                  <a:pt x="27" y="3"/>
                </a:moveTo>
                <a:cubicBezTo>
                  <a:pt x="31" y="3"/>
                  <a:pt x="31" y="3"/>
                  <a:pt x="31" y="3"/>
                </a:cubicBezTo>
                <a:cubicBezTo>
                  <a:pt x="31" y="3"/>
                  <a:pt x="31" y="3"/>
                  <a:pt x="31" y="3"/>
                </a:cubicBezTo>
                <a:cubicBezTo>
                  <a:pt x="31" y="4"/>
                  <a:pt x="31" y="4"/>
                  <a:pt x="31" y="4"/>
                </a:cubicBezTo>
                <a:cubicBezTo>
                  <a:pt x="31" y="4"/>
                  <a:pt x="31" y="4"/>
                  <a:pt x="31" y="4"/>
                </a:cubicBezTo>
                <a:cubicBezTo>
                  <a:pt x="27" y="4"/>
                  <a:pt x="27" y="4"/>
                  <a:pt x="27" y="4"/>
                </a:cubicBezTo>
                <a:cubicBezTo>
                  <a:pt x="27" y="4"/>
                  <a:pt x="27" y="4"/>
                  <a:pt x="27" y="4"/>
                </a:cubicBezTo>
                <a:cubicBezTo>
                  <a:pt x="27" y="3"/>
                  <a:pt x="27" y="3"/>
                  <a:pt x="27" y="3"/>
                </a:cubicBezTo>
                <a:cubicBezTo>
                  <a:pt x="27" y="3"/>
                  <a:pt x="27" y="3"/>
                  <a:pt x="27" y="3"/>
                </a:cubicBezTo>
                <a:close/>
                <a:moveTo>
                  <a:pt x="14" y="14"/>
                </a:moveTo>
                <a:cubicBezTo>
                  <a:pt x="14" y="14"/>
                  <a:pt x="14" y="14"/>
                  <a:pt x="14" y="14"/>
                </a:cubicBezTo>
                <a:close/>
                <a:moveTo>
                  <a:pt x="5" y="8"/>
                </a:moveTo>
                <a:cubicBezTo>
                  <a:pt x="5" y="8"/>
                  <a:pt x="6" y="9"/>
                  <a:pt x="6" y="9"/>
                </a:cubicBezTo>
                <a:cubicBezTo>
                  <a:pt x="6" y="10"/>
                  <a:pt x="5" y="11"/>
                  <a:pt x="5" y="11"/>
                </a:cubicBezTo>
                <a:cubicBezTo>
                  <a:pt x="4" y="11"/>
                  <a:pt x="3" y="10"/>
                  <a:pt x="3" y="9"/>
                </a:cubicBezTo>
                <a:cubicBezTo>
                  <a:pt x="3" y="9"/>
                  <a:pt x="4" y="8"/>
                  <a:pt x="5" y="8"/>
                </a:cubicBezTo>
                <a:close/>
                <a:moveTo>
                  <a:pt x="7" y="15"/>
                </a:moveTo>
                <a:cubicBezTo>
                  <a:pt x="7" y="15"/>
                  <a:pt x="7" y="15"/>
                  <a:pt x="7" y="15"/>
                </a:cubicBezTo>
                <a:cubicBezTo>
                  <a:pt x="7" y="15"/>
                  <a:pt x="7" y="15"/>
                  <a:pt x="7" y="15"/>
                </a:cubicBezTo>
                <a:cubicBezTo>
                  <a:pt x="7" y="16"/>
                  <a:pt x="7" y="16"/>
                  <a:pt x="7" y="16"/>
                </a:cubicBezTo>
                <a:cubicBezTo>
                  <a:pt x="3" y="16"/>
                  <a:pt x="3" y="16"/>
                  <a:pt x="3" y="16"/>
                </a:cubicBezTo>
                <a:cubicBezTo>
                  <a:pt x="3" y="16"/>
                  <a:pt x="3" y="16"/>
                  <a:pt x="3" y="15"/>
                </a:cubicBezTo>
                <a:cubicBezTo>
                  <a:pt x="3" y="15"/>
                  <a:pt x="3" y="15"/>
                  <a:pt x="3" y="15"/>
                </a:cubicBezTo>
                <a:cubicBezTo>
                  <a:pt x="3" y="15"/>
                  <a:pt x="3" y="15"/>
                  <a:pt x="3" y="15"/>
                </a:cubicBezTo>
                <a:cubicBezTo>
                  <a:pt x="7" y="15"/>
                  <a:pt x="7" y="15"/>
                  <a:pt x="7" y="15"/>
                </a:cubicBezTo>
                <a:close/>
                <a:moveTo>
                  <a:pt x="7" y="3"/>
                </a:moveTo>
                <a:cubicBezTo>
                  <a:pt x="7" y="3"/>
                  <a:pt x="7" y="3"/>
                  <a:pt x="7" y="3"/>
                </a:cubicBezTo>
                <a:cubicBezTo>
                  <a:pt x="7" y="4"/>
                  <a:pt x="7" y="4"/>
                  <a:pt x="7" y="4"/>
                </a:cubicBezTo>
                <a:cubicBezTo>
                  <a:pt x="7" y="4"/>
                  <a:pt x="7" y="4"/>
                  <a:pt x="7" y="4"/>
                </a:cubicBezTo>
                <a:cubicBezTo>
                  <a:pt x="3" y="4"/>
                  <a:pt x="3" y="4"/>
                  <a:pt x="3" y="4"/>
                </a:cubicBezTo>
                <a:cubicBezTo>
                  <a:pt x="3" y="4"/>
                  <a:pt x="3" y="4"/>
                  <a:pt x="3" y="4"/>
                </a:cubicBezTo>
                <a:cubicBezTo>
                  <a:pt x="3" y="3"/>
                  <a:pt x="3" y="3"/>
                  <a:pt x="3" y="3"/>
                </a:cubicBezTo>
                <a:cubicBezTo>
                  <a:pt x="3" y="3"/>
                  <a:pt x="3" y="3"/>
                  <a:pt x="3" y="3"/>
                </a:cubicBezTo>
                <a:lnTo>
                  <a:pt x="7" y="3"/>
                </a:lnTo>
                <a:close/>
              </a:path>
            </a:pathLst>
          </a:custGeom>
          <a:solidFill>
            <a:schemeClr val="tx1">
              <a:lumMod val="75000"/>
              <a:lumOff val="25000"/>
            </a:schemeClr>
          </a:solidFill>
          <a:ln>
            <a:noFill/>
          </a:ln>
        </p:spPr>
        <p:txBody>
          <a:bodyPr vert="horz" wrap="square" lIns="243778" tIns="121888" rIns="243778" bIns="121888" numCol="1" anchor="t" anchorCtr="0" compatLnSpc="1">
            <a:prstTxWarp prst="textNoShape">
              <a:avLst/>
            </a:prstTxWarp>
          </a:bodyPr>
          <a:lstStyle/>
          <a:p>
            <a:endParaRPr lang="en-US" sz="3732"/>
          </a:p>
        </p:txBody>
      </p:sp>
      <p:sp>
        <p:nvSpPr>
          <p:cNvPr id="209" name="Freeform 235"/>
          <p:cNvSpPr>
            <a:spLocks noEditPoints="1"/>
          </p:cNvSpPr>
          <p:nvPr/>
        </p:nvSpPr>
        <p:spPr bwMode="auto">
          <a:xfrm>
            <a:off x="13705200" y="7506241"/>
            <a:ext cx="655142" cy="651522"/>
          </a:xfrm>
          <a:custGeom>
            <a:avLst/>
            <a:gdLst>
              <a:gd name="T0" fmla="*/ 21 w 34"/>
              <a:gd name="T1" fmla="*/ 26 h 34"/>
              <a:gd name="T2" fmla="*/ 21 w 34"/>
              <a:gd name="T3" fmla="*/ 20 h 34"/>
              <a:gd name="T4" fmla="*/ 31 w 34"/>
              <a:gd name="T5" fmla="*/ 19 h 34"/>
              <a:gd name="T6" fmla="*/ 34 w 34"/>
              <a:gd name="T7" fmla="*/ 24 h 34"/>
              <a:gd name="T8" fmla="*/ 31 w 34"/>
              <a:gd name="T9" fmla="*/ 20 h 34"/>
              <a:gd name="T10" fmla="*/ 22 w 34"/>
              <a:gd name="T11" fmla="*/ 20 h 34"/>
              <a:gd name="T12" fmla="*/ 29 w 34"/>
              <a:gd name="T13" fmla="*/ 32 h 34"/>
              <a:gd name="T14" fmla="*/ 27 w 34"/>
              <a:gd name="T15" fmla="*/ 29 h 34"/>
              <a:gd name="T16" fmla="*/ 23 w 34"/>
              <a:gd name="T17" fmla="*/ 32 h 34"/>
              <a:gd name="T18" fmla="*/ 23 w 34"/>
              <a:gd name="T19" fmla="*/ 30 h 34"/>
              <a:gd name="T20" fmla="*/ 24 w 34"/>
              <a:gd name="T21" fmla="*/ 29 h 34"/>
              <a:gd name="T22" fmla="*/ 23 w 34"/>
              <a:gd name="T23" fmla="*/ 27 h 34"/>
              <a:gd name="T24" fmla="*/ 24 w 34"/>
              <a:gd name="T25" fmla="*/ 26 h 34"/>
              <a:gd name="T26" fmla="*/ 23 w 34"/>
              <a:gd name="T27" fmla="*/ 21 h 34"/>
              <a:gd name="T28" fmla="*/ 24 w 34"/>
              <a:gd name="T29" fmla="*/ 23 h 34"/>
              <a:gd name="T30" fmla="*/ 17 w 34"/>
              <a:gd name="T31" fmla="*/ 12 h 34"/>
              <a:gd name="T32" fmla="*/ 11 w 34"/>
              <a:gd name="T33" fmla="*/ 11 h 34"/>
              <a:gd name="T34" fmla="*/ 12 w 34"/>
              <a:gd name="T35" fmla="*/ 15 h 34"/>
              <a:gd name="T36" fmla="*/ 10 w 34"/>
              <a:gd name="T37" fmla="*/ 15 h 34"/>
              <a:gd name="T38" fmla="*/ 8 w 34"/>
              <a:gd name="T39" fmla="*/ 13 h 34"/>
              <a:gd name="T40" fmla="*/ 10 w 34"/>
              <a:gd name="T41" fmla="*/ 14 h 34"/>
              <a:gd name="T42" fmla="*/ 8 w 34"/>
              <a:gd name="T43" fmla="*/ 10 h 34"/>
              <a:gd name="T44" fmla="*/ 11 w 34"/>
              <a:gd name="T45" fmla="*/ 8 h 34"/>
              <a:gd name="T46" fmla="*/ 12 w 34"/>
              <a:gd name="T47" fmla="*/ 10 h 34"/>
              <a:gd name="T48" fmla="*/ 10 w 34"/>
              <a:gd name="T49" fmla="*/ 10 h 34"/>
              <a:gd name="T50" fmla="*/ 10 w 34"/>
              <a:gd name="T51" fmla="*/ 10 h 34"/>
              <a:gd name="T52" fmla="*/ 12 w 34"/>
              <a:gd name="T53" fmla="*/ 12 h 34"/>
              <a:gd name="T54" fmla="*/ 11 w 34"/>
              <a:gd name="T55" fmla="*/ 12 h 34"/>
              <a:gd name="T56" fmla="*/ 11 w 34"/>
              <a:gd name="T57" fmla="*/ 7 h 34"/>
              <a:gd name="T58" fmla="*/ 14 w 34"/>
              <a:gd name="T59" fmla="*/ 16 h 34"/>
              <a:gd name="T60" fmla="*/ 11 w 34"/>
              <a:gd name="T61" fmla="*/ 6 h 34"/>
              <a:gd name="T62" fmla="*/ 3 w 34"/>
              <a:gd name="T63" fmla="*/ 4 h 34"/>
              <a:gd name="T64" fmla="*/ 3 w 34"/>
              <a:gd name="T65" fmla="*/ 19 h 34"/>
              <a:gd name="T66" fmla="*/ 31 w 34"/>
              <a:gd name="T67" fmla="*/ 17 h 34"/>
              <a:gd name="T68" fmla="*/ 21 w 34"/>
              <a:gd name="T69" fmla="*/ 17 h 34"/>
              <a:gd name="T70" fmla="*/ 30 w 34"/>
              <a:gd name="T71" fmla="*/ 7 h 34"/>
              <a:gd name="T72" fmla="*/ 30 w 34"/>
              <a:gd name="T73" fmla="*/ 4 h 34"/>
              <a:gd name="T74" fmla="*/ 21 w 34"/>
              <a:gd name="T75" fmla="*/ 13 h 34"/>
              <a:gd name="T76" fmla="*/ 27 w 34"/>
              <a:gd name="T77" fmla="*/ 11 h 34"/>
              <a:gd name="T78" fmla="*/ 24 w 34"/>
              <a:gd name="T79" fmla="*/ 13 h 34"/>
              <a:gd name="T80" fmla="*/ 31 w 34"/>
              <a:gd name="T81" fmla="*/ 11 h 34"/>
              <a:gd name="T82" fmla="*/ 28 w 34"/>
              <a:gd name="T83" fmla="*/ 11 h 34"/>
              <a:gd name="T84" fmla="*/ 24 w 34"/>
              <a:gd name="T85" fmla="*/ 10 h 34"/>
              <a:gd name="T86" fmla="*/ 21 w 34"/>
              <a:gd name="T87" fmla="*/ 8 h 34"/>
              <a:gd name="T88" fmla="*/ 27 w 34"/>
              <a:gd name="T89" fmla="*/ 10 h 34"/>
              <a:gd name="T90" fmla="*/ 27 w 34"/>
              <a:gd name="T91" fmla="*/ 8 h 34"/>
              <a:gd name="T92" fmla="*/ 28 w 34"/>
              <a:gd name="T93" fmla="*/ 10 h 34"/>
              <a:gd name="T94" fmla="*/ 24 w 34"/>
              <a:gd name="T95" fmla="*/ 4 h 34"/>
              <a:gd name="T96" fmla="*/ 21 w 34"/>
              <a:gd name="T97" fmla="*/ 7 h 34"/>
              <a:gd name="T98" fmla="*/ 27 w 34"/>
              <a:gd name="T99" fmla="*/ 5 h 34"/>
              <a:gd name="T100" fmla="*/ 24 w 34"/>
              <a:gd name="T101" fmla="*/ 5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4" h="34">
                <a:moveTo>
                  <a:pt x="2" y="0"/>
                </a:moveTo>
                <a:cubicBezTo>
                  <a:pt x="1" y="0"/>
                  <a:pt x="0" y="1"/>
                  <a:pt x="0" y="2"/>
                </a:cubicBezTo>
                <a:cubicBezTo>
                  <a:pt x="0" y="11"/>
                  <a:pt x="0" y="15"/>
                  <a:pt x="0" y="24"/>
                </a:cubicBezTo>
                <a:cubicBezTo>
                  <a:pt x="0" y="25"/>
                  <a:pt x="1" y="26"/>
                  <a:pt x="2" y="26"/>
                </a:cubicBezTo>
                <a:cubicBezTo>
                  <a:pt x="21" y="26"/>
                  <a:pt x="21" y="26"/>
                  <a:pt x="21" y="26"/>
                </a:cubicBezTo>
                <a:cubicBezTo>
                  <a:pt x="21" y="24"/>
                  <a:pt x="21" y="24"/>
                  <a:pt x="21" y="24"/>
                </a:cubicBezTo>
                <a:cubicBezTo>
                  <a:pt x="7" y="24"/>
                  <a:pt x="7" y="24"/>
                  <a:pt x="7" y="24"/>
                </a:cubicBezTo>
                <a:cubicBezTo>
                  <a:pt x="7" y="23"/>
                  <a:pt x="7" y="23"/>
                  <a:pt x="7" y="23"/>
                </a:cubicBezTo>
                <a:cubicBezTo>
                  <a:pt x="21" y="23"/>
                  <a:pt x="21" y="23"/>
                  <a:pt x="21" y="23"/>
                </a:cubicBezTo>
                <a:cubicBezTo>
                  <a:pt x="21" y="20"/>
                  <a:pt x="21" y="20"/>
                  <a:pt x="21" y="20"/>
                </a:cubicBezTo>
                <a:cubicBezTo>
                  <a:pt x="21" y="20"/>
                  <a:pt x="21" y="19"/>
                  <a:pt x="21" y="19"/>
                </a:cubicBezTo>
                <a:cubicBezTo>
                  <a:pt x="21" y="19"/>
                  <a:pt x="21" y="19"/>
                  <a:pt x="21" y="19"/>
                </a:cubicBezTo>
                <a:cubicBezTo>
                  <a:pt x="22" y="19"/>
                  <a:pt x="22" y="18"/>
                  <a:pt x="23" y="18"/>
                </a:cubicBezTo>
                <a:cubicBezTo>
                  <a:pt x="29" y="18"/>
                  <a:pt x="29" y="18"/>
                  <a:pt x="29" y="18"/>
                </a:cubicBezTo>
                <a:cubicBezTo>
                  <a:pt x="30" y="18"/>
                  <a:pt x="31" y="19"/>
                  <a:pt x="31" y="19"/>
                </a:cubicBezTo>
                <a:cubicBezTo>
                  <a:pt x="31" y="19"/>
                  <a:pt x="31" y="19"/>
                  <a:pt x="31" y="19"/>
                </a:cubicBezTo>
                <a:cubicBezTo>
                  <a:pt x="31" y="19"/>
                  <a:pt x="32" y="20"/>
                  <a:pt x="32" y="20"/>
                </a:cubicBezTo>
                <a:cubicBezTo>
                  <a:pt x="32" y="20"/>
                  <a:pt x="32" y="20"/>
                  <a:pt x="32" y="20"/>
                </a:cubicBezTo>
                <a:cubicBezTo>
                  <a:pt x="32" y="26"/>
                  <a:pt x="32" y="26"/>
                  <a:pt x="32" y="26"/>
                </a:cubicBezTo>
                <a:cubicBezTo>
                  <a:pt x="33" y="26"/>
                  <a:pt x="34" y="25"/>
                  <a:pt x="34" y="24"/>
                </a:cubicBezTo>
                <a:cubicBezTo>
                  <a:pt x="34" y="15"/>
                  <a:pt x="34" y="11"/>
                  <a:pt x="34" y="2"/>
                </a:cubicBezTo>
                <a:cubicBezTo>
                  <a:pt x="34" y="1"/>
                  <a:pt x="32" y="0"/>
                  <a:pt x="31" y="0"/>
                </a:cubicBezTo>
                <a:cubicBezTo>
                  <a:pt x="30" y="0"/>
                  <a:pt x="30" y="0"/>
                  <a:pt x="30" y="0"/>
                </a:cubicBezTo>
                <a:cubicBezTo>
                  <a:pt x="2" y="0"/>
                  <a:pt x="2" y="0"/>
                  <a:pt x="2" y="0"/>
                </a:cubicBezTo>
                <a:close/>
                <a:moveTo>
                  <a:pt x="31" y="20"/>
                </a:moveTo>
                <a:cubicBezTo>
                  <a:pt x="31" y="33"/>
                  <a:pt x="31" y="33"/>
                  <a:pt x="31" y="33"/>
                </a:cubicBezTo>
                <a:cubicBezTo>
                  <a:pt x="31" y="33"/>
                  <a:pt x="30" y="34"/>
                  <a:pt x="29" y="34"/>
                </a:cubicBezTo>
                <a:cubicBezTo>
                  <a:pt x="23" y="34"/>
                  <a:pt x="23" y="34"/>
                  <a:pt x="23" y="34"/>
                </a:cubicBezTo>
                <a:cubicBezTo>
                  <a:pt x="22" y="34"/>
                  <a:pt x="22" y="33"/>
                  <a:pt x="22" y="33"/>
                </a:cubicBezTo>
                <a:cubicBezTo>
                  <a:pt x="22" y="20"/>
                  <a:pt x="22" y="20"/>
                  <a:pt x="22" y="20"/>
                </a:cubicBezTo>
                <a:cubicBezTo>
                  <a:pt x="22" y="20"/>
                  <a:pt x="22" y="19"/>
                  <a:pt x="23" y="19"/>
                </a:cubicBezTo>
                <a:cubicBezTo>
                  <a:pt x="29" y="19"/>
                  <a:pt x="29" y="19"/>
                  <a:pt x="29" y="19"/>
                </a:cubicBezTo>
                <a:cubicBezTo>
                  <a:pt x="30" y="19"/>
                  <a:pt x="31" y="20"/>
                  <a:pt x="31" y="20"/>
                </a:cubicBezTo>
                <a:close/>
                <a:moveTo>
                  <a:pt x="27" y="32"/>
                </a:moveTo>
                <a:cubicBezTo>
                  <a:pt x="28" y="32"/>
                  <a:pt x="28" y="32"/>
                  <a:pt x="29" y="32"/>
                </a:cubicBezTo>
                <a:cubicBezTo>
                  <a:pt x="29" y="32"/>
                  <a:pt x="29" y="32"/>
                  <a:pt x="29" y="32"/>
                </a:cubicBezTo>
                <a:cubicBezTo>
                  <a:pt x="29" y="31"/>
                  <a:pt x="29" y="30"/>
                  <a:pt x="29" y="29"/>
                </a:cubicBezTo>
                <a:cubicBezTo>
                  <a:pt x="29" y="29"/>
                  <a:pt x="29" y="29"/>
                  <a:pt x="29" y="29"/>
                </a:cubicBezTo>
                <a:cubicBezTo>
                  <a:pt x="28" y="29"/>
                  <a:pt x="28" y="29"/>
                  <a:pt x="27" y="29"/>
                </a:cubicBezTo>
                <a:cubicBezTo>
                  <a:pt x="27" y="29"/>
                  <a:pt x="27" y="29"/>
                  <a:pt x="27" y="29"/>
                </a:cubicBezTo>
                <a:cubicBezTo>
                  <a:pt x="27" y="30"/>
                  <a:pt x="27" y="31"/>
                  <a:pt x="27" y="32"/>
                </a:cubicBezTo>
                <a:cubicBezTo>
                  <a:pt x="27" y="32"/>
                  <a:pt x="27" y="32"/>
                  <a:pt x="27" y="32"/>
                </a:cubicBezTo>
                <a:close/>
                <a:moveTo>
                  <a:pt x="23" y="30"/>
                </a:moveTo>
                <a:cubicBezTo>
                  <a:pt x="23" y="32"/>
                  <a:pt x="23" y="32"/>
                  <a:pt x="23" y="32"/>
                </a:cubicBezTo>
                <a:cubicBezTo>
                  <a:pt x="23" y="32"/>
                  <a:pt x="23" y="32"/>
                  <a:pt x="23" y="32"/>
                </a:cubicBezTo>
                <a:cubicBezTo>
                  <a:pt x="24" y="32"/>
                  <a:pt x="24" y="32"/>
                  <a:pt x="24" y="32"/>
                </a:cubicBezTo>
                <a:cubicBezTo>
                  <a:pt x="24" y="32"/>
                  <a:pt x="24" y="32"/>
                  <a:pt x="24" y="32"/>
                </a:cubicBezTo>
                <a:cubicBezTo>
                  <a:pt x="24" y="30"/>
                  <a:pt x="24" y="30"/>
                  <a:pt x="24" y="30"/>
                </a:cubicBezTo>
                <a:cubicBezTo>
                  <a:pt x="24" y="30"/>
                  <a:pt x="24" y="30"/>
                  <a:pt x="24" y="30"/>
                </a:cubicBezTo>
                <a:cubicBezTo>
                  <a:pt x="23" y="30"/>
                  <a:pt x="23" y="30"/>
                  <a:pt x="23" y="30"/>
                </a:cubicBezTo>
                <a:cubicBezTo>
                  <a:pt x="23" y="30"/>
                  <a:pt x="23" y="30"/>
                  <a:pt x="23" y="30"/>
                </a:cubicBezTo>
                <a:close/>
                <a:moveTo>
                  <a:pt x="23" y="27"/>
                </a:moveTo>
                <a:cubicBezTo>
                  <a:pt x="23" y="29"/>
                  <a:pt x="23" y="29"/>
                  <a:pt x="23" y="29"/>
                </a:cubicBezTo>
                <a:cubicBezTo>
                  <a:pt x="23" y="29"/>
                  <a:pt x="23" y="29"/>
                  <a:pt x="23" y="29"/>
                </a:cubicBezTo>
                <a:cubicBezTo>
                  <a:pt x="24" y="29"/>
                  <a:pt x="24" y="29"/>
                  <a:pt x="24" y="29"/>
                </a:cubicBezTo>
                <a:cubicBezTo>
                  <a:pt x="24" y="29"/>
                  <a:pt x="24" y="29"/>
                  <a:pt x="24" y="29"/>
                </a:cubicBezTo>
                <a:cubicBezTo>
                  <a:pt x="24" y="27"/>
                  <a:pt x="24" y="27"/>
                  <a:pt x="24" y="27"/>
                </a:cubicBezTo>
                <a:cubicBezTo>
                  <a:pt x="24" y="27"/>
                  <a:pt x="24" y="27"/>
                  <a:pt x="24" y="27"/>
                </a:cubicBezTo>
                <a:cubicBezTo>
                  <a:pt x="23" y="27"/>
                  <a:pt x="23" y="27"/>
                  <a:pt x="23" y="27"/>
                </a:cubicBezTo>
                <a:cubicBezTo>
                  <a:pt x="23" y="27"/>
                  <a:pt x="23" y="27"/>
                  <a:pt x="23" y="27"/>
                </a:cubicBezTo>
                <a:close/>
                <a:moveTo>
                  <a:pt x="23" y="24"/>
                </a:moveTo>
                <a:cubicBezTo>
                  <a:pt x="23" y="24"/>
                  <a:pt x="23" y="24"/>
                  <a:pt x="23" y="24"/>
                </a:cubicBezTo>
                <a:cubicBezTo>
                  <a:pt x="24" y="24"/>
                  <a:pt x="24" y="24"/>
                  <a:pt x="24" y="24"/>
                </a:cubicBezTo>
                <a:cubicBezTo>
                  <a:pt x="24" y="24"/>
                  <a:pt x="24" y="24"/>
                  <a:pt x="24" y="24"/>
                </a:cubicBezTo>
                <a:cubicBezTo>
                  <a:pt x="24" y="26"/>
                  <a:pt x="24" y="26"/>
                  <a:pt x="24" y="26"/>
                </a:cubicBezTo>
                <a:cubicBezTo>
                  <a:pt x="24" y="26"/>
                  <a:pt x="24" y="26"/>
                  <a:pt x="24" y="26"/>
                </a:cubicBezTo>
                <a:cubicBezTo>
                  <a:pt x="23" y="26"/>
                  <a:pt x="23" y="26"/>
                  <a:pt x="23" y="26"/>
                </a:cubicBezTo>
                <a:cubicBezTo>
                  <a:pt x="23" y="26"/>
                  <a:pt x="23" y="26"/>
                  <a:pt x="23" y="26"/>
                </a:cubicBezTo>
                <a:cubicBezTo>
                  <a:pt x="23" y="24"/>
                  <a:pt x="23" y="24"/>
                  <a:pt x="23" y="24"/>
                </a:cubicBezTo>
                <a:close/>
                <a:moveTo>
                  <a:pt x="23" y="21"/>
                </a:moveTo>
                <a:cubicBezTo>
                  <a:pt x="23" y="21"/>
                  <a:pt x="23" y="21"/>
                  <a:pt x="23" y="21"/>
                </a:cubicBezTo>
                <a:cubicBezTo>
                  <a:pt x="24" y="21"/>
                  <a:pt x="24" y="21"/>
                  <a:pt x="24" y="21"/>
                </a:cubicBezTo>
                <a:cubicBezTo>
                  <a:pt x="24" y="21"/>
                  <a:pt x="24" y="21"/>
                  <a:pt x="24" y="21"/>
                </a:cubicBezTo>
                <a:cubicBezTo>
                  <a:pt x="24" y="23"/>
                  <a:pt x="24" y="23"/>
                  <a:pt x="24" y="23"/>
                </a:cubicBezTo>
                <a:cubicBezTo>
                  <a:pt x="24" y="23"/>
                  <a:pt x="24" y="23"/>
                  <a:pt x="24" y="23"/>
                </a:cubicBezTo>
                <a:cubicBezTo>
                  <a:pt x="23" y="23"/>
                  <a:pt x="23" y="23"/>
                  <a:pt x="23" y="23"/>
                </a:cubicBezTo>
                <a:cubicBezTo>
                  <a:pt x="23" y="23"/>
                  <a:pt x="23" y="23"/>
                  <a:pt x="23" y="23"/>
                </a:cubicBezTo>
                <a:cubicBezTo>
                  <a:pt x="23" y="21"/>
                  <a:pt x="23" y="21"/>
                  <a:pt x="23" y="21"/>
                </a:cubicBezTo>
                <a:close/>
                <a:moveTo>
                  <a:pt x="11" y="5"/>
                </a:moveTo>
                <a:cubicBezTo>
                  <a:pt x="14" y="5"/>
                  <a:pt x="17" y="8"/>
                  <a:pt x="17" y="12"/>
                </a:cubicBezTo>
                <a:cubicBezTo>
                  <a:pt x="17" y="15"/>
                  <a:pt x="14" y="18"/>
                  <a:pt x="11" y="18"/>
                </a:cubicBezTo>
                <a:cubicBezTo>
                  <a:pt x="7" y="18"/>
                  <a:pt x="4" y="15"/>
                  <a:pt x="4" y="12"/>
                </a:cubicBezTo>
                <a:cubicBezTo>
                  <a:pt x="4" y="8"/>
                  <a:pt x="7" y="5"/>
                  <a:pt x="11" y="5"/>
                </a:cubicBezTo>
                <a:close/>
                <a:moveTo>
                  <a:pt x="11" y="10"/>
                </a:moveTo>
                <a:cubicBezTo>
                  <a:pt x="11" y="11"/>
                  <a:pt x="11" y="11"/>
                  <a:pt x="11" y="11"/>
                </a:cubicBezTo>
                <a:cubicBezTo>
                  <a:pt x="11" y="11"/>
                  <a:pt x="12" y="11"/>
                  <a:pt x="12" y="11"/>
                </a:cubicBezTo>
                <a:cubicBezTo>
                  <a:pt x="13" y="11"/>
                  <a:pt x="13" y="12"/>
                  <a:pt x="13" y="12"/>
                </a:cubicBezTo>
                <a:cubicBezTo>
                  <a:pt x="13" y="12"/>
                  <a:pt x="13" y="12"/>
                  <a:pt x="13" y="13"/>
                </a:cubicBezTo>
                <a:cubicBezTo>
                  <a:pt x="13" y="13"/>
                  <a:pt x="13" y="14"/>
                  <a:pt x="13" y="14"/>
                </a:cubicBezTo>
                <a:cubicBezTo>
                  <a:pt x="13" y="14"/>
                  <a:pt x="13" y="15"/>
                  <a:pt x="12" y="15"/>
                </a:cubicBezTo>
                <a:cubicBezTo>
                  <a:pt x="12" y="15"/>
                  <a:pt x="12" y="15"/>
                  <a:pt x="11" y="15"/>
                </a:cubicBezTo>
                <a:cubicBezTo>
                  <a:pt x="11" y="15"/>
                  <a:pt x="11" y="15"/>
                  <a:pt x="11" y="15"/>
                </a:cubicBezTo>
                <a:cubicBezTo>
                  <a:pt x="11" y="16"/>
                  <a:pt x="11" y="16"/>
                  <a:pt x="11" y="16"/>
                </a:cubicBezTo>
                <a:cubicBezTo>
                  <a:pt x="10" y="16"/>
                  <a:pt x="10" y="16"/>
                  <a:pt x="10" y="16"/>
                </a:cubicBezTo>
                <a:cubicBezTo>
                  <a:pt x="10" y="15"/>
                  <a:pt x="10" y="15"/>
                  <a:pt x="10" y="15"/>
                </a:cubicBezTo>
                <a:cubicBezTo>
                  <a:pt x="10" y="15"/>
                  <a:pt x="10" y="15"/>
                  <a:pt x="9" y="15"/>
                </a:cubicBezTo>
                <a:cubicBezTo>
                  <a:pt x="9" y="15"/>
                  <a:pt x="9" y="15"/>
                  <a:pt x="9" y="15"/>
                </a:cubicBezTo>
                <a:cubicBezTo>
                  <a:pt x="8" y="14"/>
                  <a:pt x="8" y="14"/>
                  <a:pt x="8" y="14"/>
                </a:cubicBezTo>
                <a:cubicBezTo>
                  <a:pt x="8" y="14"/>
                  <a:pt x="8" y="13"/>
                  <a:pt x="8" y="13"/>
                </a:cubicBezTo>
                <a:cubicBezTo>
                  <a:pt x="8" y="13"/>
                  <a:pt x="8" y="13"/>
                  <a:pt x="8" y="13"/>
                </a:cubicBezTo>
                <a:cubicBezTo>
                  <a:pt x="9" y="13"/>
                  <a:pt x="9" y="13"/>
                  <a:pt x="9" y="13"/>
                </a:cubicBezTo>
                <a:cubicBezTo>
                  <a:pt x="9" y="13"/>
                  <a:pt x="9" y="13"/>
                  <a:pt x="9" y="13"/>
                </a:cubicBezTo>
                <a:cubicBezTo>
                  <a:pt x="9" y="14"/>
                  <a:pt x="9" y="14"/>
                  <a:pt x="9" y="14"/>
                </a:cubicBezTo>
                <a:cubicBezTo>
                  <a:pt x="9" y="14"/>
                  <a:pt x="9" y="14"/>
                  <a:pt x="10" y="14"/>
                </a:cubicBezTo>
                <a:cubicBezTo>
                  <a:pt x="10" y="14"/>
                  <a:pt x="10" y="14"/>
                  <a:pt x="10" y="14"/>
                </a:cubicBezTo>
                <a:cubicBezTo>
                  <a:pt x="10" y="12"/>
                  <a:pt x="10" y="12"/>
                  <a:pt x="10" y="12"/>
                </a:cubicBezTo>
                <a:cubicBezTo>
                  <a:pt x="10" y="12"/>
                  <a:pt x="9" y="12"/>
                  <a:pt x="9" y="12"/>
                </a:cubicBezTo>
                <a:cubicBezTo>
                  <a:pt x="9" y="12"/>
                  <a:pt x="9" y="12"/>
                  <a:pt x="9" y="12"/>
                </a:cubicBezTo>
                <a:cubicBezTo>
                  <a:pt x="8" y="12"/>
                  <a:pt x="8" y="11"/>
                  <a:pt x="8" y="11"/>
                </a:cubicBezTo>
                <a:cubicBezTo>
                  <a:pt x="8" y="11"/>
                  <a:pt x="8" y="11"/>
                  <a:pt x="8" y="10"/>
                </a:cubicBezTo>
                <a:cubicBezTo>
                  <a:pt x="8" y="10"/>
                  <a:pt x="8" y="9"/>
                  <a:pt x="8" y="9"/>
                </a:cubicBezTo>
                <a:cubicBezTo>
                  <a:pt x="8" y="9"/>
                  <a:pt x="9" y="9"/>
                  <a:pt x="9" y="9"/>
                </a:cubicBezTo>
                <a:cubicBezTo>
                  <a:pt x="9" y="9"/>
                  <a:pt x="10" y="9"/>
                  <a:pt x="10" y="9"/>
                </a:cubicBezTo>
                <a:cubicBezTo>
                  <a:pt x="10" y="8"/>
                  <a:pt x="10" y="8"/>
                  <a:pt x="10" y="8"/>
                </a:cubicBezTo>
                <a:cubicBezTo>
                  <a:pt x="11" y="8"/>
                  <a:pt x="11" y="8"/>
                  <a:pt x="11" y="8"/>
                </a:cubicBezTo>
                <a:cubicBezTo>
                  <a:pt x="11" y="9"/>
                  <a:pt x="11" y="9"/>
                  <a:pt x="11" y="9"/>
                </a:cubicBezTo>
                <a:cubicBezTo>
                  <a:pt x="11" y="9"/>
                  <a:pt x="12" y="9"/>
                  <a:pt x="12" y="9"/>
                </a:cubicBezTo>
                <a:cubicBezTo>
                  <a:pt x="12" y="9"/>
                  <a:pt x="13" y="9"/>
                  <a:pt x="13" y="9"/>
                </a:cubicBezTo>
                <a:cubicBezTo>
                  <a:pt x="13" y="10"/>
                  <a:pt x="13" y="10"/>
                  <a:pt x="13" y="10"/>
                </a:cubicBezTo>
                <a:cubicBezTo>
                  <a:pt x="12" y="10"/>
                  <a:pt x="12" y="10"/>
                  <a:pt x="12" y="10"/>
                </a:cubicBezTo>
                <a:cubicBezTo>
                  <a:pt x="12" y="10"/>
                  <a:pt x="12" y="10"/>
                  <a:pt x="12" y="10"/>
                </a:cubicBezTo>
                <a:cubicBezTo>
                  <a:pt x="12" y="10"/>
                  <a:pt x="12" y="10"/>
                  <a:pt x="12" y="10"/>
                </a:cubicBezTo>
                <a:cubicBezTo>
                  <a:pt x="12" y="10"/>
                  <a:pt x="12" y="10"/>
                  <a:pt x="11" y="10"/>
                </a:cubicBezTo>
                <a:cubicBezTo>
                  <a:pt x="11" y="10"/>
                  <a:pt x="11" y="10"/>
                  <a:pt x="11" y="10"/>
                </a:cubicBezTo>
                <a:close/>
                <a:moveTo>
                  <a:pt x="10" y="10"/>
                </a:moveTo>
                <a:cubicBezTo>
                  <a:pt x="10" y="11"/>
                  <a:pt x="10" y="11"/>
                  <a:pt x="10" y="11"/>
                </a:cubicBezTo>
                <a:cubicBezTo>
                  <a:pt x="10" y="11"/>
                  <a:pt x="10" y="11"/>
                  <a:pt x="9" y="11"/>
                </a:cubicBezTo>
                <a:cubicBezTo>
                  <a:pt x="9" y="11"/>
                  <a:pt x="9" y="11"/>
                  <a:pt x="9" y="10"/>
                </a:cubicBezTo>
                <a:cubicBezTo>
                  <a:pt x="9" y="10"/>
                  <a:pt x="9" y="10"/>
                  <a:pt x="9" y="10"/>
                </a:cubicBezTo>
                <a:cubicBezTo>
                  <a:pt x="9" y="10"/>
                  <a:pt x="9" y="10"/>
                  <a:pt x="10" y="10"/>
                </a:cubicBezTo>
                <a:cubicBezTo>
                  <a:pt x="10" y="10"/>
                  <a:pt x="10" y="10"/>
                  <a:pt x="10" y="10"/>
                </a:cubicBezTo>
                <a:cubicBezTo>
                  <a:pt x="10" y="10"/>
                  <a:pt x="10" y="10"/>
                  <a:pt x="10" y="10"/>
                </a:cubicBezTo>
                <a:close/>
                <a:moveTo>
                  <a:pt x="11" y="12"/>
                </a:moveTo>
                <a:cubicBezTo>
                  <a:pt x="11" y="12"/>
                  <a:pt x="12" y="12"/>
                  <a:pt x="12" y="12"/>
                </a:cubicBezTo>
                <a:cubicBezTo>
                  <a:pt x="12" y="12"/>
                  <a:pt x="12" y="12"/>
                  <a:pt x="12" y="12"/>
                </a:cubicBezTo>
                <a:cubicBezTo>
                  <a:pt x="12" y="13"/>
                  <a:pt x="12" y="13"/>
                  <a:pt x="12" y="13"/>
                </a:cubicBezTo>
                <a:cubicBezTo>
                  <a:pt x="12" y="13"/>
                  <a:pt x="12" y="14"/>
                  <a:pt x="12" y="14"/>
                </a:cubicBezTo>
                <a:cubicBezTo>
                  <a:pt x="12" y="14"/>
                  <a:pt x="11" y="14"/>
                  <a:pt x="11" y="14"/>
                </a:cubicBezTo>
                <a:cubicBezTo>
                  <a:pt x="11" y="14"/>
                  <a:pt x="11" y="14"/>
                  <a:pt x="11" y="14"/>
                </a:cubicBezTo>
                <a:cubicBezTo>
                  <a:pt x="11" y="12"/>
                  <a:pt x="11" y="12"/>
                  <a:pt x="11" y="12"/>
                </a:cubicBezTo>
                <a:close/>
                <a:moveTo>
                  <a:pt x="11" y="16"/>
                </a:moveTo>
                <a:cubicBezTo>
                  <a:pt x="9" y="16"/>
                  <a:pt x="8" y="16"/>
                  <a:pt x="7" y="15"/>
                </a:cubicBezTo>
                <a:cubicBezTo>
                  <a:pt x="7" y="14"/>
                  <a:pt x="6" y="13"/>
                  <a:pt x="6" y="12"/>
                </a:cubicBezTo>
                <a:cubicBezTo>
                  <a:pt x="6" y="11"/>
                  <a:pt x="7" y="9"/>
                  <a:pt x="7" y="9"/>
                </a:cubicBezTo>
                <a:cubicBezTo>
                  <a:pt x="8" y="8"/>
                  <a:pt x="9" y="7"/>
                  <a:pt x="11" y="7"/>
                </a:cubicBezTo>
                <a:cubicBezTo>
                  <a:pt x="12" y="7"/>
                  <a:pt x="13" y="8"/>
                  <a:pt x="14" y="9"/>
                </a:cubicBezTo>
                <a:cubicBezTo>
                  <a:pt x="15" y="9"/>
                  <a:pt x="15" y="11"/>
                  <a:pt x="15" y="12"/>
                </a:cubicBezTo>
                <a:cubicBezTo>
                  <a:pt x="15" y="13"/>
                  <a:pt x="15" y="14"/>
                  <a:pt x="14" y="15"/>
                </a:cubicBezTo>
                <a:cubicBezTo>
                  <a:pt x="13" y="16"/>
                  <a:pt x="12" y="16"/>
                  <a:pt x="11" y="16"/>
                </a:cubicBezTo>
                <a:close/>
                <a:moveTo>
                  <a:pt x="14" y="16"/>
                </a:moveTo>
                <a:cubicBezTo>
                  <a:pt x="13" y="17"/>
                  <a:pt x="12" y="17"/>
                  <a:pt x="11" y="17"/>
                </a:cubicBezTo>
                <a:cubicBezTo>
                  <a:pt x="9" y="17"/>
                  <a:pt x="8" y="17"/>
                  <a:pt x="7" y="16"/>
                </a:cubicBezTo>
                <a:cubicBezTo>
                  <a:pt x="6" y="15"/>
                  <a:pt x="5" y="13"/>
                  <a:pt x="5" y="12"/>
                </a:cubicBezTo>
                <a:cubicBezTo>
                  <a:pt x="5" y="10"/>
                  <a:pt x="6" y="9"/>
                  <a:pt x="7" y="8"/>
                </a:cubicBezTo>
                <a:cubicBezTo>
                  <a:pt x="8" y="7"/>
                  <a:pt x="9" y="6"/>
                  <a:pt x="11" y="6"/>
                </a:cubicBezTo>
                <a:cubicBezTo>
                  <a:pt x="12" y="6"/>
                  <a:pt x="13" y="7"/>
                  <a:pt x="14" y="8"/>
                </a:cubicBezTo>
                <a:cubicBezTo>
                  <a:pt x="15" y="9"/>
                  <a:pt x="16" y="10"/>
                  <a:pt x="16" y="12"/>
                </a:cubicBezTo>
                <a:cubicBezTo>
                  <a:pt x="16" y="13"/>
                  <a:pt x="15" y="15"/>
                  <a:pt x="14" y="16"/>
                </a:cubicBezTo>
                <a:close/>
                <a:moveTo>
                  <a:pt x="3" y="5"/>
                </a:moveTo>
                <a:cubicBezTo>
                  <a:pt x="3" y="5"/>
                  <a:pt x="3" y="4"/>
                  <a:pt x="3" y="4"/>
                </a:cubicBezTo>
                <a:cubicBezTo>
                  <a:pt x="18" y="4"/>
                  <a:pt x="18" y="4"/>
                  <a:pt x="18" y="4"/>
                </a:cubicBezTo>
                <a:cubicBezTo>
                  <a:pt x="18" y="4"/>
                  <a:pt x="18" y="5"/>
                  <a:pt x="18" y="5"/>
                </a:cubicBezTo>
                <a:cubicBezTo>
                  <a:pt x="18" y="19"/>
                  <a:pt x="18" y="19"/>
                  <a:pt x="18" y="19"/>
                </a:cubicBezTo>
                <a:cubicBezTo>
                  <a:pt x="18" y="19"/>
                  <a:pt x="18" y="19"/>
                  <a:pt x="18" y="19"/>
                </a:cubicBezTo>
                <a:cubicBezTo>
                  <a:pt x="3" y="19"/>
                  <a:pt x="3" y="19"/>
                  <a:pt x="3" y="19"/>
                </a:cubicBezTo>
                <a:cubicBezTo>
                  <a:pt x="3" y="19"/>
                  <a:pt x="3" y="19"/>
                  <a:pt x="3" y="19"/>
                </a:cubicBezTo>
                <a:cubicBezTo>
                  <a:pt x="3" y="17"/>
                  <a:pt x="3" y="6"/>
                  <a:pt x="3" y="5"/>
                </a:cubicBezTo>
                <a:close/>
                <a:moveTo>
                  <a:pt x="21" y="15"/>
                </a:moveTo>
                <a:cubicBezTo>
                  <a:pt x="31" y="15"/>
                  <a:pt x="31" y="15"/>
                  <a:pt x="31" y="15"/>
                </a:cubicBezTo>
                <a:cubicBezTo>
                  <a:pt x="31" y="17"/>
                  <a:pt x="31" y="17"/>
                  <a:pt x="31" y="17"/>
                </a:cubicBezTo>
                <a:cubicBezTo>
                  <a:pt x="29" y="17"/>
                  <a:pt x="29" y="17"/>
                  <a:pt x="29" y="17"/>
                </a:cubicBezTo>
                <a:cubicBezTo>
                  <a:pt x="29" y="17"/>
                  <a:pt x="29" y="17"/>
                  <a:pt x="29" y="17"/>
                </a:cubicBezTo>
                <a:cubicBezTo>
                  <a:pt x="23" y="17"/>
                  <a:pt x="23" y="17"/>
                  <a:pt x="23" y="17"/>
                </a:cubicBezTo>
                <a:cubicBezTo>
                  <a:pt x="23" y="17"/>
                  <a:pt x="23" y="17"/>
                  <a:pt x="23" y="17"/>
                </a:cubicBezTo>
                <a:cubicBezTo>
                  <a:pt x="21" y="17"/>
                  <a:pt x="21" y="17"/>
                  <a:pt x="21" y="17"/>
                </a:cubicBezTo>
                <a:cubicBezTo>
                  <a:pt x="21" y="15"/>
                  <a:pt x="21" y="15"/>
                  <a:pt x="21" y="15"/>
                </a:cubicBezTo>
                <a:close/>
                <a:moveTo>
                  <a:pt x="30" y="4"/>
                </a:moveTo>
                <a:cubicBezTo>
                  <a:pt x="30" y="4"/>
                  <a:pt x="31" y="5"/>
                  <a:pt x="31" y="5"/>
                </a:cubicBezTo>
                <a:cubicBezTo>
                  <a:pt x="31" y="7"/>
                  <a:pt x="31" y="7"/>
                  <a:pt x="31" y="7"/>
                </a:cubicBezTo>
                <a:cubicBezTo>
                  <a:pt x="31" y="7"/>
                  <a:pt x="30" y="7"/>
                  <a:pt x="30" y="7"/>
                </a:cubicBezTo>
                <a:cubicBezTo>
                  <a:pt x="28" y="7"/>
                  <a:pt x="28" y="7"/>
                  <a:pt x="28" y="7"/>
                </a:cubicBezTo>
                <a:cubicBezTo>
                  <a:pt x="28" y="7"/>
                  <a:pt x="28" y="7"/>
                  <a:pt x="28" y="7"/>
                </a:cubicBezTo>
                <a:cubicBezTo>
                  <a:pt x="28" y="5"/>
                  <a:pt x="28" y="5"/>
                  <a:pt x="28" y="5"/>
                </a:cubicBezTo>
                <a:cubicBezTo>
                  <a:pt x="28" y="5"/>
                  <a:pt x="28" y="4"/>
                  <a:pt x="28" y="4"/>
                </a:cubicBezTo>
                <a:cubicBezTo>
                  <a:pt x="30" y="4"/>
                  <a:pt x="30" y="4"/>
                  <a:pt x="30" y="4"/>
                </a:cubicBezTo>
                <a:close/>
                <a:moveTo>
                  <a:pt x="24" y="11"/>
                </a:moveTo>
                <a:cubicBezTo>
                  <a:pt x="24" y="11"/>
                  <a:pt x="24" y="11"/>
                  <a:pt x="24" y="11"/>
                </a:cubicBezTo>
                <a:cubicBezTo>
                  <a:pt x="24" y="13"/>
                  <a:pt x="24" y="13"/>
                  <a:pt x="24" y="13"/>
                </a:cubicBezTo>
                <a:cubicBezTo>
                  <a:pt x="24" y="13"/>
                  <a:pt x="24" y="13"/>
                  <a:pt x="24" y="13"/>
                </a:cubicBezTo>
                <a:cubicBezTo>
                  <a:pt x="21" y="13"/>
                  <a:pt x="21" y="13"/>
                  <a:pt x="21" y="13"/>
                </a:cubicBezTo>
                <a:cubicBezTo>
                  <a:pt x="21" y="13"/>
                  <a:pt x="21" y="13"/>
                  <a:pt x="21" y="13"/>
                </a:cubicBezTo>
                <a:cubicBezTo>
                  <a:pt x="21" y="11"/>
                  <a:pt x="21" y="11"/>
                  <a:pt x="21" y="11"/>
                </a:cubicBezTo>
                <a:cubicBezTo>
                  <a:pt x="21" y="11"/>
                  <a:pt x="21" y="11"/>
                  <a:pt x="21" y="11"/>
                </a:cubicBezTo>
                <a:cubicBezTo>
                  <a:pt x="24" y="11"/>
                  <a:pt x="24" y="11"/>
                  <a:pt x="24" y="11"/>
                </a:cubicBezTo>
                <a:close/>
                <a:moveTo>
                  <a:pt x="27" y="11"/>
                </a:moveTo>
                <a:cubicBezTo>
                  <a:pt x="27" y="11"/>
                  <a:pt x="27" y="11"/>
                  <a:pt x="27" y="11"/>
                </a:cubicBezTo>
                <a:cubicBezTo>
                  <a:pt x="27" y="13"/>
                  <a:pt x="27" y="13"/>
                  <a:pt x="27" y="13"/>
                </a:cubicBezTo>
                <a:cubicBezTo>
                  <a:pt x="27" y="13"/>
                  <a:pt x="27" y="13"/>
                  <a:pt x="27" y="13"/>
                </a:cubicBezTo>
                <a:cubicBezTo>
                  <a:pt x="25" y="13"/>
                  <a:pt x="25" y="13"/>
                  <a:pt x="25" y="13"/>
                </a:cubicBezTo>
                <a:cubicBezTo>
                  <a:pt x="25" y="13"/>
                  <a:pt x="24" y="13"/>
                  <a:pt x="24" y="13"/>
                </a:cubicBezTo>
                <a:cubicBezTo>
                  <a:pt x="24" y="11"/>
                  <a:pt x="24" y="11"/>
                  <a:pt x="24" y="11"/>
                </a:cubicBezTo>
                <a:cubicBezTo>
                  <a:pt x="24" y="11"/>
                  <a:pt x="25" y="11"/>
                  <a:pt x="25" y="11"/>
                </a:cubicBezTo>
                <a:cubicBezTo>
                  <a:pt x="27" y="11"/>
                  <a:pt x="27" y="11"/>
                  <a:pt x="27" y="11"/>
                </a:cubicBezTo>
                <a:close/>
                <a:moveTo>
                  <a:pt x="30" y="11"/>
                </a:moveTo>
                <a:cubicBezTo>
                  <a:pt x="30" y="11"/>
                  <a:pt x="31" y="11"/>
                  <a:pt x="31" y="11"/>
                </a:cubicBezTo>
                <a:cubicBezTo>
                  <a:pt x="31" y="13"/>
                  <a:pt x="31" y="13"/>
                  <a:pt x="31" y="13"/>
                </a:cubicBezTo>
                <a:cubicBezTo>
                  <a:pt x="31" y="13"/>
                  <a:pt x="30" y="13"/>
                  <a:pt x="30" y="13"/>
                </a:cubicBezTo>
                <a:cubicBezTo>
                  <a:pt x="28" y="13"/>
                  <a:pt x="28" y="13"/>
                  <a:pt x="28" y="13"/>
                </a:cubicBezTo>
                <a:cubicBezTo>
                  <a:pt x="28" y="13"/>
                  <a:pt x="28" y="13"/>
                  <a:pt x="28" y="13"/>
                </a:cubicBezTo>
                <a:cubicBezTo>
                  <a:pt x="28" y="11"/>
                  <a:pt x="28" y="11"/>
                  <a:pt x="28" y="11"/>
                </a:cubicBezTo>
                <a:cubicBezTo>
                  <a:pt x="28" y="11"/>
                  <a:pt x="28" y="11"/>
                  <a:pt x="28" y="11"/>
                </a:cubicBezTo>
                <a:cubicBezTo>
                  <a:pt x="30" y="11"/>
                  <a:pt x="30" y="11"/>
                  <a:pt x="30" y="11"/>
                </a:cubicBezTo>
                <a:close/>
                <a:moveTo>
                  <a:pt x="24" y="8"/>
                </a:moveTo>
                <a:cubicBezTo>
                  <a:pt x="24" y="8"/>
                  <a:pt x="24" y="8"/>
                  <a:pt x="24" y="8"/>
                </a:cubicBezTo>
                <a:cubicBezTo>
                  <a:pt x="24" y="10"/>
                  <a:pt x="24" y="10"/>
                  <a:pt x="24" y="10"/>
                </a:cubicBezTo>
                <a:cubicBezTo>
                  <a:pt x="24" y="10"/>
                  <a:pt x="24" y="10"/>
                  <a:pt x="24" y="10"/>
                </a:cubicBezTo>
                <a:cubicBezTo>
                  <a:pt x="21" y="10"/>
                  <a:pt x="21" y="10"/>
                  <a:pt x="21" y="10"/>
                </a:cubicBezTo>
                <a:cubicBezTo>
                  <a:pt x="21" y="10"/>
                  <a:pt x="21" y="10"/>
                  <a:pt x="21" y="10"/>
                </a:cubicBezTo>
                <a:cubicBezTo>
                  <a:pt x="21" y="8"/>
                  <a:pt x="21" y="8"/>
                  <a:pt x="21" y="8"/>
                </a:cubicBezTo>
                <a:cubicBezTo>
                  <a:pt x="21" y="8"/>
                  <a:pt x="21" y="8"/>
                  <a:pt x="21" y="8"/>
                </a:cubicBezTo>
                <a:cubicBezTo>
                  <a:pt x="24" y="8"/>
                  <a:pt x="24" y="8"/>
                  <a:pt x="24" y="8"/>
                </a:cubicBezTo>
                <a:close/>
                <a:moveTo>
                  <a:pt x="27" y="8"/>
                </a:moveTo>
                <a:cubicBezTo>
                  <a:pt x="27" y="8"/>
                  <a:pt x="27" y="8"/>
                  <a:pt x="27" y="8"/>
                </a:cubicBezTo>
                <a:cubicBezTo>
                  <a:pt x="27" y="10"/>
                  <a:pt x="27" y="10"/>
                  <a:pt x="27" y="10"/>
                </a:cubicBezTo>
                <a:cubicBezTo>
                  <a:pt x="27" y="10"/>
                  <a:pt x="27" y="10"/>
                  <a:pt x="27" y="10"/>
                </a:cubicBezTo>
                <a:cubicBezTo>
                  <a:pt x="25" y="10"/>
                  <a:pt x="25" y="10"/>
                  <a:pt x="25" y="10"/>
                </a:cubicBezTo>
                <a:cubicBezTo>
                  <a:pt x="25" y="10"/>
                  <a:pt x="24" y="10"/>
                  <a:pt x="24" y="10"/>
                </a:cubicBezTo>
                <a:cubicBezTo>
                  <a:pt x="24" y="8"/>
                  <a:pt x="24" y="8"/>
                  <a:pt x="24" y="8"/>
                </a:cubicBezTo>
                <a:cubicBezTo>
                  <a:pt x="24" y="8"/>
                  <a:pt x="25" y="8"/>
                  <a:pt x="25" y="8"/>
                </a:cubicBezTo>
                <a:cubicBezTo>
                  <a:pt x="27" y="8"/>
                  <a:pt x="27" y="8"/>
                  <a:pt x="27" y="8"/>
                </a:cubicBezTo>
                <a:close/>
                <a:moveTo>
                  <a:pt x="30" y="8"/>
                </a:moveTo>
                <a:cubicBezTo>
                  <a:pt x="30" y="8"/>
                  <a:pt x="31" y="8"/>
                  <a:pt x="31" y="8"/>
                </a:cubicBezTo>
                <a:cubicBezTo>
                  <a:pt x="31" y="10"/>
                  <a:pt x="31" y="10"/>
                  <a:pt x="31" y="10"/>
                </a:cubicBezTo>
                <a:cubicBezTo>
                  <a:pt x="31" y="10"/>
                  <a:pt x="30" y="10"/>
                  <a:pt x="30" y="10"/>
                </a:cubicBezTo>
                <a:cubicBezTo>
                  <a:pt x="28" y="10"/>
                  <a:pt x="28" y="10"/>
                  <a:pt x="28" y="10"/>
                </a:cubicBezTo>
                <a:cubicBezTo>
                  <a:pt x="28" y="10"/>
                  <a:pt x="28" y="10"/>
                  <a:pt x="28" y="10"/>
                </a:cubicBezTo>
                <a:cubicBezTo>
                  <a:pt x="28" y="8"/>
                  <a:pt x="28" y="8"/>
                  <a:pt x="28" y="8"/>
                </a:cubicBezTo>
                <a:cubicBezTo>
                  <a:pt x="28" y="8"/>
                  <a:pt x="28" y="8"/>
                  <a:pt x="28" y="8"/>
                </a:cubicBezTo>
                <a:cubicBezTo>
                  <a:pt x="30" y="8"/>
                  <a:pt x="30" y="8"/>
                  <a:pt x="30" y="8"/>
                </a:cubicBezTo>
                <a:close/>
                <a:moveTo>
                  <a:pt x="24" y="4"/>
                </a:moveTo>
                <a:cubicBezTo>
                  <a:pt x="24" y="4"/>
                  <a:pt x="24" y="5"/>
                  <a:pt x="24" y="5"/>
                </a:cubicBezTo>
                <a:cubicBezTo>
                  <a:pt x="24" y="7"/>
                  <a:pt x="24" y="7"/>
                  <a:pt x="24" y="7"/>
                </a:cubicBezTo>
                <a:cubicBezTo>
                  <a:pt x="24" y="7"/>
                  <a:pt x="24" y="7"/>
                  <a:pt x="24" y="7"/>
                </a:cubicBezTo>
                <a:cubicBezTo>
                  <a:pt x="21" y="7"/>
                  <a:pt x="21" y="7"/>
                  <a:pt x="21" y="7"/>
                </a:cubicBezTo>
                <a:cubicBezTo>
                  <a:pt x="21" y="7"/>
                  <a:pt x="21" y="7"/>
                  <a:pt x="21" y="7"/>
                </a:cubicBezTo>
                <a:cubicBezTo>
                  <a:pt x="21" y="5"/>
                  <a:pt x="21" y="5"/>
                  <a:pt x="21" y="5"/>
                </a:cubicBezTo>
                <a:cubicBezTo>
                  <a:pt x="21" y="5"/>
                  <a:pt x="21" y="4"/>
                  <a:pt x="21" y="4"/>
                </a:cubicBezTo>
                <a:cubicBezTo>
                  <a:pt x="24" y="4"/>
                  <a:pt x="24" y="4"/>
                  <a:pt x="24" y="4"/>
                </a:cubicBezTo>
                <a:close/>
                <a:moveTo>
                  <a:pt x="27" y="4"/>
                </a:moveTo>
                <a:cubicBezTo>
                  <a:pt x="27" y="4"/>
                  <a:pt x="27" y="5"/>
                  <a:pt x="27" y="5"/>
                </a:cubicBezTo>
                <a:cubicBezTo>
                  <a:pt x="27" y="7"/>
                  <a:pt x="27" y="7"/>
                  <a:pt x="27" y="7"/>
                </a:cubicBezTo>
                <a:cubicBezTo>
                  <a:pt x="27" y="7"/>
                  <a:pt x="27" y="7"/>
                  <a:pt x="27" y="7"/>
                </a:cubicBezTo>
                <a:cubicBezTo>
                  <a:pt x="25" y="7"/>
                  <a:pt x="25" y="7"/>
                  <a:pt x="25" y="7"/>
                </a:cubicBezTo>
                <a:cubicBezTo>
                  <a:pt x="25" y="7"/>
                  <a:pt x="24" y="7"/>
                  <a:pt x="24" y="7"/>
                </a:cubicBezTo>
                <a:cubicBezTo>
                  <a:pt x="24" y="5"/>
                  <a:pt x="24" y="5"/>
                  <a:pt x="24" y="5"/>
                </a:cubicBezTo>
                <a:cubicBezTo>
                  <a:pt x="24" y="5"/>
                  <a:pt x="25" y="4"/>
                  <a:pt x="25" y="4"/>
                </a:cubicBezTo>
                <a:lnTo>
                  <a:pt x="27" y="4"/>
                </a:lnTo>
                <a:close/>
              </a:path>
            </a:pathLst>
          </a:custGeom>
          <a:solidFill>
            <a:schemeClr val="tx1">
              <a:lumMod val="75000"/>
              <a:lumOff val="25000"/>
            </a:schemeClr>
          </a:solidFill>
          <a:ln>
            <a:noFill/>
          </a:ln>
        </p:spPr>
        <p:txBody>
          <a:bodyPr vert="horz" wrap="square" lIns="243778" tIns="121888" rIns="243778" bIns="121888" numCol="1" anchor="t" anchorCtr="0" compatLnSpc="1">
            <a:prstTxWarp prst="textNoShape">
              <a:avLst/>
            </a:prstTxWarp>
          </a:bodyPr>
          <a:lstStyle/>
          <a:p>
            <a:endParaRPr lang="en-US" sz="3732"/>
          </a:p>
        </p:txBody>
      </p:sp>
      <p:sp>
        <p:nvSpPr>
          <p:cNvPr id="210" name="Freeform 236"/>
          <p:cNvSpPr>
            <a:spLocks noEditPoints="1"/>
          </p:cNvSpPr>
          <p:nvPr/>
        </p:nvSpPr>
        <p:spPr bwMode="auto">
          <a:xfrm>
            <a:off x="11251140" y="7524340"/>
            <a:ext cx="553794" cy="539316"/>
          </a:xfrm>
          <a:custGeom>
            <a:avLst/>
            <a:gdLst>
              <a:gd name="T0" fmla="*/ 20 w 29"/>
              <a:gd name="T1" fmla="*/ 21 h 28"/>
              <a:gd name="T2" fmla="*/ 27 w 29"/>
              <a:gd name="T3" fmla="*/ 15 h 28"/>
              <a:gd name="T4" fmla="*/ 29 w 29"/>
              <a:gd name="T5" fmla="*/ 15 h 28"/>
              <a:gd name="T6" fmla="*/ 29 w 29"/>
              <a:gd name="T7" fmla="*/ 15 h 28"/>
              <a:gd name="T8" fmla="*/ 29 w 29"/>
              <a:gd name="T9" fmla="*/ 20 h 28"/>
              <a:gd name="T10" fmla="*/ 26 w 29"/>
              <a:gd name="T11" fmla="*/ 21 h 28"/>
              <a:gd name="T12" fmla="*/ 27 w 29"/>
              <a:gd name="T13" fmla="*/ 7 h 28"/>
              <a:gd name="T14" fmla="*/ 24 w 29"/>
              <a:gd name="T15" fmla="*/ 4 h 28"/>
              <a:gd name="T16" fmla="*/ 16 w 29"/>
              <a:gd name="T17" fmla="*/ 4 h 28"/>
              <a:gd name="T18" fmla="*/ 10 w 29"/>
              <a:gd name="T19" fmla="*/ 1 h 28"/>
              <a:gd name="T20" fmla="*/ 3 w 29"/>
              <a:gd name="T21" fmla="*/ 6 h 28"/>
              <a:gd name="T22" fmla="*/ 0 w 29"/>
              <a:gd name="T23" fmla="*/ 11 h 28"/>
              <a:gd name="T24" fmla="*/ 2 w 29"/>
              <a:gd name="T25" fmla="*/ 28 h 28"/>
              <a:gd name="T26" fmla="*/ 28 w 29"/>
              <a:gd name="T27" fmla="*/ 26 h 28"/>
              <a:gd name="T28" fmla="*/ 20 w 29"/>
              <a:gd name="T29" fmla="*/ 21 h 28"/>
              <a:gd name="T30" fmla="*/ 28 w 29"/>
              <a:gd name="T31" fmla="*/ 15 h 28"/>
              <a:gd name="T32" fmla="*/ 25 w 29"/>
              <a:gd name="T33" fmla="*/ 8 h 28"/>
              <a:gd name="T34" fmla="*/ 2 w 29"/>
              <a:gd name="T35" fmla="*/ 8 h 28"/>
              <a:gd name="T36" fmla="*/ 2 w 29"/>
              <a:gd name="T37" fmla="*/ 7 h 28"/>
              <a:gd name="T38" fmla="*/ 2 w 29"/>
              <a:gd name="T39" fmla="*/ 8 h 28"/>
              <a:gd name="T40" fmla="*/ 6 w 29"/>
              <a:gd name="T41" fmla="*/ 8 h 28"/>
              <a:gd name="T42" fmla="*/ 22 w 29"/>
              <a:gd name="T43" fmla="*/ 5 h 28"/>
              <a:gd name="T44" fmla="*/ 24 w 29"/>
              <a:gd name="T45" fmla="*/ 8 h 28"/>
              <a:gd name="T46" fmla="*/ 25 w 29"/>
              <a:gd name="T47" fmla="*/ 7 h 28"/>
              <a:gd name="T48" fmla="*/ 28 w 29"/>
              <a:gd name="T49" fmla="*/ 10 h 28"/>
              <a:gd name="T50" fmla="*/ 29 w 29"/>
              <a:gd name="T51" fmla="*/ 14 h 28"/>
              <a:gd name="T52" fmla="*/ 6 w 29"/>
              <a:gd name="T53" fmla="*/ 7 h 28"/>
              <a:gd name="T54" fmla="*/ 13 w 29"/>
              <a:gd name="T55" fmla="*/ 3 h 28"/>
              <a:gd name="T56" fmla="*/ 11 w 29"/>
              <a:gd name="T57" fmla="*/ 6 h 28"/>
              <a:gd name="T58" fmla="*/ 13 w 29"/>
              <a:gd name="T59" fmla="*/ 4 h 28"/>
              <a:gd name="T60" fmla="*/ 12 w 29"/>
              <a:gd name="T61" fmla="*/ 4 h 28"/>
              <a:gd name="T62" fmla="*/ 9 w 29"/>
              <a:gd name="T63" fmla="*/ 7 h 28"/>
              <a:gd name="T64" fmla="*/ 18 w 29"/>
              <a:gd name="T65" fmla="*/ 7 h 28"/>
              <a:gd name="T66" fmla="*/ 22 w 29"/>
              <a:gd name="T67" fmla="*/ 6 h 28"/>
              <a:gd name="T68" fmla="*/ 22 w 29"/>
              <a:gd name="T69" fmla="*/ 7 h 28"/>
              <a:gd name="T70" fmla="*/ 18 w 29"/>
              <a:gd name="T71" fmla="*/ 8 h 28"/>
              <a:gd name="T72" fmla="*/ 18 w 29"/>
              <a:gd name="T73" fmla="*/ 7 h 28"/>
              <a:gd name="T74" fmla="*/ 28 w 29"/>
              <a:gd name="T75" fmla="*/ 21 h 28"/>
              <a:gd name="T76" fmla="*/ 29 w 29"/>
              <a:gd name="T77" fmla="*/ 25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 h="28">
                <a:moveTo>
                  <a:pt x="26" y="21"/>
                </a:moveTo>
                <a:cubicBezTo>
                  <a:pt x="20" y="21"/>
                  <a:pt x="20" y="21"/>
                  <a:pt x="20" y="21"/>
                </a:cubicBezTo>
                <a:cubicBezTo>
                  <a:pt x="19" y="21"/>
                  <a:pt x="19" y="15"/>
                  <a:pt x="20" y="15"/>
                </a:cubicBezTo>
                <a:cubicBezTo>
                  <a:pt x="27" y="15"/>
                  <a:pt x="27" y="15"/>
                  <a:pt x="27" y="15"/>
                </a:cubicBezTo>
                <a:cubicBezTo>
                  <a:pt x="27" y="15"/>
                  <a:pt x="27" y="15"/>
                  <a:pt x="28" y="15"/>
                </a:cubicBezTo>
                <a:cubicBezTo>
                  <a:pt x="29" y="15"/>
                  <a:pt x="29" y="15"/>
                  <a:pt x="29" y="15"/>
                </a:cubicBezTo>
                <a:cubicBezTo>
                  <a:pt x="29" y="15"/>
                  <a:pt x="29" y="15"/>
                  <a:pt x="29" y="15"/>
                </a:cubicBezTo>
                <a:cubicBezTo>
                  <a:pt x="29" y="15"/>
                  <a:pt x="29" y="15"/>
                  <a:pt x="29" y="15"/>
                </a:cubicBezTo>
                <a:cubicBezTo>
                  <a:pt x="29" y="19"/>
                  <a:pt x="29" y="19"/>
                  <a:pt x="29" y="19"/>
                </a:cubicBezTo>
                <a:cubicBezTo>
                  <a:pt x="29" y="19"/>
                  <a:pt x="29" y="20"/>
                  <a:pt x="29" y="20"/>
                </a:cubicBezTo>
                <a:cubicBezTo>
                  <a:pt x="28" y="20"/>
                  <a:pt x="28" y="20"/>
                  <a:pt x="28" y="20"/>
                </a:cubicBezTo>
                <a:cubicBezTo>
                  <a:pt x="27" y="20"/>
                  <a:pt x="27" y="21"/>
                  <a:pt x="26" y="21"/>
                </a:cubicBezTo>
                <a:close/>
                <a:moveTo>
                  <a:pt x="29" y="9"/>
                </a:moveTo>
                <a:cubicBezTo>
                  <a:pt x="29" y="8"/>
                  <a:pt x="28" y="7"/>
                  <a:pt x="27" y="7"/>
                </a:cubicBezTo>
                <a:cubicBezTo>
                  <a:pt x="25" y="7"/>
                  <a:pt x="25" y="7"/>
                  <a:pt x="25" y="7"/>
                </a:cubicBezTo>
                <a:cubicBezTo>
                  <a:pt x="24" y="4"/>
                  <a:pt x="24" y="4"/>
                  <a:pt x="24" y="4"/>
                </a:cubicBezTo>
                <a:cubicBezTo>
                  <a:pt x="24" y="3"/>
                  <a:pt x="22" y="2"/>
                  <a:pt x="21" y="2"/>
                </a:cubicBezTo>
                <a:cubicBezTo>
                  <a:pt x="16" y="4"/>
                  <a:pt x="16" y="4"/>
                  <a:pt x="16" y="4"/>
                </a:cubicBezTo>
                <a:cubicBezTo>
                  <a:pt x="14" y="1"/>
                  <a:pt x="14" y="1"/>
                  <a:pt x="14" y="1"/>
                </a:cubicBezTo>
                <a:cubicBezTo>
                  <a:pt x="13" y="0"/>
                  <a:pt x="11" y="0"/>
                  <a:pt x="10" y="1"/>
                </a:cubicBezTo>
                <a:cubicBezTo>
                  <a:pt x="4" y="6"/>
                  <a:pt x="4" y="6"/>
                  <a:pt x="4" y="6"/>
                </a:cubicBezTo>
                <a:cubicBezTo>
                  <a:pt x="3" y="6"/>
                  <a:pt x="3" y="6"/>
                  <a:pt x="3" y="6"/>
                </a:cubicBezTo>
                <a:cubicBezTo>
                  <a:pt x="1" y="6"/>
                  <a:pt x="0" y="7"/>
                  <a:pt x="0" y="8"/>
                </a:cubicBezTo>
                <a:cubicBezTo>
                  <a:pt x="0" y="11"/>
                  <a:pt x="0" y="11"/>
                  <a:pt x="0" y="11"/>
                </a:cubicBezTo>
                <a:cubicBezTo>
                  <a:pt x="0" y="15"/>
                  <a:pt x="0" y="19"/>
                  <a:pt x="0" y="26"/>
                </a:cubicBezTo>
                <a:cubicBezTo>
                  <a:pt x="0" y="27"/>
                  <a:pt x="1" y="28"/>
                  <a:pt x="2" y="28"/>
                </a:cubicBezTo>
                <a:cubicBezTo>
                  <a:pt x="8" y="28"/>
                  <a:pt x="20" y="28"/>
                  <a:pt x="25" y="28"/>
                </a:cubicBezTo>
                <a:cubicBezTo>
                  <a:pt x="27" y="28"/>
                  <a:pt x="28" y="27"/>
                  <a:pt x="28" y="26"/>
                </a:cubicBezTo>
                <a:cubicBezTo>
                  <a:pt x="28" y="21"/>
                  <a:pt x="28" y="21"/>
                  <a:pt x="28" y="21"/>
                </a:cubicBezTo>
                <a:cubicBezTo>
                  <a:pt x="20" y="21"/>
                  <a:pt x="20" y="21"/>
                  <a:pt x="20" y="21"/>
                </a:cubicBezTo>
                <a:cubicBezTo>
                  <a:pt x="17" y="21"/>
                  <a:pt x="17" y="15"/>
                  <a:pt x="20" y="15"/>
                </a:cubicBezTo>
                <a:cubicBezTo>
                  <a:pt x="28" y="15"/>
                  <a:pt x="28" y="15"/>
                  <a:pt x="28" y="15"/>
                </a:cubicBezTo>
                <a:cubicBezTo>
                  <a:pt x="28" y="10"/>
                  <a:pt x="28" y="10"/>
                  <a:pt x="28" y="10"/>
                </a:cubicBezTo>
                <a:cubicBezTo>
                  <a:pt x="28" y="9"/>
                  <a:pt x="27" y="8"/>
                  <a:pt x="25" y="8"/>
                </a:cubicBezTo>
                <a:cubicBezTo>
                  <a:pt x="18" y="8"/>
                  <a:pt x="10" y="8"/>
                  <a:pt x="2" y="8"/>
                </a:cubicBezTo>
                <a:cubicBezTo>
                  <a:pt x="2" y="8"/>
                  <a:pt x="2" y="8"/>
                  <a:pt x="2" y="8"/>
                </a:cubicBezTo>
                <a:cubicBezTo>
                  <a:pt x="2" y="8"/>
                  <a:pt x="2" y="8"/>
                  <a:pt x="2" y="8"/>
                </a:cubicBezTo>
                <a:cubicBezTo>
                  <a:pt x="2" y="7"/>
                  <a:pt x="2" y="7"/>
                  <a:pt x="2" y="7"/>
                </a:cubicBezTo>
                <a:cubicBezTo>
                  <a:pt x="3" y="7"/>
                  <a:pt x="3" y="7"/>
                  <a:pt x="3" y="7"/>
                </a:cubicBezTo>
                <a:cubicBezTo>
                  <a:pt x="2" y="8"/>
                  <a:pt x="2" y="8"/>
                  <a:pt x="2" y="8"/>
                </a:cubicBezTo>
                <a:cubicBezTo>
                  <a:pt x="6" y="8"/>
                  <a:pt x="6" y="8"/>
                  <a:pt x="6" y="8"/>
                </a:cubicBezTo>
                <a:cubicBezTo>
                  <a:pt x="6" y="8"/>
                  <a:pt x="6" y="8"/>
                  <a:pt x="6" y="8"/>
                </a:cubicBezTo>
                <a:cubicBezTo>
                  <a:pt x="13" y="8"/>
                  <a:pt x="13" y="8"/>
                  <a:pt x="13" y="8"/>
                </a:cubicBezTo>
                <a:cubicBezTo>
                  <a:pt x="22" y="5"/>
                  <a:pt x="22" y="5"/>
                  <a:pt x="22" y="5"/>
                </a:cubicBezTo>
                <a:cubicBezTo>
                  <a:pt x="22" y="5"/>
                  <a:pt x="23" y="5"/>
                  <a:pt x="23" y="5"/>
                </a:cubicBezTo>
                <a:cubicBezTo>
                  <a:pt x="24" y="8"/>
                  <a:pt x="24" y="8"/>
                  <a:pt x="24" y="8"/>
                </a:cubicBezTo>
                <a:cubicBezTo>
                  <a:pt x="26" y="8"/>
                  <a:pt x="26" y="8"/>
                  <a:pt x="26" y="8"/>
                </a:cubicBezTo>
                <a:cubicBezTo>
                  <a:pt x="25" y="7"/>
                  <a:pt x="25" y="7"/>
                  <a:pt x="25" y="7"/>
                </a:cubicBezTo>
                <a:cubicBezTo>
                  <a:pt x="26" y="7"/>
                  <a:pt x="26" y="7"/>
                  <a:pt x="26" y="7"/>
                </a:cubicBezTo>
                <a:cubicBezTo>
                  <a:pt x="27" y="7"/>
                  <a:pt x="28" y="8"/>
                  <a:pt x="28" y="10"/>
                </a:cubicBezTo>
                <a:cubicBezTo>
                  <a:pt x="28" y="14"/>
                  <a:pt x="28" y="14"/>
                  <a:pt x="28" y="14"/>
                </a:cubicBezTo>
                <a:cubicBezTo>
                  <a:pt x="29" y="14"/>
                  <a:pt x="29" y="14"/>
                  <a:pt x="29" y="14"/>
                </a:cubicBezTo>
                <a:cubicBezTo>
                  <a:pt x="29" y="9"/>
                  <a:pt x="29" y="9"/>
                  <a:pt x="29" y="9"/>
                </a:cubicBezTo>
                <a:close/>
                <a:moveTo>
                  <a:pt x="6" y="7"/>
                </a:moveTo>
                <a:cubicBezTo>
                  <a:pt x="12" y="3"/>
                  <a:pt x="12" y="3"/>
                  <a:pt x="12" y="3"/>
                </a:cubicBezTo>
                <a:cubicBezTo>
                  <a:pt x="12" y="3"/>
                  <a:pt x="13" y="3"/>
                  <a:pt x="13" y="3"/>
                </a:cubicBezTo>
                <a:cubicBezTo>
                  <a:pt x="15" y="5"/>
                  <a:pt x="15" y="5"/>
                  <a:pt x="15" y="5"/>
                </a:cubicBezTo>
                <a:cubicBezTo>
                  <a:pt x="11" y="6"/>
                  <a:pt x="11" y="6"/>
                  <a:pt x="11" y="6"/>
                </a:cubicBezTo>
                <a:cubicBezTo>
                  <a:pt x="13" y="5"/>
                  <a:pt x="13" y="5"/>
                  <a:pt x="13" y="5"/>
                </a:cubicBezTo>
                <a:cubicBezTo>
                  <a:pt x="13" y="4"/>
                  <a:pt x="13" y="4"/>
                  <a:pt x="13" y="4"/>
                </a:cubicBezTo>
                <a:cubicBezTo>
                  <a:pt x="12" y="4"/>
                  <a:pt x="12" y="4"/>
                  <a:pt x="12" y="4"/>
                </a:cubicBezTo>
                <a:cubicBezTo>
                  <a:pt x="12" y="4"/>
                  <a:pt x="12" y="4"/>
                  <a:pt x="12" y="4"/>
                </a:cubicBezTo>
                <a:cubicBezTo>
                  <a:pt x="9" y="6"/>
                  <a:pt x="9" y="6"/>
                  <a:pt x="9" y="6"/>
                </a:cubicBezTo>
                <a:cubicBezTo>
                  <a:pt x="9" y="6"/>
                  <a:pt x="9" y="6"/>
                  <a:pt x="9" y="7"/>
                </a:cubicBezTo>
                <a:cubicBezTo>
                  <a:pt x="6" y="7"/>
                  <a:pt x="6" y="7"/>
                  <a:pt x="6" y="7"/>
                </a:cubicBezTo>
                <a:close/>
                <a:moveTo>
                  <a:pt x="18" y="7"/>
                </a:moveTo>
                <a:cubicBezTo>
                  <a:pt x="22" y="6"/>
                  <a:pt x="22" y="6"/>
                  <a:pt x="22" y="6"/>
                </a:cubicBezTo>
                <a:cubicBezTo>
                  <a:pt x="22" y="6"/>
                  <a:pt x="22" y="6"/>
                  <a:pt x="22" y="6"/>
                </a:cubicBezTo>
                <a:cubicBezTo>
                  <a:pt x="22" y="6"/>
                  <a:pt x="22" y="6"/>
                  <a:pt x="22" y="6"/>
                </a:cubicBezTo>
                <a:cubicBezTo>
                  <a:pt x="22" y="6"/>
                  <a:pt x="22" y="7"/>
                  <a:pt x="22" y="7"/>
                </a:cubicBezTo>
                <a:cubicBezTo>
                  <a:pt x="19" y="8"/>
                  <a:pt x="19" y="8"/>
                  <a:pt x="19" y="8"/>
                </a:cubicBezTo>
                <a:cubicBezTo>
                  <a:pt x="18" y="8"/>
                  <a:pt x="18" y="8"/>
                  <a:pt x="18" y="8"/>
                </a:cubicBezTo>
                <a:cubicBezTo>
                  <a:pt x="18" y="7"/>
                  <a:pt x="18" y="7"/>
                  <a:pt x="18" y="7"/>
                </a:cubicBezTo>
                <a:cubicBezTo>
                  <a:pt x="18" y="7"/>
                  <a:pt x="18" y="7"/>
                  <a:pt x="18" y="7"/>
                </a:cubicBezTo>
                <a:close/>
                <a:moveTo>
                  <a:pt x="29" y="21"/>
                </a:moveTo>
                <a:cubicBezTo>
                  <a:pt x="28" y="21"/>
                  <a:pt x="28" y="21"/>
                  <a:pt x="28" y="21"/>
                </a:cubicBezTo>
                <a:cubicBezTo>
                  <a:pt x="28" y="26"/>
                  <a:pt x="28" y="26"/>
                  <a:pt x="28" y="26"/>
                </a:cubicBezTo>
                <a:cubicBezTo>
                  <a:pt x="29" y="26"/>
                  <a:pt x="29" y="25"/>
                  <a:pt x="29" y="25"/>
                </a:cubicBezTo>
                <a:lnTo>
                  <a:pt x="29" y="21"/>
                </a:lnTo>
                <a:close/>
              </a:path>
            </a:pathLst>
          </a:custGeom>
          <a:solidFill>
            <a:schemeClr val="tx1">
              <a:lumMod val="75000"/>
              <a:lumOff val="25000"/>
            </a:schemeClr>
          </a:solidFill>
          <a:ln>
            <a:noFill/>
          </a:ln>
        </p:spPr>
        <p:txBody>
          <a:bodyPr vert="horz" wrap="square" lIns="243778" tIns="121888" rIns="243778" bIns="121888" numCol="1" anchor="t" anchorCtr="0" compatLnSpc="1">
            <a:prstTxWarp prst="textNoShape">
              <a:avLst/>
            </a:prstTxWarp>
          </a:bodyPr>
          <a:lstStyle/>
          <a:p>
            <a:endParaRPr lang="en-US" sz="3732"/>
          </a:p>
        </p:txBody>
      </p:sp>
      <p:sp>
        <p:nvSpPr>
          <p:cNvPr id="211" name="Freeform 237"/>
          <p:cNvSpPr>
            <a:spLocks noEditPoints="1"/>
          </p:cNvSpPr>
          <p:nvPr/>
        </p:nvSpPr>
        <p:spPr bwMode="auto">
          <a:xfrm>
            <a:off x="17505738" y="7506240"/>
            <a:ext cx="459686" cy="575512"/>
          </a:xfrm>
          <a:custGeom>
            <a:avLst/>
            <a:gdLst>
              <a:gd name="T0" fmla="*/ 24 w 24"/>
              <a:gd name="T1" fmla="*/ 2 h 30"/>
              <a:gd name="T2" fmla="*/ 2 w 24"/>
              <a:gd name="T3" fmla="*/ 30 h 30"/>
              <a:gd name="T4" fmla="*/ 2 w 24"/>
              <a:gd name="T5" fmla="*/ 0 h 30"/>
              <a:gd name="T6" fmla="*/ 2 w 24"/>
              <a:gd name="T7" fmla="*/ 28 h 30"/>
              <a:gd name="T8" fmla="*/ 22 w 24"/>
              <a:gd name="T9" fmla="*/ 24 h 30"/>
              <a:gd name="T10" fmla="*/ 20 w 24"/>
              <a:gd name="T11" fmla="*/ 25 h 30"/>
              <a:gd name="T12" fmla="*/ 19 w 24"/>
              <a:gd name="T13" fmla="*/ 24 h 30"/>
              <a:gd name="T14" fmla="*/ 18 w 24"/>
              <a:gd name="T15" fmla="*/ 25 h 30"/>
              <a:gd name="T16" fmla="*/ 17 w 24"/>
              <a:gd name="T17" fmla="*/ 24 h 30"/>
              <a:gd name="T18" fmla="*/ 9 w 24"/>
              <a:gd name="T19" fmla="*/ 25 h 30"/>
              <a:gd name="T20" fmla="*/ 8 w 24"/>
              <a:gd name="T21" fmla="*/ 24 h 30"/>
              <a:gd name="T22" fmla="*/ 6 w 24"/>
              <a:gd name="T23" fmla="*/ 25 h 30"/>
              <a:gd name="T24" fmla="*/ 5 w 24"/>
              <a:gd name="T25" fmla="*/ 24 h 30"/>
              <a:gd name="T26" fmla="*/ 22 w 24"/>
              <a:gd name="T27" fmla="*/ 16 h 30"/>
              <a:gd name="T28" fmla="*/ 20 w 24"/>
              <a:gd name="T29" fmla="*/ 17 h 30"/>
              <a:gd name="T30" fmla="*/ 19 w 24"/>
              <a:gd name="T31" fmla="*/ 16 h 30"/>
              <a:gd name="T32" fmla="*/ 18 w 24"/>
              <a:gd name="T33" fmla="*/ 17 h 30"/>
              <a:gd name="T34" fmla="*/ 17 w 24"/>
              <a:gd name="T35" fmla="*/ 16 h 30"/>
              <a:gd name="T36" fmla="*/ 15 w 24"/>
              <a:gd name="T37" fmla="*/ 17 h 30"/>
              <a:gd name="T38" fmla="*/ 14 w 24"/>
              <a:gd name="T39" fmla="*/ 16 h 30"/>
              <a:gd name="T40" fmla="*/ 13 w 24"/>
              <a:gd name="T41" fmla="*/ 17 h 30"/>
              <a:gd name="T42" fmla="*/ 12 w 24"/>
              <a:gd name="T43" fmla="*/ 16 h 30"/>
              <a:gd name="T44" fmla="*/ 5 w 24"/>
              <a:gd name="T45" fmla="*/ 22 h 30"/>
              <a:gd name="T46" fmla="*/ 6 w 24"/>
              <a:gd name="T47" fmla="*/ 21 h 30"/>
              <a:gd name="T48" fmla="*/ 8 w 24"/>
              <a:gd name="T49" fmla="*/ 22 h 30"/>
              <a:gd name="T50" fmla="*/ 9 w 24"/>
              <a:gd name="T51" fmla="*/ 21 h 30"/>
              <a:gd name="T52" fmla="*/ 17 w 24"/>
              <a:gd name="T53" fmla="*/ 22 h 30"/>
              <a:gd name="T54" fmla="*/ 18 w 24"/>
              <a:gd name="T55" fmla="*/ 21 h 30"/>
              <a:gd name="T56" fmla="*/ 19 w 24"/>
              <a:gd name="T57" fmla="*/ 22 h 30"/>
              <a:gd name="T58" fmla="*/ 20 w 24"/>
              <a:gd name="T59" fmla="*/ 21 h 30"/>
              <a:gd name="T60" fmla="*/ 22 w 24"/>
              <a:gd name="T61" fmla="*/ 22 h 30"/>
              <a:gd name="T62" fmla="*/ 21 w 24"/>
              <a:gd name="T63" fmla="*/ 8 h 30"/>
              <a:gd name="T64" fmla="*/ 20 w 24"/>
              <a:gd name="T65" fmla="*/ 9 h 30"/>
              <a:gd name="T66" fmla="*/ 19 w 24"/>
              <a:gd name="T67" fmla="*/ 8 h 30"/>
              <a:gd name="T68" fmla="*/ 18 w 24"/>
              <a:gd name="T69" fmla="*/ 9 h 30"/>
              <a:gd name="T70" fmla="*/ 16 w 24"/>
              <a:gd name="T71" fmla="*/ 8 h 30"/>
              <a:gd name="T72" fmla="*/ 15 w 24"/>
              <a:gd name="T73" fmla="*/ 9 h 30"/>
              <a:gd name="T74" fmla="*/ 13 w 24"/>
              <a:gd name="T75" fmla="*/ 8 h 30"/>
              <a:gd name="T76" fmla="*/ 13 w 24"/>
              <a:gd name="T77" fmla="*/ 9 h 30"/>
              <a:gd name="T78" fmla="*/ 2 w 24"/>
              <a:gd name="T79" fmla="*/ 8 h 30"/>
              <a:gd name="T80" fmla="*/ 12 w 24"/>
              <a:gd name="T81" fmla="*/ 14 h 30"/>
              <a:gd name="T82" fmla="*/ 13 w 24"/>
              <a:gd name="T83" fmla="*/ 14 h 30"/>
              <a:gd name="T84" fmla="*/ 14 w 24"/>
              <a:gd name="T85" fmla="*/ 14 h 30"/>
              <a:gd name="T86" fmla="*/ 16 w 24"/>
              <a:gd name="T87" fmla="*/ 14 h 30"/>
              <a:gd name="T88" fmla="*/ 17 w 24"/>
              <a:gd name="T89" fmla="*/ 14 h 30"/>
              <a:gd name="T90" fmla="*/ 19 w 24"/>
              <a:gd name="T91" fmla="*/ 14 h 30"/>
              <a:gd name="T92" fmla="*/ 19 w 24"/>
              <a:gd name="T93" fmla="*/ 14 h 30"/>
              <a:gd name="T94" fmla="*/ 21 w 24"/>
              <a:gd name="T95" fmla="*/ 14 h 30"/>
              <a:gd name="T96" fmla="*/ 22 w 24"/>
              <a:gd name="T97" fmla="*/ 7 h 30"/>
              <a:gd name="T98" fmla="*/ 2 w 24"/>
              <a:gd name="T99" fmla="*/ 2 h 30"/>
              <a:gd name="T100" fmla="*/ 12 w 24"/>
              <a:gd name="T101" fmla="*/ 7 h 30"/>
              <a:gd name="T102" fmla="*/ 13 w 24"/>
              <a:gd name="T103" fmla="*/ 5 h 30"/>
              <a:gd name="T104" fmla="*/ 14 w 24"/>
              <a:gd name="T105" fmla="*/ 7 h 30"/>
              <a:gd name="T106" fmla="*/ 15 w 24"/>
              <a:gd name="T107" fmla="*/ 5 h 30"/>
              <a:gd name="T108" fmla="*/ 17 w 24"/>
              <a:gd name="T109" fmla="*/ 7 h 30"/>
              <a:gd name="T110" fmla="*/ 18 w 24"/>
              <a:gd name="T111" fmla="*/ 5 h 30"/>
              <a:gd name="T112" fmla="*/ 19 w 24"/>
              <a:gd name="T113" fmla="*/ 7 h 30"/>
              <a:gd name="T114" fmla="*/ 20 w 24"/>
              <a:gd name="T115" fmla="*/ 5 h 30"/>
              <a:gd name="T116" fmla="*/ 22 w 24"/>
              <a:gd name="T117" fmla="*/ 7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4" h="30">
                <a:moveTo>
                  <a:pt x="2" y="0"/>
                </a:moveTo>
                <a:cubicBezTo>
                  <a:pt x="22" y="0"/>
                  <a:pt x="22" y="0"/>
                  <a:pt x="22" y="0"/>
                </a:cubicBezTo>
                <a:cubicBezTo>
                  <a:pt x="23" y="0"/>
                  <a:pt x="24" y="1"/>
                  <a:pt x="24" y="2"/>
                </a:cubicBezTo>
                <a:cubicBezTo>
                  <a:pt x="24" y="29"/>
                  <a:pt x="24" y="29"/>
                  <a:pt x="24" y="29"/>
                </a:cubicBezTo>
                <a:cubicBezTo>
                  <a:pt x="24" y="30"/>
                  <a:pt x="23" y="30"/>
                  <a:pt x="22" y="30"/>
                </a:cubicBezTo>
                <a:cubicBezTo>
                  <a:pt x="2" y="30"/>
                  <a:pt x="2" y="30"/>
                  <a:pt x="2" y="30"/>
                </a:cubicBezTo>
                <a:cubicBezTo>
                  <a:pt x="1" y="30"/>
                  <a:pt x="0" y="30"/>
                  <a:pt x="0" y="29"/>
                </a:cubicBezTo>
                <a:cubicBezTo>
                  <a:pt x="0" y="2"/>
                  <a:pt x="0" y="2"/>
                  <a:pt x="0" y="2"/>
                </a:cubicBezTo>
                <a:cubicBezTo>
                  <a:pt x="0" y="1"/>
                  <a:pt x="1" y="0"/>
                  <a:pt x="2" y="0"/>
                </a:cubicBezTo>
                <a:close/>
                <a:moveTo>
                  <a:pt x="2" y="24"/>
                </a:moveTo>
                <a:cubicBezTo>
                  <a:pt x="2" y="28"/>
                  <a:pt x="2" y="28"/>
                  <a:pt x="2" y="28"/>
                </a:cubicBezTo>
                <a:cubicBezTo>
                  <a:pt x="2" y="28"/>
                  <a:pt x="2" y="28"/>
                  <a:pt x="2" y="28"/>
                </a:cubicBezTo>
                <a:cubicBezTo>
                  <a:pt x="22" y="28"/>
                  <a:pt x="22" y="28"/>
                  <a:pt x="22" y="28"/>
                </a:cubicBezTo>
                <a:cubicBezTo>
                  <a:pt x="22" y="28"/>
                  <a:pt x="22" y="28"/>
                  <a:pt x="22" y="28"/>
                </a:cubicBezTo>
                <a:cubicBezTo>
                  <a:pt x="22" y="24"/>
                  <a:pt x="22" y="24"/>
                  <a:pt x="22" y="24"/>
                </a:cubicBezTo>
                <a:cubicBezTo>
                  <a:pt x="21" y="24"/>
                  <a:pt x="21" y="24"/>
                  <a:pt x="21" y="24"/>
                </a:cubicBezTo>
                <a:cubicBezTo>
                  <a:pt x="21" y="24"/>
                  <a:pt x="21" y="24"/>
                  <a:pt x="21" y="24"/>
                </a:cubicBezTo>
                <a:cubicBezTo>
                  <a:pt x="21" y="25"/>
                  <a:pt x="21" y="25"/>
                  <a:pt x="20" y="25"/>
                </a:cubicBezTo>
                <a:cubicBezTo>
                  <a:pt x="20" y="25"/>
                  <a:pt x="20" y="25"/>
                  <a:pt x="20" y="25"/>
                </a:cubicBezTo>
                <a:cubicBezTo>
                  <a:pt x="20" y="25"/>
                  <a:pt x="19" y="25"/>
                  <a:pt x="19" y="24"/>
                </a:cubicBezTo>
                <a:cubicBezTo>
                  <a:pt x="19" y="24"/>
                  <a:pt x="19" y="24"/>
                  <a:pt x="19" y="24"/>
                </a:cubicBezTo>
                <a:cubicBezTo>
                  <a:pt x="19" y="24"/>
                  <a:pt x="19" y="24"/>
                  <a:pt x="19" y="24"/>
                </a:cubicBezTo>
                <a:cubicBezTo>
                  <a:pt x="19" y="24"/>
                  <a:pt x="19" y="24"/>
                  <a:pt x="19" y="24"/>
                </a:cubicBezTo>
                <a:cubicBezTo>
                  <a:pt x="19" y="25"/>
                  <a:pt x="18" y="25"/>
                  <a:pt x="18" y="25"/>
                </a:cubicBezTo>
                <a:cubicBezTo>
                  <a:pt x="18" y="25"/>
                  <a:pt x="18" y="25"/>
                  <a:pt x="18" y="25"/>
                </a:cubicBezTo>
                <a:cubicBezTo>
                  <a:pt x="17" y="25"/>
                  <a:pt x="17" y="25"/>
                  <a:pt x="17" y="24"/>
                </a:cubicBezTo>
                <a:cubicBezTo>
                  <a:pt x="17" y="24"/>
                  <a:pt x="17" y="24"/>
                  <a:pt x="17" y="24"/>
                </a:cubicBezTo>
                <a:cubicBezTo>
                  <a:pt x="10" y="24"/>
                  <a:pt x="10" y="24"/>
                  <a:pt x="10" y="24"/>
                </a:cubicBezTo>
                <a:cubicBezTo>
                  <a:pt x="10" y="24"/>
                  <a:pt x="10" y="24"/>
                  <a:pt x="10" y="24"/>
                </a:cubicBezTo>
                <a:cubicBezTo>
                  <a:pt x="10" y="25"/>
                  <a:pt x="9" y="25"/>
                  <a:pt x="9" y="25"/>
                </a:cubicBezTo>
                <a:cubicBezTo>
                  <a:pt x="9" y="25"/>
                  <a:pt x="9" y="25"/>
                  <a:pt x="9" y="25"/>
                </a:cubicBezTo>
                <a:cubicBezTo>
                  <a:pt x="8" y="25"/>
                  <a:pt x="8" y="25"/>
                  <a:pt x="8" y="24"/>
                </a:cubicBezTo>
                <a:cubicBezTo>
                  <a:pt x="8" y="24"/>
                  <a:pt x="8" y="24"/>
                  <a:pt x="8" y="24"/>
                </a:cubicBezTo>
                <a:cubicBezTo>
                  <a:pt x="7" y="24"/>
                  <a:pt x="7" y="24"/>
                  <a:pt x="7" y="24"/>
                </a:cubicBezTo>
                <a:cubicBezTo>
                  <a:pt x="7" y="24"/>
                  <a:pt x="7" y="24"/>
                  <a:pt x="7" y="24"/>
                </a:cubicBezTo>
                <a:cubicBezTo>
                  <a:pt x="7" y="25"/>
                  <a:pt x="7" y="25"/>
                  <a:pt x="6" y="25"/>
                </a:cubicBezTo>
                <a:cubicBezTo>
                  <a:pt x="6" y="25"/>
                  <a:pt x="6" y="25"/>
                  <a:pt x="6" y="25"/>
                </a:cubicBezTo>
                <a:cubicBezTo>
                  <a:pt x="6" y="25"/>
                  <a:pt x="5" y="25"/>
                  <a:pt x="5" y="24"/>
                </a:cubicBezTo>
                <a:cubicBezTo>
                  <a:pt x="5" y="24"/>
                  <a:pt x="5" y="24"/>
                  <a:pt x="5" y="24"/>
                </a:cubicBezTo>
                <a:cubicBezTo>
                  <a:pt x="2" y="24"/>
                  <a:pt x="2" y="24"/>
                  <a:pt x="2" y="24"/>
                </a:cubicBezTo>
                <a:close/>
                <a:moveTo>
                  <a:pt x="22" y="22"/>
                </a:moveTo>
                <a:cubicBezTo>
                  <a:pt x="22" y="16"/>
                  <a:pt x="22" y="16"/>
                  <a:pt x="22" y="16"/>
                </a:cubicBezTo>
                <a:cubicBezTo>
                  <a:pt x="21" y="16"/>
                  <a:pt x="21" y="16"/>
                  <a:pt x="21" y="16"/>
                </a:cubicBezTo>
                <a:cubicBezTo>
                  <a:pt x="21" y="16"/>
                  <a:pt x="21" y="16"/>
                  <a:pt x="21" y="16"/>
                </a:cubicBezTo>
                <a:cubicBezTo>
                  <a:pt x="21" y="17"/>
                  <a:pt x="21" y="17"/>
                  <a:pt x="20" y="17"/>
                </a:cubicBezTo>
                <a:cubicBezTo>
                  <a:pt x="20" y="17"/>
                  <a:pt x="20" y="17"/>
                  <a:pt x="20" y="17"/>
                </a:cubicBezTo>
                <a:cubicBezTo>
                  <a:pt x="20" y="17"/>
                  <a:pt x="19" y="17"/>
                  <a:pt x="19" y="16"/>
                </a:cubicBezTo>
                <a:cubicBezTo>
                  <a:pt x="19" y="16"/>
                  <a:pt x="19" y="16"/>
                  <a:pt x="19" y="16"/>
                </a:cubicBezTo>
                <a:cubicBezTo>
                  <a:pt x="19" y="16"/>
                  <a:pt x="19" y="16"/>
                  <a:pt x="19" y="16"/>
                </a:cubicBezTo>
                <a:cubicBezTo>
                  <a:pt x="19" y="16"/>
                  <a:pt x="19" y="16"/>
                  <a:pt x="19" y="16"/>
                </a:cubicBezTo>
                <a:cubicBezTo>
                  <a:pt x="19" y="17"/>
                  <a:pt x="18" y="17"/>
                  <a:pt x="18" y="17"/>
                </a:cubicBezTo>
                <a:cubicBezTo>
                  <a:pt x="18" y="17"/>
                  <a:pt x="18" y="17"/>
                  <a:pt x="18" y="17"/>
                </a:cubicBezTo>
                <a:cubicBezTo>
                  <a:pt x="17" y="17"/>
                  <a:pt x="17" y="17"/>
                  <a:pt x="17" y="16"/>
                </a:cubicBezTo>
                <a:cubicBezTo>
                  <a:pt x="17" y="16"/>
                  <a:pt x="17" y="16"/>
                  <a:pt x="17" y="16"/>
                </a:cubicBezTo>
                <a:cubicBezTo>
                  <a:pt x="16" y="16"/>
                  <a:pt x="16" y="16"/>
                  <a:pt x="16" y="16"/>
                </a:cubicBezTo>
                <a:cubicBezTo>
                  <a:pt x="16" y="16"/>
                  <a:pt x="16" y="16"/>
                  <a:pt x="16" y="16"/>
                </a:cubicBezTo>
                <a:cubicBezTo>
                  <a:pt x="16" y="17"/>
                  <a:pt x="16" y="17"/>
                  <a:pt x="15" y="17"/>
                </a:cubicBezTo>
                <a:cubicBezTo>
                  <a:pt x="15" y="17"/>
                  <a:pt x="15" y="17"/>
                  <a:pt x="15" y="17"/>
                </a:cubicBezTo>
                <a:cubicBezTo>
                  <a:pt x="15" y="17"/>
                  <a:pt x="14" y="17"/>
                  <a:pt x="14" y="16"/>
                </a:cubicBezTo>
                <a:cubicBezTo>
                  <a:pt x="14" y="16"/>
                  <a:pt x="14" y="16"/>
                  <a:pt x="14" y="16"/>
                </a:cubicBezTo>
                <a:cubicBezTo>
                  <a:pt x="13" y="16"/>
                  <a:pt x="13" y="16"/>
                  <a:pt x="13" y="16"/>
                </a:cubicBezTo>
                <a:cubicBezTo>
                  <a:pt x="13" y="16"/>
                  <a:pt x="13" y="16"/>
                  <a:pt x="13" y="16"/>
                </a:cubicBezTo>
                <a:cubicBezTo>
                  <a:pt x="13" y="17"/>
                  <a:pt x="13" y="17"/>
                  <a:pt x="13" y="17"/>
                </a:cubicBezTo>
                <a:cubicBezTo>
                  <a:pt x="13" y="17"/>
                  <a:pt x="13" y="17"/>
                  <a:pt x="13" y="17"/>
                </a:cubicBezTo>
                <a:cubicBezTo>
                  <a:pt x="12" y="17"/>
                  <a:pt x="12" y="17"/>
                  <a:pt x="12" y="16"/>
                </a:cubicBezTo>
                <a:cubicBezTo>
                  <a:pt x="12" y="16"/>
                  <a:pt x="12" y="16"/>
                  <a:pt x="12" y="16"/>
                </a:cubicBezTo>
                <a:cubicBezTo>
                  <a:pt x="2" y="16"/>
                  <a:pt x="2" y="16"/>
                  <a:pt x="2" y="16"/>
                </a:cubicBezTo>
                <a:cubicBezTo>
                  <a:pt x="2" y="22"/>
                  <a:pt x="2" y="22"/>
                  <a:pt x="2" y="22"/>
                </a:cubicBezTo>
                <a:cubicBezTo>
                  <a:pt x="5" y="22"/>
                  <a:pt x="5" y="22"/>
                  <a:pt x="5" y="22"/>
                </a:cubicBezTo>
                <a:cubicBezTo>
                  <a:pt x="5" y="22"/>
                  <a:pt x="5" y="22"/>
                  <a:pt x="5" y="22"/>
                </a:cubicBezTo>
                <a:cubicBezTo>
                  <a:pt x="5" y="21"/>
                  <a:pt x="6" y="21"/>
                  <a:pt x="6" y="21"/>
                </a:cubicBezTo>
                <a:cubicBezTo>
                  <a:pt x="6" y="21"/>
                  <a:pt x="6" y="21"/>
                  <a:pt x="6" y="21"/>
                </a:cubicBezTo>
                <a:cubicBezTo>
                  <a:pt x="7" y="21"/>
                  <a:pt x="7" y="21"/>
                  <a:pt x="7" y="22"/>
                </a:cubicBezTo>
                <a:cubicBezTo>
                  <a:pt x="7" y="22"/>
                  <a:pt x="7" y="22"/>
                  <a:pt x="7" y="22"/>
                </a:cubicBezTo>
                <a:cubicBezTo>
                  <a:pt x="8" y="22"/>
                  <a:pt x="8" y="22"/>
                  <a:pt x="8" y="22"/>
                </a:cubicBezTo>
                <a:cubicBezTo>
                  <a:pt x="8" y="22"/>
                  <a:pt x="8" y="22"/>
                  <a:pt x="8" y="22"/>
                </a:cubicBezTo>
                <a:cubicBezTo>
                  <a:pt x="8" y="21"/>
                  <a:pt x="8" y="21"/>
                  <a:pt x="9" y="21"/>
                </a:cubicBezTo>
                <a:cubicBezTo>
                  <a:pt x="9" y="21"/>
                  <a:pt x="9" y="21"/>
                  <a:pt x="9" y="21"/>
                </a:cubicBezTo>
                <a:cubicBezTo>
                  <a:pt x="9" y="21"/>
                  <a:pt x="10" y="21"/>
                  <a:pt x="10" y="22"/>
                </a:cubicBezTo>
                <a:cubicBezTo>
                  <a:pt x="10" y="22"/>
                  <a:pt x="10" y="22"/>
                  <a:pt x="10" y="22"/>
                </a:cubicBezTo>
                <a:cubicBezTo>
                  <a:pt x="17" y="22"/>
                  <a:pt x="17" y="22"/>
                  <a:pt x="17" y="22"/>
                </a:cubicBezTo>
                <a:cubicBezTo>
                  <a:pt x="17" y="22"/>
                  <a:pt x="17" y="22"/>
                  <a:pt x="17" y="22"/>
                </a:cubicBezTo>
                <a:cubicBezTo>
                  <a:pt x="17" y="21"/>
                  <a:pt x="17" y="21"/>
                  <a:pt x="18" y="21"/>
                </a:cubicBezTo>
                <a:cubicBezTo>
                  <a:pt x="18" y="21"/>
                  <a:pt x="18" y="21"/>
                  <a:pt x="18" y="21"/>
                </a:cubicBezTo>
                <a:cubicBezTo>
                  <a:pt x="18" y="21"/>
                  <a:pt x="19" y="21"/>
                  <a:pt x="19" y="22"/>
                </a:cubicBezTo>
                <a:cubicBezTo>
                  <a:pt x="19" y="22"/>
                  <a:pt x="19" y="22"/>
                  <a:pt x="19" y="22"/>
                </a:cubicBezTo>
                <a:cubicBezTo>
                  <a:pt x="19" y="22"/>
                  <a:pt x="19" y="22"/>
                  <a:pt x="19" y="22"/>
                </a:cubicBezTo>
                <a:cubicBezTo>
                  <a:pt x="19" y="22"/>
                  <a:pt x="19" y="22"/>
                  <a:pt x="19" y="22"/>
                </a:cubicBezTo>
                <a:cubicBezTo>
                  <a:pt x="19" y="21"/>
                  <a:pt x="20" y="21"/>
                  <a:pt x="20" y="21"/>
                </a:cubicBezTo>
                <a:cubicBezTo>
                  <a:pt x="20" y="21"/>
                  <a:pt x="20" y="21"/>
                  <a:pt x="20" y="21"/>
                </a:cubicBezTo>
                <a:cubicBezTo>
                  <a:pt x="21" y="21"/>
                  <a:pt x="21" y="21"/>
                  <a:pt x="21" y="22"/>
                </a:cubicBezTo>
                <a:cubicBezTo>
                  <a:pt x="21" y="22"/>
                  <a:pt x="21" y="22"/>
                  <a:pt x="21" y="22"/>
                </a:cubicBezTo>
                <a:cubicBezTo>
                  <a:pt x="22" y="22"/>
                  <a:pt x="22" y="22"/>
                  <a:pt x="22" y="22"/>
                </a:cubicBezTo>
                <a:close/>
                <a:moveTo>
                  <a:pt x="22" y="14"/>
                </a:moveTo>
                <a:cubicBezTo>
                  <a:pt x="22" y="8"/>
                  <a:pt x="22" y="8"/>
                  <a:pt x="22" y="8"/>
                </a:cubicBezTo>
                <a:cubicBezTo>
                  <a:pt x="21" y="8"/>
                  <a:pt x="21" y="8"/>
                  <a:pt x="21" y="8"/>
                </a:cubicBezTo>
                <a:cubicBezTo>
                  <a:pt x="21" y="9"/>
                  <a:pt x="21" y="9"/>
                  <a:pt x="21" y="9"/>
                </a:cubicBezTo>
                <a:cubicBezTo>
                  <a:pt x="21" y="9"/>
                  <a:pt x="21" y="9"/>
                  <a:pt x="20" y="9"/>
                </a:cubicBezTo>
                <a:cubicBezTo>
                  <a:pt x="20" y="9"/>
                  <a:pt x="20" y="9"/>
                  <a:pt x="20" y="9"/>
                </a:cubicBezTo>
                <a:cubicBezTo>
                  <a:pt x="20" y="9"/>
                  <a:pt x="19" y="9"/>
                  <a:pt x="19" y="9"/>
                </a:cubicBezTo>
                <a:cubicBezTo>
                  <a:pt x="19" y="8"/>
                  <a:pt x="19" y="8"/>
                  <a:pt x="19" y="8"/>
                </a:cubicBezTo>
                <a:cubicBezTo>
                  <a:pt x="19" y="8"/>
                  <a:pt x="19" y="8"/>
                  <a:pt x="19" y="8"/>
                </a:cubicBezTo>
                <a:cubicBezTo>
                  <a:pt x="19" y="9"/>
                  <a:pt x="19" y="9"/>
                  <a:pt x="19" y="9"/>
                </a:cubicBezTo>
                <a:cubicBezTo>
                  <a:pt x="19" y="9"/>
                  <a:pt x="18" y="9"/>
                  <a:pt x="18" y="9"/>
                </a:cubicBezTo>
                <a:cubicBezTo>
                  <a:pt x="18" y="9"/>
                  <a:pt x="18" y="9"/>
                  <a:pt x="18" y="9"/>
                </a:cubicBezTo>
                <a:cubicBezTo>
                  <a:pt x="17" y="9"/>
                  <a:pt x="17" y="9"/>
                  <a:pt x="17" y="9"/>
                </a:cubicBezTo>
                <a:cubicBezTo>
                  <a:pt x="17" y="8"/>
                  <a:pt x="17" y="8"/>
                  <a:pt x="17" y="8"/>
                </a:cubicBezTo>
                <a:cubicBezTo>
                  <a:pt x="16" y="8"/>
                  <a:pt x="16" y="8"/>
                  <a:pt x="16" y="8"/>
                </a:cubicBezTo>
                <a:cubicBezTo>
                  <a:pt x="16" y="9"/>
                  <a:pt x="16" y="9"/>
                  <a:pt x="16" y="9"/>
                </a:cubicBezTo>
                <a:cubicBezTo>
                  <a:pt x="16" y="9"/>
                  <a:pt x="16" y="9"/>
                  <a:pt x="15" y="9"/>
                </a:cubicBezTo>
                <a:cubicBezTo>
                  <a:pt x="15" y="9"/>
                  <a:pt x="15" y="9"/>
                  <a:pt x="15" y="9"/>
                </a:cubicBezTo>
                <a:cubicBezTo>
                  <a:pt x="15" y="9"/>
                  <a:pt x="14" y="9"/>
                  <a:pt x="14" y="9"/>
                </a:cubicBezTo>
                <a:cubicBezTo>
                  <a:pt x="14" y="8"/>
                  <a:pt x="14" y="8"/>
                  <a:pt x="14" y="8"/>
                </a:cubicBezTo>
                <a:cubicBezTo>
                  <a:pt x="13" y="8"/>
                  <a:pt x="13" y="8"/>
                  <a:pt x="13" y="8"/>
                </a:cubicBezTo>
                <a:cubicBezTo>
                  <a:pt x="13" y="9"/>
                  <a:pt x="13" y="9"/>
                  <a:pt x="13" y="9"/>
                </a:cubicBezTo>
                <a:cubicBezTo>
                  <a:pt x="13" y="9"/>
                  <a:pt x="13" y="9"/>
                  <a:pt x="13" y="9"/>
                </a:cubicBezTo>
                <a:cubicBezTo>
                  <a:pt x="13" y="9"/>
                  <a:pt x="13" y="9"/>
                  <a:pt x="13" y="9"/>
                </a:cubicBezTo>
                <a:cubicBezTo>
                  <a:pt x="12" y="9"/>
                  <a:pt x="12" y="9"/>
                  <a:pt x="12" y="9"/>
                </a:cubicBezTo>
                <a:cubicBezTo>
                  <a:pt x="12" y="8"/>
                  <a:pt x="12" y="8"/>
                  <a:pt x="12" y="8"/>
                </a:cubicBezTo>
                <a:cubicBezTo>
                  <a:pt x="2" y="8"/>
                  <a:pt x="2" y="8"/>
                  <a:pt x="2" y="8"/>
                </a:cubicBezTo>
                <a:cubicBezTo>
                  <a:pt x="2" y="14"/>
                  <a:pt x="2" y="14"/>
                  <a:pt x="2" y="14"/>
                </a:cubicBezTo>
                <a:cubicBezTo>
                  <a:pt x="12" y="14"/>
                  <a:pt x="12" y="14"/>
                  <a:pt x="12" y="14"/>
                </a:cubicBezTo>
                <a:cubicBezTo>
                  <a:pt x="12" y="14"/>
                  <a:pt x="12" y="14"/>
                  <a:pt x="12" y="14"/>
                </a:cubicBezTo>
                <a:cubicBezTo>
                  <a:pt x="12" y="13"/>
                  <a:pt x="12" y="13"/>
                  <a:pt x="13" y="13"/>
                </a:cubicBezTo>
                <a:cubicBezTo>
                  <a:pt x="13" y="13"/>
                  <a:pt x="13" y="13"/>
                  <a:pt x="13" y="13"/>
                </a:cubicBezTo>
                <a:cubicBezTo>
                  <a:pt x="13" y="13"/>
                  <a:pt x="13" y="13"/>
                  <a:pt x="13" y="14"/>
                </a:cubicBezTo>
                <a:cubicBezTo>
                  <a:pt x="13" y="14"/>
                  <a:pt x="13" y="14"/>
                  <a:pt x="13" y="14"/>
                </a:cubicBezTo>
                <a:cubicBezTo>
                  <a:pt x="14" y="14"/>
                  <a:pt x="14" y="14"/>
                  <a:pt x="14" y="14"/>
                </a:cubicBezTo>
                <a:cubicBezTo>
                  <a:pt x="14" y="14"/>
                  <a:pt x="14" y="14"/>
                  <a:pt x="14" y="14"/>
                </a:cubicBezTo>
                <a:cubicBezTo>
                  <a:pt x="14" y="13"/>
                  <a:pt x="15" y="13"/>
                  <a:pt x="15" y="13"/>
                </a:cubicBezTo>
                <a:cubicBezTo>
                  <a:pt x="15" y="13"/>
                  <a:pt x="15" y="13"/>
                  <a:pt x="15" y="13"/>
                </a:cubicBezTo>
                <a:cubicBezTo>
                  <a:pt x="16" y="13"/>
                  <a:pt x="16" y="13"/>
                  <a:pt x="16" y="14"/>
                </a:cubicBezTo>
                <a:cubicBezTo>
                  <a:pt x="16" y="14"/>
                  <a:pt x="16" y="14"/>
                  <a:pt x="16" y="14"/>
                </a:cubicBezTo>
                <a:cubicBezTo>
                  <a:pt x="17" y="14"/>
                  <a:pt x="17" y="14"/>
                  <a:pt x="17" y="14"/>
                </a:cubicBezTo>
                <a:cubicBezTo>
                  <a:pt x="17" y="14"/>
                  <a:pt x="17" y="14"/>
                  <a:pt x="17" y="14"/>
                </a:cubicBezTo>
                <a:cubicBezTo>
                  <a:pt x="17" y="13"/>
                  <a:pt x="17" y="13"/>
                  <a:pt x="18" y="13"/>
                </a:cubicBezTo>
                <a:cubicBezTo>
                  <a:pt x="18" y="13"/>
                  <a:pt x="18" y="13"/>
                  <a:pt x="18" y="13"/>
                </a:cubicBezTo>
                <a:cubicBezTo>
                  <a:pt x="18" y="13"/>
                  <a:pt x="19" y="13"/>
                  <a:pt x="19" y="14"/>
                </a:cubicBezTo>
                <a:cubicBezTo>
                  <a:pt x="19" y="14"/>
                  <a:pt x="19" y="14"/>
                  <a:pt x="19" y="14"/>
                </a:cubicBezTo>
                <a:cubicBezTo>
                  <a:pt x="19" y="14"/>
                  <a:pt x="19" y="14"/>
                  <a:pt x="19" y="14"/>
                </a:cubicBezTo>
                <a:cubicBezTo>
                  <a:pt x="19" y="14"/>
                  <a:pt x="19" y="14"/>
                  <a:pt x="19" y="14"/>
                </a:cubicBezTo>
                <a:cubicBezTo>
                  <a:pt x="19" y="13"/>
                  <a:pt x="20" y="13"/>
                  <a:pt x="20" y="13"/>
                </a:cubicBezTo>
                <a:cubicBezTo>
                  <a:pt x="20" y="13"/>
                  <a:pt x="20" y="13"/>
                  <a:pt x="20" y="13"/>
                </a:cubicBezTo>
                <a:cubicBezTo>
                  <a:pt x="21" y="13"/>
                  <a:pt x="21" y="13"/>
                  <a:pt x="21" y="14"/>
                </a:cubicBezTo>
                <a:cubicBezTo>
                  <a:pt x="21" y="14"/>
                  <a:pt x="21" y="14"/>
                  <a:pt x="21" y="14"/>
                </a:cubicBezTo>
                <a:cubicBezTo>
                  <a:pt x="22" y="14"/>
                  <a:pt x="22" y="14"/>
                  <a:pt x="22" y="14"/>
                </a:cubicBezTo>
                <a:close/>
                <a:moveTo>
                  <a:pt x="22" y="7"/>
                </a:moveTo>
                <a:cubicBezTo>
                  <a:pt x="22" y="2"/>
                  <a:pt x="22" y="2"/>
                  <a:pt x="22" y="2"/>
                </a:cubicBezTo>
                <a:cubicBezTo>
                  <a:pt x="22" y="2"/>
                  <a:pt x="22" y="2"/>
                  <a:pt x="22" y="2"/>
                </a:cubicBezTo>
                <a:cubicBezTo>
                  <a:pt x="2" y="2"/>
                  <a:pt x="2" y="2"/>
                  <a:pt x="2" y="2"/>
                </a:cubicBezTo>
                <a:cubicBezTo>
                  <a:pt x="2" y="2"/>
                  <a:pt x="2" y="2"/>
                  <a:pt x="2" y="2"/>
                </a:cubicBezTo>
                <a:cubicBezTo>
                  <a:pt x="2" y="7"/>
                  <a:pt x="2" y="7"/>
                  <a:pt x="2" y="7"/>
                </a:cubicBezTo>
                <a:cubicBezTo>
                  <a:pt x="12" y="7"/>
                  <a:pt x="12" y="7"/>
                  <a:pt x="12" y="7"/>
                </a:cubicBezTo>
                <a:cubicBezTo>
                  <a:pt x="12" y="6"/>
                  <a:pt x="12" y="6"/>
                  <a:pt x="12" y="6"/>
                </a:cubicBezTo>
                <a:cubicBezTo>
                  <a:pt x="12" y="5"/>
                  <a:pt x="12" y="5"/>
                  <a:pt x="13" y="5"/>
                </a:cubicBezTo>
                <a:cubicBezTo>
                  <a:pt x="13" y="5"/>
                  <a:pt x="13" y="5"/>
                  <a:pt x="13" y="5"/>
                </a:cubicBezTo>
                <a:cubicBezTo>
                  <a:pt x="13" y="5"/>
                  <a:pt x="13" y="5"/>
                  <a:pt x="13" y="6"/>
                </a:cubicBezTo>
                <a:cubicBezTo>
                  <a:pt x="13" y="7"/>
                  <a:pt x="13" y="7"/>
                  <a:pt x="13" y="7"/>
                </a:cubicBezTo>
                <a:cubicBezTo>
                  <a:pt x="14" y="7"/>
                  <a:pt x="14" y="7"/>
                  <a:pt x="14" y="7"/>
                </a:cubicBezTo>
                <a:cubicBezTo>
                  <a:pt x="14" y="6"/>
                  <a:pt x="14" y="6"/>
                  <a:pt x="14" y="6"/>
                </a:cubicBezTo>
                <a:cubicBezTo>
                  <a:pt x="14" y="5"/>
                  <a:pt x="15" y="5"/>
                  <a:pt x="15" y="5"/>
                </a:cubicBezTo>
                <a:cubicBezTo>
                  <a:pt x="15" y="5"/>
                  <a:pt x="15" y="5"/>
                  <a:pt x="15" y="5"/>
                </a:cubicBezTo>
                <a:cubicBezTo>
                  <a:pt x="16" y="5"/>
                  <a:pt x="16" y="5"/>
                  <a:pt x="16" y="6"/>
                </a:cubicBezTo>
                <a:cubicBezTo>
                  <a:pt x="16" y="7"/>
                  <a:pt x="16" y="7"/>
                  <a:pt x="16" y="7"/>
                </a:cubicBezTo>
                <a:cubicBezTo>
                  <a:pt x="17" y="7"/>
                  <a:pt x="17" y="7"/>
                  <a:pt x="17" y="7"/>
                </a:cubicBezTo>
                <a:cubicBezTo>
                  <a:pt x="17" y="6"/>
                  <a:pt x="17" y="6"/>
                  <a:pt x="17" y="6"/>
                </a:cubicBezTo>
                <a:cubicBezTo>
                  <a:pt x="17" y="5"/>
                  <a:pt x="17" y="5"/>
                  <a:pt x="18" y="5"/>
                </a:cubicBezTo>
                <a:cubicBezTo>
                  <a:pt x="18" y="5"/>
                  <a:pt x="18" y="5"/>
                  <a:pt x="18" y="5"/>
                </a:cubicBezTo>
                <a:cubicBezTo>
                  <a:pt x="18" y="5"/>
                  <a:pt x="19" y="5"/>
                  <a:pt x="19" y="6"/>
                </a:cubicBezTo>
                <a:cubicBezTo>
                  <a:pt x="19" y="7"/>
                  <a:pt x="19" y="7"/>
                  <a:pt x="19" y="7"/>
                </a:cubicBezTo>
                <a:cubicBezTo>
                  <a:pt x="19" y="7"/>
                  <a:pt x="19" y="7"/>
                  <a:pt x="19" y="7"/>
                </a:cubicBezTo>
                <a:cubicBezTo>
                  <a:pt x="19" y="6"/>
                  <a:pt x="19" y="6"/>
                  <a:pt x="19" y="6"/>
                </a:cubicBezTo>
                <a:cubicBezTo>
                  <a:pt x="19" y="5"/>
                  <a:pt x="20" y="5"/>
                  <a:pt x="20" y="5"/>
                </a:cubicBezTo>
                <a:cubicBezTo>
                  <a:pt x="20" y="5"/>
                  <a:pt x="20" y="5"/>
                  <a:pt x="20" y="5"/>
                </a:cubicBezTo>
                <a:cubicBezTo>
                  <a:pt x="21" y="5"/>
                  <a:pt x="21" y="5"/>
                  <a:pt x="21" y="6"/>
                </a:cubicBezTo>
                <a:cubicBezTo>
                  <a:pt x="21" y="7"/>
                  <a:pt x="21" y="7"/>
                  <a:pt x="21" y="7"/>
                </a:cubicBezTo>
                <a:lnTo>
                  <a:pt x="22" y="7"/>
                </a:lnTo>
                <a:close/>
              </a:path>
            </a:pathLst>
          </a:custGeom>
          <a:solidFill>
            <a:schemeClr val="tx1">
              <a:lumMod val="75000"/>
              <a:lumOff val="25000"/>
            </a:schemeClr>
          </a:solidFill>
          <a:ln>
            <a:noFill/>
          </a:ln>
        </p:spPr>
        <p:txBody>
          <a:bodyPr vert="horz" wrap="square" lIns="243778" tIns="121888" rIns="243778" bIns="121888" numCol="1" anchor="t" anchorCtr="0" compatLnSpc="1">
            <a:prstTxWarp prst="textNoShape">
              <a:avLst/>
            </a:prstTxWarp>
          </a:bodyPr>
          <a:lstStyle/>
          <a:p>
            <a:endParaRPr lang="en-US" sz="3732"/>
          </a:p>
        </p:txBody>
      </p:sp>
      <p:sp>
        <p:nvSpPr>
          <p:cNvPr id="212" name="Freeform 238"/>
          <p:cNvSpPr>
            <a:spLocks noEditPoints="1"/>
          </p:cNvSpPr>
          <p:nvPr/>
        </p:nvSpPr>
        <p:spPr bwMode="auto">
          <a:xfrm>
            <a:off x="14856219" y="7448329"/>
            <a:ext cx="789064" cy="651522"/>
          </a:xfrm>
          <a:custGeom>
            <a:avLst/>
            <a:gdLst>
              <a:gd name="T0" fmla="*/ 6 w 41"/>
              <a:gd name="T1" fmla="*/ 13 h 34"/>
              <a:gd name="T2" fmla="*/ 0 w 41"/>
              <a:gd name="T3" fmla="*/ 2 h 34"/>
              <a:gd name="T4" fmla="*/ 16 w 41"/>
              <a:gd name="T5" fmla="*/ 31 h 34"/>
              <a:gd name="T6" fmla="*/ 27 w 41"/>
              <a:gd name="T7" fmla="*/ 32 h 34"/>
              <a:gd name="T8" fmla="*/ 35 w 41"/>
              <a:gd name="T9" fmla="*/ 31 h 34"/>
              <a:gd name="T10" fmla="*/ 36 w 41"/>
              <a:gd name="T11" fmla="*/ 29 h 34"/>
              <a:gd name="T12" fmla="*/ 36 w 41"/>
              <a:gd name="T13" fmla="*/ 12 h 34"/>
              <a:gd name="T14" fmla="*/ 39 w 41"/>
              <a:gd name="T15" fmla="*/ 6 h 34"/>
              <a:gd name="T16" fmla="*/ 27 w 41"/>
              <a:gd name="T17" fmla="*/ 2 h 34"/>
              <a:gd name="T18" fmla="*/ 22 w 41"/>
              <a:gd name="T19" fmla="*/ 29 h 34"/>
              <a:gd name="T20" fmla="*/ 21 w 41"/>
              <a:gd name="T21" fmla="*/ 28 h 34"/>
              <a:gd name="T22" fmla="*/ 22 w 41"/>
              <a:gd name="T23" fmla="*/ 28 h 34"/>
              <a:gd name="T24" fmla="*/ 29 w 41"/>
              <a:gd name="T25" fmla="*/ 23 h 34"/>
              <a:gd name="T26" fmla="*/ 29 w 41"/>
              <a:gd name="T27" fmla="*/ 28 h 34"/>
              <a:gd name="T28" fmla="*/ 34 w 41"/>
              <a:gd name="T29" fmla="*/ 24 h 34"/>
              <a:gd name="T30" fmla="*/ 33 w 41"/>
              <a:gd name="T31" fmla="*/ 27 h 34"/>
              <a:gd name="T32" fmla="*/ 33 w 41"/>
              <a:gd name="T33" fmla="*/ 22 h 34"/>
              <a:gd name="T34" fmla="*/ 34 w 41"/>
              <a:gd name="T35" fmla="*/ 22 h 34"/>
              <a:gd name="T36" fmla="*/ 27 w 41"/>
              <a:gd name="T37" fmla="*/ 27 h 34"/>
              <a:gd name="T38" fmla="*/ 22 w 41"/>
              <a:gd name="T39" fmla="*/ 27 h 34"/>
              <a:gd name="T40" fmla="*/ 24 w 41"/>
              <a:gd name="T41" fmla="*/ 27 h 34"/>
              <a:gd name="T42" fmla="*/ 24 w 41"/>
              <a:gd name="T43" fmla="*/ 22 h 34"/>
              <a:gd name="T44" fmla="*/ 19 w 41"/>
              <a:gd name="T45" fmla="*/ 21 h 34"/>
              <a:gd name="T46" fmla="*/ 7 w 41"/>
              <a:gd name="T47" fmla="*/ 22 h 34"/>
              <a:gd name="T48" fmla="*/ 12 w 41"/>
              <a:gd name="T49" fmla="*/ 22 h 34"/>
              <a:gd name="T50" fmla="*/ 14 w 41"/>
              <a:gd name="T51" fmla="*/ 22 h 34"/>
              <a:gd name="T52" fmla="*/ 19 w 41"/>
              <a:gd name="T53" fmla="*/ 22 h 34"/>
              <a:gd name="T54" fmla="*/ 19 w 41"/>
              <a:gd name="T55" fmla="*/ 24 h 34"/>
              <a:gd name="T56" fmla="*/ 19 w 41"/>
              <a:gd name="T57" fmla="*/ 27 h 34"/>
              <a:gd name="T58" fmla="*/ 19 w 41"/>
              <a:gd name="T59" fmla="*/ 22 h 34"/>
              <a:gd name="T60" fmla="*/ 12 w 41"/>
              <a:gd name="T61" fmla="*/ 23 h 34"/>
              <a:gd name="T62" fmla="*/ 9 w 41"/>
              <a:gd name="T63" fmla="*/ 25 h 34"/>
              <a:gd name="T64" fmla="*/ 9 w 41"/>
              <a:gd name="T65" fmla="*/ 27 h 34"/>
              <a:gd name="T66" fmla="*/ 7 w 41"/>
              <a:gd name="T67" fmla="*/ 22 h 34"/>
              <a:gd name="T68" fmla="*/ 34 w 41"/>
              <a:gd name="T69" fmla="*/ 20 h 34"/>
              <a:gd name="T70" fmla="*/ 22 w 41"/>
              <a:gd name="T71" fmla="*/ 20 h 34"/>
              <a:gd name="T72" fmla="*/ 27 w 41"/>
              <a:gd name="T73" fmla="*/ 19 h 34"/>
              <a:gd name="T74" fmla="*/ 29 w 41"/>
              <a:gd name="T75" fmla="*/ 14 h 34"/>
              <a:gd name="T76" fmla="*/ 34 w 41"/>
              <a:gd name="T77" fmla="*/ 19 h 34"/>
              <a:gd name="T78" fmla="*/ 33 w 41"/>
              <a:gd name="T79" fmla="*/ 16 h 34"/>
              <a:gd name="T80" fmla="*/ 33 w 41"/>
              <a:gd name="T81" fmla="*/ 19 h 34"/>
              <a:gd name="T82" fmla="*/ 33 w 41"/>
              <a:gd name="T83" fmla="*/ 13 h 34"/>
              <a:gd name="T84" fmla="*/ 33 w 41"/>
              <a:gd name="T85" fmla="*/ 13 h 34"/>
              <a:gd name="T86" fmla="*/ 23 w 41"/>
              <a:gd name="T87" fmla="*/ 15 h 34"/>
              <a:gd name="T88" fmla="*/ 22 w 41"/>
              <a:gd name="T89" fmla="*/ 18 h 34"/>
              <a:gd name="T90" fmla="*/ 24 w 41"/>
              <a:gd name="T91" fmla="*/ 13 h 34"/>
              <a:gd name="T92" fmla="*/ 24 w 41"/>
              <a:gd name="T93" fmla="*/ 13 h 34"/>
              <a:gd name="T94" fmla="*/ 7 w 41"/>
              <a:gd name="T95" fmla="*/ 18 h 34"/>
              <a:gd name="T96" fmla="*/ 14 w 41"/>
              <a:gd name="T97" fmla="*/ 14 h 34"/>
              <a:gd name="T98" fmla="*/ 20 w 41"/>
              <a:gd name="T99" fmla="*/ 13 h 34"/>
              <a:gd name="T100" fmla="*/ 19 w 41"/>
              <a:gd name="T101" fmla="*/ 15 h 34"/>
              <a:gd name="T102" fmla="*/ 19 w 41"/>
              <a:gd name="T103" fmla="*/ 18 h 34"/>
              <a:gd name="T104" fmla="*/ 18 w 41"/>
              <a:gd name="T105" fmla="*/ 13 h 34"/>
              <a:gd name="T106" fmla="*/ 18 w 41"/>
              <a:gd name="T107" fmla="*/ 13 h 34"/>
              <a:gd name="T108" fmla="*/ 12 w 41"/>
              <a:gd name="T109" fmla="*/ 18 h 34"/>
              <a:gd name="T110" fmla="*/ 9 w 41"/>
              <a:gd name="T111" fmla="*/ 18 h 34"/>
              <a:gd name="T112" fmla="*/ 9 w 41"/>
              <a:gd name="T113" fmla="*/ 18 h 34"/>
              <a:gd name="T114" fmla="*/ 7 w 41"/>
              <a:gd name="T115" fmla="*/ 1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1" h="34">
                <a:moveTo>
                  <a:pt x="7" y="20"/>
                </a:moveTo>
                <a:cubicBezTo>
                  <a:pt x="19" y="20"/>
                  <a:pt x="19" y="20"/>
                  <a:pt x="19" y="20"/>
                </a:cubicBezTo>
                <a:cubicBezTo>
                  <a:pt x="20" y="20"/>
                  <a:pt x="20" y="19"/>
                  <a:pt x="20" y="19"/>
                </a:cubicBezTo>
                <a:cubicBezTo>
                  <a:pt x="20" y="13"/>
                  <a:pt x="20" y="13"/>
                  <a:pt x="20" y="13"/>
                </a:cubicBezTo>
                <a:cubicBezTo>
                  <a:pt x="20" y="12"/>
                  <a:pt x="20" y="12"/>
                  <a:pt x="19" y="12"/>
                </a:cubicBezTo>
                <a:cubicBezTo>
                  <a:pt x="7" y="12"/>
                  <a:pt x="7" y="12"/>
                  <a:pt x="7" y="12"/>
                </a:cubicBezTo>
                <a:cubicBezTo>
                  <a:pt x="6" y="12"/>
                  <a:pt x="6" y="12"/>
                  <a:pt x="6" y="13"/>
                </a:cubicBezTo>
                <a:cubicBezTo>
                  <a:pt x="6" y="19"/>
                  <a:pt x="6" y="19"/>
                  <a:pt x="6" y="19"/>
                </a:cubicBezTo>
                <a:cubicBezTo>
                  <a:pt x="6" y="19"/>
                  <a:pt x="6" y="20"/>
                  <a:pt x="7" y="20"/>
                </a:cubicBezTo>
                <a:close/>
                <a:moveTo>
                  <a:pt x="41" y="3"/>
                </a:moveTo>
                <a:cubicBezTo>
                  <a:pt x="41" y="3"/>
                  <a:pt x="41" y="2"/>
                  <a:pt x="41" y="2"/>
                </a:cubicBezTo>
                <a:cubicBezTo>
                  <a:pt x="41" y="1"/>
                  <a:pt x="40" y="0"/>
                  <a:pt x="39" y="0"/>
                </a:cubicBezTo>
                <a:cubicBezTo>
                  <a:pt x="26" y="0"/>
                  <a:pt x="15" y="0"/>
                  <a:pt x="2" y="0"/>
                </a:cubicBezTo>
                <a:cubicBezTo>
                  <a:pt x="1" y="0"/>
                  <a:pt x="0" y="1"/>
                  <a:pt x="0" y="2"/>
                </a:cubicBezTo>
                <a:cubicBezTo>
                  <a:pt x="0" y="2"/>
                  <a:pt x="0" y="3"/>
                  <a:pt x="0" y="3"/>
                </a:cubicBezTo>
                <a:cubicBezTo>
                  <a:pt x="0" y="4"/>
                  <a:pt x="1" y="5"/>
                  <a:pt x="2" y="5"/>
                </a:cubicBezTo>
                <a:cubicBezTo>
                  <a:pt x="15" y="5"/>
                  <a:pt x="26" y="5"/>
                  <a:pt x="39" y="5"/>
                </a:cubicBezTo>
                <a:cubicBezTo>
                  <a:pt x="40" y="5"/>
                  <a:pt x="41" y="4"/>
                  <a:pt x="41" y="3"/>
                </a:cubicBezTo>
                <a:close/>
                <a:moveTo>
                  <a:pt x="14" y="32"/>
                </a:moveTo>
                <a:cubicBezTo>
                  <a:pt x="14" y="32"/>
                  <a:pt x="14" y="31"/>
                  <a:pt x="14" y="31"/>
                </a:cubicBezTo>
                <a:cubicBezTo>
                  <a:pt x="16" y="31"/>
                  <a:pt x="16" y="31"/>
                  <a:pt x="16" y="31"/>
                </a:cubicBezTo>
                <a:cubicBezTo>
                  <a:pt x="16" y="32"/>
                  <a:pt x="16" y="32"/>
                  <a:pt x="16" y="32"/>
                </a:cubicBezTo>
                <a:cubicBezTo>
                  <a:pt x="16" y="33"/>
                  <a:pt x="16" y="33"/>
                  <a:pt x="16" y="33"/>
                </a:cubicBezTo>
                <a:cubicBezTo>
                  <a:pt x="19" y="33"/>
                  <a:pt x="22" y="33"/>
                  <a:pt x="25" y="33"/>
                </a:cubicBezTo>
                <a:cubicBezTo>
                  <a:pt x="25" y="33"/>
                  <a:pt x="26" y="33"/>
                  <a:pt x="26" y="32"/>
                </a:cubicBezTo>
                <a:cubicBezTo>
                  <a:pt x="26" y="31"/>
                  <a:pt x="26" y="31"/>
                  <a:pt x="26" y="31"/>
                </a:cubicBezTo>
                <a:cubicBezTo>
                  <a:pt x="27" y="31"/>
                  <a:pt x="27" y="31"/>
                  <a:pt x="27" y="31"/>
                </a:cubicBezTo>
                <a:cubicBezTo>
                  <a:pt x="27" y="32"/>
                  <a:pt x="27" y="32"/>
                  <a:pt x="27" y="32"/>
                </a:cubicBezTo>
                <a:cubicBezTo>
                  <a:pt x="27" y="33"/>
                  <a:pt x="26" y="34"/>
                  <a:pt x="25" y="34"/>
                </a:cubicBezTo>
                <a:cubicBezTo>
                  <a:pt x="22" y="34"/>
                  <a:pt x="19" y="34"/>
                  <a:pt x="16" y="34"/>
                </a:cubicBezTo>
                <a:cubicBezTo>
                  <a:pt x="15" y="34"/>
                  <a:pt x="14" y="33"/>
                  <a:pt x="14" y="32"/>
                </a:cubicBezTo>
                <a:close/>
                <a:moveTo>
                  <a:pt x="35" y="10"/>
                </a:moveTo>
                <a:cubicBezTo>
                  <a:pt x="36" y="10"/>
                  <a:pt x="37" y="11"/>
                  <a:pt x="37" y="12"/>
                </a:cubicBezTo>
                <a:cubicBezTo>
                  <a:pt x="37" y="28"/>
                  <a:pt x="37" y="28"/>
                  <a:pt x="37" y="28"/>
                </a:cubicBezTo>
                <a:cubicBezTo>
                  <a:pt x="37" y="30"/>
                  <a:pt x="36" y="31"/>
                  <a:pt x="35" y="31"/>
                </a:cubicBezTo>
                <a:cubicBezTo>
                  <a:pt x="6" y="31"/>
                  <a:pt x="6" y="31"/>
                  <a:pt x="6" y="31"/>
                </a:cubicBezTo>
                <a:cubicBezTo>
                  <a:pt x="5" y="31"/>
                  <a:pt x="4" y="30"/>
                  <a:pt x="4" y="28"/>
                </a:cubicBezTo>
                <a:cubicBezTo>
                  <a:pt x="4" y="12"/>
                  <a:pt x="4" y="12"/>
                  <a:pt x="4" y="12"/>
                </a:cubicBezTo>
                <a:cubicBezTo>
                  <a:pt x="4" y="11"/>
                  <a:pt x="5" y="10"/>
                  <a:pt x="6" y="10"/>
                </a:cubicBezTo>
                <a:cubicBezTo>
                  <a:pt x="35" y="10"/>
                  <a:pt x="35" y="10"/>
                  <a:pt x="35" y="10"/>
                </a:cubicBezTo>
                <a:close/>
                <a:moveTo>
                  <a:pt x="36" y="12"/>
                </a:moveTo>
                <a:cubicBezTo>
                  <a:pt x="36" y="29"/>
                  <a:pt x="36" y="29"/>
                  <a:pt x="36" y="29"/>
                </a:cubicBezTo>
                <a:cubicBezTo>
                  <a:pt x="36" y="29"/>
                  <a:pt x="36" y="30"/>
                  <a:pt x="35" y="30"/>
                </a:cubicBezTo>
                <a:cubicBezTo>
                  <a:pt x="6" y="30"/>
                  <a:pt x="6" y="30"/>
                  <a:pt x="6" y="30"/>
                </a:cubicBezTo>
                <a:cubicBezTo>
                  <a:pt x="6" y="30"/>
                  <a:pt x="5" y="29"/>
                  <a:pt x="5" y="29"/>
                </a:cubicBezTo>
                <a:cubicBezTo>
                  <a:pt x="5" y="12"/>
                  <a:pt x="5" y="12"/>
                  <a:pt x="5" y="12"/>
                </a:cubicBezTo>
                <a:cubicBezTo>
                  <a:pt x="5" y="11"/>
                  <a:pt x="6" y="11"/>
                  <a:pt x="6" y="11"/>
                </a:cubicBezTo>
                <a:cubicBezTo>
                  <a:pt x="35" y="11"/>
                  <a:pt x="35" y="11"/>
                  <a:pt x="35" y="11"/>
                </a:cubicBezTo>
                <a:cubicBezTo>
                  <a:pt x="36" y="11"/>
                  <a:pt x="36" y="11"/>
                  <a:pt x="36" y="12"/>
                </a:cubicBezTo>
                <a:close/>
                <a:moveTo>
                  <a:pt x="6" y="9"/>
                </a:moveTo>
                <a:cubicBezTo>
                  <a:pt x="2" y="6"/>
                  <a:pt x="2" y="6"/>
                  <a:pt x="2" y="6"/>
                </a:cubicBezTo>
                <a:cubicBezTo>
                  <a:pt x="2" y="6"/>
                  <a:pt x="2" y="6"/>
                  <a:pt x="2" y="6"/>
                </a:cubicBezTo>
                <a:cubicBezTo>
                  <a:pt x="2" y="6"/>
                  <a:pt x="2" y="6"/>
                  <a:pt x="2" y="6"/>
                </a:cubicBezTo>
                <a:cubicBezTo>
                  <a:pt x="39" y="6"/>
                  <a:pt x="39" y="6"/>
                  <a:pt x="39" y="6"/>
                </a:cubicBezTo>
                <a:cubicBezTo>
                  <a:pt x="39" y="6"/>
                  <a:pt x="39" y="6"/>
                  <a:pt x="39" y="6"/>
                </a:cubicBezTo>
                <a:cubicBezTo>
                  <a:pt x="39" y="6"/>
                  <a:pt x="39" y="6"/>
                  <a:pt x="39" y="6"/>
                </a:cubicBezTo>
                <a:cubicBezTo>
                  <a:pt x="35" y="9"/>
                  <a:pt x="35" y="9"/>
                  <a:pt x="35" y="9"/>
                </a:cubicBezTo>
                <a:cubicBezTo>
                  <a:pt x="35" y="9"/>
                  <a:pt x="35" y="9"/>
                  <a:pt x="35" y="9"/>
                </a:cubicBezTo>
                <a:cubicBezTo>
                  <a:pt x="7" y="9"/>
                  <a:pt x="7" y="9"/>
                  <a:pt x="7" y="9"/>
                </a:cubicBezTo>
                <a:cubicBezTo>
                  <a:pt x="7" y="9"/>
                  <a:pt x="6" y="9"/>
                  <a:pt x="6" y="9"/>
                </a:cubicBezTo>
                <a:close/>
                <a:moveTo>
                  <a:pt x="15" y="2"/>
                </a:moveTo>
                <a:cubicBezTo>
                  <a:pt x="26" y="2"/>
                  <a:pt x="26" y="2"/>
                  <a:pt x="26" y="2"/>
                </a:cubicBezTo>
                <a:cubicBezTo>
                  <a:pt x="27" y="2"/>
                  <a:pt x="27" y="2"/>
                  <a:pt x="27" y="2"/>
                </a:cubicBezTo>
                <a:cubicBezTo>
                  <a:pt x="27" y="3"/>
                  <a:pt x="27" y="3"/>
                  <a:pt x="27" y="3"/>
                </a:cubicBezTo>
                <a:cubicBezTo>
                  <a:pt x="27" y="3"/>
                  <a:pt x="27" y="3"/>
                  <a:pt x="26" y="3"/>
                </a:cubicBezTo>
                <a:cubicBezTo>
                  <a:pt x="15" y="3"/>
                  <a:pt x="15" y="3"/>
                  <a:pt x="15" y="3"/>
                </a:cubicBezTo>
                <a:cubicBezTo>
                  <a:pt x="15" y="3"/>
                  <a:pt x="14" y="3"/>
                  <a:pt x="14" y="3"/>
                </a:cubicBezTo>
                <a:cubicBezTo>
                  <a:pt x="14" y="2"/>
                  <a:pt x="14" y="2"/>
                  <a:pt x="14" y="2"/>
                </a:cubicBezTo>
                <a:cubicBezTo>
                  <a:pt x="14" y="2"/>
                  <a:pt x="15" y="2"/>
                  <a:pt x="15" y="2"/>
                </a:cubicBezTo>
                <a:close/>
                <a:moveTo>
                  <a:pt x="22" y="29"/>
                </a:moveTo>
                <a:cubicBezTo>
                  <a:pt x="34" y="29"/>
                  <a:pt x="34" y="29"/>
                  <a:pt x="34" y="29"/>
                </a:cubicBezTo>
                <a:cubicBezTo>
                  <a:pt x="35" y="29"/>
                  <a:pt x="36" y="28"/>
                  <a:pt x="36" y="28"/>
                </a:cubicBezTo>
                <a:cubicBezTo>
                  <a:pt x="36" y="22"/>
                  <a:pt x="36" y="22"/>
                  <a:pt x="36" y="22"/>
                </a:cubicBezTo>
                <a:cubicBezTo>
                  <a:pt x="36" y="21"/>
                  <a:pt x="35" y="21"/>
                  <a:pt x="34" y="21"/>
                </a:cubicBezTo>
                <a:cubicBezTo>
                  <a:pt x="22" y="21"/>
                  <a:pt x="22" y="21"/>
                  <a:pt x="22" y="21"/>
                </a:cubicBezTo>
                <a:cubicBezTo>
                  <a:pt x="22" y="21"/>
                  <a:pt x="21" y="21"/>
                  <a:pt x="21" y="22"/>
                </a:cubicBezTo>
                <a:cubicBezTo>
                  <a:pt x="21" y="28"/>
                  <a:pt x="21" y="28"/>
                  <a:pt x="21" y="28"/>
                </a:cubicBezTo>
                <a:cubicBezTo>
                  <a:pt x="21" y="28"/>
                  <a:pt x="22" y="29"/>
                  <a:pt x="22" y="29"/>
                </a:cubicBezTo>
                <a:close/>
                <a:moveTo>
                  <a:pt x="27" y="22"/>
                </a:moveTo>
                <a:cubicBezTo>
                  <a:pt x="27" y="22"/>
                  <a:pt x="27" y="22"/>
                  <a:pt x="27" y="22"/>
                </a:cubicBezTo>
                <a:cubicBezTo>
                  <a:pt x="25" y="22"/>
                  <a:pt x="24" y="22"/>
                  <a:pt x="22" y="22"/>
                </a:cubicBezTo>
                <a:cubicBezTo>
                  <a:pt x="22" y="22"/>
                  <a:pt x="22" y="22"/>
                  <a:pt x="22" y="22"/>
                </a:cubicBezTo>
                <a:cubicBezTo>
                  <a:pt x="22" y="24"/>
                  <a:pt x="22" y="26"/>
                  <a:pt x="22" y="27"/>
                </a:cubicBezTo>
                <a:cubicBezTo>
                  <a:pt x="22" y="27"/>
                  <a:pt x="22" y="28"/>
                  <a:pt x="22" y="28"/>
                </a:cubicBezTo>
                <a:cubicBezTo>
                  <a:pt x="24" y="28"/>
                  <a:pt x="25" y="28"/>
                  <a:pt x="27" y="28"/>
                </a:cubicBezTo>
                <a:cubicBezTo>
                  <a:pt x="27" y="27"/>
                  <a:pt x="27" y="27"/>
                  <a:pt x="27" y="27"/>
                </a:cubicBezTo>
                <a:cubicBezTo>
                  <a:pt x="26" y="27"/>
                  <a:pt x="26" y="26"/>
                  <a:pt x="26" y="25"/>
                </a:cubicBezTo>
                <a:cubicBezTo>
                  <a:pt x="26" y="23"/>
                  <a:pt x="26" y="22"/>
                  <a:pt x="27" y="22"/>
                </a:cubicBezTo>
                <a:close/>
                <a:moveTo>
                  <a:pt x="29" y="27"/>
                </a:moveTo>
                <a:cubicBezTo>
                  <a:pt x="30" y="26"/>
                  <a:pt x="30" y="25"/>
                  <a:pt x="30" y="25"/>
                </a:cubicBezTo>
                <a:cubicBezTo>
                  <a:pt x="30" y="24"/>
                  <a:pt x="30" y="23"/>
                  <a:pt x="29" y="23"/>
                </a:cubicBezTo>
                <a:cubicBezTo>
                  <a:pt x="29" y="23"/>
                  <a:pt x="29" y="23"/>
                  <a:pt x="29" y="23"/>
                </a:cubicBezTo>
                <a:cubicBezTo>
                  <a:pt x="29" y="27"/>
                  <a:pt x="29" y="27"/>
                  <a:pt x="29" y="27"/>
                </a:cubicBezTo>
                <a:cubicBezTo>
                  <a:pt x="29" y="27"/>
                  <a:pt x="29" y="27"/>
                  <a:pt x="29" y="27"/>
                </a:cubicBezTo>
                <a:close/>
                <a:moveTo>
                  <a:pt x="29" y="22"/>
                </a:moveTo>
                <a:cubicBezTo>
                  <a:pt x="30" y="22"/>
                  <a:pt x="31" y="23"/>
                  <a:pt x="31" y="25"/>
                </a:cubicBezTo>
                <a:cubicBezTo>
                  <a:pt x="31" y="26"/>
                  <a:pt x="30" y="27"/>
                  <a:pt x="29" y="27"/>
                </a:cubicBezTo>
                <a:cubicBezTo>
                  <a:pt x="29" y="28"/>
                  <a:pt x="29" y="28"/>
                  <a:pt x="29" y="28"/>
                </a:cubicBezTo>
                <a:cubicBezTo>
                  <a:pt x="31" y="28"/>
                  <a:pt x="33" y="28"/>
                  <a:pt x="34" y="28"/>
                </a:cubicBezTo>
                <a:cubicBezTo>
                  <a:pt x="35" y="28"/>
                  <a:pt x="35" y="27"/>
                  <a:pt x="35" y="27"/>
                </a:cubicBezTo>
                <a:cubicBezTo>
                  <a:pt x="35" y="26"/>
                  <a:pt x="35" y="24"/>
                  <a:pt x="35" y="22"/>
                </a:cubicBezTo>
                <a:cubicBezTo>
                  <a:pt x="35" y="22"/>
                  <a:pt x="35" y="22"/>
                  <a:pt x="34" y="22"/>
                </a:cubicBezTo>
                <a:cubicBezTo>
                  <a:pt x="33" y="22"/>
                  <a:pt x="31" y="22"/>
                  <a:pt x="29" y="22"/>
                </a:cubicBezTo>
                <a:cubicBezTo>
                  <a:pt x="29" y="22"/>
                  <a:pt x="29" y="22"/>
                  <a:pt x="29" y="22"/>
                </a:cubicBezTo>
                <a:close/>
                <a:moveTo>
                  <a:pt x="34" y="24"/>
                </a:moveTo>
                <a:cubicBezTo>
                  <a:pt x="33" y="24"/>
                  <a:pt x="33" y="24"/>
                  <a:pt x="33" y="25"/>
                </a:cubicBezTo>
                <a:cubicBezTo>
                  <a:pt x="33" y="25"/>
                  <a:pt x="33" y="25"/>
                  <a:pt x="34" y="25"/>
                </a:cubicBezTo>
                <a:cubicBezTo>
                  <a:pt x="34" y="25"/>
                  <a:pt x="34" y="25"/>
                  <a:pt x="34" y="25"/>
                </a:cubicBezTo>
                <a:cubicBezTo>
                  <a:pt x="34" y="24"/>
                  <a:pt x="34" y="24"/>
                  <a:pt x="34" y="24"/>
                </a:cubicBezTo>
                <a:close/>
                <a:moveTo>
                  <a:pt x="33" y="27"/>
                </a:moveTo>
                <a:cubicBezTo>
                  <a:pt x="33" y="27"/>
                  <a:pt x="33" y="27"/>
                  <a:pt x="33" y="27"/>
                </a:cubicBezTo>
                <a:cubicBezTo>
                  <a:pt x="33" y="27"/>
                  <a:pt x="33" y="27"/>
                  <a:pt x="33" y="27"/>
                </a:cubicBezTo>
                <a:cubicBezTo>
                  <a:pt x="33" y="27"/>
                  <a:pt x="33" y="27"/>
                  <a:pt x="33" y="27"/>
                </a:cubicBezTo>
                <a:cubicBezTo>
                  <a:pt x="34" y="27"/>
                  <a:pt x="34" y="27"/>
                  <a:pt x="34" y="27"/>
                </a:cubicBezTo>
                <a:cubicBezTo>
                  <a:pt x="34" y="27"/>
                  <a:pt x="34" y="27"/>
                  <a:pt x="34" y="27"/>
                </a:cubicBezTo>
                <a:cubicBezTo>
                  <a:pt x="34" y="27"/>
                  <a:pt x="34" y="27"/>
                  <a:pt x="34" y="27"/>
                </a:cubicBezTo>
                <a:cubicBezTo>
                  <a:pt x="34" y="27"/>
                  <a:pt x="34" y="27"/>
                  <a:pt x="34" y="27"/>
                </a:cubicBezTo>
                <a:cubicBezTo>
                  <a:pt x="33" y="27"/>
                  <a:pt x="33" y="27"/>
                  <a:pt x="33" y="27"/>
                </a:cubicBezTo>
                <a:close/>
                <a:moveTo>
                  <a:pt x="33" y="22"/>
                </a:moveTo>
                <a:cubicBezTo>
                  <a:pt x="33" y="22"/>
                  <a:pt x="33" y="22"/>
                  <a:pt x="33" y="22"/>
                </a:cubicBezTo>
                <a:cubicBezTo>
                  <a:pt x="33" y="22"/>
                  <a:pt x="33" y="22"/>
                  <a:pt x="33" y="22"/>
                </a:cubicBezTo>
                <a:cubicBezTo>
                  <a:pt x="33" y="22"/>
                  <a:pt x="33" y="22"/>
                  <a:pt x="33" y="22"/>
                </a:cubicBezTo>
                <a:cubicBezTo>
                  <a:pt x="34" y="22"/>
                  <a:pt x="34" y="22"/>
                  <a:pt x="34" y="22"/>
                </a:cubicBezTo>
                <a:cubicBezTo>
                  <a:pt x="34" y="22"/>
                  <a:pt x="34" y="22"/>
                  <a:pt x="34" y="22"/>
                </a:cubicBezTo>
                <a:cubicBezTo>
                  <a:pt x="34" y="22"/>
                  <a:pt x="34" y="22"/>
                  <a:pt x="34" y="22"/>
                </a:cubicBezTo>
                <a:cubicBezTo>
                  <a:pt x="34" y="22"/>
                  <a:pt x="34" y="22"/>
                  <a:pt x="34" y="22"/>
                </a:cubicBezTo>
                <a:cubicBezTo>
                  <a:pt x="33" y="22"/>
                  <a:pt x="33" y="22"/>
                  <a:pt x="33" y="22"/>
                </a:cubicBezTo>
                <a:close/>
                <a:moveTo>
                  <a:pt x="27" y="27"/>
                </a:moveTo>
                <a:cubicBezTo>
                  <a:pt x="27" y="27"/>
                  <a:pt x="27" y="27"/>
                  <a:pt x="27" y="27"/>
                </a:cubicBezTo>
                <a:cubicBezTo>
                  <a:pt x="27" y="23"/>
                  <a:pt x="27" y="23"/>
                  <a:pt x="27" y="23"/>
                </a:cubicBezTo>
                <a:cubicBezTo>
                  <a:pt x="27" y="23"/>
                  <a:pt x="27" y="23"/>
                  <a:pt x="27" y="23"/>
                </a:cubicBezTo>
                <a:cubicBezTo>
                  <a:pt x="27" y="23"/>
                  <a:pt x="26" y="24"/>
                  <a:pt x="26" y="25"/>
                </a:cubicBezTo>
                <a:cubicBezTo>
                  <a:pt x="26" y="25"/>
                  <a:pt x="27" y="26"/>
                  <a:pt x="27" y="27"/>
                </a:cubicBezTo>
                <a:close/>
                <a:moveTo>
                  <a:pt x="23" y="24"/>
                </a:moveTo>
                <a:cubicBezTo>
                  <a:pt x="23" y="24"/>
                  <a:pt x="22" y="24"/>
                  <a:pt x="22" y="25"/>
                </a:cubicBezTo>
                <a:cubicBezTo>
                  <a:pt x="22" y="25"/>
                  <a:pt x="23" y="25"/>
                  <a:pt x="23" y="25"/>
                </a:cubicBezTo>
                <a:cubicBezTo>
                  <a:pt x="23" y="25"/>
                  <a:pt x="24" y="25"/>
                  <a:pt x="24" y="25"/>
                </a:cubicBezTo>
                <a:cubicBezTo>
                  <a:pt x="24" y="24"/>
                  <a:pt x="23" y="24"/>
                  <a:pt x="23" y="24"/>
                </a:cubicBezTo>
                <a:close/>
                <a:moveTo>
                  <a:pt x="24" y="27"/>
                </a:moveTo>
                <a:cubicBezTo>
                  <a:pt x="22" y="27"/>
                  <a:pt x="22" y="27"/>
                  <a:pt x="22" y="27"/>
                </a:cubicBezTo>
                <a:cubicBezTo>
                  <a:pt x="22" y="27"/>
                  <a:pt x="22" y="27"/>
                  <a:pt x="22" y="27"/>
                </a:cubicBezTo>
                <a:cubicBezTo>
                  <a:pt x="22" y="27"/>
                  <a:pt x="22" y="27"/>
                  <a:pt x="22" y="27"/>
                </a:cubicBezTo>
                <a:cubicBezTo>
                  <a:pt x="22" y="27"/>
                  <a:pt x="22" y="27"/>
                  <a:pt x="22" y="27"/>
                </a:cubicBezTo>
                <a:cubicBezTo>
                  <a:pt x="24" y="27"/>
                  <a:pt x="24" y="27"/>
                  <a:pt x="24" y="27"/>
                </a:cubicBezTo>
                <a:cubicBezTo>
                  <a:pt x="24" y="27"/>
                  <a:pt x="24" y="27"/>
                  <a:pt x="24" y="27"/>
                </a:cubicBezTo>
                <a:cubicBezTo>
                  <a:pt x="24" y="27"/>
                  <a:pt x="24" y="27"/>
                  <a:pt x="24" y="27"/>
                </a:cubicBezTo>
                <a:cubicBezTo>
                  <a:pt x="24" y="27"/>
                  <a:pt x="24" y="27"/>
                  <a:pt x="24" y="27"/>
                </a:cubicBezTo>
                <a:close/>
                <a:moveTo>
                  <a:pt x="24" y="22"/>
                </a:moveTo>
                <a:cubicBezTo>
                  <a:pt x="22" y="22"/>
                  <a:pt x="22" y="22"/>
                  <a:pt x="22" y="22"/>
                </a:cubicBezTo>
                <a:cubicBezTo>
                  <a:pt x="22" y="22"/>
                  <a:pt x="22" y="22"/>
                  <a:pt x="22" y="22"/>
                </a:cubicBezTo>
                <a:cubicBezTo>
                  <a:pt x="22" y="22"/>
                  <a:pt x="22" y="22"/>
                  <a:pt x="22" y="22"/>
                </a:cubicBezTo>
                <a:cubicBezTo>
                  <a:pt x="22" y="22"/>
                  <a:pt x="22" y="22"/>
                  <a:pt x="22" y="22"/>
                </a:cubicBezTo>
                <a:cubicBezTo>
                  <a:pt x="24" y="22"/>
                  <a:pt x="24" y="22"/>
                  <a:pt x="24" y="22"/>
                </a:cubicBezTo>
                <a:cubicBezTo>
                  <a:pt x="24" y="22"/>
                  <a:pt x="24" y="22"/>
                  <a:pt x="24" y="22"/>
                </a:cubicBezTo>
                <a:cubicBezTo>
                  <a:pt x="24" y="22"/>
                  <a:pt x="24" y="22"/>
                  <a:pt x="24" y="22"/>
                </a:cubicBezTo>
                <a:cubicBezTo>
                  <a:pt x="24" y="22"/>
                  <a:pt x="24" y="22"/>
                  <a:pt x="24" y="22"/>
                </a:cubicBezTo>
                <a:close/>
                <a:moveTo>
                  <a:pt x="7" y="29"/>
                </a:moveTo>
                <a:cubicBezTo>
                  <a:pt x="19" y="29"/>
                  <a:pt x="19" y="29"/>
                  <a:pt x="19" y="29"/>
                </a:cubicBezTo>
                <a:cubicBezTo>
                  <a:pt x="20" y="29"/>
                  <a:pt x="20" y="28"/>
                  <a:pt x="20" y="28"/>
                </a:cubicBezTo>
                <a:cubicBezTo>
                  <a:pt x="20" y="22"/>
                  <a:pt x="20" y="22"/>
                  <a:pt x="20" y="22"/>
                </a:cubicBezTo>
                <a:cubicBezTo>
                  <a:pt x="20" y="21"/>
                  <a:pt x="20" y="21"/>
                  <a:pt x="19" y="21"/>
                </a:cubicBezTo>
                <a:cubicBezTo>
                  <a:pt x="7" y="21"/>
                  <a:pt x="7" y="21"/>
                  <a:pt x="7" y="21"/>
                </a:cubicBezTo>
                <a:cubicBezTo>
                  <a:pt x="6" y="21"/>
                  <a:pt x="6" y="21"/>
                  <a:pt x="6" y="22"/>
                </a:cubicBezTo>
                <a:cubicBezTo>
                  <a:pt x="6" y="28"/>
                  <a:pt x="6" y="28"/>
                  <a:pt x="6" y="28"/>
                </a:cubicBezTo>
                <a:cubicBezTo>
                  <a:pt x="6" y="28"/>
                  <a:pt x="6" y="29"/>
                  <a:pt x="7" y="29"/>
                </a:cubicBezTo>
                <a:close/>
                <a:moveTo>
                  <a:pt x="12" y="22"/>
                </a:moveTo>
                <a:cubicBezTo>
                  <a:pt x="12" y="22"/>
                  <a:pt x="12" y="22"/>
                  <a:pt x="12" y="22"/>
                </a:cubicBezTo>
                <a:cubicBezTo>
                  <a:pt x="10" y="22"/>
                  <a:pt x="9" y="22"/>
                  <a:pt x="7" y="22"/>
                </a:cubicBezTo>
                <a:cubicBezTo>
                  <a:pt x="7" y="22"/>
                  <a:pt x="7" y="22"/>
                  <a:pt x="7" y="22"/>
                </a:cubicBezTo>
                <a:cubicBezTo>
                  <a:pt x="7" y="24"/>
                  <a:pt x="7" y="26"/>
                  <a:pt x="7" y="27"/>
                </a:cubicBezTo>
                <a:cubicBezTo>
                  <a:pt x="7" y="27"/>
                  <a:pt x="7" y="28"/>
                  <a:pt x="7" y="28"/>
                </a:cubicBezTo>
                <a:cubicBezTo>
                  <a:pt x="9" y="28"/>
                  <a:pt x="10" y="28"/>
                  <a:pt x="12" y="28"/>
                </a:cubicBezTo>
                <a:cubicBezTo>
                  <a:pt x="12" y="27"/>
                  <a:pt x="12" y="27"/>
                  <a:pt x="12" y="27"/>
                </a:cubicBezTo>
                <a:cubicBezTo>
                  <a:pt x="11" y="27"/>
                  <a:pt x="11" y="26"/>
                  <a:pt x="11" y="25"/>
                </a:cubicBezTo>
                <a:cubicBezTo>
                  <a:pt x="11" y="23"/>
                  <a:pt x="11" y="22"/>
                  <a:pt x="12" y="22"/>
                </a:cubicBezTo>
                <a:close/>
                <a:moveTo>
                  <a:pt x="14" y="27"/>
                </a:moveTo>
                <a:cubicBezTo>
                  <a:pt x="15" y="26"/>
                  <a:pt x="15" y="25"/>
                  <a:pt x="15" y="25"/>
                </a:cubicBezTo>
                <a:cubicBezTo>
                  <a:pt x="15" y="24"/>
                  <a:pt x="15" y="23"/>
                  <a:pt x="14" y="23"/>
                </a:cubicBezTo>
                <a:cubicBezTo>
                  <a:pt x="14" y="23"/>
                  <a:pt x="14" y="23"/>
                  <a:pt x="14" y="23"/>
                </a:cubicBezTo>
                <a:cubicBezTo>
                  <a:pt x="14" y="27"/>
                  <a:pt x="14" y="27"/>
                  <a:pt x="14" y="27"/>
                </a:cubicBezTo>
                <a:cubicBezTo>
                  <a:pt x="14" y="27"/>
                  <a:pt x="14" y="27"/>
                  <a:pt x="14" y="27"/>
                </a:cubicBezTo>
                <a:close/>
                <a:moveTo>
                  <a:pt x="14" y="22"/>
                </a:moveTo>
                <a:cubicBezTo>
                  <a:pt x="15" y="22"/>
                  <a:pt x="16" y="23"/>
                  <a:pt x="16" y="25"/>
                </a:cubicBezTo>
                <a:cubicBezTo>
                  <a:pt x="16" y="26"/>
                  <a:pt x="15" y="27"/>
                  <a:pt x="14" y="27"/>
                </a:cubicBezTo>
                <a:cubicBezTo>
                  <a:pt x="14" y="28"/>
                  <a:pt x="14" y="28"/>
                  <a:pt x="14" y="28"/>
                </a:cubicBezTo>
                <a:cubicBezTo>
                  <a:pt x="16" y="28"/>
                  <a:pt x="18" y="28"/>
                  <a:pt x="19" y="28"/>
                </a:cubicBezTo>
                <a:cubicBezTo>
                  <a:pt x="20" y="28"/>
                  <a:pt x="20" y="27"/>
                  <a:pt x="20" y="27"/>
                </a:cubicBezTo>
                <a:cubicBezTo>
                  <a:pt x="20" y="26"/>
                  <a:pt x="20" y="24"/>
                  <a:pt x="20" y="22"/>
                </a:cubicBezTo>
                <a:cubicBezTo>
                  <a:pt x="20" y="22"/>
                  <a:pt x="20" y="22"/>
                  <a:pt x="19" y="22"/>
                </a:cubicBezTo>
                <a:cubicBezTo>
                  <a:pt x="18" y="22"/>
                  <a:pt x="16" y="22"/>
                  <a:pt x="14" y="22"/>
                </a:cubicBezTo>
                <a:cubicBezTo>
                  <a:pt x="14" y="22"/>
                  <a:pt x="14" y="22"/>
                  <a:pt x="14" y="22"/>
                </a:cubicBezTo>
                <a:close/>
                <a:moveTo>
                  <a:pt x="19" y="24"/>
                </a:moveTo>
                <a:cubicBezTo>
                  <a:pt x="18" y="24"/>
                  <a:pt x="18" y="24"/>
                  <a:pt x="18" y="25"/>
                </a:cubicBezTo>
                <a:cubicBezTo>
                  <a:pt x="18" y="25"/>
                  <a:pt x="18" y="25"/>
                  <a:pt x="19" y="25"/>
                </a:cubicBezTo>
                <a:cubicBezTo>
                  <a:pt x="19" y="25"/>
                  <a:pt x="19" y="25"/>
                  <a:pt x="19" y="25"/>
                </a:cubicBezTo>
                <a:cubicBezTo>
                  <a:pt x="19" y="24"/>
                  <a:pt x="19" y="24"/>
                  <a:pt x="19" y="24"/>
                </a:cubicBezTo>
                <a:close/>
                <a:moveTo>
                  <a:pt x="18" y="27"/>
                </a:moveTo>
                <a:cubicBezTo>
                  <a:pt x="18" y="27"/>
                  <a:pt x="18" y="27"/>
                  <a:pt x="18" y="27"/>
                </a:cubicBezTo>
                <a:cubicBezTo>
                  <a:pt x="18" y="27"/>
                  <a:pt x="18" y="27"/>
                  <a:pt x="18" y="27"/>
                </a:cubicBezTo>
                <a:cubicBezTo>
                  <a:pt x="18" y="27"/>
                  <a:pt x="18" y="27"/>
                  <a:pt x="18" y="27"/>
                </a:cubicBezTo>
                <a:cubicBezTo>
                  <a:pt x="19" y="27"/>
                  <a:pt x="19" y="27"/>
                  <a:pt x="19" y="27"/>
                </a:cubicBezTo>
                <a:cubicBezTo>
                  <a:pt x="19" y="27"/>
                  <a:pt x="19" y="27"/>
                  <a:pt x="19" y="27"/>
                </a:cubicBezTo>
                <a:cubicBezTo>
                  <a:pt x="19" y="27"/>
                  <a:pt x="19" y="27"/>
                  <a:pt x="19" y="27"/>
                </a:cubicBezTo>
                <a:cubicBezTo>
                  <a:pt x="19" y="27"/>
                  <a:pt x="19" y="27"/>
                  <a:pt x="19" y="27"/>
                </a:cubicBezTo>
                <a:cubicBezTo>
                  <a:pt x="18" y="27"/>
                  <a:pt x="18" y="27"/>
                  <a:pt x="18" y="27"/>
                </a:cubicBezTo>
                <a:close/>
                <a:moveTo>
                  <a:pt x="18" y="22"/>
                </a:moveTo>
                <a:cubicBezTo>
                  <a:pt x="18" y="22"/>
                  <a:pt x="18" y="22"/>
                  <a:pt x="18" y="22"/>
                </a:cubicBezTo>
                <a:cubicBezTo>
                  <a:pt x="18" y="22"/>
                  <a:pt x="18" y="22"/>
                  <a:pt x="18" y="22"/>
                </a:cubicBezTo>
                <a:cubicBezTo>
                  <a:pt x="18" y="22"/>
                  <a:pt x="18" y="22"/>
                  <a:pt x="18" y="22"/>
                </a:cubicBezTo>
                <a:cubicBezTo>
                  <a:pt x="19" y="22"/>
                  <a:pt x="19" y="22"/>
                  <a:pt x="19" y="22"/>
                </a:cubicBezTo>
                <a:cubicBezTo>
                  <a:pt x="19" y="22"/>
                  <a:pt x="19" y="22"/>
                  <a:pt x="19" y="22"/>
                </a:cubicBezTo>
                <a:cubicBezTo>
                  <a:pt x="19" y="22"/>
                  <a:pt x="19" y="22"/>
                  <a:pt x="19" y="22"/>
                </a:cubicBezTo>
                <a:cubicBezTo>
                  <a:pt x="19" y="22"/>
                  <a:pt x="19" y="22"/>
                  <a:pt x="19" y="22"/>
                </a:cubicBezTo>
                <a:cubicBezTo>
                  <a:pt x="18" y="22"/>
                  <a:pt x="18" y="22"/>
                  <a:pt x="18" y="22"/>
                </a:cubicBezTo>
                <a:close/>
                <a:moveTo>
                  <a:pt x="12" y="27"/>
                </a:moveTo>
                <a:cubicBezTo>
                  <a:pt x="12" y="27"/>
                  <a:pt x="12" y="27"/>
                  <a:pt x="12" y="27"/>
                </a:cubicBezTo>
                <a:cubicBezTo>
                  <a:pt x="12" y="23"/>
                  <a:pt x="12" y="23"/>
                  <a:pt x="12" y="23"/>
                </a:cubicBezTo>
                <a:cubicBezTo>
                  <a:pt x="12" y="23"/>
                  <a:pt x="12" y="23"/>
                  <a:pt x="12" y="23"/>
                </a:cubicBezTo>
                <a:cubicBezTo>
                  <a:pt x="12" y="23"/>
                  <a:pt x="11" y="24"/>
                  <a:pt x="11" y="25"/>
                </a:cubicBezTo>
                <a:cubicBezTo>
                  <a:pt x="11" y="25"/>
                  <a:pt x="12" y="26"/>
                  <a:pt x="12" y="27"/>
                </a:cubicBezTo>
                <a:close/>
                <a:moveTo>
                  <a:pt x="8" y="24"/>
                </a:moveTo>
                <a:cubicBezTo>
                  <a:pt x="8" y="24"/>
                  <a:pt x="7" y="24"/>
                  <a:pt x="7" y="25"/>
                </a:cubicBezTo>
                <a:cubicBezTo>
                  <a:pt x="7" y="25"/>
                  <a:pt x="8" y="25"/>
                  <a:pt x="8" y="25"/>
                </a:cubicBezTo>
                <a:cubicBezTo>
                  <a:pt x="8" y="25"/>
                  <a:pt x="9" y="25"/>
                  <a:pt x="9" y="25"/>
                </a:cubicBezTo>
                <a:cubicBezTo>
                  <a:pt x="9" y="24"/>
                  <a:pt x="8" y="24"/>
                  <a:pt x="8" y="24"/>
                </a:cubicBezTo>
                <a:close/>
                <a:moveTo>
                  <a:pt x="9" y="27"/>
                </a:moveTo>
                <a:cubicBezTo>
                  <a:pt x="7" y="27"/>
                  <a:pt x="7" y="27"/>
                  <a:pt x="7" y="27"/>
                </a:cubicBezTo>
                <a:cubicBezTo>
                  <a:pt x="7" y="27"/>
                  <a:pt x="7" y="27"/>
                  <a:pt x="7" y="27"/>
                </a:cubicBezTo>
                <a:cubicBezTo>
                  <a:pt x="7" y="27"/>
                  <a:pt x="7" y="27"/>
                  <a:pt x="7" y="27"/>
                </a:cubicBezTo>
                <a:cubicBezTo>
                  <a:pt x="7" y="27"/>
                  <a:pt x="7" y="27"/>
                  <a:pt x="7" y="27"/>
                </a:cubicBezTo>
                <a:cubicBezTo>
                  <a:pt x="9" y="27"/>
                  <a:pt x="9" y="27"/>
                  <a:pt x="9" y="27"/>
                </a:cubicBezTo>
                <a:cubicBezTo>
                  <a:pt x="9" y="27"/>
                  <a:pt x="9" y="27"/>
                  <a:pt x="9" y="27"/>
                </a:cubicBezTo>
                <a:cubicBezTo>
                  <a:pt x="9" y="27"/>
                  <a:pt x="9" y="27"/>
                  <a:pt x="9" y="27"/>
                </a:cubicBezTo>
                <a:cubicBezTo>
                  <a:pt x="9" y="27"/>
                  <a:pt x="9" y="27"/>
                  <a:pt x="9" y="27"/>
                </a:cubicBezTo>
                <a:close/>
                <a:moveTo>
                  <a:pt x="9" y="22"/>
                </a:moveTo>
                <a:cubicBezTo>
                  <a:pt x="7" y="22"/>
                  <a:pt x="7" y="22"/>
                  <a:pt x="7" y="22"/>
                </a:cubicBezTo>
                <a:cubicBezTo>
                  <a:pt x="7" y="22"/>
                  <a:pt x="7" y="22"/>
                  <a:pt x="7" y="22"/>
                </a:cubicBezTo>
                <a:cubicBezTo>
                  <a:pt x="7" y="22"/>
                  <a:pt x="7" y="22"/>
                  <a:pt x="7" y="22"/>
                </a:cubicBezTo>
                <a:cubicBezTo>
                  <a:pt x="7" y="22"/>
                  <a:pt x="7" y="22"/>
                  <a:pt x="7" y="22"/>
                </a:cubicBezTo>
                <a:cubicBezTo>
                  <a:pt x="9" y="22"/>
                  <a:pt x="9" y="22"/>
                  <a:pt x="9" y="22"/>
                </a:cubicBezTo>
                <a:cubicBezTo>
                  <a:pt x="9" y="22"/>
                  <a:pt x="9" y="22"/>
                  <a:pt x="9" y="22"/>
                </a:cubicBezTo>
                <a:cubicBezTo>
                  <a:pt x="9" y="22"/>
                  <a:pt x="9" y="22"/>
                  <a:pt x="9" y="22"/>
                </a:cubicBezTo>
                <a:cubicBezTo>
                  <a:pt x="9" y="22"/>
                  <a:pt x="9" y="22"/>
                  <a:pt x="9" y="22"/>
                </a:cubicBezTo>
                <a:close/>
                <a:moveTo>
                  <a:pt x="22" y="20"/>
                </a:moveTo>
                <a:cubicBezTo>
                  <a:pt x="34" y="20"/>
                  <a:pt x="34" y="20"/>
                  <a:pt x="34" y="20"/>
                </a:cubicBezTo>
                <a:cubicBezTo>
                  <a:pt x="35" y="20"/>
                  <a:pt x="36" y="19"/>
                  <a:pt x="36" y="19"/>
                </a:cubicBezTo>
                <a:cubicBezTo>
                  <a:pt x="36" y="13"/>
                  <a:pt x="36" y="13"/>
                  <a:pt x="36" y="13"/>
                </a:cubicBezTo>
                <a:cubicBezTo>
                  <a:pt x="36" y="12"/>
                  <a:pt x="35" y="12"/>
                  <a:pt x="34" y="12"/>
                </a:cubicBezTo>
                <a:cubicBezTo>
                  <a:pt x="22" y="12"/>
                  <a:pt x="22" y="12"/>
                  <a:pt x="22" y="12"/>
                </a:cubicBezTo>
                <a:cubicBezTo>
                  <a:pt x="22" y="12"/>
                  <a:pt x="21" y="12"/>
                  <a:pt x="21" y="13"/>
                </a:cubicBezTo>
                <a:cubicBezTo>
                  <a:pt x="21" y="19"/>
                  <a:pt x="21" y="19"/>
                  <a:pt x="21" y="19"/>
                </a:cubicBezTo>
                <a:cubicBezTo>
                  <a:pt x="21" y="19"/>
                  <a:pt x="22" y="20"/>
                  <a:pt x="22" y="20"/>
                </a:cubicBezTo>
                <a:close/>
                <a:moveTo>
                  <a:pt x="27" y="13"/>
                </a:moveTo>
                <a:cubicBezTo>
                  <a:pt x="27" y="13"/>
                  <a:pt x="27" y="13"/>
                  <a:pt x="27" y="13"/>
                </a:cubicBezTo>
                <a:cubicBezTo>
                  <a:pt x="25" y="13"/>
                  <a:pt x="24" y="13"/>
                  <a:pt x="22" y="13"/>
                </a:cubicBezTo>
                <a:cubicBezTo>
                  <a:pt x="22" y="13"/>
                  <a:pt x="22" y="13"/>
                  <a:pt x="22" y="13"/>
                </a:cubicBezTo>
                <a:cubicBezTo>
                  <a:pt x="22" y="15"/>
                  <a:pt x="22" y="17"/>
                  <a:pt x="22" y="18"/>
                </a:cubicBezTo>
                <a:cubicBezTo>
                  <a:pt x="22" y="19"/>
                  <a:pt x="22" y="19"/>
                  <a:pt x="22" y="19"/>
                </a:cubicBezTo>
                <a:cubicBezTo>
                  <a:pt x="24" y="19"/>
                  <a:pt x="25" y="19"/>
                  <a:pt x="27" y="19"/>
                </a:cubicBezTo>
                <a:cubicBezTo>
                  <a:pt x="27" y="19"/>
                  <a:pt x="27" y="19"/>
                  <a:pt x="27" y="19"/>
                </a:cubicBezTo>
                <a:cubicBezTo>
                  <a:pt x="26" y="18"/>
                  <a:pt x="26" y="17"/>
                  <a:pt x="26" y="16"/>
                </a:cubicBezTo>
                <a:cubicBezTo>
                  <a:pt x="26" y="15"/>
                  <a:pt x="26" y="14"/>
                  <a:pt x="27" y="13"/>
                </a:cubicBezTo>
                <a:close/>
                <a:moveTo>
                  <a:pt x="29" y="18"/>
                </a:moveTo>
                <a:cubicBezTo>
                  <a:pt x="30" y="17"/>
                  <a:pt x="30" y="17"/>
                  <a:pt x="30" y="16"/>
                </a:cubicBezTo>
                <a:cubicBezTo>
                  <a:pt x="30" y="15"/>
                  <a:pt x="30" y="14"/>
                  <a:pt x="29" y="14"/>
                </a:cubicBezTo>
                <a:cubicBezTo>
                  <a:pt x="29" y="14"/>
                  <a:pt x="29" y="14"/>
                  <a:pt x="29" y="14"/>
                </a:cubicBezTo>
                <a:cubicBezTo>
                  <a:pt x="29" y="18"/>
                  <a:pt x="29" y="18"/>
                  <a:pt x="29" y="18"/>
                </a:cubicBezTo>
                <a:cubicBezTo>
                  <a:pt x="29" y="18"/>
                  <a:pt x="29" y="18"/>
                  <a:pt x="29" y="18"/>
                </a:cubicBezTo>
                <a:close/>
                <a:moveTo>
                  <a:pt x="29" y="13"/>
                </a:moveTo>
                <a:cubicBezTo>
                  <a:pt x="30" y="14"/>
                  <a:pt x="31" y="15"/>
                  <a:pt x="31" y="16"/>
                </a:cubicBezTo>
                <a:cubicBezTo>
                  <a:pt x="31" y="17"/>
                  <a:pt x="30" y="18"/>
                  <a:pt x="29" y="19"/>
                </a:cubicBezTo>
                <a:cubicBezTo>
                  <a:pt x="29" y="19"/>
                  <a:pt x="29" y="19"/>
                  <a:pt x="29" y="19"/>
                </a:cubicBezTo>
                <a:cubicBezTo>
                  <a:pt x="31" y="19"/>
                  <a:pt x="33" y="19"/>
                  <a:pt x="34" y="19"/>
                </a:cubicBezTo>
                <a:cubicBezTo>
                  <a:pt x="35" y="19"/>
                  <a:pt x="35" y="19"/>
                  <a:pt x="35" y="18"/>
                </a:cubicBezTo>
                <a:cubicBezTo>
                  <a:pt x="35" y="17"/>
                  <a:pt x="35" y="15"/>
                  <a:pt x="35" y="13"/>
                </a:cubicBezTo>
                <a:cubicBezTo>
                  <a:pt x="35" y="13"/>
                  <a:pt x="35" y="13"/>
                  <a:pt x="34" y="13"/>
                </a:cubicBezTo>
                <a:cubicBezTo>
                  <a:pt x="33" y="13"/>
                  <a:pt x="31" y="13"/>
                  <a:pt x="29" y="13"/>
                </a:cubicBezTo>
                <a:cubicBezTo>
                  <a:pt x="29" y="13"/>
                  <a:pt x="29" y="13"/>
                  <a:pt x="29" y="13"/>
                </a:cubicBezTo>
                <a:close/>
                <a:moveTo>
                  <a:pt x="34" y="15"/>
                </a:moveTo>
                <a:cubicBezTo>
                  <a:pt x="33" y="15"/>
                  <a:pt x="33" y="16"/>
                  <a:pt x="33" y="16"/>
                </a:cubicBezTo>
                <a:cubicBezTo>
                  <a:pt x="33" y="16"/>
                  <a:pt x="33" y="16"/>
                  <a:pt x="34" y="16"/>
                </a:cubicBezTo>
                <a:cubicBezTo>
                  <a:pt x="34" y="16"/>
                  <a:pt x="34" y="16"/>
                  <a:pt x="34" y="16"/>
                </a:cubicBezTo>
                <a:cubicBezTo>
                  <a:pt x="34" y="16"/>
                  <a:pt x="34" y="15"/>
                  <a:pt x="34" y="15"/>
                </a:cubicBezTo>
                <a:close/>
                <a:moveTo>
                  <a:pt x="33" y="18"/>
                </a:moveTo>
                <a:cubicBezTo>
                  <a:pt x="33" y="18"/>
                  <a:pt x="33" y="18"/>
                  <a:pt x="33" y="18"/>
                </a:cubicBezTo>
                <a:cubicBezTo>
                  <a:pt x="33" y="18"/>
                  <a:pt x="33" y="18"/>
                  <a:pt x="33" y="18"/>
                </a:cubicBezTo>
                <a:cubicBezTo>
                  <a:pt x="33" y="19"/>
                  <a:pt x="33" y="19"/>
                  <a:pt x="33" y="19"/>
                </a:cubicBezTo>
                <a:cubicBezTo>
                  <a:pt x="34" y="19"/>
                  <a:pt x="34" y="19"/>
                  <a:pt x="34" y="19"/>
                </a:cubicBezTo>
                <a:cubicBezTo>
                  <a:pt x="34" y="19"/>
                  <a:pt x="34" y="19"/>
                  <a:pt x="34" y="18"/>
                </a:cubicBezTo>
                <a:cubicBezTo>
                  <a:pt x="34" y="18"/>
                  <a:pt x="34" y="18"/>
                  <a:pt x="34" y="18"/>
                </a:cubicBezTo>
                <a:cubicBezTo>
                  <a:pt x="34" y="18"/>
                  <a:pt x="34" y="18"/>
                  <a:pt x="34" y="18"/>
                </a:cubicBezTo>
                <a:cubicBezTo>
                  <a:pt x="33" y="18"/>
                  <a:pt x="33" y="18"/>
                  <a:pt x="33" y="18"/>
                </a:cubicBezTo>
                <a:close/>
                <a:moveTo>
                  <a:pt x="33" y="13"/>
                </a:moveTo>
                <a:cubicBezTo>
                  <a:pt x="33" y="13"/>
                  <a:pt x="33" y="13"/>
                  <a:pt x="33" y="13"/>
                </a:cubicBezTo>
                <a:cubicBezTo>
                  <a:pt x="33" y="13"/>
                  <a:pt x="33" y="13"/>
                  <a:pt x="33" y="13"/>
                </a:cubicBezTo>
                <a:cubicBezTo>
                  <a:pt x="33" y="14"/>
                  <a:pt x="33" y="14"/>
                  <a:pt x="33" y="14"/>
                </a:cubicBezTo>
                <a:cubicBezTo>
                  <a:pt x="34" y="14"/>
                  <a:pt x="34" y="14"/>
                  <a:pt x="34" y="14"/>
                </a:cubicBezTo>
                <a:cubicBezTo>
                  <a:pt x="34" y="14"/>
                  <a:pt x="34" y="14"/>
                  <a:pt x="34" y="13"/>
                </a:cubicBezTo>
                <a:cubicBezTo>
                  <a:pt x="34" y="13"/>
                  <a:pt x="34" y="13"/>
                  <a:pt x="34" y="13"/>
                </a:cubicBezTo>
                <a:cubicBezTo>
                  <a:pt x="34" y="13"/>
                  <a:pt x="34" y="13"/>
                  <a:pt x="34" y="13"/>
                </a:cubicBezTo>
                <a:cubicBezTo>
                  <a:pt x="33" y="13"/>
                  <a:pt x="33" y="13"/>
                  <a:pt x="33" y="13"/>
                </a:cubicBezTo>
                <a:close/>
                <a:moveTo>
                  <a:pt x="27" y="18"/>
                </a:moveTo>
                <a:cubicBezTo>
                  <a:pt x="27" y="18"/>
                  <a:pt x="27" y="18"/>
                  <a:pt x="27" y="18"/>
                </a:cubicBezTo>
                <a:cubicBezTo>
                  <a:pt x="27" y="14"/>
                  <a:pt x="27" y="14"/>
                  <a:pt x="27" y="14"/>
                </a:cubicBezTo>
                <a:cubicBezTo>
                  <a:pt x="27" y="14"/>
                  <a:pt x="27" y="14"/>
                  <a:pt x="27" y="14"/>
                </a:cubicBezTo>
                <a:cubicBezTo>
                  <a:pt x="27" y="14"/>
                  <a:pt x="26" y="15"/>
                  <a:pt x="26" y="16"/>
                </a:cubicBezTo>
                <a:cubicBezTo>
                  <a:pt x="26" y="17"/>
                  <a:pt x="27" y="17"/>
                  <a:pt x="27" y="18"/>
                </a:cubicBezTo>
                <a:close/>
                <a:moveTo>
                  <a:pt x="23" y="15"/>
                </a:moveTo>
                <a:cubicBezTo>
                  <a:pt x="23" y="15"/>
                  <a:pt x="22" y="16"/>
                  <a:pt x="22" y="16"/>
                </a:cubicBezTo>
                <a:cubicBezTo>
                  <a:pt x="22" y="16"/>
                  <a:pt x="23" y="16"/>
                  <a:pt x="23" y="16"/>
                </a:cubicBezTo>
                <a:cubicBezTo>
                  <a:pt x="23" y="16"/>
                  <a:pt x="24" y="16"/>
                  <a:pt x="24" y="16"/>
                </a:cubicBezTo>
                <a:cubicBezTo>
                  <a:pt x="24" y="16"/>
                  <a:pt x="23" y="15"/>
                  <a:pt x="23" y="15"/>
                </a:cubicBezTo>
                <a:close/>
                <a:moveTo>
                  <a:pt x="24" y="18"/>
                </a:moveTo>
                <a:cubicBezTo>
                  <a:pt x="22" y="18"/>
                  <a:pt x="22" y="18"/>
                  <a:pt x="22" y="18"/>
                </a:cubicBezTo>
                <a:cubicBezTo>
                  <a:pt x="22" y="18"/>
                  <a:pt x="22" y="18"/>
                  <a:pt x="22" y="18"/>
                </a:cubicBezTo>
                <a:cubicBezTo>
                  <a:pt x="22" y="18"/>
                  <a:pt x="22" y="18"/>
                  <a:pt x="22" y="18"/>
                </a:cubicBezTo>
                <a:cubicBezTo>
                  <a:pt x="22" y="19"/>
                  <a:pt x="22" y="19"/>
                  <a:pt x="22" y="19"/>
                </a:cubicBezTo>
                <a:cubicBezTo>
                  <a:pt x="24" y="19"/>
                  <a:pt x="24" y="19"/>
                  <a:pt x="24" y="19"/>
                </a:cubicBezTo>
                <a:cubicBezTo>
                  <a:pt x="24" y="19"/>
                  <a:pt x="24" y="19"/>
                  <a:pt x="24" y="18"/>
                </a:cubicBezTo>
                <a:cubicBezTo>
                  <a:pt x="24" y="18"/>
                  <a:pt x="24" y="18"/>
                  <a:pt x="24" y="18"/>
                </a:cubicBezTo>
                <a:cubicBezTo>
                  <a:pt x="24" y="18"/>
                  <a:pt x="24" y="18"/>
                  <a:pt x="24" y="18"/>
                </a:cubicBezTo>
                <a:close/>
                <a:moveTo>
                  <a:pt x="24" y="13"/>
                </a:moveTo>
                <a:cubicBezTo>
                  <a:pt x="22" y="13"/>
                  <a:pt x="22" y="13"/>
                  <a:pt x="22" y="13"/>
                </a:cubicBezTo>
                <a:cubicBezTo>
                  <a:pt x="22" y="13"/>
                  <a:pt x="22" y="13"/>
                  <a:pt x="22" y="13"/>
                </a:cubicBezTo>
                <a:cubicBezTo>
                  <a:pt x="22" y="13"/>
                  <a:pt x="22" y="13"/>
                  <a:pt x="22" y="13"/>
                </a:cubicBezTo>
                <a:cubicBezTo>
                  <a:pt x="22" y="14"/>
                  <a:pt x="22" y="14"/>
                  <a:pt x="22" y="14"/>
                </a:cubicBezTo>
                <a:cubicBezTo>
                  <a:pt x="24" y="14"/>
                  <a:pt x="24" y="14"/>
                  <a:pt x="24" y="14"/>
                </a:cubicBezTo>
                <a:cubicBezTo>
                  <a:pt x="24" y="14"/>
                  <a:pt x="24" y="14"/>
                  <a:pt x="24" y="13"/>
                </a:cubicBezTo>
                <a:cubicBezTo>
                  <a:pt x="24" y="13"/>
                  <a:pt x="24" y="13"/>
                  <a:pt x="24" y="13"/>
                </a:cubicBezTo>
                <a:cubicBezTo>
                  <a:pt x="24" y="13"/>
                  <a:pt x="24" y="13"/>
                  <a:pt x="24" y="13"/>
                </a:cubicBezTo>
                <a:close/>
                <a:moveTo>
                  <a:pt x="12" y="13"/>
                </a:moveTo>
                <a:cubicBezTo>
                  <a:pt x="11" y="14"/>
                  <a:pt x="11" y="15"/>
                  <a:pt x="11" y="16"/>
                </a:cubicBezTo>
                <a:cubicBezTo>
                  <a:pt x="11" y="17"/>
                  <a:pt x="11" y="18"/>
                  <a:pt x="12" y="19"/>
                </a:cubicBezTo>
                <a:cubicBezTo>
                  <a:pt x="12" y="19"/>
                  <a:pt x="12" y="19"/>
                  <a:pt x="12" y="19"/>
                </a:cubicBezTo>
                <a:cubicBezTo>
                  <a:pt x="10" y="19"/>
                  <a:pt x="9" y="19"/>
                  <a:pt x="7" y="19"/>
                </a:cubicBezTo>
                <a:cubicBezTo>
                  <a:pt x="7" y="19"/>
                  <a:pt x="7" y="19"/>
                  <a:pt x="7" y="18"/>
                </a:cubicBezTo>
                <a:cubicBezTo>
                  <a:pt x="7" y="17"/>
                  <a:pt x="7" y="15"/>
                  <a:pt x="7" y="13"/>
                </a:cubicBezTo>
                <a:cubicBezTo>
                  <a:pt x="7" y="13"/>
                  <a:pt x="7" y="13"/>
                  <a:pt x="7" y="13"/>
                </a:cubicBezTo>
                <a:cubicBezTo>
                  <a:pt x="9" y="13"/>
                  <a:pt x="10" y="13"/>
                  <a:pt x="12" y="13"/>
                </a:cubicBezTo>
                <a:cubicBezTo>
                  <a:pt x="12" y="13"/>
                  <a:pt x="12" y="13"/>
                  <a:pt x="12" y="13"/>
                </a:cubicBezTo>
                <a:close/>
                <a:moveTo>
                  <a:pt x="14" y="18"/>
                </a:moveTo>
                <a:cubicBezTo>
                  <a:pt x="14" y="18"/>
                  <a:pt x="14" y="18"/>
                  <a:pt x="14" y="18"/>
                </a:cubicBezTo>
                <a:cubicBezTo>
                  <a:pt x="14" y="14"/>
                  <a:pt x="14" y="14"/>
                  <a:pt x="14" y="14"/>
                </a:cubicBezTo>
                <a:cubicBezTo>
                  <a:pt x="14" y="14"/>
                  <a:pt x="14" y="14"/>
                  <a:pt x="14" y="14"/>
                </a:cubicBezTo>
                <a:cubicBezTo>
                  <a:pt x="15" y="14"/>
                  <a:pt x="15" y="15"/>
                  <a:pt x="15" y="16"/>
                </a:cubicBezTo>
                <a:cubicBezTo>
                  <a:pt x="15" y="17"/>
                  <a:pt x="15" y="17"/>
                  <a:pt x="14" y="18"/>
                </a:cubicBezTo>
                <a:close/>
                <a:moveTo>
                  <a:pt x="14" y="13"/>
                </a:moveTo>
                <a:cubicBezTo>
                  <a:pt x="14" y="13"/>
                  <a:pt x="14" y="13"/>
                  <a:pt x="14" y="13"/>
                </a:cubicBezTo>
                <a:cubicBezTo>
                  <a:pt x="16" y="13"/>
                  <a:pt x="18" y="13"/>
                  <a:pt x="19" y="13"/>
                </a:cubicBezTo>
                <a:cubicBezTo>
                  <a:pt x="20" y="13"/>
                  <a:pt x="20" y="13"/>
                  <a:pt x="20" y="13"/>
                </a:cubicBezTo>
                <a:cubicBezTo>
                  <a:pt x="20" y="15"/>
                  <a:pt x="20" y="17"/>
                  <a:pt x="20" y="18"/>
                </a:cubicBezTo>
                <a:cubicBezTo>
                  <a:pt x="20" y="19"/>
                  <a:pt x="20" y="19"/>
                  <a:pt x="19" y="19"/>
                </a:cubicBezTo>
                <a:cubicBezTo>
                  <a:pt x="18" y="19"/>
                  <a:pt x="16" y="19"/>
                  <a:pt x="14" y="19"/>
                </a:cubicBezTo>
                <a:cubicBezTo>
                  <a:pt x="14" y="19"/>
                  <a:pt x="14" y="19"/>
                  <a:pt x="14" y="19"/>
                </a:cubicBezTo>
                <a:cubicBezTo>
                  <a:pt x="15" y="18"/>
                  <a:pt x="16" y="17"/>
                  <a:pt x="16" y="16"/>
                </a:cubicBezTo>
                <a:cubicBezTo>
                  <a:pt x="16" y="15"/>
                  <a:pt x="15" y="14"/>
                  <a:pt x="14" y="13"/>
                </a:cubicBezTo>
                <a:close/>
                <a:moveTo>
                  <a:pt x="19" y="15"/>
                </a:moveTo>
                <a:cubicBezTo>
                  <a:pt x="19" y="15"/>
                  <a:pt x="19" y="16"/>
                  <a:pt x="19" y="16"/>
                </a:cubicBezTo>
                <a:cubicBezTo>
                  <a:pt x="19" y="16"/>
                  <a:pt x="19" y="16"/>
                  <a:pt x="19" y="16"/>
                </a:cubicBezTo>
                <a:cubicBezTo>
                  <a:pt x="18" y="16"/>
                  <a:pt x="18" y="16"/>
                  <a:pt x="18" y="16"/>
                </a:cubicBezTo>
                <a:cubicBezTo>
                  <a:pt x="18" y="16"/>
                  <a:pt x="18" y="15"/>
                  <a:pt x="19" y="15"/>
                </a:cubicBezTo>
                <a:close/>
                <a:moveTo>
                  <a:pt x="18" y="18"/>
                </a:moveTo>
                <a:cubicBezTo>
                  <a:pt x="19" y="18"/>
                  <a:pt x="19" y="18"/>
                  <a:pt x="19" y="18"/>
                </a:cubicBezTo>
                <a:cubicBezTo>
                  <a:pt x="19" y="18"/>
                  <a:pt x="19" y="18"/>
                  <a:pt x="19" y="18"/>
                </a:cubicBezTo>
                <a:cubicBezTo>
                  <a:pt x="19" y="18"/>
                  <a:pt x="19" y="18"/>
                  <a:pt x="19" y="18"/>
                </a:cubicBezTo>
                <a:cubicBezTo>
                  <a:pt x="19" y="19"/>
                  <a:pt x="19" y="19"/>
                  <a:pt x="19" y="19"/>
                </a:cubicBezTo>
                <a:cubicBezTo>
                  <a:pt x="18" y="19"/>
                  <a:pt x="18" y="19"/>
                  <a:pt x="18" y="19"/>
                </a:cubicBezTo>
                <a:cubicBezTo>
                  <a:pt x="18" y="19"/>
                  <a:pt x="18" y="19"/>
                  <a:pt x="18" y="18"/>
                </a:cubicBezTo>
                <a:cubicBezTo>
                  <a:pt x="18" y="18"/>
                  <a:pt x="18" y="18"/>
                  <a:pt x="18" y="18"/>
                </a:cubicBezTo>
                <a:cubicBezTo>
                  <a:pt x="18" y="18"/>
                  <a:pt x="18" y="18"/>
                  <a:pt x="18" y="18"/>
                </a:cubicBezTo>
                <a:close/>
                <a:moveTo>
                  <a:pt x="18" y="13"/>
                </a:moveTo>
                <a:cubicBezTo>
                  <a:pt x="19" y="13"/>
                  <a:pt x="19" y="13"/>
                  <a:pt x="19" y="13"/>
                </a:cubicBezTo>
                <a:cubicBezTo>
                  <a:pt x="19" y="13"/>
                  <a:pt x="19" y="13"/>
                  <a:pt x="19" y="13"/>
                </a:cubicBezTo>
                <a:cubicBezTo>
                  <a:pt x="19" y="13"/>
                  <a:pt x="19" y="13"/>
                  <a:pt x="19" y="13"/>
                </a:cubicBezTo>
                <a:cubicBezTo>
                  <a:pt x="19" y="14"/>
                  <a:pt x="19" y="14"/>
                  <a:pt x="19" y="14"/>
                </a:cubicBezTo>
                <a:cubicBezTo>
                  <a:pt x="18" y="14"/>
                  <a:pt x="18" y="14"/>
                  <a:pt x="18" y="14"/>
                </a:cubicBezTo>
                <a:cubicBezTo>
                  <a:pt x="18" y="14"/>
                  <a:pt x="18" y="14"/>
                  <a:pt x="18" y="13"/>
                </a:cubicBezTo>
                <a:cubicBezTo>
                  <a:pt x="18" y="13"/>
                  <a:pt x="18" y="13"/>
                  <a:pt x="18" y="13"/>
                </a:cubicBezTo>
                <a:cubicBezTo>
                  <a:pt x="18" y="13"/>
                  <a:pt x="18" y="13"/>
                  <a:pt x="18" y="13"/>
                </a:cubicBezTo>
                <a:close/>
                <a:moveTo>
                  <a:pt x="12" y="18"/>
                </a:moveTo>
                <a:cubicBezTo>
                  <a:pt x="12" y="17"/>
                  <a:pt x="11" y="17"/>
                  <a:pt x="11" y="16"/>
                </a:cubicBezTo>
                <a:cubicBezTo>
                  <a:pt x="11" y="15"/>
                  <a:pt x="12" y="14"/>
                  <a:pt x="12" y="14"/>
                </a:cubicBezTo>
                <a:cubicBezTo>
                  <a:pt x="12" y="14"/>
                  <a:pt x="12" y="14"/>
                  <a:pt x="12" y="14"/>
                </a:cubicBezTo>
                <a:cubicBezTo>
                  <a:pt x="12" y="18"/>
                  <a:pt x="12" y="18"/>
                  <a:pt x="12" y="18"/>
                </a:cubicBezTo>
                <a:cubicBezTo>
                  <a:pt x="12" y="18"/>
                  <a:pt x="12" y="18"/>
                  <a:pt x="12" y="18"/>
                </a:cubicBezTo>
                <a:close/>
                <a:moveTo>
                  <a:pt x="8" y="15"/>
                </a:moveTo>
                <a:cubicBezTo>
                  <a:pt x="8" y="15"/>
                  <a:pt x="9" y="16"/>
                  <a:pt x="9" y="16"/>
                </a:cubicBezTo>
                <a:cubicBezTo>
                  <a:pt x="9" y="16"/>
                  <a:pt x="8" y="16"/>
                  <a:pt x="8" y="16"/>
                </a:cubicBezTo>
                <a:cubicBezTo>
                  <a:pt x="8" y="16"/>
                  <a:pt x="7" y="16"/>
                  <a:pt x="7" y="16"/>
                </a:cubicBezTo>
                <a:cubicBezTo>
                  <a:pt x="7" y="16"/>
                  <a:pt x="8" y="15"/>
                  <a:pt x="8" y="15"/>
                </a:cubicBezTo>
                <a:close/>
                <a:moveTo>
                  <a:pt x="9" y="18"/>
                </a:moveTo>
                <a:cubicBezTo>
                  <a:pt x="9" y="18"/>
                  <a:pt x="9" y="18"/>
                  <a:pt x="9" y="18"/>
                </a:cubicBezTo>
                <a:cubicBezTo>
                  <a:pt x="9" y="18"/>
                  <a:pt x="9" y="18"/>
                  <a:pt x="9" y="18"/>
                </a:cubicBezTo>
                <a:cubicBezTo>
                  <a:pt x="9" y="19"/>
                  <a:pt x="9" y="19"/>
                  <a:pt x="9" y="19"/>
                </a:cubicBezTo>
                <a:cubicBezTo>
                  <a:pt x="7" y="19"/>
                  <a:pt x="7" y="19"/>
                  <a:pt x="7" y="19"/>
                </a:cubicBezTo>
                <a:cubicBezTo>
                  <a:pt x="7" y="19"/>
                  <a:pt x="7" y="19"/>
                  <a:pt x="7" y="18"/>
                </a:cubicBezTo>
                <a:cubicBezTo>
                  <a:pt x="7" y="18"/>
                  <a:pt x="7" y="18"/>
                  <a:pt x="7" y="18"/>
                </a:cubicBezTo>
                <a:cubicBezTo>
                  <a:pt x="7" y="18"/>
                  <a:pt x="7" y="18"/>
                  <a:pt x="7" y="18"/>
                </a:cubicBezTo>
                <a:cubicBezTo>
                  <a:pt x="9" y="18"/>
                  <a:pt x="9" y="18"/>
                  <a:pt x="9" y="18"/>
                </a:cubicBezTo>
                <a:close/>
                <a:moveTo>
                  <a:pt x="9" y="13"/>
                </a:moveTo>
                <a:cubicBezTo>
                  <a:pt x="9" y="13"/>
                  <a:pt x="9" y="13"/>
                  <a:pt x="9" y="13"/>
                </a:cubicBezTo>
                <a:cubicBezTo>
                  <a:pt x="9" y="13"/>
                  <a:pt x="9" y="13"/>
                  <a:pt x="9" y="13"/>
                </a:cubicBezTo>
                <a:cubicBezTo>
                  <a:pt x="9" y="14"/>
                  <a:pt x="9" y="14"/>
                  <a:pt x="9" y="14"/>
                </a:cubicBezTo>
                <a:cubicBezTo>
                  <a:pt x="7" y="14"/>
                  <a:pt x="7" y="14"/>
                  <a:pt x="7" y="14"/>
                </a:cubicBezTo>
                <a:cubicBezTo>
                  <a:pt x="7" y="14"/>
                  <a:pt x="7" y="14"/>
                  <a:pt x="7" y="13"/>
                </a:cubicBezTo>
                <a:cubicBezTo>
                  <a:pt x="7" y="13"/>
                  <a:pt x="7" y="13"/>
                  <a:pt x="7" y="13"/>
                </a:cubicBezTo>
                <a:cubicBezTo>
                  <a:pt x="7" y="13"/>
                  <a:pt x="7" y="13"/>
                  <a:pt x="7" y="13"/>
                </a:cubicBezTo>
                <a:lnTo>
                  <a:pt x="9" y="13"/>
                </a:lnTo>
                <a:close/>
              </a:path>
            </a:pathLst>
          </a:custGeom>
          <a:solidFill>
            <a:schemeClr val="tx1">
              <a:lumMod val="75000"/>
              <a:lumOff val="25000"/>
            </a:schemeClr>
          </a:solidFill>
          <a:ln>
            <a:noFill/>
          </a:ln>
        </p:spPr>
        <p:txBody>
          <a:bodyPr vert="horz" wrap="square" lIns="243778" tIns="121888" rIns="243778" bIns="121888" numCol="1" anchor="t" anchorCtr="0" compatLnSpc="1">
            <a:prstTxWarp prst="textNoShape">
              <a:avLst/>
            </a:prstTxWarp>
          </a:bodyPr>
          <a:lstStyle/>
          <a:p>
            <a:endParaRPr lang="en-US" sz="3732"/>
          </a:p>
        </p:txBody>
      </p:sp>
      <p:sp>
        <p:nvSpPr>
          <p:cNvPr id="213" name="Freeform 239"/>
          <p:cNvSpPr>
            <a:spLocks noEditPoints="1"/>
          </p:cNvSpPr>
          <p:nvPr/>
        </p:nvSpPr>
        <p:spPr bwMode="auto">
          <a:xfrm>
            <a:off x="8735545" y="7564155"/>
            <a:ext cx="633424" cy="517598"/>
          </a:xfrm>
          <a:custGeom>
            <a:avLst/>
            <a:gdLst>
              <a:gd name="T0" fmla="*/ 2 w 33"/>
              <a:gd name="T1" fmla="*/ 22 h 27"/>
              <a:gd name="T2" fmla="*/ 0 w 33"/>
              <a:gd name="T3" fmla="*/ 19 h 27"/>
              <a:gd name="T4" fmla="*/ 10 w 33"/>
              <a:gd name="T5" fmla="*/ 18 h 27"/>
              <a:gd name="T6" fmla="*/ 23 w 33"/>
              <a:gd name="T7" fmla="*/ 10 h 27"/>
              <a:gd name="T8" fmla="*/ 26 w 33"/>
              <a:gd name="T9" fmla="*/ 14 h 27"/>
              <a:gd name="T10" fmla="*/ 28 w 33"/>
              <a:gd name="T11" fmla="*/ 18 h 27"/>
              <a:gd name="T12" fmla="*/ 26 w 33"/>
              <a:gd name="T13" fmla="*/ 21 h 27"/>
              <a:gd name="T14" fmla="*/ 23 w 33"/>
              <a:gd name="T15" fmla="*/ 22 h 27"/>
              <a:gd name="T16" fmla="*/ 21 w 33"/>
              <a:gd name="T17" fmla="*/ 23 h 27"/>
              <a:gd name="T18" fmla="*/ 19 w 33"/>
              <a:gd name="T19" fmla="*/ 22 h 27"/>
              <a:gd name="T20" fmla="*/ 17 w 33"/>
              <a:gd name="T21" fmla="*/ 20 h 27"/>
              <a:gd name="T22" fmla="*/ 16 w 33"/>
              <a:gd name="T23" fmla="*/ 17 h 27"/>
              <a:gd name="T24" fmla="*/ 19 w 33"/>
              <a:gd name="T25" fmla="*/ 19 h 27"/>
              <a:gd name="T26" fmla="*/ 20 w 33"/>
              <a:gd name="T27" fmla="*/ 20 h 27"/>
              <a:gd name="T28" fmla="*/ 21 w 33"/>
              <a:gd name="T29" fmla="*/ 16 h 27"/>
              <a:gd name="T30" fmla="*/ 18 w 33"/>
              <a:gd name="T31" fmla="*/ 15 h 27"/>
              <a:gd name="T32" fmla="*/ 17 w 33"/>
              <a:gd name="T33" fmla="*/ 12 h 27"/>
              <a:gd name="T34" fmla="*/ 19 w 33"/>
              <a:gd name="T35" fmla="*/ 9 h 27"/>
              <a:gd name="T36" fmla="*/ 21 w 33"/>
              <a:gd name="T37" fmla="*/ 7 h 27"/>
              <a:gd name="T38" fmla="*/ 23 w 33"/>
              <a:gd name="T39" fmla="*/ 8 h 27"/>
              <a:gd name="T40" fmla="*/ 27 w 33"/>
              <a:gd name="T41" fmla="*/ 10 h 27"/>
              <a:gd name="T42" fmla="*/ 25 w 33"/>
              <a:gd name="T43" fmla="*/ 12 h 27"/>
              <a:gd name="T44" fmla="*/ 25 w 33"/>
              <a:gd name="T45" fmla="*/ 11 h 27"/>
              <a:gd name="T46" fmla="*/ 23 w 33"/>
              <a:gd name="T47" fmla="*/ 10 h 27"/>
              <a:gd name="T48" fmla="*/ 21 w 33"/>
              <a:gd name="T49" fmla="*/ 10 h 27"/>
              <a:gd name="T50" fmla="*/ 19 w 33"/>
              <a:gd name="T51" fmla="*/ 11 h 27"/>
              <a:gd name="T52" fmla="*/ 19 w 33"/>
              <a:gd name="T53" fmla="*/ 14 h 27"/>
              <a:gd name="T54" fmla="*/ 21 w 33"/>
              <a:gd name="T55" fmla="*/ 10 h 27"/>
              <a:gd name="T56" fmla="*/ 23 w 33"/>
              <a:gd name="T57" fmla="*/ 20 h 27"/>
              <a:gd name="T58" fmla="*/ 25 w 33"/>
              <a:gd name="T59" fmla="*/ 19 h 27"/>
              <a:gd name="T60" fmla="*/ 25 w 33"/>
              <a:gd name="T61" fmla="*/ 17 h 27"/>
              <a:gd name="T62" fmla="*/ 23 w 33"/>
              <a:gd name="T63" fmla="*/ 16 h 27"/>
              <a:gd name="T64" fmla="*/ 29 w 33"/>
              <a:gd name="T65" fmla="*/ 22 h 27"/>
              <a:gd name="T66" fmla="*/ 29 w 33"/>
              <a:gd name="T67" fmla="*/ 9 h 27"/>
              <a:gd name="T68" fmla="*/ 15 w 33"/>
              <a:gd name="T69" fmla="*/ 9 h 27"/>
              <a:gd name="T70" fmla="*/ 15 w 33"/>
              <a:gd name="T71" fmla="*/ 22 h 27"/>
              <a:gd name="T72" fmla="*/ 30 w 33"/>
              <a:gd name="T73" fmla="*/ 23 h 27"/>
              <a:gd name="T74" fmla="*/ 30 w 33"/>
              <a:gd name="T75" fmla="*/ 7 h 27"/>
              <a:gd name="T76" fmla="*/ 14 w 33"/>
              <a:gd name="T77" fmla="*/ 7 h 27"/>
              <a:gd name="T78" fmla="*/ 14 w 33"/>
              <a:gd name="T79" fmla="*/ 23 h 27"/>
              <a:gd name="T80" fmla="*/ 30 w 33"/>
              <a:gd name="T81" fmla="*/ 23 h 27"/>
              <a:gd name="T82" fmla="*/ 2 w 33"/>
              <a:gd name="T83" fmla="*/ 5 h 27"/>
              <a:gd name="T84" fmla="*/ 0 w 33"/>
              <a:gd name="T85" fmla="*/ 1 h 27"/>
              <a:gd name="T86" fmla="*/ 21 w 33"/>
              <a:gd name="T87" fmla="*/ 0 h 27"/>
              <a:gd name="T88" fmla="*/ 22 w 33"/>
              <a:gd name="T89" fmla="*/ 2 h 27"/>
              <a:gd name="T90" fmla="*/ 14 w 33"/>
              <a:gd name="T91" fmla="*/ 5 h 27"/>
              <a:gd name="T92" fmla="*/ 2 w 33"/>
              <a:gd name="T93" fmla="*/ 11 h 27"/>
              <a:gd name="T94" fmla="*/ 0 w 33"/>
              <a:gd name="T95" fmla="*/ 7 h 27"/>
              <a:gd name="T96" fmla="*/ 13 w 33"/>
              <a:gd name="T97" fmla="*/ 6 h 27"/>
              <a:gd name="T98" fmla="*/ 9 w 33"/>
              <a:gd name="T99" fmla="*/ 17 h 27"/>
              <a:gd name="T100" fmla="*/ 0 w 33"/>
              <a:gd name="T101" fmla="*/ 15 h 27"/>
              <a:gd name="T102" fmla="*/ 2 w 33"/>
              <a:gd name="T103" fmla="*/ 12 h 27"/>
              <a:gd name="T104" fmla="*/ 9 w 33"/>
              <a:gd name="T105" fmla="*/ 15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 h="27">
                <a:moveTo>
                  <a:pt x="11" y="22"/>
                </a:moveTo>
                <a:cubicBezTo>
                  <a:pt x="2" y="22"/>
                  <a:pt x="2" y="22"/>
                  <a:pt x="2" y="22"/>
                </a:cubicBezTo>
                <a:cubicBezTo>
                  <a:pt x="1" y="22"/>
                  <a:pt x="0" y="22"/>
                  <a:pt x="0" y="21"/>
                </a:cubicBezTo>
                <a:cubicBezTo>
                  <a:pt x="0" y="19"/>
                  <a:pt x="0" y="19"/>
                  <a:pt x="0" y="19"/>
                </a:cubicBezTo>
                <a:cubicBezTo>
                  <a:pt x="0" y="18"/>
                  <a:pt x="1" y="18"/>
                  <a:pt x="2" y="18"/>
                </a:cubicBezTo>
                <a:cubicBezTo>
                  <a:pt x="10" y="18"/>
                  <a:pt x="10" y="18"/>
                  <a:pt x="10" y="18"/>
                </a:cubicBezTo>
                <a:cubicBezTo>
                  <a:pt x="10" y="19"/>
                  <a:pt x="11" y="21"/>
                  <a:pt x="11" y="22"/>
                </a:cubicBezTo>
                <a:close/>
                <a:moveTo>
                  <a:pt x="23" y="10"/>
                </a:moveTo>
                <a:cubicBezTo>
                  <a:pt x="23" y="14"/>
                  <a:pt x="23" y="14"/>
                  <a:pt x="23" y="14"/>
                </a:cubicBezTo>
                <a:cubicBezTo>
                  <a:pt x="24" y="14"/>
                  <a:pt x="25" y="14"/>
                  <a:pt x="26" y="14"/>
                </a:cubicBezTo>
                <a:cubicBezTo>
                  <a:pt x="26" y="14"/>
                  <a:pt x="27" y="15"/>
                  <a:pt x="27" y="15"/>
                </a:cubicBezTo>
                <a:cubicBezTo>
                  <a:pt x="28" y="16"/>
                  <a:pt x="28" y="17"/>
                  <a:pt x="28" y="18"/>
                </a:cubicBezTo>
                <a:cubicBezTo>
                  <a:pt x="28" y="19"/>
                  <a:pt x="28" y="19"/>
                  <a:pt x="27" y="20"/>
                </a:cubicBezTo>
                <a:cubicBezTo>
                  <a:pt x="27" y="21"/>
                  <a:pt x="27" y="21"/>
                  <a:pt x="26" y="21"/>
                </a:cubicBezTo>
                <a:cubicBezTo>
                  <a:pt x="25" y="22"/>
                  <a:pt x="24" y="22"/>
                  <a:pt x="23" y="22"/>
                </a:cubicBezTo>
                <a:cubicBezTo>
                  <a:pt x="23" y="22"/>
                  <a:pt x="23" y="22"/>
                  <a:pt x="23" y="22"/>
                </a:cubicBezTo>
                <a:cubicBezTo>
                  <a:pt x="23" y="23"/>
                  <a:pt x="23" y="23"/>
                  <a:pt x="23" y="23"/>
                </a:cubicBezTo>
                <a:cubicBezTo>
                  <a:pt x="21" y="23"/>
                  <a:pt x="21" y="23"/>
                  <a:pt x="21" y="23"/>
                </a:cubicBezTo>
                <a:cubicBezTo>
                  <a:pt x="21" y="22"/>
                  <a:pt x="21" y="22"/>
                  <a:pt x="21" y="22"/>
                </a:cubicBezTo>
                <a:cubicBezTo>
                  <a:pt x="21" y="22"/>
                  <a:pt x="20" y="22"/>
                  <a:pt x="19" y="22"/>
                </a:cubicBezTo>
                <a:cubicBezTo>
                  <a:pt x="19" y="22"/>
                  <a:pt x="18" y="21"/>
                  <a:pt x="18" y="21"/>
                </a:cubicBezTo>
                <a:cubicBezTo>
                  <a:pt x="17" y="21"/>
                  <a:pt x="17" y="20"/>
                  <a:pt x="17" y="20"/>
                </a:cubicBezTo>
                <a:cubicBezTo>
                  <a:pt x="17" y="19"/>
                  <a:pt x="16" y="19"/>
                  <a:pt x="16" y="18"/>
                </a:cubicBezTo>
                <a:cubicBezTo>
                  <a:pt x="16" y="17"/>
                  <a:pt x="16" y="17"/>
                  <a:pt x="16" y="17"/>
                </a:cubicBezTo>
                <a:cubicBezTo>
                  <a:pt x="19" y="17"/>
                  <a:pt x="19" y="17"/>
                  <a:pt x="19" y="17"/>
                </a:cubicBezTo>
                <a:cubicBezTo>
                  <a:pt x="19" y="18"/>
                  <a:pt x="19" y="18"/>
                  <a:pt x="19" y="19"/>
                </a:cubicBezTo>
                <a:cubicBezTo>
                  <a:pt x="19" y="19"/>
                  <a:pt x="19" y="19"/>
                  <a:pt x="19" y="19"/>
                </a:cubicBezTo>
                <a:cubicBezTo>
                  <a:pt x="19" y="20"/>
                  <a:pt x="20" y="20"/>
                  <a:pt x="20" y="20"/>
                </a:cubicBezTo>
                <a:cubicBezTo>
                  <a:pt x="20" y="20"/>
                  <a:pt x="21" y="20"/>
                  <a:pt x="21" y="20"/>
                </a:cubicBezTo>
                <a:cubicBezTo>
                  <a:pt x="21" y="16"/>
                  <a:pt x="21" y="16"/>
                  <a:pt x="21" y="16"/>
                </a:cubicBezTo>
                <a:cubicBezTo>
                  <a:pt x="21" y="16"/>
                  <a:pt x="20" y="16"/>
                  <a:pt x="19" y="16"/>
                </a:cubicBezTo>
                <a:cubicBezTo>
                  <a:pt x="19" y="16"/>
                  <a:pt x="18" y="15"/>
                  <a:pt x="18" y="15"/>
                </a:cubicBezTo>
                <a:cubicBezTo>
                  <a:pt x="17" y="15"/>
                  <a:pt x="17" y="15"/>
                  <a:pt x="17" y="14"/>
                </a:cubicBezTo>
                <a:cubicBezTo>
                  <a:pt x="17" y="14"/>
                  <a:pt x="17" y="13"/>
                  <a:pt x="17" y="12"/>
                </a:cubicBezTo>
                <a:cubicBezTo>
                  <a:pt x="17" y="11"/>
                  <a:pt x="17" y="10"/>
                  <a:pt x="17" y="10"/>
                </a:cubicBezTo>
                <a:cubicBezTo>
                  <a:pt x="18" y="9"/>
                  <a:pt x="18" y="9"/>
                  <a:pt x="19" y="9"/>
                </a:cubicBezTo>
                <a:cubicBezTo>
                  <a:pt x="19" y="8"/>
                  <a:pt x="20" y="8"/>
                  <a:pt x="21" y="8"/>
                </a:cubicBezTo>
                <a:cubicBezTo>
                  <a:pt x="21" y="7"/>
                  <a:pt x="21" y="7"/>
                  <a:pt x="21" y="7"/>
                </a:cubicBezTo>
                <a:cubicBezTo>
                  <a:pt x="23" y="7"/>
                  <a:pt x="23" y="7"/>
                  <a:pt x="23" y="7"/>
                </a:cubicBezTo>
                <a:cubicBezTo>
                  <a:pt x="23" y="8"/>
                  <a:pt x="23" y="8"/>
                  <a:pt x="23" y="8"/>
                </a:cubicBezTo>
                <a:cubicBezTo>
                  <a:pt x="24" y="8"/>
                  <a:pt x="25" y="9"/>
                  <a:pt x="26" y="9"/>
                </a:cubicBezTo>
                <a:cubicBezTo>
                  <a:pt x="26" y="9"/>
                  <a:pt x="27" y="9"/>
                  <a:pt x="27" y="10"/>
                </a:cubicBezTo>
                <a:cubicBezTo>
                  <a:pt x="27" y="10"/>
                  <a:pt x="28" y="11"/>
                  <a:pt x="28" y="12"/>
                </a:cubicBezTo>
                <a:cubicBezTo>
                  <a:pt x="25" y="12"/>
                  <a:pt x="25" y="12"/>
                  <a:pt x="25" y="12"/>
                </a:cubicBezTo>
                <a:cubicBezTo>
                  <a:pt x="25" y="12"/>
                  <a:pt x="25" y="12"/>
                  <a:pt x="25" y="12"/>
                </a:cubicBezTo>
                <a:cubicBezTo>
                  <a:pt x="25" y="11"/>
                  <a:pt x="25" y="11"/>
                  <a:pt x="25" y="11"/>
                </a:cubicBezTo>
                <a:cubicBezTo>
                  <a:pt x="25" y="10"/>
                  <a:pt x="24" y="10"/>
                  <a:pt x="23" y="10"/>
                </a:cubicBezTo>
                <a:cubicBezTo>
                  <a:pt x="23" y="10"/>
                  <a:pt x="23" y="10"/>
                  <a:pt x="23" y="10"/>
                </a:cubicBezTo>
                <a:close/>
                <a:moveTo>
                  <a:pt x="21" y="10"/>
                </a:moveTo>
                <a:cubicBezTo>
                  <a:pt x="21" y="10"/>
                  <a:pt x="21" y="10"/>
                  <a:pt x="21" y="10"/>
                </a:cubicBezTo>
                <a:cubicBezTo>
                  <a:pt x="21" y="10"/>
                  <a:pt x="20" y="10"/>
                  <a:pt x="20" y="10"/>
                </a:cubicBezTo>
                <a:cubicBezTo>
                  <a:pt x="20" y="11"/>
                  <a:pt x="19" y="11"/>
                  <a:pt x="19" y="11"/>
                </a:cubicBezTo>
                <a:cubicBezTo>
                  <a:pt x="19" y="11"/>
                  <a:pt x="19" y="12"/>
                  <a:pt x="19" y="12"/>
                </a:cubicBezTo>
                <a:cubicBezTo>
                  <a:pt x="19" y="13"/>
                  <a:pt x="19" y="13"/>
                  <a:pt x="19" y="14"/>
                </a:cubicBezTo>
                <a:cubicBezTo>
                  <a:pt x="20" y="14"/>
                  <a:pt x="21" y="14"/>
                  <a:pt x="21" y="14"/>
                </a:cubicBezTo>
                <a:cubicBezTo>
                  <a:pt x="21" y="10"/>
                  <a:pt x="21" y="10"/>
                  <a:pt x="21" y="10"/>
                </a:cubicBezTo>
                <a:close/>
                <a:moveTo>
                  <a:pt x="23" y="16"/>
                </a:moveTo>
                <a:cubicBezTo>
                  <a:pt x="23" y="20"/>
                  <a:pt x="23" y="20"/>
                  <a:pt x="23" y="20"/>
                </a:cubicBezTo>
                <a:cubicBezTo>
                  <a:pt x="23" y="20"/>
                  <a:pt x="23" y="20"/>
                  <a:pt x="23" y="20"/>
                </a:cubicBezTo>
                <a:cubicBezTo>
                  <a:pt x="24" y="20"/>
                  <a:pt x="25" y="20"/>
                  <a:pt x="25" y="19"/>
                </a:cubicBezTo>
                <a:cubicBezTo>
                  <a:pt x="25" y="19"/>
                  <a:pt x="26" y="19"/>
                  <a:pt x="26" y="18"/>
                </a:cubicBezTo>
                <a:cubicBezTo>
                  <a:pt x="26" y="17"/>
                  <a:pt x="25" y="17"/>
                  <a:pt x="25" y="17"/>
                </a:cubicBezTo>
                <a:cubicBezTo>
                  <a:pt x="25" y="16"/>
                  <a:pt x="25" y="16"/>
                  <a:pt x="24" y="16"/>
                </a:cubicBezTo>
                <a:cubicBezTo>
                  <a:pt x="24" y="16"/>
                  <a:pt x="24" y="16"/>
                  <a:pt x="23" y="16"/>
                </a:cubicBezTo>
                <a:close/>
                <a:moveTo>
                  <a:pt x="22" y="25"/>
                </a:moveTo>
                <a:cubicBezTo>
                  <a:pt x="25" y="25"/>
                  <a:pt x="27" y="24"/>
                  <a:pt x="29" y="22"/>
                </a:cubicBezTo>
                <a:cubicBezTo>
                  <a:pt x="30" y="20"/>
                  <a:pt x="32" y="18"/>
                  <a:pt x="32" y="15"/>
                </a:cubicBezTo>
                <a:cubicBezTo>
                  <a:pt x="32" y="13"/>
                  <a:pt x="30" y="10"/>
                  <a:pt x="29" y="9"/>
                </a:cubicBezTo>
                <a:cubicBezTo>
                  <a:pt x="27" y="7"/>
                  <a:pt x="25" y="6"/>
                  <a:pt x="22" y="6"/>
                </a:cubicBezTo>
                <a:cubicBezTo>
                  <a:pt x="20" y="6"/>
                  <a:pt x="17" y="7"/>
                  <a:pt x="15" y="9"/>
                </a:cubicBezTo>
                <a:cubicBezTo>
                  <a:pt x="14" y="10"/>
                  <a:pt x="13" y="13"/>
                  <a:pt x="13" y="15"/>
                </a:cubicBezTo>
                <a:cubicBezTo>
                  <a:pt x="13" y="18"/>
                  <a:pt x="14" y="20"/>
                  <a:pt x="15" y="22"/>
                </a:cubicBezTo>
                <a:cubicBezTo>
                  <a:pt x="17" y="24"/>
                  <a:pt x="20" y="25"/>
                  <a:pt x="22" y="25"/>
                </a:cubicBezTo>
                <a:close/>
                <a:moveTo>
                  <a:pt x="30" y="23"/>
                </a:moveTo>
                <a:cubicBezTo>
                  <a:pt x="32" y="21"/>
                  <a:pt x="33" y="18"/>
                  <a:pt x="33" y="15"/>
                </a:cubicBezTo>
                <a:cubicBezTo>
                  <a:pt x="33" y="12"/>
                  <a:pt x="32" y="9"/>
                  <a:pt x="30" y="7"/>
                </a:cubicBezTo>
                <a:cubicBezTo>
                  <a:pt x="28" y="5"/>
                  <a:pt x="25" y="4"/>
                  <a:pt x="22" y="4"/>
                </a:cubicBezTo>
                <a:cubicBezTo>
                  <a:pt x="19" y="4"/>
                  <a:pt x="16" y="5"/>
                  <a:pt x="14" y="7"/>
                </a:cubicBezTo>
                <a:cubicBezTo>
                  <a:pt x="12" y="9"/>
                  <a:pt x="11" y="12"/>
                  <a:pt x="11" y="15"/>
                </a:cubicBezTo>
                <a:cubicBezTo>
                  <a:pt x="11" y="18"/>
                  <a:pt x="12" y="21"/>
                  <a:pt x="14" y="23"/>
                </a:cubicBezTo>
                <a:cubicBezTo>
                  <a:pt x="16" y="25"/>
                  <a:pt x="19" y="27"/>
                  <a:pt x="22" y="27"/>
                </a:cubicBezTo>
                <a:cubicBezTo>
                  <a:pt x="25" y="27"/>
                  <a:pt x="28" y="25"/>
                  <a:pt x="30" y="23"/>
                </a:cubicBezTo>
                <a:close/>
                <a:moveTo>
                  <a:pt x="14" y="5"/>
                </a:moveTo>
                <a:cubicBezTo>
                  <a:pt x="2" y="5"/>
                  <a:pt x="2" y="5"/>
                  <a:pt x="2" y="5"/>
                </a:cubicBezTo>
                <a:cubicBezTo>
                  <a:pt x="1" y="5"/>
                  <a:pt x="0" y="4"/>
                  <a:pt x="0" y="3"/>
                </a:cubicBezTo>
                <a:cubicBezTo>
                  <a:pt x="0" y="1"/>
                  <a:pt x="0" y="1"/>
                  <a:pt x="0" y="1"/>
                </a:cubicBezTo>
                <a:cubicBezTo>
                  <a:pt x="0" y="1"/>
                  <a:pt x="1" y="0"/>
                  <a:pt x="2" y="0"/>
                </a:cubicBezTo>
                <a:cubicBezTo>
                  <a:pt x="21" y="0"/>
                  <a:pt x="21" y="0"/>
                  <a:pt x="21" y="0"/>
                </a:cubicBezTo>
                <a:cubicBezTo>
                  <a:pt x="22" y="0"/>
                  <a:pt x="22" y="1"/>
                  <a:pt x="22" y="1"/>
                </a:cubicBezTo>
                <a:cubicBezTo>
                  <a:pt x="22" y="2"/>
                  <a:pt x="22" y="2"/>
                  <a:pt x="22" y="2"/>
                </a:cubicBezTo>
                <a:cubicBezTo>
                  <a:pt x="22" y="2"/>
                  <a:pt x="22" y="2"/>
                  <a:pt x="22" y="2"/>
                </a:cubicBezTo>
                <a:cubicBezTo>
                  <a:pt x="19" y="2"/>
                  <a:pt x="17" y="3"/>
                  <a:pt x="14" y="5"/>
                </a:cubicBezTo>
                <a:close/>
                <a:moveTo>
                  <a:pt x="10" y="11"/>
                </a:moveTo>
                <a:cubicBezTo>
                  <a:pt x="2" y="11"/>
                  <a:pt x="2" y="11"/>
                  <a:pt x="2" y="11"/>
                </a:cubicBezTo>
                <a:cubicBezTo>
                  <a:pt x="1" y="11"/>
                  <a:pt x="0" y="10"/>
                  <a:pt x="0" y="9"/>
                </a:cubicBezTo>
                <a:cubicBezTo>
                  <a:pt x="0" y="7"/>
                  <a:pt x="0" y="7"/>
                  <a:pt x="0" y="7"/>
                </a:cubicBezTo>
                <a:cubicBezTo>
                  <a:pt x="0" y="7"/>
                  <a:pt x="1" y="6"/>
                  <a:pt x="2" y="6"/>
                </a:cubicBezTo>
                <a:cubicBezTo>
                  <a:pt x="13" y="6"/>
                  <a:pt x="13" y="6"/>
                  <a:pt x="13" y="6"/>
                </a:cubicBezTo>
                <a:cubicBezTo>
                  <a:pt x="12" y="7"/>
                  <a:pt x="11" y="9"/>
                  <a:pt x="10" y="11"/>
                </a:cubicBezTo>
                <a:close/>
                <a:moveTo>
                  <a:pt x="9" y="17"/>
                </a:moveTo>
                <a:cubicBezTo>
                  <a:pt x="2" y="17"/>
                  <a:pt x="2" y="17"/>
                  <a:pt x="2" y="17"/>
                </a:cubicBezTo>
                <a:cubicBezTo>
                  <a:pt x="1" y="17"/>
                  <a:pt x="0" y="16"/>
                  <a:pt x="0" y="15"/>
                </a:cubicBezTo>
                <a:cubicBezTo>
                  <a:pt x="0" y="13"/>
                  <a:pt x="0" y="13"/>
                  <a:pt x="0" y="13"/>
                </a:cubicBezTo>
                <a:cubicBezTo>
                  <a:pt x="0" y="12"/>
                  <a:pt x="1" y="12"/>
                  <a:pt x="2" y="12"/>
                </a:cubicBezTo>
                <a:cubicBezTo>
                  <a:pt x="10" y="12"/>
                  <a:pt x="10" y="12"/>
                  <a:pt x="10" y="12"/>
                </a:cubicBezTo>
                <a:cubicBezTo>
                  <a:pt x="9" y="13"/>
                  <a:pt x="9" y="14"/>
                  <a:pt x="9" y="15"/>
                </a:cubicBezTo>
                <a:cubicBezTo>
                  <a:pt x="9" y="16"/>
                  <a:pt x="9" y="16"/>
                  <a:pt x="9" y="17"/>
                </a:cubicBezTo>
                <a:close/>
              </a:path>
            </a:pathLst>
          </a:custGeom>
          <a:solidFill>
            <a:schemeClr val="tx1">
              <a:lumMod val="75000"/>
              <a:lumOff val="25000"/>
            </a:schemeClr>
          </a:solidFill>
          <a:ln>
            <a:noFill/>
          </a:ln>
        </p:spPr>
        <p:txBody>
          <a:bodyPr vert="horz" wrap="square" lIns="243778" tIns="121888" rIns="243778" bIns="121888" numCol="1" anchor="t" anchorCtr="0" compatLnSpc="1">
            <a:prstTxWarp prst="textNoShape">
              <a:avLst/>
            </a:prstTxWarp>
          </a:bodyPr>
          <a:lstStyle/>
          <a:p>
            <a:endParaRPr lang="en-US" sz="3732"/>
          </a:p>
        </p:txBody>
      </p:sp>
      <p:sp>
        <p:nvSpPr>
          <p:cNvPr id="214" name="Freeform 240"/>
          <p:cNvSpPr>
            <a:spLocks noEditPoints="1"/>
          </p:cNvSpPr>
          <p:nvPr/>
        </p:nvSpPr>
        <p:spPr bwMode="auto">
          <a:xfrm>
            <a:off x="16220793" y="7488145"/>
            <a:ext cx="557412" cy="611706"/>
          </a:xfrm>
          <a:custGeom>
            <a:avLst/>
            <a:gdLst>
              <a:gd name="T0" fmla="*/ 3 w 29"/>
              <a:gd name="T1" fmla="*/ 32 h 32"/>
              <a:gd name="T2" fmla="*/ 17 w 29"/>
              <a:gd name="T3" fmla="*/ 7 h 32"/>
              <a:gd name="T4" fmla="*/ 13 w 29"/>
              <a:gd name="T5" fmla="*/ 0 h 32"/>
              <a:gd name="T6" fmla="*/ 11 w 29"/>
              <a:gd name="T7" fmla="*/ 0 h 32"/>
              <a:gd name="T8" fmla="*/ 9 w 29"/>
              <a:gd name="T9" fmla="*/ 0 h 32"/>
              <a:gd name="T10" fmla="*/ 7 w 29"/>
              <a:gd name="T11" fmla="*/ 0 h 32"/>
              <a:gd name="T12" fmla="*/ 5 w 29"/>
              <a:gd name="T13" fmla="*/ 0 h 32"/>
              <a:gd name="T14" fmla="*/ 3 w 29"/>
              <a:gd name="T15" fmla="*/ 4 h 32"/>
              <a:gd name="T16" fmla="*/ 20 w 29"/>
              <a:gd name="T17" fmla="*/ 28 h 32"/>
              <a:gd name="T18" fmla="*/ 28 w 29"/>
              <a:gd name="T19" fmla="*/ 11 h 32"/>
              <a:gd name="T20" fmla="*/ 20 w 29"/>
              <a:gd name="T21" fmla="*/ 16 h 32"/>
              <a:gd name="T22" fmla="*/ 21 w 29"/>
              <a:gd name="T23" fmla="*/ 13 h 32"/>
              <a:gd name="T24" fmla="*/ 27 w 29"/>
              <a:gd name="T25" fmla="*/ 26 h 32"/>
              <a:gd name="T26" fmla="*/ 25 w 29"/>
              <a:gd name="T27" fmla="*/ 22 h 32"/>
              <a:gd name="T28" fmla="*/ 20 w 29"/>
              <a:gd name="T29" fmla="*/ 24 h 32"/>
              <a:gd name="T30" fmla="*/ 21 w 29"/>
              <a:gd name="T31" fmla="*/ 26 h 32"/>
              <a:gd name="T32" fmla="*/ 20 w 29"/>
              <a:gd name="T33" fmla="*/ 24 h 32"/>
              <a:gd name="T34" fmla="*/ 21 w 29"/>
              <a:gd name="T35" fmla="*/ 23 h 32"/>
              <a:gd name="T36" fmla="*/ 20 w 29"/>
              <a:gd name="T37" fmla="*/ 20 h 32"/>
              <a:gd name="T38" fmla="*/ 20 w 29"/>
              <a:gd name="T39" fmla="*/ 19 h 32"/>
              <a:gd name="T40" fmla="*/ 21 w 29"/>
              <a:gd name="T41" fmla="*/ 16 h 32"/>
              <a:gd name="T42" fmla="*/ 10 w 29"/>
              <a:gd name="T43" fmla="*/ 19 h 32"/>
              <a:gd name="T44" fmla="*/ 7 w 29"/>
              <a:gd name="T45" fmla="*/ 22 h 32"/>
              <a:gd name="T46" fmla="*/ 13 w 29"/>
              <a:gd name="T47" fmla="*/ 19 h 32"/>
              <a:gd name="T48" fmla="*/ 11 w 29"/>
              <a:gd name="T49" fmla="*/ 22 h 32"/>
              <a:gd name="T50" fmla="*/ 13 w 29"/>
              <a:gd name="T51" fmla="*/ 19 h 32"/>
              <a:gd name="T52" fmla="*/ 6 w 29"/>
              <a:gd name="T53" fmla="*/ 29 h 32"/>
              <a:gd name="T54" fmla="*/ 3 w 29"/>
              <a:gd name="T55" fmla="*/ 26 h 32"/>
              <a:gd name="T56" fmla="*/ 10 w 29"/>
              <a:gd name="T57" fmla="*/ 29 h 32"/>
              <a:gd name="T58" fmla="*/ 7 w 29"/>
              <a:gd name="T59" fmla="*/ 27 h 32"/>
              <a:gd name="T60" fmla="*/ 14 w 29"/>
              <a:gd name="T61" fmla="*/ 27 h 32"/>
              <a:gd name="T62" fmla="*/ 11 w 29"/>
              <a:gd name="T63" fmla="*/ 29 h 32"/>
              <a:gd name="T64" fmla="*/ 6 w 29"/>
              <a:gd name="T65" fmla="*/ 23 h 32"/>
              <a:gd name="T66" fmla="*/ 3 w 29"/>
              <a:gd name="T67" fmla="*/ 26 h 32"/>
              <a:gd name="T68" fmla="*/ 6 w 29"/>
              <a:gd name="T69" fmla="*/ 23 h 32"/>
              <a:gd name="T70" fmla="*/ 10 w 29"/>
              <a:gd name="T71" fmla="*/ 26 h 32"/>
              <a:gd name="T72" fmla="*/ 7 w 29"/>
              <a:gd name="T73" fmla="*/ 23 h 32"/>
              <a:gd name="T74" fmla="*/ 14 w 29"/>
              <a:gd name="T75" fmla="*/ 25 h 32"/>
              <a:gd name="T76" fmla="*/ 11 w 29"/>
              <a:gd name="T77" fmla="*/ 23 h 32"/>
              <a:gd name="T78" fmla="*/ 6 w 29"/>
              <a:gd name="T79" fmla="*/ 19 h 32"/>
              <a:gd name="T80" fmla="*/ 3 w 29"/>
              <a:gd name="T81" fmla="*/ 22 h 32"/>
              <a:gd name="T82" fmla="*/ 3 w 29"/>
              <a:gd name="T83" fmla="*/ 11 h 32"/>
              <a:gd name="T84" fmla="*/ 14 w 29"/>
              <a:gd name="T85" fmla="*/ 16 h 32"/>
              <a:gd name="T86" fmla="*/ 3 w 29"/>
              <a:gd name="T87" fmla="*/ 11 h 32"/>
              <a:gd name="T88" fmla="*/ 4 w 29"/>
              <a:gd name="T89" fmla="*/ 6 h 32"/>
              <a:gd name="T90" fmla="*/ 5 w 29"/>
              <a:gd name="T91" fmla="*/ 1 h 32"/>
              <a:gd name="T92" fmla="*/ 7 w 29"/>
              <a:gd name="T93" fmla="*/ 1 h 32"/>
              <a:gd name="T94" fmla="*/ 8 w 29"/>
              <a:gd name="T95" fmla="*/ 1 h 32"/>
              <a:gd name="T96" fmla="*/ 10 w 29"/>
              <a:gd name="T97" fmla="*/ 1 h 32"/>
              <a:gd name="T98" fmla="*/ 12 w 29"/>
              <a:gd name="T99" fmla="*/ 1 h 32"/>
              <a:gd name="T100" fmla="*/ 15 w 29"/>
              <a:gd name="T101" fmla="*/ 7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9" h="32">
                <a:moveTo>
                  <a:pt x="3" y="4"/>
                </a:moveTo>
                <a:cubicBezTo>
                  <a:pt x="1" y="4"/>
                  <a:pt x="0" y="5"/>
                  <a:pt x="0" y="7"/>
                </a:cubicBezTo>
                <a:cubicBezTo>
                  <a:pt x="0" y="17"/>
                  <a:pt x="0" y="19"/>
                  <a:pt x="0" y="29"/>
                </a:cubicBezTo>
                <a:cubicBezTo>
                  <a:pt x="0" y="31"/>
                  <a:pt x="1" y="32"/>
                  <a:pt x="3" y="32"/>
                </a:cubicBezTo>
                <a:cubicBezTo>
                  <a:pt x="4" y="32"/>
                  <a:pt x="4" y="32"/>
                  <a:pt x="4" y="32"/>
                </a:cubicBezTo>
                <a:cubicBezTo>
                  <a:pt x="14" y="32"/>
                  <a:pt x="14" y="32"/>
                  <a:pt x="14" y="32"/>
                </a:cubicBezTo>
                <a:cubicBezTo>
                  <a:pt x="15" y="32"/>
                  <a:pt x="17" y="31"/>
                  <a:pt x="17" y="30"/>
                </a:cubicBezTo>
                <a:cubicBezTo>
                  <a:pt x="17" y="7"/>
                  <a:pt x="17" y="7"/>
                  <a:pt x="17" y="7"/>
                </a:cubicBezTo>
                <a:cubicBezTo>
                  <a:pt x="17" y="5"/>
                  <a:pt x="15" y="4"/>
                  <a:pt x="14" y="4"/>
                </a:cubicBezTo>
                <a:cubicBezTo>
                  <a:pt x="13" y="4"/>
                  <a:pt x="13" y="4"/>
                  <a:pt x="13" y="4"/>
                </a:cubicBezTo>
                <a:cubicBezTo>
                  <a:pt x="13" y="0"/>
                  <a:pt x="13" y="0"/>
                  <a:pt x="13" y="0"/>
                </a:cubicBezTo>
                <a:cubicBezTo>
                  <a:pt x="13" y="0"/>
                  <a:pt x="13" y="0"/>
                  <a:pt x="13" y="0"/>
                </a:cubicBezTo>
                <a:cubicBezTo>
                  <a:pt x="12" y="0"/>
                  <a:pt x="12" y="0"/>
                  <a:pt x="12" y="0"/>
                </a:cubicBezTo>
                <a:cubicBezTo>
                  <a:pt x="12" y="0"/>
                  <a:pt x="12" y="0"/>
                  <a:pt x="12" y="0"/>
                </a:cubicBezTo>
                <a:cubicBezTo>
                  <a:pt x="11" y="0"/>
                  <a:pt x="11" y="0"/>
                  <a:pt x="11" y="0"/>
                </a:cubicBezTo>
                <a:cubicBezTo>
                  <a:pt x="11" y="0"/>
                  <a:pt x="11" y="0"/>
                  <a:pt x="11" y="0"/>
                </a:cubicBezTo>
                <a:cubicBezTo>
                  <a:pt x="10" y="0"/>
                  <a:pt x="10" y="0"/>
                  <a:pt x="10" y="0"/>
                </a:cubicBezTo>
                <a:cubicBezTo>
                  <a:pt x="10" y="0"/>
                  <a:pt x="10" y="0"/>
                  <a:pt x="10" y="0"/>
                </a:cubicBezTo>
                <a:cubicBezTo>
                  <a:pt x="9" y="0"/>
                  <a:pt x="9" y="0"/>
                  <a:pt x="9" y="0"/>
                </a:cubicBezTo>
                <a:cubicBezTo>
                  <a:pt x="9" y="0"/>
                  <a:pt x="9" y="0"/>
                  <a:pt x="9" y="0"/>
                </a:cubicBezTo>
                <a:cubicBezTo>
                  <a:pt x="8" y="0"/>
                  <a:pt x="8" y="0"/>
                  <a:pt x="8" y="0"/>
                </a:cubicBezTo>
                <a:cubicBezTo>
                  <a:pt x="8" y="0"/>
                  <a:pt x="8" y="0"/>
                  <a:pt x="8" y="0"/>
                </a:cubicBezTo>
                <a:cubicBezTo>
                  <a:pt x="7" y="0"/>
                  <a:pt x="7" y="0"/>
                  <a:pt x="7" y="0"/>
                </a:cubicBezTo>
                <a:cubicBezTo>
                  <a:pt x="7" y="0"/>
                  <a:pt x="7" y="0"/>
                  <a:pt x="7" y="0"/>
                </a:cubicBezTo>
                <a:cubicBezTo>
                  <a:pt x="6" y="0"/>
                  <a:pt x="6" y="0"/>
                  <a:pt x="6" y="0"/>
                </a:cubicBezTo>
                <a:cubicBezTo>
                  <a:pt x="6" y="0"/>
                  <a:pt x="6" y="0"/>
                  <a:pt x="6" y="0"/>
                </a:cubicBezTo>
                <a:cubicBezTo>
                  <a:pt x="5" y="0"/>
                  <a:pt x="5" y="0"/>
                  <a:pt x="5" y="0"/>
                </a:cubicBezTo>
                <a:cubicBezTo>
                  <a:pt x="5" y="0"/>
                  <a:pt x="5" y="0"/>
                  <a:pt x="5" y="0"/>
                </a:cubicBezTo>
                <a:cubicBezTo>
                  <a:pt x="4" y="0"/>
                  <a:pt x="4" y="0"/>
                  <a:pt x="4" y="0"/>
                </a:cubicBezTo>
                <a:cubicBezTo>
                  <a:pt x="4" y="0"/>
                  <a:pt x="4" y="0"/>
                  <a:pt x="4" y="0"/>
                </a:cubicBezTo>
                <a:cubicBezTo>
                  <a:pt x="4" y="4"/>
                  <a:pt x="4" y="4"/>
                  <a:pt x="4" y="4"/>
                </a:cubicBezTo>
                <a:cubicBezTo>
                  <a:pt x="3" y="4"/>
                  <a:pt x="3" y="4"/>
                  <a:pt x="3" y="4"/>
                </a:cubicBezTo>
                <a:close/>
                <a:moveTo>
                  <a:pt x="29" y="12"/>
                </a:moveTo>
                <a:cubicBezTo>
                  <a:pt x="29" y="27"/>
                  <a:pt x="29" y="27"/>
                  <a:pt x="29" y="27"/>
                </a:cubicBezTo>
                <a:cubicBezTo>
                  <a:pt x="29" y="27"/>
                  <a:pt x="28" y="28"/>
                  <a:pt x="28" y="28"/>
                </a:cubicBezTo>
                <a:cubicBezTo>
                  <a:pt x="20" y="28"/>
                  <a:pt x="20" y="28"/>
                  <a:pt x="20" y="28"/>
                </a:cubicBezTo>
                <a:cubicBezTo>
                  <a:pt x="19" y="28"/>
                  <a:pt x="18" y="27"/>
                  <a:pt x="18" y="27"/>
                </a:cubicBezTo>
                <a:cubicBezTo>
                  <a:pt x="18" y="12"/>
                  <a:pt x="18" y="12"/>
                  <a:pt x="18" y="12"/>
                </a:cubicBezTo>
                <a:cubicBezTo>
                  <a:pt x="18" y="12"/>
                  <a:pt x="19" y="11"/>
                  <a:pt x="20" y="11"/>
                </a:cubicBezTo>
                <a:cubicBezTo>
                  <a:pt x="28" y="11"/>
                  <a:pt x="28" y="11"/>
                  <a:pt x="28" y="11"/>
                </a:cubicBezTo>
                <a:cubicBezTo>
                  <a:pt x="28" y="11"/>
                  <a:pt x="29" y="12"/>
                  <a:pt x="29" y="12"/>
                </a:cubicBezTo>
                <a:close/>
                <a:moveTo>
                  <a:pt x="20" y="13"/>
                </a:moveTo>
                <a:cubicBezTo>
                  <a:pt x="20" y="16"/>
                  <a:pt x="20" y="16"/>
                  <a:pt x="20" y="16"/>
                </a:cubicBezTo>
                <a:cubicBezTo>
                  <a:pt x="20" y="16"/>
                  <a:pt x="20" y="16"/>
                  <a:pt x="20" y="16"/>
                </a:cubicBezTo>
                <a:cubicBezTo>
                  <a:pt x="21" y="16"/>
                  <a:pt x="21" y="16"/>
                  <a:pt x="21" y="16"/>
                </a:cubicBezTo>
                <a:cubicBezTo>
                  <a:pt x="21" y="16"/>
                  <a:pt x="21" y="16"/>
                  <a:pt x="21" y="16"/>
                </a:cubicBezTo>
                <a:cubicBezTo>
                  <a:pt x="21" y="13"/>
                  <a:pt x="21" y="13"/>
                  <a:pt x="21" y="13"/>
                </a:cubicBezTo>
                <a:cubicBezTo>
                  <a:pt x="21" y="13"/>
                  <a:pt x="21" y="13"/>
                  <a:pt x="21" y="13"/>
                </a:cubicBezTo>
                <a:cubicBezTo>
                  <a:pt x="20" y="13"/>
                  <a:pt x="20" y="13"/>
                  <a:pt x="20" y="13"/>
                </a:cubicBezTo>
                <a:cubicBezTo>
                  <a:pt x="20" y="13"/>
                  <a:pt x="20" y="13"/>
                  <a:pt x="20" y="13"/>
                </a:cubicBezTo>
                <a:close/>
                <a:moveTo>
                  <a:pt x="25" y="26"/>
                </a:moveTo>
                <a:cubicBezTo>
                  <a:pt x="26" y="26"/>
                  <a:pt x="26" y="26"/>
                  <a:pt x="27" y="26"/>
                </a:cubicBezTo>
                <a:cubicBezTo>
                  <a:pt x="27" y="26"/>
                  <a:pt x="27" y="26"/>
                  <a:pt x="27" y="26"/>
                </a:cubicBezTo>
                <a:cubicBezTo>
                  <a:pt x="27" y="25"/>
                  <a:pt x="27" y="24"/>
                  <a:pt x="27" y="23"/>
                </a:cubicBezTo>
                <a:cubicBezTo>
                  <a:pt x="27" y="22"/>
                  <a:pt x="27" y="22"/>
                  <a:pt x="27" y="22"/>
                </a:cubicBezTo>
                <a:cubicBezTo>
                  <a:pt x="26" y="22"/>
                  <a:pt x="26" y="22"/>
                  <a:pt x="25" y="22"/>
                </a:cubicBezTo>
                <a:cubicBezTo>
                  <a:pt x="25" y="22"/>
                  <a:pt x="25" y="22"/>
                  <a:pt x="25" y="23"/>
                </a:cubicBezTo>
                <a:cubicBezTo>
                  <a:pt x="25" y="24"/>
                  <a:pt x="25" y="25"/>
                  <a:pt x="25" y="26"/>
                </a:cubicBezTo>
                <a:cubicBezTo>
                  <a:pt x="25" y="26"/>
                  <a:pt x="25" y="26"/>
                  <a:pt x="25" y="26"/>
                </a:cubicBezTo>
                <a:close/>
                <a:moveTo>
                  <a:pt x="20" y="24"/>
                </a:moveTo>
                <a:cubicBezTo>
                  <a:pt x="20" y="26"/>
                  <a:pt x="20" y="26"/>
                  <a:pt x="20" y="26"/>
                </a:cubicBezTo>
                <a:cubicBezTo>
                  <a:pt x="20" y="26"/>
                  <a:pt x="20" y="26"/>
                  <a:pt x="20" y="26"/>
                </a:cubicBezTo>
                <a:cubicBezTo>
                  <a:pt x="21" y="26"/>
                  <a:pt x="21" y="26"/>
                  <a:pt x="21" y="26"/>
                </a:cubicBezTo>
                <a:cubicBezTo>
                  <a:pt x="21" y="26"/>
                  <a:pt x="21" y="26"/>
                  <a:pt x="21" y="26"/>
                </a:cubicBezTo>
                <a:cubicBezTo>
                  <a:pt x="21" y="24"/>
                  <a:pt x="21" y="24"/>
                  <a:pt x="21" y="24"/>
                </a:cubicBezTo>
                <a:cubicBezTo>
                  <a:pt x="21" y="24"/>
                  <a:pt x="21" y="24"/>
                  <a:pt x="21" y="24"/>
                </a:cubicBezTo>
                <a:cubicBezTo>
                  <a:pt x="20" y="24"/>
                  <a:pt x="20" y="24"/>
                  <a:pt x="20" y="24"/>
                </a:cubicBezTo>
                <a:cubicBezTo>
                  <a:pt x="20" y="24"/>
                  <a:pt x="20" y="24"/>
                  <a:pt x="20" y="24"/>
                </a:cubicBezTo>
                <a:close/>
                <a:moveTo>
                  <a:pt x="20" y="20"/>
                </a:moveTo>
                <a:cubicBezTo>
                  <a:pt x="20" y="23"/>
                  <a:pt x="20" y="23"/>
                  <a:pt x="20" y="23"/>
                </a:cubicBezTo>
                <a:cubicBezTo>
                  <a:pt x="20" y="23"/>
                  <a:pt x="20" y="23"/>
                  <a:pt x="20" y="23"/>
                </a:cubicBezTo>
                <a:cubicBezTo>
                  <a:pt x="21" y="23"/>
                  <a:pt x="21" y="23"/>
                  <a:pt x="21" y="23"/>
                </a:cubicBezTo>
                <a:cubicBezTo>
                  <a:pt x="21" y="23"/>
                  <a:pt x="21" y="23"/>
                  <a:pt x="21" y="23"/>
                </a:cubicBezTo>
                <a:cubicBezTo>
                  <a:pt x="21" y="20"/>
                  <a:pt x="21" y="20"/>
                  <a:pt x="21" y="20"/>
                </a:cubicBezTo>
                <a:cubicBezTo>
                  <a:pt x="21" y="20"/>
                  <a:pt x="21" y="20"/>
                  <a:pt x="21" y="20"/>
                </a:cubicBezTo>
                <a:cubicBezTo>
                  <a:pt x="20" y="20"/>
                  <a:pt x="20" y="20"/>
                  <a:pt x="20" y="20"/>
                </a:cubicBezTo>
                <a:cubicBezTo>
                  <a:pt x="20" y="20"/>
                  <a:pt x="20" y="20"/>
                  <a:pt x="20" y="20"/>
                </a:cubicBezTo>
                <a:close/>
                <a:moveTo>
                  <a:pt x="20" y="17"/>
                </a:moveTo>
                <a:cubicBezTo>
                  <a:pt x="20" y="19"/>
                  <a:pt x="20" y="19"/>
                  <a:pt x="20" y="19"/>
                </a:cubicBezTo>
                <a:cubicBezTo>
                  <a:pt x="20" y="19"/>
                  <a:pt x="20" y="19"/>
                  <a:pt x="20" y="19"/>
                </a:cubicBezTo>
                <a:cubicBezTo>
                  <a:pt x="21" y="19"/>
                  <a:pt x="21" y="19"/>
                  <a:pt x="21" y="19"/>
                </a:cubicBezTo>
                <a:cubicBezTo>
                  <a:pt x="21" y="19"/>
                  <a:pt x="21" y="19"/>
                  <a:pt x="21" y="19"/>
                </a:cubicBezTo>
                <a:cubicBezTo>
                  <a:pt x="21" y="17"/>
                  <a:pt x="21" y="17"/>
                  <a:pt x="21" y="17"/>
                </a:cubicBezTo>
                <a:cubicBezTo>
                  <a:pt x="21" y="17"/>
                  <a:pt x="21" y="16"/>
                  <a:pt x="21" y="16"/>
                </a:cubicBezTo>
                <a:cubicBezTo>
                  <a:pt x="20" y="16"/>
                  <a:pt x="20" y="16"/>
                  <a:pt x="20" y="16"/>
                </a:cubicBezTo>
                <a:cubicBezTo>
                  <a:pt x="20" y="16"/>
                  <a:pt x="20" y="17"/>
                  <a:pt x="20" y="17"/>
                </a:cubicBezTo>
                <a:close/>
                <a:moveTo>
                  <a:pt x="10" y="19"/>
                </a:moveTo>
                <a:cubicBezTo>
                  <a:pt x="10" y="19"/>
                  <a:pt x="10" y="19"/>
                  <a:pt x="10" y="19"/>
                </a:cubicBezTo>
                <a:cubicBezTo>
                  <a:pt x="10" y="22"/>
                  <a:pt x="10" y="22"/>
                  <a:pt x="10" y="22"/>
                </a:cubicBezTo>
                <a:cubicBezTo>
                  <a:pt x="10" y="22"/>
                  <a:pt x="10" y="22"/>
                  <a:pt x="10" y="22"/>
                </a:cubicBezTo>
                <a:cubicBezTo>
                  <a:pt x="7" y="22"/>
                  <a:pt x="7" y="22"/>
                  <a:pt x="7" y="22"/>
                </a:cubicBezTo>
                <a:cubicBezTo>
                  <a:pt x="7" y="22"/>
                  <a:pt x="7" y="22"/>
                  <a:pt x="7" y="22"/>
                </a:cubicBezTo>
                <a:cubicBezTo>
                  <a:pt x="7" y="19"/>
                  <a:pt x="7" y="19"/>
                  <a:pt x="7" y="19"/>
                </a:cubicBezTo>
                <a:cubicBezTo>
                  <a:pt x="7" y="19"/>
                  <a:pt x="7" y="19"/>
                  <a:pt x="7" y="19"/>
                </a:cubicBezTo>
                <a:cubicBezTo>
                  <a:pt x="10" y="19"/>
                  <a:pt x="10" y="19"/>
                  <a:pt x="10" y="19"/>
                </a:cubicBezTo>
                <a:close/>
                <a:moveTo>
                  <a:pt x="13" y="19"/>
                </a:moveTo>
                <a:cubicBezTo>
                  <a:pt x="14" y="19"/>
                  <a:pt x="14" y="19"/>
                  <a:pt x="14" y="19"/>
                </a:cubicBezTo>
                <a:cubicBezTo>
                  <a:pt x="14" y="22"/>
                  <a:pt x="14" y="22"/>
                  <a:pt x="14" y="22"/>
                </a:cubicBezTo>
                <a:cubicBezTo>
                  <a:pt x="14" y="22"/>
                  <a:pt x="14" y="22"/>
                  <a:pt x="13" y="22"/>
                </a:cubicBezTo>
                <a:cubicBezTo>
                  <a:pt x="11" y="22"/>
                  <a:pt x="11" y="22"/>
                  <a:pt x="11" y="22"/>
                </a:cubicBezTo>
                <a:cubicBezTo>
                  <a:pt x="11" y="22"/>
                  <a:pt x="11" y="22"/>
                  <a:pt x="11" y="22"/>
                </a:cubicBezTo>
                <a:cubicBezTo>
                  <a:pt x="11" y="19"/>
                  <a:pt x="11" y="19"/>
                  <a:pt x="11" y="19"/>
                </a:cubicBezTo>
                <a:cubicBezTo>
                  <a:pt x="11" y="19"/>
                  <a:pt x="11" y="19"/>
                  <a:pt x="11" y="19"/>
                </a:cubicBezTo>
                <a:cubicBezTo>
                  <a:pt x="13" y="19"/>
                  <a:pt x="13" y="19"/>
                  <a:pt x="13" y="19"/>
                </a:cubicBezTo>
                <a:close/>
                <a:moveTo>
                  <a:pt x="6" y="26"/>
                </a:moveTo>
                <a:cubicBezTo>
                  <a:pt x="6" y="26"/>
                  <a:pt x="6" y="26"/>
                  <a:pt x="6" y="27"/>
                </a:cubicBezTo>
                <a:cubicBezTo>
                  <a:pt x="6" y="29"/>
                  <a:pt x="6" y="29"/>
                  <a:pt x="6" y="29"/>
                </a:cubicBezTo>
                <a:cubicBezTo>
                  <a:pt x="6" y="29"/>
                  <a:pt x="6" y="29"/>
                  <a:pt x="6" y="29"/>
                </a:cubicBezTo>
                <a:cubicBezTo>
                  <a:pt x="3" y="29"/>
                  <a:pt x="3" y="29"/>
                  <a:pt x="3" y="29"/>
                </a:cubicBezTo>
                <a:cubicBezTo>
                  <a:pt x="3" y="29"/>
                  <a:pt x="3" y="29"/>
                  <a:pt x="3" y="29"/>
                </a:cubicBezTo>
                <a:cubicBezTo>
                  <a:pt x="3" y="27"/>
                  <a:pt x="3" y="27"/>
                  <a:pt x="3" y="27"/>
                </a:cubicBezTo>
                <a:cubicBezTo>
                  <a:pt x="3" y="26"/>
                  <a:pt x="3" y="26"/>
                  <a:pt x="3" y="26"/>
                </a:cubicBezTo>
                <a:cubicBezTo>
                  <a:pt x="6" y="26"/>
                  <a:pt x="6" y="26"/>
                  <a:pt x="6" y="26"/>
                </a:cubicBezTo>
                <a:close/>
                <a:moveTo>
                  <a:pt x="10" y="26"/>
                </a:moveTo>
                <a:cubicBezTo>
                  <a:pt x="10" y="26"/>
                  <a:pt x="10" y="26"/>
                  <a:pt x="10" y="27"/>
                </a:cubicBezTo>
                <a:cubicBezTo>
                  <a:pt x="10" y="29"/>
                  <a:pt x="10" y="29"/>
                  <a:pt x="10" y="29"/>
                </a:cubicBezTo>
                <a:cubicBezTo>
                  <a:pt x="10" y="29"/>
                  <a:pt x="10" y="29"/>
                  <a:pt x="10" y="29"/>
                </a:cubicBezTo>
                <a:cubicBezTo>
                  <a:pt x="7" y="29"/>
                  <a:pt x="7" y="29"/>
                  <a:pt x="7" y="29"/>
                </a:cubicBezTo>
                <a:cubicBezTo>
                  <a:pt x="7" y="29"/>
                  <a:pt x="7" y="29"/>
                  <a:pt x="7" y="29"/>
                </a:cubicBezTo>
                <a:cubicBezTo>
                  <a:pt x="7" y="27"/>
                  <a:pt x="7" y="27"/>
                  <a:pt x="7" y="27"/>
                </a:cubicBezTo>
                <a:cubicBezTo>
                  <a:pt x="7" y="26"/>
                  <a:pt x="7" y="26"/>
                  <a:pt x="7" y="26"/>
                </a:cubicBezTo>
                <a:cubicBezTo>
                  <a:pt x="10" y="26"/>
                  <a:pt x="10" y="26"/>
                  <a:pt x="10" y="26"/>
                </a:cubicBezTo>
                <a:close/>
                <a:moveTo>
                  <a:pt x="13" y="26"/>
                </a:moveTo>
                <a:cubicBezTo>
                  <a:pt x="14" y="26"/>
                  <a:pt x="14" y="26"/>
                  <a:pt x="14" y="27"/>
                </a:cubicBezTo>
                <a:cubicBezTo>
                  <a:pt x="14" y="29"/>
                  <a:pt x="14" y="29"/>
                  <a:pt x="14" y="29"/>
                </a:cubicBezTo>
                <a:cubicBezTo>
                  <a:pt x="14" y="29"/>
                  <a:pt x="14" y="29"/>
                  <a:pt x="13" y="29"/>
                </a:cubicBezTo>
                <a:cubicBezTo>
                  <a:pt x="11" y="29"/>
                  <a:pt x="11" y="29"/>
                  <a:pt x="11" y="29"/>
                </a:cubicBezTo>
                <a:cubicBezTo>
                  <a:pt x="11" y="29"/>
                  <a:pt x="11" y="29"/>
                  <a:pt x="11" y="29"/>
                </a:cubicBezTo>
                <a:cubicBezTo>
                  <a:pt x="11" y="27"/>
                  <a:pt x="11" y="27"/>
                  <a:pt x="11" y="27"/>
                </a:cubicBezTo>
                <a:cubicBezTo>
                  <a:pt x="11" y="26"/>
                  <a:pt x="11" y="26"/>
                  <a:pt x="11" y="26"/>
                </a:cubicBezTo>
                <a:cubicBezTo>
                  <a:pt x="13" y="26"/>
                  <a:pt x="13" y="26"/>
                  <a:pt x="13" y="26"/>
                </a:cubicBezTo>
                <a:close/>
                <a:moveTo>
                  <a:pt x="6" y="23"/>
                </a:moveTo>
                <a:cubicBezTo>
                  <a:pt x="6" y="23"/>
                  <a:pt x="6" y="23"/>
                  <a:pt x="6" y="23"/>
                </a:cubicBezTo>
                <a:cubicBezTo>
                  <a:pt x="6" y="25"/>
                  <a:pt x="6" y="25"/>
                  <a:pt x="6" y="25"/>
                </a:cubicBezTo>
                <a:cubicBezTo>
                  <a:pt x="6" y="25"/>
                  <a:pt x="6" y="26"/>
                  <a:pt x="6" y="26"/>
                </a:cubicBezTo>
                <a:cubicBezTo>
                  <a:pt x="3" y="26"/>
                  <a:pt x="3" y="26"/>
                  <a:pt x="3" y="26"/>
                </a:cubicBezTo>
                <a:cubicBezTo>
                  <a:pt x="3" y="26"/>
                  <a:pt x="3" y="25"/>
                  <a:pt x="3" y="25"/>
                </a:cubicBezTo>
                <a:cubicBezTo>
                  <a:pt x="3" y="23"/>
                  <a:pt x="3" y="23"/>
                  <a:pt x="3" y="23"/>
                </a:cubicBezTo>
                <a:cubicBezTo>
                  <a:pt x="3" y="23"/>
                  <a:pt x="3" y="23"/>
                  <a:pt x="3" y="23"/>
                </a:cubicBezTo>
                <a:cubicBezTo>
                  <a:pt x="6" y="23"/>
                  <a:pt x="6" y="23"/>
                  <a:pt x="6" y="23"/>
                </a:cubicBezTo>
                <a:close/>
                <a:moveTo>
                  <a:pt x="10" y="23"/>
                </a:moveTo>
                <a:cubicBezTo>
                  <a:pt x="10" y="23"/>
                  <a:pt x="10" y="23"/>
                  <a:pt x="10" y="23"/>
                </a:cubicBezTo>
                <a:cubicBezTo>
                  <a:pt x="10" y="25"/>
                  <a:pt x="10" y="25"/>
                  <a:pt x="10" y="25"/>
                </a:cubicBezTo>
                <a:cubicBezTo>
                  <a:pt x="10" y="25"/>
                  <a:pt x="10" y="26"/>
                  <a:pt x="10" y="26"/>
                </a:cubicBezTo>
                <a:cubicBezTo>
                  <a:pt x="7" y="26"/>
                  <a:pt x="7" y="26"/>
                  <a:pt x="7" y="26"/>
                </a:cubicBezTo>
                <a:cubicBezTo>
                  <a:pt x="7" y="26"/>
                  <a:pt x="7" y="25"/>
                  <a:pt x="7" y="25"/>
                </a:cubicBezTo>
                <a:cubicBezTo>
                  <a:pt x="7" y="23"/>
                  <a:pt x="7" y="23"/>
                  <a:pt x="7" y="23"/>
                </a:cubicBezTo>
                <a:cubicBezTo>
                  <a:pt x="7" y="23"/>
                  <a:pt x="7" y="23"/>
                  <a:pt x="7" y="23"/>
                </a:cubicBezTo>
                <a:cubicBezTo>
                  <a:pt x="10" y="23"/>
                  <a:pt x="10" y="23"/>
                  <a:pt x="10" y="23"/>
                </a:cubicBezTo>
                <a:close/>
                <a:moveTo>
                  <a:pt x="13" y="23"/>
                </a:moveTo>
                <a:cubicBezTo>
                  <a:pt x="14" y="23"/>
                  <a:pt x="14" y="23"/>
                  <a:pt x="14" y="23"/>
                </a:cubicBezTo>
                <a:cubicBezTo>
                  <a:pt x="14" y="25"/>
                  <a:pt x="14" y="25"/>
                  <a:pt x="14" y="25"/>
                </a:cubicBezTo>
                <a:cubicBezTo>
                  <a:pt x="14" y="25"/>
                  <a:pt x="14" y="26"/>
                  <a:pt x="13" y="26"/>
                </a:cubicBezTo>
                <a:cubicBezTo>
                  <a:pt x="11" y="26"/>
                  <a:pt x="11" y="26"/>
                  <a:pt x="11" y="26"/>
                </a:cubicBezTo>
                <a:cubicBezTo>
                  <a:pt x="11" y="26"/>
                  <a:pt x="11" y="25"/>
                  <a:pt x="11" y="25"/>
                </a:cubicBezTo>
                <a:cubicBezTo>
                  <a:pt x="11" y="23"/>
                  <a:pt x="11" y="23"/>
                  <a:pt x="11" y="23"/>
                </a:cubicBezTo>
                <a:cubicBezTo>
                  <a:pt x="11" y="23"/>
                  <a:pt x="11" y="23"/>
                  <a:pt x="11" y="23"/>
                </a:cubicBezTo>
                <a:cubicBezTo>
                  <a:pt x="13" y="23"/>
                  <a:pt x="13" y="23"/>
                  <a:pt x="13" y="23"/>
                </a:cubicBezTo>
                <a:close/>
                <a:moveTo>
                  <a:pt x="6" y="19"/>
                </a:moveTo>
                <a:cubicBezTo>
                  <a:pt x="6" y="19"/>
                  <a:pt x="6" y="19"/>
                  <a:pt x="6" y="19"/>
                </a:cubicBezTo>
                <a:cubicBezTo>
                  <a:pt x="6" y="22"/>
                  <a:pt x="6" y="22"/>
                  <a:pt x="6" y="22"/>
                </a:cubicBezTo>
                <a:cubicBezTo>
                  <a:pt x="6" y="22"/>
                  <a:pt x="6" y="22"/>
                  <a:pt x="6" y="22"/>
                </a:cubicBezTo>
                <a:cubicBezTo>
                  <a:pt x="3" y="22"/>
                  <a:pt x="3" y="22"/>
                  <a:pt x="3" y="22"/>
                </a:cubicBezTo>
                <a:cubicBezTo>
                  <a:pt x="3" y="22"/>
                  <a:pt x="3" y="22"/>
                  <a:pt x="3" y="22"/>
                </a:cubicBezTo>
                <a:cubicBezTo>
                  <a:pt x="3" y="19"/>
                  <a:pt x="3" y="19"/>
                  <a:pt x="3" y="19"/>
                </a:cubicBezTo>
                <a:cubicBezTo>
                  <a:pt x="3" y="19"/>
                  <a:pt x="3" y="19"/>
                  <a:pt x="3" y="19"/>
                </a:cubicBezTo>
                <a:cubicBezTo>
                  <a:pt x="6" y="19"/>
                  <a:pt x="6" y="19"/>
                  <a:pt x="6" y="19"/>
                </a:cubicBezTo>
                <a:close/>
                <a:moveTo>
                  <a:pt x="3" y="11"/>
                </a:moveTo>
                <a:cubicBezTo>
                  <a:pt x="3" y="11"/>
                  <a:pt x="3" y="11"/>
                  <a:pt x="3" y="11"/>
                </a:cubicBezTo>
                <a:cubicBezTo>
                  <a:pt x="13" y="11"/>
                  <a:pt x="13" y="11"/>
                  <a:pt x="13" y="11"/>
                </a:cubicBezTo>
                <a:cubicBezTo>
                  <a:pt x="14" y="11"/>
                  <a:pt x="14" y="11"/>
                  <a:pt x="14" y="11"/>
                </a:cubicBezTo>
                <a:cubicBezTo>
                  <a:pt x="14" y="16"/>
                  <a:pt x="14" y="16"/>
                  <a:pt x="14" y="16"/>
                </a:cubicBezTo>
                <a:cubicBezTo>
                  <a:pt x="14" y="17"/>
                  <a:pt x="14" y="17"/>
                  <a:pt x="13" y="17"/>
                </a:cubicBezTo>
                <a:cubicBezTo>
                  <a:pt x="3" y="17"/>
                  <a:pt x="3" y="17"/>
                  <a:pt x="3" y="17"/>
                </a:cubicBezTo>
                <a:cubicBezTo>
                  <a:pt x="3" y="17"/>
                  <a:pt x="3" y="17"/>
                  <a:pt x="3" y="16"/>
                </a:cubicBezTo>
                <a:cubicBezTo>
                  <a:pt x="3" y="15"/>
                  <a:pt x="3" y="13"/>
                  <a:pt x="3" y="11"/>
                </a:cubicBezTo>
                <a:close/>
                <a:moveTo>
                  <a:pt x="13" y="4"/>
                </a:moveTo>
                <a:cubicBezTo>
                  <a:pt x="13" y="5"/>
                  <a:pt x="13" y="5"/>
                  <a:pt x="13" y="5"/>
                </a:cubicBezTo>
                <a:cubicBezTo>
                  <a:pt x="13" y="6"/>
                  <a:pt x="13" y="6"/>
                  <a:pt x="13" y="6"/>
                </a:cubicBezTo>
                <a:cubicBezTo>
                  <a:pt x="4" y="6"/>
                  <a:pt x="4" y="6"/>
                  <a:pt x="4" y="6"/>
                </a:cubicBezTo>
                <a:cubicBezTo>
                  <a:pt x="4" y="5"/>
                  <a:pt x="4" y="5"/>
                  <a:pt x="4" y="5"/>
                </a:cubicBezTo>
                <a:cubicBezTo>
                  <a:pt x="4" y="4"/>
                  <a:pt x="4" y="4"/>
                  <a:pt x="4" y="4"/>
                </a:cubicBezTo>
                <a:cubicBezTo>
                  <a:pt x="4" y="1"/>
                  <a:pt x="4" y="1"/>
                  <a:pt x="4" y="1"/>
                </a:cubicBezTo>
                <a:cubicBezTo>
                  <a:pt x="5" y="1"/>
                  <a:pt x="5" y="1"/>
                  <a:pt x="5" y="1"/>
                </a:cubicBezTo>
                <a:cubicBezTo>
                  <a:pt x="5" y="1"/>
                  <a:pt x="5" y="1"/>
                  <a:pt x="5" y="1"/>
                </a:cubicBezTo>
                <a:cubicBezTo>
                  <a:pt x="5" y="1"/>
                  <a:pt x="5" y="1"/>
                  <a:pt x="5" y="1"/>
                </a:cubicBezTo>
                <a:cubicBezTo>
                  <a:pt x="6" y="1"/>
                  <a:pt x="6" y="1"/>
                  <a:pt x="6" y="1"/>
                </a:cubicBezTo>
                <a:cubicBezTo>
                  <a:pt x="7" y="1"/>
                  <a:pt x="7" y="1"/>
                  <a:pt x="7" y="1"/>
                </a:cubicBezTo>
                <a:cubicBezTo>
                  <a:pt x="7" y="1"/>
                  <a:pt x="7" y="1"/>
                  <a:pt x="7" y="1"/>
                </a:cubicBezTo>
                <a:cubicBezTo>
                  <a:pt x="7" y="1"/>
                  <a:pt x="7" y="1"/>
                  <a:pt x="7" y="1"/>
                </a:cubicBezTo>
                <a:cubicBezTo>
                  <a:pt x="8" y="1"/>
                  <a:pt x="8" y="1"/>
                  <a:pt x="8" y="1"/>
                </a:cubicBezTo>
                <a:cubicBezTo>
                  <a:pt x="8" y="1"/>
                  <a:pt x="8" y="1"/>
                  <a:pt x="8" y="1"/>
                </a:cubicBezTo>
                <a:cubicBezTo>
                  <a:pt x="9" y="1"/>
                  <a:pt x="9" y="1"/>
                  <a:pt x="9" y="1"/>
                </a:cubicBezTo>
                <a:cubicBezTo>
                  <a:pt x="10" y="1"/>
                  <a:pt x="10" y="1"/>
                  <a:pt x="10" y="1"/>
                </a:cubicBezTo>
                <a:cubicBezTo>
                  <a:pt x="10" y="1"/>
                  <a:pt x="10" y="1"/>
                  <a:pt x="10" y="1"/>
                </a:cubicBezTo>
                <a:cubicBezTo>
                  <a:pt x="10" y="1"/>
                  <a:pt x="10" y="1"/>
                  <a:pt x="10" y="1"/>
                </a:cubicBezTo>
                <a:cubicBezTo>
                  <a:pt x="11" y="1"/>
                  <a:pt x="11" y="1"/>
                  <a:pt x="11" y="1"/>
                </a:cubicBezTo>
                <a:cubicBezTo>
                  <a:pt x="11" y="1"/>
                  <a:pt x="11" y="1"/>
                  <a:pt x="11" y="1"/>
                </a:cubicBezTo>
                <a:cubicBezTo>
                  <a:pt x="12" y="1"/>
                  <a:pt x="12" y="1"/>
                  <a:pt x="12" y="1"/>
                </a:cubicBezTo>
                <a:cubicBezTo>
                  <a:pt x="12" y="1"/>
                  <a:pt x="12" y="1"/>
                  <a:pt x="12" y="1"/>
                </a:cubicBezTo>
                <a:cubicBezTo>
                  <a:pt x="13" y="1"/>
                  <a:pt x="13" y="1"/>
                  <a:pt x="13" y="1"/>
                </a:cubicBezTo>
                <a:cubicBezTo>
                  <a:pt x="13" y="4"/>
                  <a:pt x="13" y="4"/>
                  <a:pt x="13" y="4"/>
                </a:cubicBezTo>
                <a:close/>
                <a:moveTo>
                  <a:pt x="2" y="7"/>
                </a:moveTo>
                <a:cubicBezTo>
                  <a:pt x="15" y="7"/>
                  <a:pt x="15" y="7"/>
                  <a:pt x="15" y="7"/>
                </a:cubicBezTo>
                <a:cubicBezTo>
                  <a:pt x="15" y="9"/>
                  <a:pt x="15" y="9"/>
                  <a:pt x="15" y="9"/>
                </a:cubicBezTo>
                <a:cubicBezTo>
                  <a:pt x="2" y="9"/>
                  <a:pt x="2" y="9"/>
                  <a:pt x="2" y="9"/>
                </a:cubicBezTo>
                <a:lnTo>
                  <a:pt x="2" y="7"/>
                </a:lnTo>
                <a:close/>
              </a:path>
            </a:pathLst>
          </a:custGeom>
          <a:solidFill>
            <a:schemeClr val="tx1">
              <a:lumMod val="75000"/>
              <a:lumOff val="25000"/>
            </a:schemeClr>
          </a:solidFill>
          <a:ln>
            <a:noFill/>
          </a:ln>
        </p:spPr>
        <p:txBody>
          <a:bodyPr vert="horz" wrap="square" lIns="243778" tIns="121888" rIns="243778" bIns="121888" numCol="1" anchor="t" anchorCtr="0" compatLnSpc="1">
            <a:prstTxWarp prst="textNoShape">
              <a:avLst/>
            </a:prstTxWarp>
          </a:bodyPr>
          <a:lstStyle/>
          <a:p>
            <a:endParaRPr lang="en-US" sz="3732"/>
          </a:p>
        </p:txBody>
      </p:sp>
      <p:sp>
        <p:nvSpPr>
          <p:cNvPr id="215" name="Freeform 241"/>
          <p:cNvSpPr>
            <a:spLocks noEditPoints="1"/>
          </p:cNvSpPr>
          <p:nvPr/>
        </p:nvSpPr>
        <p:spPr bwMode="auto">
          <a:xfrm>
            <a:off x="2535244" y="7488144"/>
            <a:ext cx="655142" cy="629804"/>
          </a:xfrm>
          <a:custGeom>
            <a:avLst/>
            <a:gdLst>
              <a:gd name="T0" fmla="*/ 34 w 34"/>
              <a:gd name="T1" fmla="*/ 24 h 33"/>
              <a:gd name="T2" fmla="*/ 16 w 34"/>
              <a:gd name="T3" fmla="*/ 24 h 33"/>
              <a:gd name="T4" fmla="*/ 23 w 34"/>
              <a:gd name="T5" fmla="*/ 20 h 33"/>
              <a:gd name="T6" fmla="*/ 18 w 34"/>
              <a:gd name="T7" fmla="*/ 22 h 33"/>
              <a:gd name="T8" fmla="*/ 21 w 34"/>
              <a:gd name="T9" fmla="*/ 21 h 33"/>
              <a:gd name="T10" fmla="*/ 23 w 34"/>
              <a:gd name="T11" fmla="*/ 28 h 33"/>
              <a:gd name="T12" fmla="*/ 31 w 34"/>
              <a:gd name="T13" fmla="*/ 27 h 33"/>
              <a:gd name="T14" fmla="*/ 27 w 34"/>
              <a:gd name="T15" fmla="*/ 26 h 33"/>
              <a:gd name="T16" fmla="*/ 29 w 34"/>
              <a:gd name="T17" fmla="*/ 25 h 33"/>
              <a:gd name="T18" fmla="*/ 31 w 34"/>
              <a:gd name="T19" fmla="*/ 22 h 33"/>
              <a:gd name="T20" fmla="*/ 28 w 34"/>
              <a:gd name="T21" fmla="*/ 20 h 33"/>
              <a:gd name="T22" fmla="*/ 25 w 34"/>
              <a:gd name="T23" fmla="*/ 22 h 33"/>
              <a:gd name="T24" fmla="*/ 27 w 34"/>
              <a:gd name="T25" fmla="*/ 23 h 33"/>
              <a:gd name="T26" fmla="*/ 27 w 34"/>
              <a:gd name="T27" fmla="*/ 21 h 33"/>
              <a:gd name="T28" fmla="*/ 30 w 34"/>
              <a:gd name="T29" fmla="*/ 21 h 33"/>
              <a:gd name="T30" fmla="*/ 30 w 34"/>
              <a:gd name="T31" fmla="*/ 23 h 33"/>
              <a:gd name="T32" fmla="*/ 26 w 34"/>
              <a:gd name="T33" fmla="*/ 25 h 33"/>
              <a:gd name="T34" fmla="*/ 25 w 34"/>
              <a:gd name="T35" fmla="*/ 28 h 33"/>
              <a:gd name="T36" fmla="*/ 31 w 34"/>
              <a:gd name="T37" fmla="*/ 27 h 33"/>
              <a:gd name="T38" fmla="*/ 15 w 34"/>
              <a:gd name="T39" fmla="*/ 13 h 33"/>
              <a:gd name="T40" fmla="*/ 9 w 34"/>
              <a:gd name="T41" fmla="*/ 9 h 33"/>
              <a:gd name="T42" fmla="*/ 9 w 34"/>
              <a:gd name="T43" fmla="*/ 10 h 33"/>
              <a:gd name="T44" fmla="*/ 14 w 34"/>
              <a:gd name="T45" fmla="*/ 14 h 33"/>
              <a:gd name="T46" fmla="*/ 13 w 34"/>
              <a:gd name="T47" fmla="*/ 15 h 33"/>
              <a:gd name="T48" fmla="*/ 14 w 34"/>
              <a:gd name="T49" fmla="*/ 16 h 33"/>
              <a:gd name="T50" fmla="*/ 11 w 34"/>
              <a:gd name="T51" fmla="*/ 23 h 33"/>
              <a:gd name="T52" fmla="*/ 12 w 34"/>
              <a:gd name="T53" fmla="*/ 23 h 33"/>
              <a:gd name="T54" fmla="*/ 15 w 34"/>
              <a:gd name="T55" fmla="*/ 15 h 33"/>
              <a:gd name="T56" fmla="*/ 16 w 34"/>
              <a:gd name="T57" fmla="*/ 16 h 33"/>
              <a:gd name="T58" fmla="*/ 17 w 34"/>
              <a:gd name="T59" fmla="*/ 16 h 33"/>
              <a:gd name="T60" fmla="*/ 17 w 34"/>
              <a:gd name="T61" fmla="*/ 15 h 33"/>
              <a:gd name="T62" fmla="*/ 16 w 34"/>
              <a:gd name="T63" fmla="*/ 14 h 33"/>
              <a:gd name="T64" fmla="*/ 22 w 34"/>
              <a:gd name="T65" fmla="*/ 7 h 33"/>
              <a:gd name="T66" fmla="*/ 22 w 34"/>
              <a:gd name="T67" fmla="*/ 7 h 33"/>
              <a:gd name="T68" fmla="*/ 16 w 34"/>
              <a:gd name="T69" fmla="*/ 12 h 33"/>
              <a:gd name="T70" fmla="*/ 16 w 34"/>
              <a:gd name="T71" fmla="*/ 12 h 33"/>
              <a:gd name="T72" fmla="*/ 15 w 34"/>
              <a:gd name="T73" fmla="*/ 12 h 33"/>
              <a:gd name="T74" fmla="*/ 25 w 34"/>
              <a:gd name="T75" fmla="*/ 10 h 33"/>
              <a:gd name="T76" fmla="*/ 29 w 34"/>
              <a:gd name="T77" fmla="*/ 13 h 33"/>
              <a:gd name="T78" fmla="*/ 15 w 34"/>
              <a:gd name="T79" fmla="*/ 0 h 33"/>
              <a:gd name="T80" fmla="*/ 0 w 34"/>
              <a:gd name="T81" fmla="*/ 14 h 33"/>
              <a:gd name="T82" fmla="*/ 15 w 34"/>
              <a:gd name="T83" fmla="*/ 29 h 33"/>
              <a:gd name="T84" fmla="*/ 11 w 34"/>
              <a:gd name="T85" fmla="*/ 24 h 33"/>
              <a:gd name="T86" fmla="*/ 5 w 34"/>
              <a:gd name="T87" fmla="*/ 18 h 33"/>
              <a:gd name="T88" fmla="*/ 5 w 34"/>
              <a:gd name="T89" fmla="*/ 10 h 33"/>
              <a:gd name="T90" fmla="*/ 11 w 34"/>
              <a:gd name="T91" fmla="*/ 4 h 33"/>
              <a:gd name="T92" fmla="*/ 19 w 34"/>
              <a:gd name="T93" fmla="*/ 4 h 33"/>
              <a:gd name="T94" fmla="*/ 9 w 34"/>
              <a:gd name="T95" fmla="*/ 14 h 33"/>
              <a:gd name="T96" fmla="*/ 9 w 34"/>
              <a:gd name="T97" fmla="*/ 15 h 33"/>
              <a:gd name="T98" fmla="*/ 5 w 34"/>
              <a:gd name="T99" fmla="*/ 14 h 33"/>
              <a:gd name="T100" fmla="*/ 9 w 34"/>
              <a:gd name="T101" fmla="*/ 14 h 33"/>
              <a:gd name="T102" fmla="*/ 15 w 34"/>
              <a:gd name="T103" fmla="*/ 8 h 33"/>
              <a:gd name="T104" fmla="*/ 14 w 34"/>
              <a:gd name="T105" fmla="*/ 5 h 33"/>
              <a:gd name="T106" fmla="*/ 15 w 34"/>
              <a:gd name="T107" fmla="*/ 5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4" h="33">
                <a:moveTo>
                  <a:pt x="25" y="15"/>
                </a:moveTo>
                <a:cubicBezTo>
                  <a:pt x="30" y="15"/>
                  <a:pt x="34" y="19"/>
                  <a:pt x="34" y="24"/>
                </a:cubicBezTo>
                <a:cubicBezTo>
                  <a:pt x="34" y="29"/>
                  <a:pt x="30" y="33"/>
                  <a:pt x="25" y="33"/>
                </a:cubicBezTo>
                <a:cubicBezTo>
                  <a:pt x="20" y="33"/>
                  <a:pt x="16" y="29"/>
                  <a:pt x="16" y="24"/>
                </a:cubicBezTo>
                <a:cubicBezTo>
                  <a:pt x="16" y="19"/>
                  <a:pt x="20" y="15"/>
                  <a:pt x="25" y="15"/>
                </a:cubicBezTo>
                <a:close/>
                <a:moveTo>
                  <a:pt x="23" y="20"/>
                </a:moveTo>
                <a:cubicBezTo>
                  <a:pt x="21" y="20"/>
                  <a:pt x="21" y="20"/>
                  <a:pt x="21" y="20"/>
                </a:cubicBezTo>
                <a:cubicBezTo>
                  <a:pt x="18" y="22"/>
                  <a:pt x="18" y="22"/>
                  <a:pt x="18" y="22"/>
                </a:cubicBezTo>
                <a:cubicBezTo>
                  <a:pt x="19" y="23"/>
                  <a:pt x="19" y="23"/>
                  <a:pt x="19" y="23"/>
                </a:cubicBezTo>
                <a:cubicBezTo>
                  <a:pt x="21" y="21"/>
                  <a:pt x="21" y="21"/>
                  <a:pt x="21" y="21"/>
                </a:cubicBezTo>
                <a:cubicBezTo>
                  <a:pt x="21" y="28"/>
                  <a:pt x="21" y="28"/>
                  <a:pt x="21" y="28"/>
                </a:cubicBezTo>
                <a:cubicBezTo>
                  <a:pt x="23" y="28"/>
                  <a:pt x="23" y="28"/>
                  <a:pt x="23" y="28"/>
                </a:cubicBezTo>
                <a:cubicBezTo>
                  <a:pt x="23" y="20"/>
                  <a:pt x="23" y="20"/>
                  <a:pt x="23" y="20"/>
                </a:cubicBezTo>
                <a:close/>
                <a:moveTo>
                  <a:pt x="31" y="27"/>
                </a:moveTo>
                <a:cubicBezTo>
                  <a:pt x="27" y="27"/>
                  <a:pt x="27" y="27"/>
                  <a:pt x="27" y="27"/>
                </a:cubicBezTo>
                <a:cubicBezTo>
                  <a:pt x="27" y="26"/>
                  <a:pt x="27" y="26"/>
                  <a:pt x="27" y="26"/>
                </a:cubicBezTo>
                <a:cubicBezTo>
                  <a:pt x="27" y="26"/>
                  <a:pt x="27" y="26"/>
                  <a:pt x="27" y="25"/>
                </a:cubicBezTo>
                <a:cubicBezTo>
                  <a:pt x="27" y="25"/>
                  <a:pt x="28" y="25"/>
                  <a:pt x="29" y="25"/>
                </a:cubicBezTo>
                <a:cubicBezTo>
                  <a:pt x="30" y="25"/>
                  <a:pt x="30" y="25"/>
                  <a:pt x="31" y="24"/>
                </a:cubicBezTo>
                <a:cubicBezTo>
                  <a:pt x="31" y="24"/>
                  <a:pt x="31" y="23"/>
                  <a:pt x="31" y="22"/>
                </a:cubicBezTo>
                <a:cubicBezTo>
                  <a:pt x="31" y="21"/>
                  <a:pt x="31" y="21"/>
                  <a:pt x="31" y="20"/>
                </a:cubicBezTo>
                <a:cubicBezTo>
                  <a:pt x="30" y="20"/>
                  <a:pt x="29" y="20"/>
                  <a:pt x="28" y="20"/>
                </a:cubicBezTo>
                <a:cubicBezTo>
                  <a:pt x="27" y="20"/>
                  <a:pt x="26" y="20"/>
                  <a:pt x="26" y="20"/>
                </a:cubicBezTo>
                <a:cubicBezTo>
                  <a:pt x="26" y="21"/>
                  <a:pt x="25" y="21"/>
                  <a:pt x="25" y="22"/>
                </a:cubicBezTo>
                <a:cubicBezTo>
                  <a:pt x="25" y="23"/>
                  <a:pt x="25" y="23"/>
                  <a:pt x="25" y="23"/>
                </a:cubicBezTo>
                <a:cubicBezTo>
                  <a:pt x="27" y="23"/>
                  <a:pt x="27" y="23"/>
                  <a:pt x="27" y="23"/>
                </a:cubicBezTo>
                <a:cubicBezTo>
                  <a:pt x="27" y="22"/>
                  <a:pt x="27" y="22"/>
                  <a:pt x="27" y="22"/>
                </a:cubicBezTo>
                <a:cubicBezTo>
                  <a:pt x="27" y="22"/>
                  <a:pt x="27" y="22"/>
                  <a:pt x="27" y="21"/>
                </a:cubicBezTo>
                <a:cubicBezTo>
                  <a:pt x="27" y="21"/>
                  <a:pt x="28" y="21"/>
                  <a:pt x="28" y="21"/>
                </a:cubicBezTo>
                <a:cubicBezTo>
                  <a:pt x="29" y="21"/>
                  <a:pt x="29" y="21"/>
                  <a:pt x="30" y="21"/>
                </a:cubicBezTo>
                <a:cubicBezTo>
                  <a:pt x="30" y="22"/>
                  <a:pt x="30" y="22"/>
                  <a:pt x="30" y="22"/>
                </a:cubicBezTo>
                <a:cubicBezTo>
                  <a:pt x="30" y="23"/>
                  <a:pt x="30" y="23"/>
                  <a:pt x="30" y="23"/>
                </a:cubicBezTo>
                <a:cubicBezTo>
                  <a:pt x="29" y="24"/>
                  <a:pt x="29" y="24"/>
                  <a:pt x="28" y="24"/>
                </a:cubicBezTo>
                <a:cubicBezTo>
                  <a:pt x="27" y="24"/>
                  <a:pt x="26" y="24"/>
                  <a:pt x="26" y="25"/>
                </a:cubicBezTo>
                <a:cubicBezTo>
                  <a:pt x="25" y="25"/>
                  <a:pt x="25" y="25"/>
                  <a:pt x="25" y="26"/>
                </a:cubicBezTo>
                <a:cubicBezTo>
                  <a:pt x="25" y="28"/>
                  <a:pt x="25" y="28"/>
                  <a:pt x="25" y="28"/>
                </a:cubicBezTo>
                <a:cubicBezTo>
                  <a:pt x="31" y="28"/>
                  <a:pt x="31" y="28"/>
                  <a:pt x="31" y="28"/>
                </a:cubicBezTo>
                <a:cubicBezTo>
                  <a:pt x="31" y="27"/>
                  <a:pt x="31" y="27"/>
                  <a:pt x="31" y="27"/>
                </a:cubicBezTo>
                <a:close/>
                <a:moveTo>
                  <a:pt x="15" y="12"/>
                </a:moveTo>
                <a:cubicBezTo>
                  <a:pt x="15" y="13"/>
                  <a:pt x="15" y="13"/>
                  <a:pt x="15" y="13"/>
                </a:cubicBezTo>
                <a:cubicBezTo>
                  <a:pt x="10" y="9"/>
                  <a:pt x="10" y="9"/>
                  <a:pt x="10" y="9"/>
                </a:cubicBezTo>
                <a:cubicBezTo>
                  <a:pt x="10" y="9"/>
                  <a:pt x="9" y="9"/>
                  <a:pt x="9" y="9"/>
                </a:cubicBezTo>
                <a:cubicBezTo>
                  <a:pt x="9" y="9"/>
                  <a:pt x="9" y="9"/>
                  <a:pt x="9" y="10"/>
                </a:cubicBezTo>
                <a:cubicBezTo>
                  <a:pt x="9" y="10"/>
                  <a:pt x="8" y="10"/>
                  <a:pt x="9" y="10"/>
                </a:cubicBezTo>
                <a:cubicBezTo>
                  <a:pt x="9" y="10"/>
                  <a:pt x="9" y="11"/>
                  <a:pt x="9" y="11"/>
                </a:cubicBezTo>
                <a:cubicBezTo>
                  <a:pt x="14" y="14"/>
                  <a:pt x="14" y="14"/>
                  <a:pt x="14" y="14"/>
                </a:cubicBezTo>
                <a:cubicBezTo>
                  <a:pt x="13" y="15"/>
                  <a:pt x="13" y="15"/>
                  <a:pt x="13" y="15"/>
                </a:cubicBezTo>
                <a:cubicBezTo>
                  <a:pt x="13" y="15"/>
                  <a:pt x="13" y="15"/>
                  <a:pt x="13" y="15"/>
                </a:cubicBezTo>
                <a:cubicBezTo>
                  <a:pt x="13" y="16"/>
                  <a:pt x="13" y="16"/>
                  <a:pt x="13" y="16"/>
                </a:cubicBezTo>
                <a:cubicBezTo>
                  <a:pt x="13" y="16"/>
                  <a:pt x="13" y="16"/>
                  <a:pt x="14" y="16"/>
                </a:cubicBezTo>
                <a:cubicBezTo>
                  <a:pt x="14" y="16"/>
                  <a:pt x="14" y="16"/>
                  <a:pt x="14" y="16"/>
                </a:cubicBezTo>
                <a:cubicBezTo>
                  <a:pt x="11" y="23"/>
                  <a:pt x="11" y="23"/>
                  <a:pt x="11" y="23"/>
                </a:cubicBezTo>
                <a:cubicBezTo>
                  <a:pt x="11" y="23"/>
                  <a:pt x="11" y="23"/>
                  <a:pt x="11" y="23"/>
                </a:cubicBezTo>
                <a:cubicBezTo>
                  <a:pt x="11" y="23"/>
                  <a:pt x="12" y="24"/>
                  <a:pt x="12" y="23"/>
                </a:cubicBezTo>
                <a:cubicBezTo>
                  <a:pt x="12" y="23"/>
                  <a:pt x="12" y="23"/>
                  <a:pt x="12" y="23"/>
                </a:cubicBezTo>
                <a:cubicBezTo>
                  <a:pt x="15" y="15"/>
                  <a:pt x="15" y="15"/>
                  <a:pt x="15" y="15"/>
                </a:cubicBezTo>
                <a:cubicBezTo>
                  <a:pt x="16" y="16"/>
                  <a:pt x="16" y="16"/>
                  <a:pt x="16" y="16"/>
                </a:cubicBezTo>
                <a:cubicBezTo>
                  <a:pt x="16" y="16"/>
                  <a:pt x="16" y="16"/>
                  <a:pt x="16" y="16"/>
                </a:cubicBezTo>
                <a:cubicBezTo>
                  <a:pt x="17" y="16"/>
                  <a:pt x="17" y="16"/>
                  <a:pt x="17" y="16"/>
                </a:cubicBezTo>
                <a:cubicBezTo>
                  <a:pt x="17" y="16"/>
                  <a:pt x="17" y="16"/>
                  <a:pt x="17" y="16"/>
                </a:cubicBezTo>
                <a:cubicBezTo>
                  <a:pt x="17" y="16"/>
                  <a:pt x="17" y="16"/>
                  <a:pt x="17" y="16"/>
                </a:cubicBezTo>
                <a:cubicBezTo>
                  <a:pt x="17" y="16"/>
                  <a:pt x="17" y="15"/>
                  <a:pt x="17" y="15"/>
                </a:cubicBezTo>
                <a:cubicBezTo>
                  <a:pt x="17" y="15"/>
                  <a:pt x="17" y="15"/>
                  <a:pt x="17" y="15"/>
                </a:cubicBezTo>
                <a:cubicBezTo>
                  <a:pt x="16" y="14"/>
                  <a:pt x="16" y="14"/>
                  <a:pt x="16" y="14"/>
                </a:cubicBezTo>
                <a:cubicBezTo>
                  <a:pt x="22" y="8"/>
                  <a:pt x="22" y="8"/>
                  <a:pt x="22" y="8"/>
                </a:cubicBezTo>
                <a:cubicBezTo>
                  <a:pt x="22" y="8"/>
                  <a:pt x="22" y="8"/>
                  <a:pt x="22" y="7"/>
                </a:cubicBezTo>
                <a:cubicBezTo>
                  <a:pt x="22" y="7"/>
                  <a:pt x="22" y="7"/>
                  <a:pt x="22" y="7"/>
                </a:cubicBezTo>
                <a:cubicBezTo>
                  <a:pt x="22" y="7"/>
                  <a:pt x="22" y="7"/>
                  <a:pt x="22" y="7"/>
                </a:cubicBezTo>
                <a:cubicBezTo>
                  <a:pt x="21" y="7"/>
                  <a:pt x="21" y="7"/>
                  <a:pt x="21" y="7"/>
                </a:cubicBezTo>
                <a:cubicBezTo>
                  <a:pt x="16" y="12"/>
                  <a:pt x="16" y="12"/>
                  <a:pt x="16" y="12"/>
                </a:cubicBezTo>
                <a:cubicBezTo>
                  <a:pt x="16" y="12"/>
                  <a:pt x="16" y="12"/>
                  <a:pt x="16" y="12"/>
                </a:cubicBezTo>
                <a:cubicBezTo>
                  <a:pt x="16" y="12"/>
                  <a:pt x="16" y="12"/>
                  <a:pt x="16" y="12"/>
                </a:cubicBezTo>
                <a:cubicBezTo>
                  <a:pt x="15" y="12"/>
                  <a:pt x="15" y="12"/>
                  <a:pt x="15" y="12"/>
                </a:cubicBezTo>
                <a:cubicBezTo>
                  <a:pt x="15" y="12"/>
                  <a:pt x="15" y="12"/>
                  <a:pt x="15" y="12"/>
                </a:cubicBezTo>
                <a:close/>
                <a:moveTo>
                  <a:pt x="23" y="6"/>
                </a:moveTo>
                <a:cubicBezTo>
                  <a:pt x="24" y="7"/>
                  <a:pt x="25" y="9"/>
                  <a:pt x="25" y="10"/>
                </a:cubicBezTo>
                <a:cubicBezTo>
                  <a:pt x="25" y="11"/>
                  <a:pt x="26" y="12"/>
                  <a:pt x="26" y="13"/>
                </a:cubicBezTo>
                <a:cubicBezTo>
                  <a:pt x="27" y="13"/>
                  <a:pt x="28" y="13"/>
                  <a:pt x="29" y="13"/>
                </a:cubicBezTo>
                <a:cubicBezTo>
                  <a:pt x="29" y="10"/>
                  <a:pt x="28" y="6"/>
                  <a:pt x="25" y="4"/>
                </a:cubicBezTo>
                <a:cubicBezTo>
                  <a:pt x="22" y="1"/>
                  <a:pt x="19" y="0"/>
                  <a:pt x="15" y="0"/>
                </a:cubicBezTo>
                <a:cubicBezTo>
                  <a:pt x="11" y="0"/>
                  <a:pt x="7" y="1"/>
                  <a:pt x="5" y="4"/>
                </a:cubicBezTo>
                <a:cubicBezTo>
                  <a:pt x="2" y="7"/>
                  <a:pt x="0" y="10"/>
                  <a:pt x="0" y="14"/>
                </a:cubicBezTo>
                <a:cubicBezTo>
                  <a:pt x="0" y="18"/>
                  <a:pt x="2" y="22"/>
                  <a:pt x="5" y="24"/>
                </a:cubicBezTo>
                <a:cubicBezTo>
                  <a:pt x="7" y="27"/>
                  <a:pt x="11" y="29"/>
                  <a:pt x="15" y="29"/>
                </a:cubicBezTo>
                <a:cubicBezTo>
                  <a:pt x="14" y="28"/>
                  <a:pt x="14" y="26"/>
                  <a:pt x="14" y="25"/>
                </a:cubicBezTo>
                <a:cubicBezTo>
                  <a:pt x="13" y="25"/>
                  <a:pt x="12" y="25"/>
                  <a:pt x="11" y="24"/>
                </a:cubicBezTo>
                <a:cubicBezTo>
                  <a:pt x="9" y="24"/>
                  <a:pt x="8" y="23"/>
                  <a:pt x="7" y="22"/>
                </a:cubicBezTo>
                <a:cubicBezTo>
                  <a:pt x="6" y="21"/>
                  <a:pt x="5" y="20"/>
                  <a:pt x="5" y="18"/>
                </a:cubicBezTo>
                <a:cubicBezTo>
                  <a:pt x="4" y="17"/>
                  <a:pt x="4" y="16"/>
                  <a:pt x="4" y="14"/>
                </a:cubicBezTo>
                <a:cubicBezTo>
                  <a:pt x="4" y="13"/>
                  <a:pt x="4" y="11"/>
                  <a:pt x="5" y="10"/>
                </a:cubicBezTo>
                <a:cubicBezTo>
                  <a:pt x="5" y="9"/>
                  <a:pt x="6" y="7"/>
                  <a:pt x="7" y="6"/>
                </a:cubicBezTo>
                <a:cubicBezTo>
                  <a:pt x="8" y="5"/>
                  <a:pt x="9" y="4"/>
                  <a:pt x="11" y="4"/>
                </a:cubicBezTo>
                <a:cubicBezTo>
                  <a:pt x="12" y="3"/>
                  <a:pt x="13" y="3"/>
                  <a:pt x="15" y="3"/>
                </a:cubicBezTo>
                <a:cubicBezTo>
                  <a:pt x="16" y="3"/>
                  <a:pt x="18" y="3"/>
                  <a:pt x="19" y="4"/>
                </a:cubicBezTo>
                <a:cubicBezTo>
                  <a:pt x="20" y="4"/>
                  <a:pt x="22" y="5"/>
                  <a:pt x="23" y="6"/>
                </a:cubicBezTo>
                <a:close/>
                <a:moveTo>
                  <a:pt x="9" y="14"/>
                </a:moveTo>
                <a:cubicBezTo>
                  <a:pt x="9" y="14"/>
                  <a:pt x="9" y="14"/>
                  <a:pt x="9" y="14"/>
                </a:cubicBezTo>
                <a:cubicBezTo>
                  <a:pt x="9" y="14"/>
                  <a:pt x="9" y="15"/>
                  <a:pt x="9" y="15"/>
                </a:cubicBezTo>
                <a:cubicBezTo>
                  <a:pt x="5" y="15"/>
                  <a:pt x="5" y="15"/>
                  <a:pt x="5" y="15"/>
                </a:cubicBezTo>
                <a:cubicBezTo>
                  <a:pt x="5" y="15"/>
                  <a:pt x="5" y="14"/>
                  <a:pt x="5" y="14"/>
                </a:cubicBezTo>
                <a:cubicBezTo>
                  <a:pt x="5" y="14"/>
                  <a:pt x="5" y="14"/>
                  <a:pt x="5" y="14"/>
                </a:cubicBezTo>
                <a:cubicBezTo>
                  <a:pt x="9" y="14"/>
                  <a:pt x="9" y="14"/>
                  <a:pt x="9" y="14"/>
                </a:cubicBezTo>
                <a:close/>
                <a:moveTo>
                  <a:pt x="15" y="8"/>
                </a:moveTo>
                <a:cubicBezTo>
                  <a:pt x="15" y="8"/>
                  <a:pt x="15" y="8"/>
                  <a:pt x="15" y="8"/>
                </a:cubicBezTo>
                <a:cubicBezTo>
                  <a:pt x="14" y="8"/>
                  <a:pt x="14" y="8"/>
                  <a:pt x="14" y="8"/>
                </a:cubicBezTo>
                <a:cubicBezTo>
                  <a:pt x="14" y="5"/>
                  <a:pt x="14" y="5"/>
                  <a:pt x="14" y="5"/>
                </a:cubicBezTo>
                <a:cubicBezTo>
                  <a:pt x="14" y="4"/>
                  <a:pt x="14" y="4"/>
                  <a:pt x="15" y="4"/>
                </a:cubicBezTo>
                <a:cubicBezTo>
                  <a:pt x="15" y="4"/>
                  <a:pt x="15" y="4"/>
                  <a:pt x="15" y="5"/>
                </a:cubicBezTo>
                <a:lnTo>
                  <a:pt x="15" y="8"/>
                </a:lnTo>
                <a:close/>
              </a:path>
            </a:pathLst>
          </a:custGeom>
          <a:solidFill>
            <a:schemeClr val="tx1">
              <a:lumMod val="75000"/>
              <a:lumOff val="25000"/>
            </a:schemeClr>
          </a:solidFill>
          <a:ln>
            <a:noFill/>
          </a:ln>
        </p:spPr>
        <p:txBody>
          <a:bodyPr vert="horz" wrap="square" lIns="243778" tIns="121888" rIns="243778" bIns="121888" numCol="1" anchor="t" anchorCtr="0" compatLnSpc="1">
            <a:prstTxWarp prst="textNoShape">
              <a:avLst/>
            </a:prstTxWarp>
          </a:bodyPr>
          <a:lstStyle/>
          <a:p>
            <a:endParaRPr lang="en-US" sz="3732"/>
          </a:p>
        </p:txBody>
      </p:sp>
      <p:sp>
        <p:nvSpPr>
          <p:cNvPr id="216" name="Freeform 242"/>
          <p:cNvSpPr>
            <a:spLocks noEditPoints="1"/>
          </p:cNvSpPr>
          <p:nvPr/>
        </p:nvSpPr>
        <p:spPr bwMode="auto">
          <a:xfrm>
            <a:off x="3765892" y="5066658"/>
            <a:ext cx="651522" cy="499500"/>
          </a:xfrm>
          <a:custGeom>
            <a:avLst/>
            <a:gdLst>
              <a:gd name="T0" fmla="*/ 12 w 34"/>
              <a:gd name="T1" fmla="*/ 2 h 26"/>
              <a:gd name="T2" fmla="*/ 12 w 34"/>
              <a:gd name="T3" fmla="*/ 3 h 26"/>
              <a:gd name="T4" fmla="*/ 11 w 34"/>
              <a:gd name="T5" fmla="*/ 3 h 26"/>
              <a:gd name="T6" fmla="*/ 11 w 34"/>
              <a:gd name="T7" fmla="*/ 2 h 26"/>
              <a:gd name="T8" fmla="*/ 13 w 34"/>
              <a:gd name="T9" fmla="*/ 0 h 26"/>
              <a:gd name="T10" fmla="*/ 21 w 34"/>
              <a:gd name="T11" fmla="*/ 0 h 26"/>
              <a:gd name="T12" fmla="*/ 23 w 34"/>
              <a:gd name="T13" fmla="*/ 2 h 26"/>
              <a:gd name="T14" fmla="*/ 23 w 34"/>
              <a:gd name="T15" fmla="*/ 3 h 26"/>
              <a:gd name="T16" fmla="*/ 22 w 34"/>
              <a:gd name="T17" fmla="*/ 3 h 26"/>
              <a:gd name="T18" fmla="*/ 22 w 34"/>
              <a:gd name="T19" fmla="*/ 2 h 26"/>
              <a:gd name="T20" fmla="*/ 21 w 34"/>
              <a:gd name="T21" fmla="*/ 1 h 26"/>
              <a:gd name="T22" fmla="*/ 13 w 34"/>
              <a:gd name="T23" fmla="*/ 1 h 26"/>
              <a:gd name="T24" fmla="*/ 12 w 34"/>
              <a:gd name="T25" fmla="*/ 2 h 26"/>
              <a:gd name="T26" fmla="*/ 34 w 34"/>
              <a:gd name="T27" fmla="*/ 19 h 26"/>
              <a:gd name="T28" fmla="*/ 34 w 34"/>
              <a:gd name="T29" fmla="*/ 6 h 26"/>
              <a:gd name="T30" fmla="*/ 31 w 34"/>
              <a:gd name="T31" fmla="*/ 4 h 26"/>
              <a:gd name="T32" fmla="*/ 3 w 34"/>
              <a:gd name="T33" fmla="*/ 4 h 26"/>
              <a:gd name="T34" fmla="*/ 0 w 34"/>
              <a:gd name="T35" fmla="*/ 6 h 26"/>
              <a:gd name="T36" fmla="*/ 0 w 34"/>
              <a:gd name="T37" fmla="*/ 19 h 26"/>
              <a:gd name="T38" fmla="*/ 1 w 34"/>
              <a:gd name="T39" fmla="*/ 19 h 26"/>
              <a:gd name="T40" fmla="*/ 14 w 34"/>
              <a:gd name="T41" fmla="*/ 19 h 26"/>
              <a:gd name="T42" fmla="*/ 14 w 34"/>
              <a:gd name="T43" fmla="*/ 18 h 26"/>
              <a:gd name="T44" fmla="*/ 15 w 34"/>
              <a:gd name="T45" fmla="*/ 18 h 26"/>
              <a:gd name="T46" fmla="*/ 19 w 34"/>
              <a:gd name="T47" fmla="*/ 18 h 26"/>
              <a:gd name="T48" fmla="*/ 20 w 34"/>
              <a:gd name="T49" fmla="*/ 18 h 26"/>
              <a:gd name="T50" fmla="*/ 20 w 34"/>
              <a:gd name="T51" fmla="*/ 19 h 26"/>
              <a:gd name="T52" fmla="*/ 33 w 34"/>
              <a:gd name="T53" fmla="*/ 19 h 26"/>
              <a:gd name="T54" fmla="*/ 34 w 34"/>
              <a:gd name="T55" fmla="*/ 19 h 26"/>
              <a:gd name="T56" fmla="*/ 20 w 34"/>
              <a:gd name="T57" fmla="*/ 20 h 26"/>
              <a:gd name="T58" fmla="*/ 20 w 34"/>
              <a:gd name="T59" fmla="*/ 21 h 26"/>
              <a:gd name="T60" fmla="*/ 19 w 34"/>
              <a:gd name="T61" fmla="*/ 21 h 26"/>
              <a:gd name="T62" fmla="*/ 15 w 34"/>
              <a:gd name="T63" fmla="*/ 21 h 26"/>
              <a:gd name="T64" fmla="*/ 14 w 34"/>
              <a:gd name="T65" fmla="*/ 21 h 26"/>
              <a:gd name="T66" fmla="*/ 14 w 34"/>
              <a:gd name="T67" fmla="*/ 20 h 26"/>
              <a:gd name="T68" fmla="*/ 1 w 34"/>
              <a:gd name="T69" fmla="*/ 20 h 26"/>
              <a:gd name="T70" fmla="*/ 0 w 34"/>
              <a:gd name="T71" fmla="*/ 20 h 26"/>
              <a:gd name="T72" fmla="*/ 0 w 34"/>
              <a:gd name="T73" fmla="*/ 24 h 26"/>
              <a:gd name="T74" fmla="*/ 3 w 34"/>
              <a:gd name="T75" fmla="*/ 26 h 26"/>
              <a:gd name="T76" fmla="*/ 31 w 34"/>
              <a:gd name="T77" fmla="*/ 26 h 26"/>
              <a:gd name="T78" fmla="*/ 34 w 34"/>
              <a:gd name="T79" fmla="*/ 24 h 26"/>
              <a:gd name="T80" fmla="*/ 34 w 34"/>
              <a:gd name="T81" fmla="*/ 20 h 26"/>
              <a:gd name="T82" fmla="*/ 33 w 34"/>
              <a:gd name="T83" fmla="*/ 20 h 26"/>
              <a:gd name="T84" fmla="*/ 20 w 34"/>
              <a:gd name="T85" fmla="*/ 2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4" h="26">
                <a:moveTo>
                  <a:pt x="12" y="2"/>
                </a:moveTo>
                <a:cubicBezTo>
                  <a:pt x="12" y="3"/>
                  <a:pt x="12" y="3"/>
                  <a:pt x="12" y="3"/>
                </a:cubicBezTo>
                <a:cubicBezTo>
                  <a:pt x="11" y="3"/>
                  <a:pt x="11" y="3"/>
                  <a:pt x="11" y="3"/>
                </a:cubicBezTo>
                <a:cubicBezTo>
                  <a:pt x="11" y="2"/>
                  <a:pt x="11" y="2"/>
                  <a:pt x="11" y="2"/>
                </a:cubicBezTo>
                <a:cubicBezTo>
                  <a:pt x="11" y="1"/>
                  <a:pt x="12" y="0"/>
                  <a:pt x="13" y="0"/>
                </a:cubicBezTo>
                <a:cubicBezTo>
                  <a:pt x="21" y="0"/>
                  <a:pt x="21" y="0"/>
                  <a:pt x="21" y="0"/>
                </a:cubicBezTo>
                <a:cubicBezTo>
                  <a:pt x="22" y="0"/>
                  <a:pt x="23" y="1"/>
                  <a:pt x="23" y="2"/>
                </a:cubicBezTo>
                <a:cubicBezTo>
                  <a:pt x="23" y="3"/>
                  <a:pt x="23" y="3"/>
                  <a:pt x="23" y="3"/>
                </a:cubicBezTo>
                <a:cubicBezTo>
                  <a:pt x="22" y="3"/>
                  <a:pt x="22" y="3"/>
                  <a:pt x="22" y="3"/>
                </a:cubicBezTo>
                <a:cubicBezTo>
                  <a:pt x="22" y="2"/>
                  <a:pt x="22" y="2"/>
                  <a:pt x="22" y="2"/>
                </a:cubicBezTo>
                <a:cubicBezTo>
                  <a:pt x="22" y="2"/>
                  <a:pt x="21" y="1"/>
                  <a:pt x="21" y="1"/>
                </a:cubicBezTo>
                <a:cubicBezTo>
                  <a:pt x="13" y="1"/>
                  <a:pt x="13" y="1"/>
                  <a:pt x="13" y="1"/>
                </a:cubicBezTo>
                <a:cubicBezTo>
                  <a:pt x="13" y="1"/>
                  <a:pt x="12" y="2"/>
                  <a:pt x="12" y="2"/>
                </a:cubicBezTo>
                <a:close/>
                <a:moveTo>
                  <a:pt x="34" y="19"/>
                </a:moveTo>
                <a:cubicBezTo>
                  <a:pt x="34" y="6"/>
                  <a:pt x="34" y="6"/>
                  <a:pt x="34" y="6"/>
                </a:cubicBezTo>
                <a:cubicBezTo>
                  <a:pt x="34" y="5"/>
                  <a:pt x="33" y="4"/>
                  <a:pt x="31" y="4"/>
                </a:cubicBezTo>
                <a:cubicBezTo>
                  <a:pt x="3" y="4"/>
                  <a:pt x="3" y="4"/>
                  <a:pt x="3" y="4"/>
                </a:cubicBezTo>
                <a:cubicBezTo>
                  <a:pt x="1" y="4"/>
                  <a:pt x="0" y="5"/>
                  <a:pt x="0" y="6"/>
                </a:cubicBezTo>
                <a:cubicBezTo>
                  <a:pt x="0" y="19"/>
                  <a:pt x="0" y="19"/>
                  <a:pt x="0" y="19"/>
                </a:cubicBezTo>
                <a:cubicBezTo>
                  <a:pt x="0" y="19"/>
                  <a:pt x="1" y="19"/>
                  <a:pt x="1" y="19"/>
                </a:cubicBezTo>
                <a:cubicBezTo>
                  <a:pt x="14" y="19"/>
                  <a:pt x="14" y="19"/>
                  <a:pt x="14" y="19"/>
                </a:cubicBezTo>
                <a:cubicBezTo>
                  <a:pt x="14" y="18"/>
                  <a:pt x="14" y="18"/>
                  <a:pt x="14" y="18"/>
                </a:cubicBezTo>
                <a:cubicBezTo>
                  <a:pt x="14" y="18"/>
                  <a:pt x="15" y="18"/>
                  <a:pt x="15" y="18"/>
                </a:cubicBezTo>
                <a:cubicBezTo>
                  <a:pt x="19" y="18"/>
                  <a:pt x="19" y="18"/>
                  <a:pt x="19" y="18"/>
                </a:cubicBezTo>
                <a:cubicBezTo>
                  <a:pt x="19" y="18"/>
                  <a:pt x="20" y="18"/>
                  <a:pt x="20" y="18"/>
                </a:cubicBezTo>
                <a:cubicBezTo>
                  <a:pt x="20" y="19"/>
                  <a:pt x="20" y="19"/>
                  <a:pt x="20" y="19"/>
                </a:cubicBezTo>
                <a:cubicBezTo>
                  <a:pt x="33" y="19"/>
                  <a:pt x="33" y="19"/>
                  <a:pt x="33" y="19"/>
                </a:cubicBezTo>
                <a:cubicBezTo>
                  <a:pt x="33" y="19"/>
                  <a:pt x="34" y="19"/>
                  <a:pt x="34" y="19"/>
                </a:cubicBezTo>
                <a:close/>
                <a:moveTo>
                  <a:pt x="20" y="20"/>
                </a:moveTo>
                <a:cubicBezTo>
                  <a:pt x="20" y="21"/>
                  <a:pt x="20" y="21"/>
                  <a:pt x="20" y="21"/>
                </a:cubicBezTo>
                <a:cubicBezTo>
                  <a:pt x="20" y="21"/>
                  <a:pt x="19" y="21"/>
                  <a:pt x="19" y="21"/>
                </a:cubicBezTo>
                <a:cubicBezTo>
                  <a:pt x="15" y="21"/>
                  <a:pt x="15" y="21"/>
                  <a:pt x="15" y="21"/>
                </a:cubicBezTo>
                <a:cubicBezTo>
                  <a:pt x="15" y="21"/>
                  <a:pt x="14" y="21"/>
                  <a:pt x="14" y="21"/>
                </a:cubicBezTo>
                <a:cubicBezTo>
                  <a:pt x="14" y="20"/>
                  <a:pt x="14" y="20"/>
                  <a:pt x="14" y="20"/>
                </a:cubicBezTo>
                <a:cubicBezTo>
                  <a:pt x="1" y="20"/>
                  <a:pt x="1" y="20"/>
                  <a:pt x="1" y="20"/>
                </a:cubicBezTo>
                <a:cubicBezTo>
                  <a:pt x="1" y="20"/>
                  <a:pt x="0" y="20"/>
                  <a:pt x="0" y="20"/>
                </a:cubicBezTo>
                <a:cubicBezTo>
                  <a:pt x="0" y="24"/>
                  <a:pt x="0" y="24"/>
                  <a:pt x="0" y="24"/>
                </a:cubicBezTo>
                <a:cubicBezTo>
                  <a:pt x="0" y="25"/>
                  <a:pt x="1" y="26"/>
                  <a:pt x="3" y="26"/>
                </a:cubicBezTo>
                <a:cubicBezTo>
                  <a:pt x="31" y="26"/>
                  <a:pt x="31" y="26"/>
                  <a:pt x="31" y="26"/>
                </a:cubicBezTo>
                <a:cubicBezTo>
                  <a:pt x="33" y="26"/>
                  <a:pt x="34" y="25"/>
                  <a:pt x="34" y="24"/>
                </a:cubicBezTo>
                <a:cubicBezTo>
                  <a:pt x="34" y="20"/>
                  <a:pt x="34" y="20"/>
                  <a:pt x="34" y="20"/>
                </a:cubicBezTo>
                <a:cubicBezTo>
                  <a:pt x="34" y="20"/>
                  <a:pt x="33" y="20"/>
                  <a:pt x="33" y="20"/>
                </a:cubicBezTo>
                <a:lnTo>
                  <a:pt x="20" y="20"/>
                </a:lnTo>
                <a:close/>
              </a:path>
            </a:pathLst>
          </a:custGeom>
          <a:solidFill>
            <a:schemeClr val="tx1">
              <a:lumMod val="75000"/>
              <a:lumOff val="25000"/>
            </a:schemeClr>
          </a:solidFill>
          <a:ln>
            <a:noFill/>
          </a:ln>
        </p:spPr>
        <p:txBody>
          <a:bodyPr vert="horz" wrap="square" lIns="243778" tIns="121888" rIns="243778" bIns="121888" numCol="1" anchor="t" anchorCtr="0" compatLnSpc="1">
            <a:prstTxWarp prst="textNoShape">
              <a:avLst/>
            </a:prstTxWarp>
          </a:bodyPr>
          <a:lstStyle/>
          <a:p>
            <a:endParaRPr lang="en-US" sz="3732"/>
          </a:p>
        </p:txBody>
      </p:sp>
      <p:sp>
        <p:nvSpPr>
          <p:cNvPr id="217" name="Freeform 243"/>
          <p:cNvSpPr>
            <a:spLocks noEditPoints="1"/>
          </p:cNvSpPr>
          <p:nvPr/>
        </p:nvSpPr>
        <p:spPr bwMode="auto">
          <a:xfrm>
            <a:off x="6317682" y="5066658"/>
            <a:ext cx="517598" cy="521216"/>
          </a:xfrm>
          <a:custGeom>
            <a:avLst/>
            <a:gdLst>
              <a:gd name="T0" fmla="*/ 1 w 27"/>
              <a:gd name="T1" fmla="*/ 27 h 27"/>
              <a:gd name="T2" fmla="*/ 0 w 27"/>
              <a:gd name="T3" fmla="*/ 27 h 27"/>
              <a:gd name="T4" fmla="*/ 0 w 27"/>
              <a:gd name="T5" fmla="*/ 26 h 27"/>
              <a:gd name="T6" fmla="*/ 0 w 27"/>
              <a:gd name="T7" fmla="*/ 1 h 27"/>
              <a:gd name="T8" fmla="*/ 0 w 27"/>
              <a:gd name="T9" fmla="*/ 1 h 27"/>
              <a:gd name="T10" fmla="*/ 1 w 27"/>
              <a:gd name="T11" fmla="*/ 1 h 27"/>
              <a:gd name="T12" fmla="*/ 2 w 27"/>
              <a:gd name="T13" fmla="*/ 1 h 27"/>
              <a:gd name="T14" fmla="*/ 2 w 27"/>
              <a:gd name="T15" fmla="*/ 25 h 27"/>
              <a:gd name="T16" fmla="*/ 26 w 27"/>
              <a:gd name="T17" fmla="*/ 25 h 27"/>
              <a:gd name="T18" fmla="*/ 26 w 27"/>
              <a:gd name="T19" fmla="*/ 26 h 27"/>
              <a:gd name="T20" fmla="*/ 26 w 27"/>
              <a:gd name="T21" fmla="*/ 27 h 27"/>
              <a:gd name="T22" fmla="*/ 26 w 27"/>
              <a:gd name="T23" fmla="*/ 27 h 27"/>
              <a:gd name="T24" fmla="*/ 1 w 27"/>
              <a:gd name="T25" fmla="*/ 27 h 27"/>
              <a:gd name="T26" fmla="*/ 3 w 27"/>
              <a:gd name="T27" fmla="*/ 21 h 27"/>
              <a:gd name="T28" fmla="*/ 3 w 27"/>
              <a:gd name="T29" fmla="*/ 23 h 27"/>
              <a:gd name="T30" fmla="*/ 4 w 27"/>
              <a:gd name="T31" fmla="*/ 23 h 27"/>
              <a:gd name="T32" fmla="*/ 6 w 27"/>
              <a:gd name="T33" fmla="*/ 23 h 27"/>
              <a:gd name="T34" fmla="*/ 12 w 27"/>
              <a:gd name="T35" fmla="*/ 16 h 27"/>
              <a:gd name="T36" fmla="*/ 19 w 27"/>
              <a:gd name="T37" fmla="*/ 16 h 27"/>
              <a:gd name="T38" fmla="*/ 19 w 27"/>
              <a:gd name="T39" fmla="*/ 15 h 27"/>
              <a:gd name="T40" fmla="*/ 20 w 27"/>
              <a:gd name="T41" fmla="*/ 15 h 27"/>
              <a:gd name="T42" fmla="*/ 24 w 27"/>
              <a:gd name="T43" fmla="*/ 9 h 27"/>
              <a:gd name="T44" fmla="*/ 24 w 27"/>
              <a:gd name="T45" fmla="*/ 11 h 27"/>
              <a:gd name="T46" fmla="*/ 25 w 27"/>
              <a:gd name="T47" fmla="*/ 12 h 27"/>
              <a:gd name="T48" fmla="*/ 26 w 27"/>
              <a:gd name="T49" fmla="*/ 12 h 27"/>
              <a:gd name="T50" fmla="*/ 27 w 27"/>
              <a:gd name="T51" fmla="*/ 11 h 27"/>
              <a:gd name="T52" fmla="*/ 27 w 27"/>
              <a:gd name="T53" fmla="*/ 0 h 27"/>
              <a:gd name="T54" fmla="*/ 17 w 27"/>
              <a:gd name="T55" fmla="*/ 5 h 27"/>
              <a:gd name="T56" fmla="*/ 17 w 27"/>
              <a:gd name="T57" fmla="*/ 6 h 27"/>
              <a:gd name="T58" fmla="*/ 17 w 27"/>
              <a:gd name="T59" fmla="*/ 7 h 27"/>
              <a:gd name="T60" fmla="*/ 19 w 27"/>
              <a:gd name="T61" fmla="*/ 8 h 27"/>
              <a:gd name="T62" fmla="*/ 21 w 27"/>
              <a:gd name="T63" fmla="*/ 7 h 27"/>
              <a:gd name="T64" fmla="*/ 18 w 27"/>
              <a:gd name="T65" fmla="*/ 12 h 27"/>
              <a:gd name="T66" fmla="*/ 11 w 27"/>
              <a:gd name="T67" fmla="*/ 12 h 27"/>
              <a:gd name="T68" fmla="*/ 10 w 27"/>
              <a:gd name="T69" fmla="*/ 12 h 27"/>
              <a:gd name="T70" fmla="*/ 10 w 27"/>
              <a:gd name="T71" fmla="*/ 13 h 27"/>
              <a:gd name="T72" fmla="*/ 3 w 27"/>
              <a:gd name="T73" fmla="*/ 2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7" h="27">
                <a:moveTo>
                  <a:pt x="1" y="27"/>
                </a:moveTo>
                <a:cubicBezTo>
                  <a:pt x="0" y="27"/>
                  <a:pt x="0" y="27"/>
                  <a:pt x="0" y="27"/>
                </a:cubicBezTo>
                <a:cubicBezTo>
                  <a:pt x="0" y="27"/>
                  <a:pt x="0" y="27"/>
                  <a:pt x="0" y="26"/>
                </a:cubicBezTo>
                <a:cubicBezTo>
                  <a:pt x="0" y="1"/>
                  <a:pt x="0" y="1"/>
                  <a:pt x="0" y="1"/>
                </a:cubicBezTo>
                <a:cubicBezTo>
                  <a:pt x="0" y="1"/>
                  <a:pt x="0" y="1"/>
                  <a:pt x="0" y="1"/>
                </a:cubicBezTo>
                <a:cubicBezTo>
                  <a:pt x="0" y="1"/>
                  <a:pt x="1" y="1"/>
                  <a:pt x="1" y="1"/>
                </a:cubicBezTo>
                <a:cubicBezTo>
                  <a:pt x="1" y="1"/>
                  <a:pt x="2" y="1"/>
                  <a:pt x="2" y="1"/>
                </a:cubicBezTo>
                <a:cubicBezTo>
                  <a:pt x="2" y="25"/>
                  <a:pt x="2" y="25"/>
                  <a:pt x="2" y="25"/>
                </a:cubicBezTo>
                <a:cubicBezTo>
                  <a:pt x="26" y="25"/>
                  <a:pt x="26" y="25"/>
                  <a:pt x="26" y="25"/>
                </a:cubicBezTo>
                <a:cubicBezTo>
                  <a:pt x="26" y="25"/>
                  <a:pt x="26" y="25"/>
                  <a:pt x="26" y="26"/>
                </a:cubicBezTo>
                <a:cubicBezTo>
                  <a:pt x="26" y="26"/>
                  <a:pt x="26" y="26"/>
                  <a:pt x="26" y="27"/>
                </a:cubicBezTo>
                <a:cubicBezTo>
                  <a:pt x="26" y="27"/>
                  <a:pt x="26" y="27"/>
                  <a:pt x="26" y="27"/>
                </a:cubicBezTo>
                <a:cubicBezTo>
                  <a:pt x="1" y="27"/>
                  <a:pt x="1" y="27"/>
                  <a:pt x="1" y="27"/>
                </a:cubicBezTo>
                <a:close/>
                <a:moveTo>
                  <a:pt x="3" y="21"/>
                </a:moveTo>
                <a:cubicBezTo>
                  <a:pt x="3" y="21"/>
                  <a:pt x="3" y="22"/>
                  <a:pt x="3" y="23"/>
                </a:cubicBezTo>
                <a:cubicBezTo>
                  <a:pt x="4" y="23"/>
                  <a:pt x="4" y="23"/>
                  <a:pt x="4" y="23"/>
                </a:cubicBezTo>
                <a:cubicBezTo>
                  <a:pt x="5" y="24"/>
                  <a:pt x="6" y="24"/>
                  <a:pt x="6" y="23"/>
                </a:cubicBezTo>
                <a:cubicBezTo>
                  <a:pt x="12" y="16"/>
                  <a:pt x="12" y="16"/>
                  <a:pt x="12" y="16"/>
                </a:cubicBezTo>
                <a:cubicBezTo>
                  <a:pt x="19" y="16"/>
                  <a:pt x="19" y="16"/>
                  <a:pt x="19" y="16"/>
                </a:cubicBezTo>
                <a:cubicBezTo>
                  <a:pt x="19" y="16"/>
                  <a:pt x="19" y="15"/>
                  <a:pt x="19" y="15"/>
                </a:cubicBezTo>
                <a:cubicBezTo>
                  <a:pt x="20" y="15"/>
                  <a:pt x="20" y="15"/>
                  <a:pt x="20" y="15"/>
                </a:cubicBezTo>
                <a:cubicBezTo>
                  <a:pt x="24" y="9"/>
                  <a:pt x="24" y="9"/>
                  <a:pt x="24" y="9"/>
                </a:cubicBezTo>
                <a:cubicBezTo>
                  <a:pt x="24" y="11"/>
                  <a:pt x="24" y="11"/>
                  <a:pt x="24" y="11"/>
                </a:cubicBezTo>
                <a:cubicBezTo>
                  <a:pt x="24" y="11"/>
                  <a:pt x="24" y="12"/>
                  <a:pt x="25" y="12"/>
                </a:cubicBezTo>
                <a:cubicBezTo>
                  <a:pt x="26" y="12"/>
                  <a:pt x="26" y="12"/>
                  <a:pt x="26" y="12"/>
                </a:cubicBezTo>
                <a:cubicBezTo>
                  <a:pt x="27" y="12"/>
                  <a:pt x="27" y="11"/>
                  <a:pt x="27" y="11"/>
                </a:cubicBezTo>
                <a:cubicBezTo>
                  <a:pt x="27" y="7"/>
                  <a:pt x="27" y="4"/>
                  <a:pt x="27" y="0"/>
                </a:cubicBezTo>
                <a:cubicBezTo>
                  <a:pt x="23" y="2"/>
                  <a:pt x="20" y="3"/>
                  <a:pt x="17" y="5"/>
                </a:cubicBezTo>
                <a:cubicBezTo>
                  <a:pt x="17" y="5"/>
                  <a:pt x="16" y="6"/>
                  <a:pt x="17" y="6"/>
                </a:cubicBezTo>
                <a:cubicBezTo>
                  <a:pt x="17" y="7"/>
                  <a:pt x="17" y="7"/>
                  <a:pt x="17" y="7"/>
                </a:cubicBezTo>
                <a:cubicBezTo>
                  <a:pt x="17" y="8"/>
                  <a:pt x="18" y="8"/>
                  <a:pt x="19" y="8"/>
                </a:cubicBezTo>
                <a:cubicBezTo>
                  <a:pt x="21" y="7"/>
                  <a:pt x="21" y="7"/>
                  <a:pt x="21" y="7"/>
                </a:cubicBezTo>
                <a:cubicBezTo>
                  <a:pt x="18" y="12"/>
                  <a:pt x="18" y="12"/>
                  <a:pt x="18" y="12"/>
                </a:cubicBezTo>
                <a:cubicBezTo>
                  <a:pt x="11" y="12"/>
                  <a:pt x="11" y="12"/>
                  <a:pt x="11" y="12"/>
                </a:cubicBezTo>
                <a:cubicBezTo>
                  <a:pt x="11" y="12"/>
                  <a:pt x="10" y="12"/>
                  <a:pt x="10" y="12"/>
                </a:cubicBezTo>
                <a:cubicBezTo>
                  <a:pt x="10" y="12"/>
                  <a:pt x="10" y="13"/>
                  <a:pt x="10" y="13"/>
                </a:cubicBezTo>
                <a:lnTo>
                  <a:pt x="3" y="21"/>
                </a:lnTo>
                <a:close/>
              </a:path>
            </a:pathLst>
          </a:custGeom>
          <a:solidFill>
            <a:schemeClr val="tx1">
              <a:lumMod val="75000"/>
              <a:lumOff val="25000"/>
            </a:schemeClr>
          </a:solidFill>
          <a:ln>
            <a:noFill/>
          </a:ln>
        </p:spPr>
        <p:txBody>
          <a:bodyPr vert="horz" wrap="square" lIns="243778" tIns="121888" rIns="243778" bIns="121888" numCol="1" anchor="t" anchorCtr="0" compatLnSpc="1">
            <a:prstTxWarp prst="textNoShape">
              <a:avLst/>
            </a:prstTxWarp>
          </a:bodyPr>
          <a:lstStyle/>
          <a:p>
            <a:endParaRPr lang="en-US" sz="3732"/>
          </a:p>
        </p:txBody>
      </p:sp>
      <p:sp>
        <p:nvSpPr>
          <p:cNvPr id="218" name="Freeform 244"/>
          <p:cNvSpPr>
            <a:spLocks noEditPoints="1"/>
          </p:cNvSpPr>
          <p:nvPr/>
        </p:nvSpPr>
        <p:spPr bwMode="auto">
          <a:xfrm>
            <a:off x="7544712" y="5088376"/>
            <a:ext cx="517598" cy="499500"/>
          </a:xfrm>
          <a:custGeom>
            <a:avLst/>
            <a:gdLst>
              <a:gd name="T0" fmla="*/ 6 w 27"/>
              <a:gd name="T1" fmla="*/ 1 h 26"/>
              <a:gd name="T2" fmla="*/ 12 w 27"/>
              <a:gd name="T3" fmla="*/ 8 h 26"/>
              <a:gd name="T4" fmla="*/ 19 w 27"/>
              <a:gd name="T5" fmla="*/ 8 h 26"/>
              <a:gd name="T6" fmla="*/ 20 w 27"/>
              <a:gd name="T7" fmla="*/ 8 h 26"/>
              <a:gd name="T8" fmla="*/ 20 w 27"/>
              <a:gd name="T9" fmla="*/ 9 h 26"/>
              <a:gd name="T10" fmla="*/ 24 w 27"/>
              <a:gd name="T11" fmla="*/ 15 h 26"/>
              <a:gd name="T12" fmla="*/ 24 w 27"/>
              <a:gd name="T13" fmla="*/ 13 h 26"/>
              <a:gd name="T14" fmla="*/ 25 w 27"/>
              <a:gd name="T15" fmla="*/ 12 h 26"/>
              <a:gd name="T16" fmla="*/ 26 w 27"/>
              <a:gd name="T17" fmla="*/ 12 h 26"/>
              <a:gd name="T18" fmla="*/ 27 w 27"/>
              <a:gd name="T19" fmla="*/ 13 h 26"/>
              <a:gd name="T20" fmla="*/ 27 w 27"/>
              <a:gd name="T21" fmla="*/ 24 h 26"/>
              <a:gd name="T22" fmla="*/ 18 w 27"/>
              <a:gd name="T23" fmla="*/ 19 h 26"/>
              <a:gd name="T24" fmla="*/ 17 w 27"/>
              <a:gd name="T25" fmla="*/ 17 h 26"/>
              <a:gd name="T26" fmla="*/ 18 w 27"/>
              <a:gd name="T27" fmla="*/ 16 h 26"/>
              <a:gd name="T28" fmla="*/ 19 w 27"/>
              <a:gd name="T29" fmla="*/ 16 h 26"/>
              <a:gd name="T30" fmla="*/ 21 w 27"/>
              <a:gd name="T31" fmla="*/ 17 h 26"/>
              <a:gd name="T32" fmla="*/ 18 w 27"/>
              <a:gd name="T33" fmla="*/ 12 h 26"/>
              <a:gd name="T34" fmla="*/ 11 w 27"/>
              <a:gd name="T35" fmla="*/ 12 h 26"/>
              <a:gd name="T36" fmla="*/ 11 w 27"/>
              <a:gd name="T37" fmla="*/ 11 h 26"/>
              <a:gd name="T38" fmla="*/ 10 w 27"/>
              <a:gd name="T39" fmla="*/ 11 h 26"/>
              <a:gd name="T40" fmla="*/ 6 w 27"/>
              <a:gd name="T41" fmla="*/ 5 h 26"/>
              <a:gd name="T42" fmla="*/ 4 w 27"/>
              <a:gd name="T43" fmla="*/ 3 h 26"/>
              <a:gd name="T44" fmla="*/ 4 w 27"/>
              <a:gd name="T45" fmla="*/ 1 h 26"/>
              <a:gd name="T46" fmla="*/ 5 w 27"/>
              <a:gd name="T47" fmla="*/ 0 h 26"/>
              <a:gd name="T48" fmla="*/ 6 w 27"/>
              <a:gd name="T49" fmla="*/ 1 h 26"/>
              <a:gd name="T50" fmla="*/ 1 w 27"/>
              <a:gd name="T51" fmla="*/ 26 h 26"/>
              <a:gd name="T52" fmla="*/ 26 w 27"/>
              <a:gd name="T53" fmla="*/ 26 h 26"/>
              <a:gd name="T54" fmla="*/ 27 w 27"/>
              <a:gd name="T55" fmla="*/ 26 h 26"/>
              <a:gd name="T56" fmla="*/ 27 w 27"/>
              <a:gd name="T57" fmla="*/ 25 h 26"/>
              <a:gd name="T58" fmla="*/ 26 w 27"/>
              <a:gd name="T59" fmla="*/ 24 h 26"/>
              <a:gd name="T60" fmla="*/ 2 w 27"/>
              <a:gd name="T61" fmla="*/ 24 h 26"/>
              <a:gd name="T62" fmla="*/ 2 w 27"/>
              <a:gd name="T63" fmla="*/ 0 h 26"/>
              <a:gd name="T64" fmla="*/ 2 w 27"/>
              <a:gd name="T65" fmla="*/ 0 h 26"/>
              <a:gd name="T66" fmla="*/ 0 w 27"/>
              <a:gd name="T67" fmla="*/ 0 h 26"/>
              <a:gd name="T68" fmla="*/ 0 w 27"/>
              <a:gd name="T69" fmla="*/ 0 h 26"/>
              <a:gd name="T70" fmla="*/ 0 w 27"/>
              <a:gd name="T71" fmla="*/ 25 h 26"/>
              <a:gd name="T72" fmla="*/ 1 w 27"/>
              <a:gd name="T73"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7" h="26">
                <a:moveTo>
                  <a:pt x="6" y="1"/>
                </a:moveTo>
                <a:cubicBezTo>
                  <a:pt x="12" y="8"/>
                  <a:pt x="12" y="8"/>
                  <a:pt x="12" y="8"/>
                </a:cubicBezTo>
                <a:cubicBezTo>
                  <a:pt x="19" y="8"/>
                  <a:pt x="19" y="8"/>
                  <a:pt x="19" y="8"/>
                </a:cubicBezTo>
                <a:cubicBezTo>
                  <a:pt x="19" y="8"/>
                  <a:pt x="20" y="8"/>
                  <a:pt x="20" y="8"/>
                </a:cubicBezTo>
                <a:cubicBezTo>
                  <a:pt x="20" y="8"/>
                  <a:pt x="20" y="9"/>
                  <a:pt x="20" y="9"/>
                </a:cubicBezTo>
                <a:cubicBezTo>
                  <a:pt x="24" y="15"/>
                  <a:pt x="24" y="15"/>
                  <a:pt x="24" y="15"/>
                </a:cubicBezTo>
                <a:cubicBezTo>
                  <a:pt x="24" y="13"/>
                  <a:pt x="24" y="13"/>
                  <a:pt x="24" y="13"/>
                </a:cubicBezTo>
                <a:cubicBezTo>
                  <a:pt x="24" y="12"/>
                  <a:pt x="25" y="12"/>
                  <a:pt x="25" y="12"/>
                </a:cubicBezTo>
                <a:cubicBezTo>
                  <a:pt x="26" y="12"/>
                  <a:pt x="26" y="12"/>
                  <a:pt x="26" y="12"/>
                </a:cubicBezTo>
                <a:cubicBezTo>
                  <a:pt x="27" y="12"/>
                  <a:pt x="27" y="12"/>
                  <a:pt x="27" y="13"/>
                </a:cubicBezTo>
                <a:cubicBezTo>
                  <a:pt x="27" y="24"/>
                  <a:pt x="27" y="24"/>
                  <a:pt x="27" y="24"/>
                </a:cubicBezTo>
                <a:cubicBezTo>
                  <a:pt x="18" y="19"/>
                  <a:pt x="18" y="19"/>
                  <a:pt x="18" y="19"/>
                </a:cubicBezTo>
                <a:cubicBezTo>
                  <a:pt x="17" y="19"/>
                  <a:pt x="17" y="18"/>
                  <a:pt x="17" y="17"/>
                </a:cubicBezTo>
                <a:cubicBezTo>
                  <a:pt x="18" y="16"/>
                  <a:pt x="18" y="16"/>
                  <a:pt x="18" y="16"/>
                </a:cubicBezTo>
                <a:cubicBezTo>
                  <a:pt x="18" y="16"/>
                  <a:pt x="19" y="16"/>
                  <a:pt x="19" y="16"/>
                </a:cubicBezTo>
                <a:cubicBezTo>
                  <a:pt x="21" y="17"/>
                  <a:pt x="21" y="17"/>
                  <a:pt x="21" y="17"/>
                </a:cubicBezTo>
                <a:cubicBezTo>
                  <a:pt x="18" y="12"/>
                  <a:pt x="18" y="12"/>
                  <a:pt x="18" y="12"/>
                </a:cubicBezTo>
                <a:cubicBezTo>
                  <a:pt x="11" y="12"/>
                  <a:pt x="11" y="12"/>
                  <a:pt x="11" y="12"/>
                </a:cubicBezTo>
                <a:cubicBezTo>
                  <a:pt x="11" y="12"/>
                  <a:pt x="11" y="11"/>
                  <a:pt x="11" y="11"/>
                </a:cubicBezTo>
                <a:cubicBezTo>
                  <a:pt x="10" y="11"/>
                  <a:pt x="10" y="11"/>
                  <a:pt x="10" y="11"/>
                </a:cubicBezTo>
                <a:cubicBezTo>
                  <a:pt x="6" y="5"/>
                  <a:pt x="6" y="5"/>
                  <a:pt x="6" y="5"/>
                </a:cubicBezTo>
                <a:cubicBezTo>
                  <a:pt x="4" y="3"/>
                  <a:pt x="4" y="3"/>
                  <a:pt x="4" y="3"/>
                </a:cubicBezTo>
                <a:cubicBezTo>
                  <a:pt x="3" y="2"/>
                  <a:pt x="3" y="1"/>
                  <a:pt x="4" y="1"/>
                </a:cubicBezTo>
                <a:cubicBezTo>
                  <a:pt x="5" y="0"/>
                  <a:pt x="5" y="0"/>
                  <a:pt x="5" y="0"/>
                </a:cubicBezTo>
                <a:cubicBezTo>
                  <a:pt x="5" y="0"/>
                  <a:pt x="6" y="0"/>
                  <a:pt x="6" y="1"/>
                </a:cubicBezTo>
                <a:close/>
                <a:moveTo>
                  <a:pt x="1" y="26"/>
                </a:moveTo>
                <a:cubicBezTo>
                  <a:pt x="26" y="26"/>
                  <a:pt x="26" y="26"/>
                  <a:pt x="26" y="26"/>
                </a:cubicBezTo>
                <a:cubicBezTo>
                  <a:pt x="27" y="26"/>
                  <a:pt x="27" y="26"/>
                  <a:pt x="27" y="26"/>
                </a:cubicBezTo>
                <a:cubicBezTo>
                  <a:pt x="27" y="25"/>
                  <a:pt x="27" y="25"/>
                  <a:pt x="27" y="25"/>
                </a:cubicBezTo>
                <a:cubicBezTo>
                  <a:pt x="27" y="24"/>
                  <a:pt x="27" y="24"/>
                  <a:pt x="26" y="24"/>
                </a:cubicBezTo>
                <a:cubicBezTo>
                  <a:pt x="2" y="24"/>
                  <a:pt x="2" y="24"/>
                  <a:pt x="2" y="24"/>
                </a:cubicBezTo>
                <a:cubicBezTo>
                  <a:pt x="2" y="0"/>
                  <a:pt x="2" y="0"/>
                  <a:pt x="2" y="0"/>
                </a:cubicBezTo>
                <a:cubicBezTo>
                  <a:pt x="2" y="0"/>
                  <a:pt x="2" y="0"/>
                  <a:pt x="2" y="0"/>
                </a:cubicBezTo>
                <a:cubicBezTo>
                  <a:pt x="1" y="0"/>
                  <a:pt x="1" y="0"/>
                  <a:pt x="0" y="0"/>
                </a:cubicBezTo>
                <a:cubicBezTo>
                  <a:pt x="0" y="0"/>
                  <a:pt x="0" y="0"/>
                  <a:pt x="0" y="0"/>
                </a:cubicBezTo>
                <a:cubicBezTo>
                  <a:pt x="0" y="25"/>
                  <a:pt x="0" y="25"/>
                  <a:pt x="0" y="25"/>
                </a:cubicBezTo>
                <a:cubicBezTo>
                  <a:pt x="0" y="26"/>
                  <a:pt x="1" y="26"/>
                  <a:pt x="1" y="26"/>
                </a:cubicBezTo>
                <a:close/>
              </a:path>
            </a:pathLst>
          </a:custGeom>
          <a:solidFill>
            <a:schemeClr val="tx1">
              <a:lumMod val="75000"/>
              <a:lumOff val="25000"/>
            </a:schemeClr>
          </a:solidFill>
          <a:ln>
            <a:noFill/>
          </a:ln>
        </p:spPr>
        <p:txBody>
          <a:bodyPr vert="horz" wrap="square" lIns="243778" tIns="121888" rIns="243778" bIns="121888" numCol="1" anchor="t" anchorCtr="0" compatLnSpc="1">
            <a:prstTxWarp prst="textNoShape">
              <a:avLst/>
            </a:prstTxWarp>
          </a:bodyPr>
          <a:lstStyle/>
          <a:p>
            <a:endParaRPr lang="en-US" sz="3732"/>
          </a:p>
        </p:txBody>
      </p:sp>
      <p:sp>
        <p:nvSpPr>
          <p:cNvPr id="219" name="Freeform 245"/>
          <p:cNvSpPr>
            <a:spLocks noEditPoints="1"/>
          </p:cNvSpPr>
          <p:nvPr/>
        </p:nvSpPr>
        <p:spPr bwMode="auto">
          <a:xfrm>
            <a:off x="12496267" y="5030462"/>
            <a:ext cx="557412" cy="557412"/>
          </a:xfrm>
          <a:custGeom>
            <a:avLst/>
            <a:gdLst>
              <a:gd name="T0" fmla="*/ 0 w 29"/>
              <a:gd name="T1" fmla="*/ 15 h 29"/>
              <a:gd name="T2" fmla="*/ 29 w 29"/>
              <a:gd name="T3" fmla="*/ 15 h 29"/>
              <a:gd name="T4" fmla="*/ 15 w 29"/>
              <a:gd name="T5" fmla="*/ 15 h 29"/>
              <a:gd name="T6" fmla="*/ 26 w 29"/>
              <a:gd name="T7" fmla="*/ 15 h 29"/>
              <a:gd name="T8" fmla="*/ 25 w 29"/>
              <a:gd name="T9" fmla="*/ 19 h 29"/>
              <a:gd name="T10" fmla="*/ 19 w 29"/>
              <a:gd name="T11" fmla="*/ 26 h 29"/>
              <a:gd name="T12" fmla="*/ 10 w 29"/>
              <a:gd name="T13" fmla="*/ 26 h 29"/>
              <a:gd name="T14" fmla="*/ 7 w 29"/>
              <a:gd name="T15" fmla="*/ 23 h 29"/>
              <a:gd name="T16" fmla="*/ 15 w 29"/>
              <a:gd name="T17" fmla="*/ 15 h 29"/>
              <a:gd name="T18" fmla="*/ 8 w 29"/>
              <a:gd name="T19" fmla="*/ 23 h 29"/>
              <a:gd name="T20" fmla="*/ 25 w 29"/>
              <a:gd name="T21" fmla="*/ 17 h 29"/>
              <a:gd name="T22" fmla="*/ 22 w 29"/>
              <a:gd name="T23" fmla="*/ 22 h 29"/>
              <a:gd name="T24" fmla="*/ 14 w 29"/>
              <a:gd name="T25" fmla="*/ 25 h 29"/>
              <a:gd name="T26" fmla="*/ 8 w 29"/>
              <a:gd name="T27" fmla="*/ 23 h 29"/>
              <a:gd name="T28" fmla="*/ 14 w 29"/>
              <a:gd name="T29" fmla="*/ 3 h 29"/>
              <a:gd name="T30" fmla="*/ 14 w 29"/>
              <a:gd name="T31" fmla="*/ 14 h 29"/>
              <a:gd name="T32" fmla="*/ 6 w 29"/>
              <a:gd name="T33" fmla="*/ 23 h 29"/>
              <a:gd name="T34" fmla="*/ 6 w 29"/>
              <a:gd name="T35" fmla="*/ 23 h 29"/>
              <a:gd name="T36" fmla="*/ 4 w 29"/>
              <a:gd name="T37" fmla="*/ 10 h 29"/>
              <a:gd name="T38" fmla="*/ 14 w 29"/>
              <a:gd name="T39" fmla="*/ 3 h 29"/>
              <a:gd name="T40" fmla="*/ 15 w 29"/>
              <a:gd name="T41" fmla="*/ 14 h 29"/>
              <a:gd name="T42" fmla="*/ 15 w 29"/>
              <a:gd name="T43" fmla="*/ 13 h 29"/>
              <a:gd name="T44" fmla="*/ 20 w 29"/>
              <a:gd name="T45" fmla="*/ 14 h 29"/>
              <a:gd name="T46" fmla="*/ 15 w 29"/>
              <a:gd name="T47" fmla="*/ 12 h 29"/>
              <a:gd name="T48" fmla="*/ 20 w 29"/>
              <a:gd name="T49" fmla="*/ 14 h 29"/>
              <a:gd name="T50" fmla="*/ 21 w 29"/>
              <a:gd name="T51" fmla="*/ 14 h 29"/>
              <a:gd name="T52" fmla="*/ 15 w 29"/>
              <a:gd name="T53" fmla="*/ 6 h 29"/>
              <a:gd name="T54" fmla="*/ 26 w 29"/>
              <a:gd name="T55" fmla="*/ 13 h 29"/>
              <a:gd name="T56" fmla="*/ 26 w 29"/>
              <a:gd name="T57" fmla="*/ 14 h 29"/>
              <a:gd name="T58" fmla="*/ 25 w 29"/>
              <a:gd name="T59" fmla="*/ 14 h 29"/>
              <a:gd name="T60" fmla="*/ 15 w 29"/>
              <a:gd name="T61" fmla="*/ 3 h 29"/>
              <a:gd name="T62" fmla="*/ 15 w 29"/>
              <a:gd name="T63" fmla="*/ 3 h 29"/>
              <a:gd name="T64" fmla="*/ 26 w 29"/>
              <a:gd name="T65" fmla="*/ 13 h 29"/>
              <a:gd name="T66" fmla="*/ 19 w 29"/>
              <a:gd name="T67" fmla="*/ 4 h 29"/>
              <a:gd name="T68" fmla="*/ 25 w 29"/>
              <a:gd name="T69" fmla="*/ 10 h 29"/>
              <a:gd name="T70" fmla="*/ 18 w 29"/>
              <a:gd name="T71" fmla="*/ 4 h 29"/>
              <a:gd name="T72" fmla="*/ 27 w 29"/>
              <a:gd name="T73" fmla="*/ 15 h 29"/>
              <a:gd name="T74" fmla="*/ 2 w 29"/>
              <a:gd name="T75" fmla="*/ 15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9" h="29">
                <a:moveTo>
                  <a:pt x="14" y="0"/>
                </a:moveTo>
                <a:cubicBezTo>
                  <a:pt x="6" y="0"/>
                  <a:pt x="0" y="7"/>
                  <a:pt x="0" y="15"/>
                </a:cubicBezTo>
                <a:cubicBezTo>
                  <a:pt x="0" y="23"/>
                  <a:pt x="6" y="29"/>
                  <a:pt x="14" y="29"/>
                </a:cubicBezTo>
                <a:cubicBezTo>
                  <a:pt x="22" y="29"/>
                  <a:pt x="29" y="23"/>
                  <a:pt x="29" y="15"/>
                </a:cubicBezTo>
                <a:cubicBezTo>
                  <a:pt x="29" y="7"/>
                  <a:pt x="22" y="0"/>
                  <a:pt x="14" y="0"/>
                </a:cubicBezTo>
                <a:close/>
                <a:moveTo>
                  <a:pt x="15" y="15"/>
                </a:moveTo>
                <a:cubicBezTo>
                  <a:pt x="26" y="15"/>
                  <a:pt x="26" y="15"/>
                  <a:pt x="26" y="15"/>
                </a:cubicBezTo>
                <a:cubicBezTo>
                  <a:pt x="26" y="15"/>
                  <a:pt x="26" y="15"/>
                  <a:pt x="26" y="15"/>
                </a:cubicBezTo>
                <a:cubicBezTo>
                  <a:pt x="26" y="15"/>
                  <a:pt x="26" y="16"/>
                  <a:pt x="26" y="16"/>
                </a:cubicBezTo>
                <a:cubicBezTo>
                  <a:pt x="26" y="17"/>
                  <a:pt x="26" y="18"/>
                  <a:pt x="25" y="19"/>
                </a:cubicBezTo>
                <a:cubicBezTo>
                  <a:pt x="25" y="21"/>
                  <a:pt x="24" y="22"/>
                  <a:pt x="23" y="23"/>
                </a:cubicBezTo>
                <a:cubicBezTo>
                  <a:pt x="22" y="24"/>
                  <a:pt x="20" y="25"/>
                  <a:pt x="19" y="26"/>
                </a:cubicBezTo>
                <a:cubicBezTo>
                  <a:pt x="18" y="26"/>
                  <a:pt x="16" y="27"/>
                  <a:pt x="14" y="27"/>
                </a:cubicBezTo>
                <a:cubicBezTo>
                  <a:pt x="13" y="27"/>
                  <a:pt x="11" y="26"/>
                  <a:pt x="10" y="26"/>
                </a:cubicBezTo>
                <a:cubicBezTo>
                  <a:pt x="9" y="25"/>
                  <a:pt x="8" y="24"/>
                  <a:pt x="7" y="24"/>
                </a:cubicBezTo>
                <a:cubicBezTo>
                  <a:pt x="7" y="24"/>
                  <a:pt x="7" y="23"/>
                  <a:pt x="7" y="23"/>
                </a:cubicBezTo>
                <a:cubicBezTo>
                  <a:pt x="7" y="23"/>
                  <a:pt x="7" y="23"/>
                  <a:pt x="7" y="23"/>
                </a:cubicBezTo>
                <a:cubicBezTo>
                  <a:pt x="15" y="15"/>
                  <a:pt x="15" y="15"/>
                  <a:pt x="15" y="15"/>
                </a:cubicBezTo>
                <a:cubicBezTo>
                  <a:pt x="15" y="15"/>
                  <a:pt x="15" y="15"/>
                  <a:pt x="15" y="15"/>
                </a:cubicBezTo>
                <a:close/>
                <a:moveTo>
                  <a:pt x="8" y="23"/>
                </a:moveTo>
                <a:cubicBezTo>
                  <a:pt x="15" y="17"/>
                  <a:pt x="15" y="17"/>
                  <a:pt x="15" y="17"/>
                </a:cubicBezTo>
                <a:cubicBezTo>
                  <a:pt x="25" y="17"/>
                  <a:pt x="25" y="17"/>
                  <a:pt x="25" y="17"/>
                </a:cubicBezTo>
                <a:cubicBezTo>
                  <a:pt x="25" y="17"/>
                  <a:pt x="24" y="18"/>
                  <a:pt x="24" y="19"/>
                </a:cubicBezTo>
                <a:cubicBezTo>
                  <a:pt x="24" y="20"/>
                  <a:pt x="23" y="21"/>
                  <a:pt x="22" y="22"/>
                </a:cubicBezTo>
                <a:cubicBezTo>
                  <a:pt x="21" y="23"/>
                  <a:pt x="20" y="24"/>
                  <a:pt x="18" y="24"/>
                </a:cubicBezTo>
                <a:cubicBezTo>
                  <a:pt x="17" y="25"/>
                  <a:pt x="16" y="25"/>
                  <a:pt x="14" y="25"/>
                </a:cubicBezTo>
                <a:cubicBezTo>
                  <a:pt x="13" y="25"/>
                  <a:pt x="12" y="25"/>
                  <a:pt x="10" y="24"/>
                </a:cubicBezTo>
                <a:cubicBezTo>
                  <a:pt x="10" y="24"/>
                  <a:pt x="9" y="24"/>
                  <a:pt x="8" y="23"/>
                </a:cubicBezTo>
                <a:close/>
                <a:moveTo>
                  <a:pt x="14" y="3"/>
                </a:moveTo>
                <a:cubicBezTo>
                  <a:pt x="14" y="3"/>
                  <a:pt x="14" y="3"/>
                  <a:pt x="14" y="3"/>
                </a:cubicBezTo>
                <a:cubicBezTo>
                  <a:pt x="14" y="3"/>
                  <a:pt x="14" y="3"/>
                  <a:pt x="14" y="3"/>
                </a:cubicBezTo>
                <a:cubicBezTo>
                  <a:pt x="14" y="14"/>
                  <a:pt x="14" y="14"/>
                  <a:pt x="14" y="14"/>
                </a:cubicBezTo>
                <a:cubicBezTo>
                  <a:pt x="14" y="15"/>
                  <a:pt x="14" y="15"/>
                  <a:pt x="14" y="15"/>
                </a:cubicBezTo>
                <a:cubicBezTo>
                  <a:pt x="6" y="23"/>
                  <a:pt x="6" y="23"/>
                  <a:pt x="6" y="23"/>
                </a:cubicBezTo>
                <a:cubicBezTo>
                  <a:pt x="6" y="23"/>
                  <a:pt x="6" y="23"/>
                  <a:pt x="6" y="23"/>
                </a:cubicBezTo>
                <a:cubicBezTo>
                  <a:pt x="6" y="23"/>
                  <a:pt x="6" y="23"/>
                  <a:pt x="6" y="23"/>
                </a:cubicBezTo>
                <a:cubicBezTo>
                  <a:pt x="5" y="22"/>
                  <a:pt x="4" y="20"/>
                  <a:pt x="4" y="19"/>
                </a:cubicBezTo>
                <a:cubicBezTo>
                  <a:pt x="2" y="16"/>
                  <a:pt x="2" y="13"/>
                  <a:pt x="4" y="10"/>
                </a:cubicBezTo>
                <a:cubicBezTo>
                  <a:pt x="4" y="9"/>
                  <a:pt x="5" y="8"/>
                  <a:pt x="6" y="7"/>
                </a:cubicBezTo>
                <a:cubicBezTo>
                  <a:pt x="8" y="4"/>
                  <a:pt x="11" y="3"/>
                  <a:pt x="14" y="3"/>
                </a:cubicBezTo>
                <a:close/>
                <a:moveTo>
                  <a:pt x="16" y="14"/>
                </a:moveTo>
                <a:cubicBezTo>
                  <a:pt x="15" y="14"/>
                  <a:pt x="15" y="14"/>
                  <a:pt x="15" y="14"/>
                </a:cubicBezTo>
                <a:cubicBezTo>
                  <a:pt x="15" y="14"/>
                  <a:pt x="15" y="14"/>
                  <a:pt x="15" y="14"/>
                </a:cubicBezTo>
                <a:cubicBezTo>
                  <a:pt x="15" y="13"/>
                  <a:pt x="15" y="13"/>
                  <a:pt x="15" y="13"/>
                </a:cubicBezTo>
                <a:cubicBezTo>
                  <a:pt x="16" y="14"/>
                  <a:pt x="16" y="14"/>
                  <a:pt x="16" y="14"/>
                </a:cubicBezTo>
                <a:close/>
                <a:moveTo>
                  <a:pt x="20" y="14"/>
                </a:moveTo>
                <a:cubicBezTo>
                  <a:pt x="18" y="14"/>
                  <a:pt x="18" y="14"/>
                  <a:pt x="18" y="14"/>
                </a:cubicBezTo>
                <a:cubicBezTo>
                  <a:pt x="15" y="12"/>
                  <a:pt x="15" y="12"/>
                  <a:pt x="15" y="12"/>
                </a:cubicBezTo>
                <a:cubicBezTo>
                  <a:pt x="15" y="9"/>
                  <a:pt x="15" y="9"/>
                  <a:pt x="15" y="9"/>
                </a:cubicBezTo>
                <a:cubicBezTo>
                  <a:pt x="20" y="14"/>
                  <a:pt x="20" y="14"/>
                  <a:pt x="20" y="14"/>
                </a:cubicBezTo>
                <a:close/>
                <a:moveTo>
                  <a:pt x="24" y="14"/>
                </a:moveTo>
                <a:cubicBezTo>
                  <a:pt x="21" y="14"/>
                  <a:pt x="21" y="14"/>
                  <a:pt x="21" y="14"/>
                </a:cubicBezTo>
                <a:cubicBezTo>
                  <a:pt x="15" y="8"/>
                  <a:pt x="15" y="8"/>
                  <a:pt x="15" y="8"/>
                </a:cubicBezTo>
                <a:cubicBezTo>
                  <a:pt x="15" y="6"/>
                  <a:pt x="15" y="6"/>
                  <a:pt x="15" y="6"/>
                </a:cubicBezTo>
                <a:cubicBezTo>
                  <a:pt x="24" y="14"/>
                  <a:pt x="24" y="14"/>
                  <a:pt x="24" y="14"/>
                </a:cubicBezTo>
                <a:close/>
                <a:moveTo>
                  <a:pt x="26" y="13"/>
                </a:moveTo>
                <a:cubicBezTo>
                  <a:pt x="26" y="13"/>
                  <a:pt x="26" y="14"/>
                  <a:pt x="26" y="14"/>
                </a:cubicBezTo>
                <a:cubicBezTo>
                  <a:pt x="26" y="14"/>
                  <a:pt x="26" y="14"/>
                  <a:pt x="26" y="14"/>
                </a:cubicBezTo>
                <a:cubicBezTo>
                  <a:pt x="26" y="14"/>
                  <a:pt x="26" y="14"/>
                  <a:pt x="26" y="14"/>
                </a:cubicBezTo>
                <a:cubicBezTo>
                  <a:pt x="25" y="14"/>
                  <a:pt x="25" y="14"/>
                  <a:pt x="25" y="14"/>
                </a:cubicBezTo>
                <a:cubicBezTo>
                  <a:pt x="15" y="4"/>
                  <a:pt x="15" y="4"/>
                  <a:pt x="15" y="4"/>
                </a:cubicBezTo>
                <a:cubicBezTo>
                  <a:pt x="15" y="3"/>
                  <a:pt x="15" y="3"/>
                  <a:pt x="15" y="3"/>
                </a:cubicBezTo>
                <a:cubicBezTo>
                  <a:pt x="15" y="3"/>
                  <a:pt x="15" y="3"/>
                  <a:pt x="15" y="3"/>
                </a:cubicBezTo>
                <a:cubicBezTo>
                  <a:pt x="15" y="3"/>
                  <a:pt x="15" y="3"/>
                  <a:pt x="15" y="3"/>
                </a:cubicBezTo>
                <a:cubicBezTo>
                  <a:pt x="16" y="3"/>
                  <a:pt x="16" y="3"/>
                  <a:pt x="16" y="3"/>
                </a:cubicBezTo>
                <a:cubicBezTo>
                  <a:pt x="26" y="13"/>
                  <a:pt x="26" y="13"/>
                  <a:pt x="26" y="13"/>
                </a:cubicBezTo>
                <a:close/>
                <a:moveTo>
                  <a:pt x="18" y="4"/>
                </a:moveTo>
                <a:cubicBezTo>
                  <a:pt x="18" y="4"/>
                  <a:pt x="19" y="4"/>
                  <a:pt x="19" y="4"/>
                </a:cubicBezTo>
                <a:cubicBezTo>
                  <a:pt x="20" y="5"/>
                  <a:pt x="22" y="5"/>
                  <a:pt x="23" y="7"/>
                </a:cubicBezTo>
                <a:cubicBezTo>
                  <a:pt x="24" y="8"/>
                  <a:pt x="25" y="9"/>
                  <a:pt x="25" y="10"/>
                </a:cubicBezTo>
                <a:cubicBezTo>
                  <a:pt x="25" y="11"/>
                  <a:pt x="26" y="11"/>
                  <a:pt x="26" y="12"/>
                </a:cubicBezTo>
                <a:cubicBezTo>
                  <a:pt x="18" y="4"/>
                  <a:pt x="18" y="4"/>
                  <a:pt x="18" y="4"/>
                </a:cubicBezTo>
                <a:close/>
                <a:moveTo>
                  <a:pt x="14" y="2"/>
                </a:moveTo>
                <a:cubicBezTo>
                  <a:pt x="21" y="2"/>
                  <a:pt x="27" y="8"/>
                  <a:pt x="27" y="15"/>
                </a:cubicBezTo>
                <a:cubicBezTo>
                  <a:pt x="27" y="22"/>
                  <a:pt x="21" y="27"/>
                  <a:pt x="14" y="27"/>
                </a:cubicBezTo>
                <a:cubicBezTo>
                  <a:pt x="8" y="27"/>
                  <a:pt x="2" y="22"/>
                  <a:pt x="2" y="15"/>
                </a:cubicBezTo>
                <a:cubicBezTo>
                  <a:pt x="2" y="8"/>
                  <a:pt x="8" y="2"/>
                  <a:pt x="14" y="2"/>
                </a:cubicBezTo>
                <a:close/>
              </a:path>
            </a:pathLst>
          </a:custGeom>
          <a:solidFill>
            <a:schemeClr val="tx1">
              <a:lumMod val="75000"/>
              <a:lumOff val="25000"/>
            </a:schemeClr>
          </a:solidFill>
          <a:ln>
            <a:noFill/>
          </a:ln>
        </p:spPr>
        <p:txBody>
          <a:bodyPr vert="horz" wrap="square" lIns="243778" tIns="121888" rIns="243778" bIns="121888" numCol="1" anchor="t" anchorCtr="0" compatLnSpc="1">
            <a:prstTxWarp prst="textNoShape">
              <a:avLst/>
            </a:prstTxWarp>
          </a:bodyPr>
          <a:lstStyle/>
          <a:p>
            <a:endParaRPr lang="en-US" sz="3732"/>
          </a:p>
        </p:txBody>
      </p:sp>
      <p:sp>
        <p:nvSpPr>
          <p:cNvPr id="220" name="Freeform 246"/>
          <p:cNvSpPr>
            <a:spLocks noEditPoints="1"/>
          </p:cNvSpPr>
          <p:nvPr/>
        </p:nvSpPr>
        <p:spPr bwMode="auto">
          <a:xfrm>
            <a:off x="5032737" y="4990649"/>
            <a:ext cx="593608" cy="651522"/>
          </a:xfrm>
          <a:custGeom>
            <a:avLst/>
            <a:gdLst>
              <a:gd name="T0" fmla="*/ 18 w 31"/>
              <a:gd name="T1" fmla="*/ 16 h 34"/>
              <a:gd name="T2" fmla="*/ 24 w 31"/>
              <a:gd name="T3" fmla="*/ 10 h 34"/>
              <a:gd name="T4" fmla="*/ 25 w 31"/>
              <a:gd name="T5" fmla="*/ 11 h 34"/>
              <a:gd name="T6" fmla="*/ 18 w 31"/>
              <a:gd name="T7" fmla="*/ 19 h 34"/>
              <a:gd name="T8" fmla="*/ 14 w 31"/>
              <a:gd name="T9" fmla="*/ 15 h 34"/>
              <a:gd name="T10" fmla="*/ 7 w 31"/>
              <a:gd name="T11" fmla="*/ 21 h 34"/>
              <a:gd name="T12" fmla="*/ 6 w 31"/>
              <a:gd name="T13" fmla="*/ 20 h 34"/>
              <a:gd name="T14" fmla="*/ 14 w 31"/>
              <a:gd name="T15" fmla="*/ 12 h 34"/>
              <a:gd name="T16" fmla="*/ 18 w 31"/>
              <a:gd name="T17" fmla="*/ 16 h 34"/>
              <a:gd name="T18" fmla="*/ 11 w 31"/>
              <a:gd name="T19" fmla="*/ 28 h 34"/>
              <a:gd name="T20" fmla="*/ 7 w 31"/>
              <a:gd name="T21" fmla="*/ 32 h 34"/>
              <a:gd name="T22" fmla="*/ 9 w 31"/>
              <a:gd name="T23" fmla="*/ 33 h 34"/>
              <a:gd name="T24" fmla="*/ 14 w 31"/>
              <a:gd name="T25" fmla="*/ 28 h 34"/>
              <a:gd name="T26" fmla="*/ 11 w 31"/>
              <a:gd name="T27" fmla="*/ 28 h 34"/>
              <a:gd name="T28" fmla="*/ 20 w 31"/>
              <a:gd name="T29" fmla="*/ 28 h 34"/>
              <a:gd name="T30" fmla="*/ 24 w 31"/>
              <a:gd name="T31" fmla="*/ 32 h 34"/>
              <a:gd name="T32" fmla="*/ 23 w 31"/>
              <a:gd name="T33" fmla="*/ 33 h 34"/>
              <a:gd name="T34" fmla="*/ 17 w 31"/>
              <a:gd name="T35" fmla="*/ 28 h 34"/>
              <a:gd name="T36" fmla="*/ 20 w 31"/>
              <a:gd name="T37" fmla="*/ 28 h 34"/>
              <a:gd name="T38" fmla="*/ 15 w 31"/>
              <a:gd name="T39" fmla="*/ 28 h 34"/>
              <a:gd name="T40" fmla="*/ 15 w 31"/>
              <a:gd name="T41" fmla="*/ 33 h 34"/>
              <a:gd name="T42" fmla="*/ 17 w 31"/>
              <a:gd name="T43" fmla="*/ 33 h 34"/>
              <a:gd name="T44" fmla="*/ 17 w 31"/>
              <a:gd name="T45" fmla="*/ 28 h 34"/>
              <a:gd name="T46" fmla="*/ 15 w 31"/>
              <a:gd name="T47" fmla="*/ 28 h 34"/>
              <a:gd name="T48" fmla="*/ 15 w 31"/>
              <a:gd name="T49" fmla="*/ 3 h 34"/>
              <a:gd name="T50" fmla="*/ 15 w 31"/>
              <a:gd name="T51" fmla="*/ 1 h 34"/>
              <a:gd name="T52" fmla="*/ 17 w 31"/>
              <a:gd name="T53" fmla="*/ 1 h 34"/>
              <a:gd name="T54" fmla="*/ 17 w 31"/>
              <a:gd name="T55" fmla="*/ 3 h 34"/>
              <a:gd name="T56" fmla="*/ 15 w 31"/>
              <a:gd name="T57" fmla="*/ 3 h 34"/>
              <a:gd name="T58" fmla="*/ 1 w 31"/>
              <a:gd name="T59" fmla="*/ 7 h 34"/>
              <a:gd name="T60" fmla="*/ 1 w 31"/>
              <a:gd name="T61" fmla="*/ 24 h 34"/>
              <a:gd name="T62" fmla="*/ 2 w 31"/>
              <a:gd name="T63" fmla="*/ 26 h 34"/>
              <a:gd name="T64" fmla="*/ 4 w 31"/>
              <a:gd name="T65" fmla="*/ 27 h 34"/>
              <a:gd name="T66" fmla="*/ 28 w 31"/>
              <a:gd name="T67" fmla="*/ 27 h 34"/>
              <a:gd name="T68" fmla="*/ 30 w 31"/>
              <a:gd name="T69" fmla="*/ 26 h 34"/>
              <a:gd name="T70" fmla="*/ 30 w 31"/>
              <a:gd name="T71" fmla="*/ 24 h 34"/>
              <a:gd name="T72" fmla="*/ 30 w 31"/>
              <a:gd name="T73" fmla="*/ 7 h 34"/>
              <a:gd name="T74" fmla="*/ 31 w 31"/>
              <a:gd name="T75" fmla="*/ 6 h 34"/>
              <a:gd name="T76" fmla="*/ 31 w 31"/>
              <a:gd name="T77" fmla="*/ 4 h 34"/>
              <a:gd name="T78" fmla="*/ 31 w 31"/>
              <a:gd name="T79" fmla="*/ 4 h 34"/>
              <a:gd name="T80" fmla="*/ 1 w 31"/>
              <a:gd name="T81" fmla="*/ 4 h 34"/>
              <a:gd name="T82" fmla="*/ 0 w 31"/>
              <a:gd name="T83" fmla="*/ 4 h 34"/>
              <a:gd name="T84" fmla="*/ 0 w 31"/>
              <a:gd name="T85" fmla="*/ 6 h 34"/>
              <a:gd name="T86" fmla="*/ 1 w 31"/>
              <a:gd name="T87" fmla="*/ 7 h 34"/>
              <a:gd name="T88" fmla="*/ 27 w 31"/>
              <a:gd name="T89" fmla="*/ 25 h 34"/>
              <a:gd name="T90" fmla="*/ 29 w 31"/>
              <a:gd name="T91" fmla="*/ 24 h 34"/>
              <a:gd name="T92" fmla="*/ 29 w 31"/>
              <a:gd name="T93" fmla="*/ 7 h 34"/>
              <a:gd name="T94" fmla="*/ 2 w 31"/>
              <a:gd name="T95" fmla="*/ 7 h 34"/>
              <a:gd name="T96" fmla="*/ 2 w 31"/>
              <a:gd name="T97" fmla="*/ 24 h 34"/>
              <a:gd name="T98" fmla="*/ 4 w 31"/>
              <a:gd name="T99" fmla="*/ 25 h 34"/>
              <a:gd name="T100" fmla="*/ 27 w 31"/>
              <a:gd name="T101" fmla="*/ 25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1" h="34">
                <a:moveTo>
                  <a:pt x="18" y="16"/>
                </a:moveTo>
                <a:cubicBezTo>
                  <a:pt x="24" y="10"/>
                  <a:pt x="24" y="10"/>
                  <a:pt x="24" y="10"/>
                </a:cubicBezTo>
                <a:cubicBezTo>
                  <a:pt x="25" y="9"/>
                  <a:pt x="26" y="10"/>
                  <a:pt x="25" y="11"/>
                </a:cubicBezTo>
                <a:cubicBezTo>
                  <a:pt x="22" y="14"/>
                  <a:pt x="21" y="16"/>
                  <a:pt x="18" y="19"/>
                </a:cubicBezTo>
                <a:cubicBezTo>
                  <a:pt x="14" y="15"/>
                  <a:pt x="14" y="15"/>
                  <a:pt x="14" y="15"/>
                </a:cubicBezTo>
                <a:cubicBezTo>
                  <a:pt x="11" y="17"/>
                  <a:pt x="10" y="19"/>
                  <a:pt x="7" y="21"/>
                </a:cubicBezTo>
                <a:cubicBezTo>
                  <a:pt x="7" y="22"/>
                  <a:pt x="5" y="21"/>
                  <a:pt x="6" y="20"/>
                </a:cubicBezTo>
                <a:cubicBezTo>
                  <a:pt x="9" y="17"/>
                  <a:pt x="11" y="15"/>
                  <a:pt x="14" y="12"/>
                </a:cubicBezTo>
                <a:cubicBezTo>
                  <a:pt x="14" y="12"/>
                  <a:pt x="18" y="16"/>
                  <a:pt x="18" y="16"/>
                </a:cubicBezTo>
                <a:close/>
                <a:moveTo>
                  <a:pt x="11" y="28"/>
                </a:moveTo>
                <a:cubicBezTo>
                  <a:pt x="7" y="32"/>
                  <a:pt x="7" y="32"/>
                  <a:pt x="7" y="32"/>
                </a:cubicBezTo>
                <a:cubicBezTo>
                  <a:pt x="6" y="33"/>
                  <a:pt x="8" y="34"/>
                  <a:pt x="9" y="33"/>
                </a:cubicBezTo>
                <a:cubicBezTo>
                  <a:pt x="14" y="28"/>
                  <a:pt x="14" y="28"/>
                  <a:pt x="14" y="28"/>
                </a:cubicBezTo>
                <a:cubicBezTo>
                  <a:pt x="11" y="28"/>
                  <a:pt x="11" y="28"/>
                  <a:pt x="11" y="28"/>
                </a:cubicBezTo>
                <a:close/>
                <a:moveTo>
                  <a:pt x="20" y="28"/>
                </a:moveTo>
                <a:cubicBezTo>
                  <a:pt x="24" y="32"/>
                  <a:pt x="24" y="32"/>
                  <a:pt x="24" y="32"/>
                </a:cubicBezTo>
                <a:cubicBezTo>
                  <a:pt x="25" y="33"/>
                  <a:pt x="24" y="34"/>
                  <a:pt x="23" y="33"/>
                </a:cubicBezTo>
                <a:cubicBezTo>
                  <a:pt x="17" y="28"/>
                  <a:pt x="17" y="28"/>
                  <a:pt x="17" y="28"/>
                </a:cubicBezTo>
                <a:cubicBezTo>
                  <a:pt x="20" y="28"/>
                  <a:pt x="20" y="28"/>
                  <a:pt x="20" y="28"/>
                </a:cubicBezTo>
                <a:close/>
                <a:moveTo>
                  <a:pt x="15" y="28"/>
                </a:moveTo>
                <a:cubicBezTo>
                  <a:pt x="15" y="33"/>
                  <a:pt x="15" y="33"/>
                  <a:pt x="15" y="33"/>
                </a:cubicBezTo>
                <a:cubicBezTo>
                  <a:pt x="15" y="34"/>
                  <a:pt x="17" y="34"/>
                  <a:pt x="17" y="33"/>
                </a:cubicBezTo>
                <a:cubicBezTo>
                  <a:pt x="17" y="28"/>
                  <a:pt x="17" y="28"/>
                  <a:pt x="17" y="28"/>
                </a:cubicBezTo>
                <a:cubicBezTo>
                  <a:pt x="15" y="28"/>
                  <a:pt x="15" y="28"/>
                  <a:pt x="15" y="28"/>
                </a:cubicBezTo>
                <a:close/>
                <a:moveTo>
                  <a:pt x="15" y="3"/>
                </a:moveTo>
                <a:cubicBezTo>
                  <a:pt x="15" y="1"/>
                  <a:pt x="15" y="1"/>
                  <a:pt x="15" y="1"/>
                </a:cubicBezTo>
                <a:cubicBezTo>
                  <a:pt x="15" y="0"/>
                  <a:pt x="17" y="0"/>
                  <a:pt x="17" y="1"/>
                </a:cubicBezTo>
                <a:cubicBezTo>
                  <a:pt x="17" y="3"/>
                  <a:pt x="17" y="3"/>
                  <a:pt x="17" y="3"/>
                </a:cubicBezTo>
                <a:cubicBezTo>
                  <a:pt x="15" y="3"/>
                  <a:pt x="15" y="3"/>
                  <a:pt x="15" y="3"/>
                </a:cubicBezTo>
                <a:close/>
                <a:moveTo>
                  <a:pt x="1" y="7"/>
                </a:moveTo>
                <a:cubicBezTo>
                  <a:pt x="1" y="12"/>
                  <a:pt x="1" y="18"/>
                  <a:pt x="1" y="24"/>
                </a:cubicBezTo>
                <a:cubicBezTo>
                  <a:pt x="1" y="25"/>
                  <a:pt x="1" y="26"/>
                  <a:pt x="2" y="26"/>
                </a:cubicBezTo>
                <a:cubicBezTo>
                  <a:pt x="2" y="26"/>
                  <a:pt x="3" y="27"/>
                  <a:pt x="4" y="27"/>
                </a:cubicBezTo>
                <a:cubicBezTo>
                  <a:pt x="12" y="27"/>
                  <a:pt x="20" y="27"/>
                  <a:pt x="28" y="27"/>
                </a:cubicBezTo>
                <a:cubicBezTo>
                  <a:pt x="28" y="27"/>
                  <a:pt x="29" y="26"/>
                  <a:pt x="30" y="26"/>
                </a:cubicBezTo>
                <a:cubicBezTo>
                  <a:pt x="30" y="26"/>
                  <a:pt x="30" y="25"/>
                  <a:pt x="30" y="24"/>
                </a:cubicBezTo>
                <a:cubicBezTo>
                  <a:pt x="30" y="7"/>
                  <a:pt x="30" y="7"/>
                  <a:pt x="30" y="7"/>
                </a:cubicBezTo>
                <a:cubicBezTo>
                  <a:pt x="31" y="7"/>
                  <a:pt x="31" y="7"/>
                  <a:pt x="31" y="6"/>
                </a:cubicBezTo>
                <a:cubicBezTo>
                  <a:pt x="31" y="4"/>
                  <a:pt x="31" y="4"/>
                  <a:pt x="31" y="4"/>
                </a:cubicBezTo>
                <a:cubicBezTo>
                  <a:pt x="31" y="4"/>
                  <a:pt x="31" y="4"/>
                  <a:pt x="31" y="4"/>
                </a:cubicBezTo>
                <a:cubicBezTo>
                  <a:pt x="21" y="4"/>
                  <a:pt x="11" y="4"/>
                  <a:pt x="1" y="4"/>
                </a:cubicBezTo>
                <a:cubicBezTo>
                  <a:pt x="1" y="4"/>
                  <a:pt x="0" y="4"/>
                  <a:pt x="0" y="4"/>
                </a:cubicBezTo>
                <a:cubicBezTo>
                  <a:pt x="0" y="6"/>
                  <a:pt x="0" y="6"/>
                  <a:pt x="0" y="6"/>
                </a:cubicBezTo>
                <a:cubicBezTo>
                  <a:pt x="0" y="7"/>
                  <a:pt x="1" y="7"/>
                  <a:pt x="1" y="7"/>
                </a:cubicBezTo>
                <a:close/>
                <a:moveTo>
                  <a:pt x="27" y="25"/>
                </a:moveTo>
                <a:cubicBezTo>
                  <a:pt x="28" y="25"/>
                  <a:pt x="29" y="25"/>
                  <a:pt x="29" y="24"/>
                </a:cubicBezTo>
                <a:cubicBezTo>
                  <a:pt x="29" y="18"/>
                  <a:pt x="29" y="12"/>
                  <a:pt x="29" y="7"/>
                </a:cubicBezTo>
                <a:cubicBezTo>
                  <a:pt x="2" y="7"/>
                  <a:pt x="2" y="7"/>
                  <a:pt x="2" y="7"/>
                </a:cubicBezTo>
                <a:cubicBezTo>
                  <a:pt x="2" y="12"/>
                  <a:pt x="2" y="18"/>
                  <a:pt x="2" y="24"/>
                </a:cubicBezTo>
                <a:cubicBezTo>
                  <a:pt x="2" y="25"/>
                  <a:pt x="3" y="25"/>
                  <a:pt x="4" y="25"/>
                </a:cubicBezTo>
                <a:cubicBezTo>
                  <a:pt x="12" y="25"/>
                  <a:pt x="20" y="25"/>
                  <a:pt x="27" y="25"/>
                </a:cubicBezTo>
                <a:close/>
              </a:path>
            </a:pathLst>
          </a:custGeom>
          <a:solidFill>
            <a:schemeClr val="tx1">
              <a:lumMod val="75000"/>
              <a:lumOff val="25000"/>
            </a:schemeClr>
          </a:solidFill>
          <a:ln>
            <a:noFill/>
          </a:ln>
        </p:spPr>
        <p:txBody>
          <a:bodyPr vert="horz" wrap="square" lIns="243778" tIns="121888" rIns="243778" bIns="121888" numCol="1" anchor="t" anchorCtr="0" compatLnSpc="1">
            <a:prstTxWarp prst="textNoShape">
              <a:avLst/>
            </a:prstTxWarp>
          </a:bodyPr>
          <a:lstStyle/>
          <a:p>
            <a:endParaRPr lang="en-US" sz="3732"/>
          </a:p>
        </p:txBody>
      </p:sp>
      <p:sp>
        <p:nvSpPr>
          <p:cNvPr id="221" name="Freeform 247"/>
          <p:cNvSpPr>
            <a:spLocks noEditPoints="1"/>
          </p:cNvSpPr>
          <p:nvPr/>
        </p:nvSpPr>
        <p:spPr bwMode="auto">
          <a:xfrm>
            <a:off x="5050835" y="5066659"/>
            <a:ext cx="557412" cy="441586"/>
          </a:xfrm>
          <a:custGeom>
            <a:avLst/>
            <a:gdLst>
              <a:gd name="T0" fmla="*/ 2 w 29"/>
              <a:gd name="T1" fmla="*/ 0 h 23"/>
              <a:gd name="T2" fmla="*/ 27 w 29"/>
              <a:gd name="T3" fmla="*/ 0 h 23"/>
              <a:gd name="T4" fmla="*/ 29 w 29"/>
              <a:gd name="T5" fmla="*/ 2 h 23"/>
              <a:gd name="T6" fmla="*/ 29 w 29"/>
              <a:gd name="T7" fmla="*/ 21 h 23"/>
              <a:gd name="T8" fmla="*/ 27 w 29"/>
              <a:gd name="T9" fmla="*/ 23 h 23"/>
              <a:gd name="T10" fmla="*/ 2 w 29"/>
              <a:gd name="T11" fmla="*/ 23 h 23"/>
              <a:gd name="T12" fmla="*/ 0 w 29"/>
              <a:gd name="T13" fmla="*/ 21 h 23"/>
              <a:gd name="T14" fmla="*/ 0 w 29"/>
              <a:gd name="T15" fmla="*/ 2 h 23"/>
              <a:gd name="T16" fmla="*/ 2 w 29"/>
              <a:gd name="T17" fmla="*/ 0 h 23"/>
              <a:gd name="T18" fmla="*/ 26 w 29"/>
              <a:gd name="T19" fmla="*/ 3 h 23"/>
              <a:gd name="T20" fmla="*/ 26 w 29"/>
              <a:gd name="T21" fmla="*/ 3 h 23"/>
              <a:gd name="T22" fmla="*/ 3 w 29"/>
              <a:gd name="T23" fmla="*/ 3 h 23"/>
              <a:gd name="T24" fmla="*/ 3 w 29"/>
              <a:gd name="T25" fmla="*/ 3 h 23"/>
              <a:gd name="T26" fmla="*/ 3 w 29"/>
              <a:gd name="T27" fmla="*/ 20 h 23"/>
              <a:gd name="T28" fmla="*/ 3 w 29"/>
              <a:gd name="T29" fmla="*/ 20 h 23"/>
              <a:gd name="T30" fmla="*/ 26 w 29"/>
              <a:gd name="T31" fmla="*/ 20 h 23"/>
              <a:gd name="T32" fmla="*/ 26 w 29"/>
              <a:gd name="T33" fmla="*/ 20 h 23"/>
              <a:gd name="T34" fmla="*/ 26 w 29"/>
              <a:gd name="T35" fmla="*/ 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9" h="23">
                <a:moveTo>
                  <a:pt x="2" y="0"/>
                </a:moveTo>
                <a:cubicBezTo>
                  <a:pt x="27" y="0"/>
                  <a:pt x="27" y="0"/>
                  <a:pt x="27" y="0"/>
                </a:cubicBezTo>
                <a:cubicBezTo>
                  <a:pt x="28" y="0"/>
                  <a:pt x="29" y="1"/>
                  <a:pt x="29" y="2"/>
                </a:cubicBezTo>
                <a:cubicBezTo>
                  <a:pt x="29" y="10"/>
                  <a:pt x="29" y="12"/>
                  <a:pt x="29" y="21"/>
                </a:cubicBezTo>
                <a:cubicBezTo>
                  <a:pt x="29" y="22"/>
                  <a:pt x="28" y="23"/>
                  <a:pt x="27" y="23"/>
                </a:cubicBezTo>
                <a:cubicBezTo>
                  <a:pt x="19" y="23"/>
                  <a:pt x="11" y="23"/>
                  <a:pt x="2" y="23"/>
                </a:cubicBezTo>
                <a:cubicBezTo>
                  <a:pt x="1" y="23"/>
                  <a:pt x="0" y="22"/>
                  <a:pt x="0" y="21"/>
                </a:cubicBezTo>
                <a:cubicBezTo>
                  <a:pt x="0" y="2"/>
                  <a:pt x="0" y="2"/>
                  <a:pt x="0" y="2"/>
                </a:cubicBezTo>
                <a:cubicBezTo>
                  <a:pt x="0" y="1"/>
                  <a:pt x="1" y="0"/>
                  <a:pt x="2" y="0"/>
                </a:cubicBezTo>
                <a:close/>
                <a:moveTo>
                  <a:pt x="26" y="3"/>
                </a:moveTo>
                <a:cubicBezTo>
                  <a:pt x="26" y="3"/>
                  <a:pt x="26" y="3"/>
                  <a:pt x="26" y="3"/>
                </a:cubicBezTo>
                <a:cubicBezTo>
                  <a:pt x="3" y="3"/>
                  <a:pt x="3" y="3"/>
                  <a:pt x="3" y="3"/>
                </a:cubicBezTo>
                <a:cubicBezTo>
                  <a:pt x="3" y="3"/>
                  <a:pt x="3" y="3"/>
                  <a:pt x="3" y="3"/>
                </a:cubicBezTo>
                <a:cubicBezTo>
                  <a:pt x="3" y="20"/>
                  <a:pt x="3" y="20"/>
                  <a:pt x="3" y="20"/>
                </a:cubicBezTo>
                <a:cubicBezTo>
                  <a:pt x="3" y="20"/>
                  <a:pt x="3" y="20"/>
                  <a:pt x="3" y="20"/>
                </a:cubicBezTo>
                <a:cubicBezTo>
                  <a:pt x="11" y="20"/>
                  <a:pt x="18" y="20"/>
                  <a:pt x="26" y="20"/>
                </a:cubicBezTo>
                <a:cubicBezTo>
                  <a:pt x="26" y="20"/>
                  <a:pt x="26" y="20"/>
                  <a:pt x="26" y="20"/>
                </a:cubicBezTo>
                <a:cubicBezTo>
                  <a:pt x="26" y="12"/>
                  <a:pt x="26" y="11"/>
                  <a:pt x="26" y="3"/>
                </a:cubicBezTo>
                <a:close/>
              </a:path>
            </a:pathLst>
          </a:custGeom>
          <a:solidFill>
            <a:schemeClr val="tx1">
              <a:lumMod val="75000"/>
              <a:lumOff val="25000"/>
            </a:schemeClr>
          </a:solidFill>
          <a:ln>
            <a:noFill/>
          </a:ln>
        </p:spPr>
        <p:txBody>
          <a:bodyPr vert="horz" wrap="square" lIns="243778" tIns="121888" rIns="243778" bIns="121888" numCol="1" anchor="t" anchorCtr="0" compatLnSpc="1">
            <a:prstTxWarp prst="textNoShape">
              <a:avLst/>
            </a:prstTxWarp>
          </a:bodyPr>
          <a:lstStyle/>
          <a:p>
            <a:endParaRPr lang="en-US" sz="3732"/>
          </a:p>
        </p:txBody>
      </p:sp>
      <p:sp>
        <p:nvSpPr>
          <p:cNvPr id="222" name="Freeform 248"/>
          <p:cNvSpPr>
            <a:spLocks noEditPoints="1"/>
          </p:cNvSpPr>
          <p:nvPr/>
        </p:nvSpPr>
        <p:spPr bwMode="auto">
          <a:xfrm>
            <a:off x="10020489" y="5048562"/>
            <a:ext cx="539316" cy="539316"/>
          </a:xfrm>
          <a:custGeom>
            <a:avLst/>
            <a:gdLst>
              <a:gd name="T0" fmla="*/ 18 w 28"/>
              <a:gd name="T1" fmla="*/ 23 h 28"/>
              <a:gd name="T2" fmla="*/ 18 w 28"/>
              <a:gd name="T3" fmla="*/ 9 h 28"/>
              <a:gd name="T4" fmla="*/ 15 w 28"/>
              <a:gd name="T5" fmla="*/ 6 h 28"/>
              <a:gd name="T6" fmla="*/ 13 w 28"/>
              <a:gd name="T7" fmla="*/ 6 h 28"/>
              <a:gd name="T8" fmla="*/ 11 w 28"/>
              <a:gd name="T9" fmla="*/ 9 h 28"/>
              <a:gd name="T10" fmla="*/ 11 w 28"/>
              <a:gd name="T11" fmla="*/ 23 h 28"/>
              <a:gd name="T12" fmla="*/ 13 w 28"/>
              <a:gd name="T13" fmla="*/ 25 h 28"/>
              <a:gd name="T14" fmla="*/ 15 w 28"/>
              <a:gd name="T15" fmla="*/ 25 h 28"/>
              <a:gd name="T16" fmla="*/ 18 w 28"/>
              <a:gd name="T17" fmla="*/ 23 h 28"/>
              <a:gd name="T18" fmla="*/ 6 w 28"/>
              <a:gd name="T19" fmla="*/ 25 h 28"/>
              <a:gd name="T20" fmla="*/ 3 w 28"/>
              <a:gd name="T21" fmla="*/ 25 h 28"/>
              <a:gd name="T22" fmla="*/ 1 w 28"/>
              <a:gd name="T23" fmla="*/ 23 h 28"/>
              <a:gd name="T24" fmla="*/ 1 w 28"/>
              <a:gd name="T25" fmla="*/ 16 h 28"/>
              <a:gd name="T26" fmla="*/ 3 w 28"/>
              <a:gd name="T27" fmla="*/ 14 h 28"/>
              <a:gd name="T28" fmla="*/ 6 w 28"/>
              <a:gd name="T29" fmla="*/ 14 h 28"/>
              <a:gd name="T30" fmla="*/ 8 w 28"/>
              <a:gd name="T31" fmla="*/ 16 h 28"/>
              <a:gd name="T32" fmla="*/ 8 w 28"/>
              <a:gd name="T33" fmla="*/ 23 h 28"/>
              <a:gd name="T34" fmla="*/ 6 w 28"/>
              <a:gd name="T35" fmla="*/ 25 h 28"/>
              <a:gd name="T36" fmla="*/ 25 w 28"/>
              <a:gd name="T37" fmla="*/ 25 h 28"/>
              <a:gd name="T38" fmla="*/ 22 w 28"/>
              <a:gd name="T39" fmla="*/ 25 h 28"/>
              <a:gd name="T40" fmla="*/ 20 w 28"/>
              <a:gd name="T41" fmla="*/ 23 h 28"/>
              <a:gd name="T42" fmla="*/ 20 w 28"/>
              <a:gd name="T43" fmla="*/ 2 h 28"/>
              <a:gd name="T44" fmla="*/ 22 w 28"/>
              <a:gd name="T45" fmla="*/ 0 h 28"/>
              <a:gd name="T46" fmla="*/ 25 w 28"/>
              <a:gd name="T47" fmla="*/ 0 h 28"/>
              <a:gd name="T48" fmla="*/ 27 w 28"/>
              <a:gd name="T49" fmla="*/ 2 h 28"/>
              <a:gd name="T50" fmla="*/ 27 w 28"/>
              <a:gd name="T51" fmla="*/ 23 h 28"/>
              <a:gd name="T52" fmla="*/ 25 w 28"/>
              <a:gd name="T53" fmla="*/ 25 h 28"/>
              <a:gd name="T54" fmla="*/ 0 w 28"/>
              <a:gd name="T55" fmla="*/ 28 h 28"/>
              <a:gd name="T56" fmla="*/ 0 w 28"/>
              <a:gd name="T57" fmla="*/ 27 h 28"/>
              <a:gd name="T58" fmla="*/ 0 w 28"/>
              <a:gd name="T59" fmla="*/ 26 h 28"/>
              <a:gd name="T60" fmla="*/ 28 w 28"/>
              <a:gd name="T61" fmla="*/ 26 h 28"/>
              <a:gd name="T62" fmla="*/ 28 w 28"/>
              <a:gd name="T63" fmla="*/ 27 h 28"/>
              <a:gd name="T64" fmla="*/ 28 w 28"/>
              <a:gd name="T65" fmla="*/ 28 h 28"/>
              <a:gd name="T66" fmla="*/ 28 w 28"/>
              <a:gd name="T67" fmla="*/ 28 h 28"/>
              <a:gd name="T68" fmla="*/ 0 w 28"/>
              <a:gd name="T69" fmla="*/ 28 h 28"/>
              <a:gd name="T70" fmla="*/ 0 w 28"/>
              <a:gd name="T71"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8" h="28">
                <a:moveTo>
                  <a:pt x="18" y="23"/>
                </a:moveTo>
                <a:cubicBezTo>
                  <a:pt x="18" y="9"/>
                  <a:pt x="18" y="9"/>
                  <a:pt x="18" y="9"/>
                </a:cubicBezTo>
                <a:cubicBezTo>
                  <a:pt x="18" y="7"/>
                  <a:pt x="17" y="6"/>
                  <a:pt x="15" y="6"/>
                </a:cubicBezTo>
                <a:cubicBezTo>
                  <a:pt x="13" y="6"/>
                  <a:pt x="13" y="6"/>
                  <a:pt x="13" y="6"/>
                </a:cubicBezTo>
                <a:cubicBezTo>
                  <a:pt x="12" y="6"/>
                  <a:pt x="11" y="7"/>
                  <a:pt x="11" y="9"/>
                </a:cubicBezTo>
                <a:cubicBezTo>
                  <a:pt x="11" y="23"/>
                  <a:pt x="11" y="23"/>
                  <a:pt x="11" y="23"/>
                </a:cubicBezTo>
                <a:cubicBezTo>
                  <a:pt x="11" y="24"/>
                  <a:pt x="12" y="25"/>
                  <a:pt x="13" y="25"/>
                </a:cubicBezTo>
                <a:cubicBezTo>
                  <a:pt x="14" y="25"/>
                  <a:pt x="15" y="25"/>
                  <a:pt x="15" y="25"/>
                </a:cubicBezTo>
                <a:cubicBezTo>
                  <a:pt x="17" y="25"/>
                  <a:pt x="18" y="24"/>
                  <a:pt x="18" y="23"/>
                </a:cubicBezTo>
                <a:close/>
                <a:moveTo>
                  <a:pt x="6" y="25"/>
                </a:moveTo>
                <a:cubicBezTo>
                  <a:pt x="5" y="25"/>
                  <a:pt x="4" y="25"/>
                  <a:pt x="3" y="25"/>
                </a:cubicBezTo>
                <a:cubicBezTo>
                  <a:pt x="2" y="25"/>
                  <a:pt x="1" y="24"/>
                  <a:pt x="1" y="23"/>
                </a:cubicBezTo>
                <a:cubicBezTo>
                  <a:pt x="1" y="16"/>
                  <a:pt x="1" y="16"/>
                  <a:pt x="1" y="16"/>
                </a:cubicBezTo>
                <a:cubicBezTo>
                  <a:pt x="1" y="15"/>
                  <a:pt x="2" y="14"/>
                  <a:pt x="3" y="14"/>
                </a:cubicBezTo>
                <a:cubicBezTo>
                  <a:pt x="6" y="14"/>
                  <a:pt x="6" y="14"/>
                  <a:pt x="6" y="14"/>
                </a:cubicBezTo>
                <a:cubicBezTo>
                  <a:pt x="7" y="14"/>
                  <a:pt x="8" y="15"/>
                  <a:pt x="8" y="16"/>
                </a:cubicBezTo>
                <a:cubicBezTo>
                  <a:pt x="8" y="23"/>
                  <a:pt x="8" y="23"/>
                  <a:pt x="8" y="23"/>
                </a:cubicBezTo>
                <a:cubicBezTo>
                  <a:pt x="8" y="24"/>
                  <a:pt x="7" y="25"/>
                  <a:pt x="6" y="25"/>
                </a:cubicBezTo>
                <a:close/>
                <a:moveTo>
                  <a:pt x="25" y="25"/>
                </a:moveTo>
                <a:cubicBezTo>
                  <a:pt x="24" y="25"/>
                  <a:pt x="23" y="25"/>
                  <a:pt x="22" y="25"/>
                </a:cubicBezTo>
                <a:cubicBezTo>
                  <a:pt x="21" y="25"/>
                  <a:pt x="20" y="24"/>
                  <a:pt x="20" y="23"/>
                </a:cubicBezTo>
                <a:cubicBezTo>
                  <a:pt x="20" y="2"/>
                  <a:pt x="20" y="2"/>
                  <a:pt x="20" y="2"/>
                </a:cubicBezTo>
                <a:cubicBezTo>
                  <a:pt x="20" y="1"/>
                  <a:pt x="21" y="0"/>
                  <a:pt x="22" y="0"/>
                </a:cubicBezTo>
                <a:cubicBezTo>
                  <a:pt x="23" y="0"/>
                  <a:pt x="24" y="0"/>
                  <a:pt x="25" y="0"/>
                </a:cubicBezTo>
                <a:cubicBezTo>
                  <a:pt x="26" y="0"/>
                  <a:pt x="27" y="1"/>
                  <a:pt x="27" y="2"/>
                </a:cubicBezTo>
                <a:cubicBezTo>
                  <a:pt x="27" y="23"/>
                  <a:pt x="27" y="23"/>
                  <a:pt x="27" y="23"/>
                </a:cubicBezTo>
                <a:cubicBezTo>
                  <a:pt x="27" y="24"/>
                  <a:pt x="26" y="25"/>
                  <a:pt x="25" y="25"/>
                </a:cubicBezTo>
                <a:close/>
                <a:moveTo>
                  <a:pt x="0" y="28"/>
                </a:moveTo>
                <a:cubicBezTo>
                  <a:pt x="0" y="27"/>
                  <a:pt x="0" y="27"/>
                  <a:pt x="0" y="27"/>
                </a:cubicBezTo>
                <a:cubicBezTo>
                  <a:pt x="0" y="26"/>
                  <a:pt x="0" y="26"/>
                  <a:pt x="0" y="26"/>
                </a:cubicBezTo>
                <a:cubicBezTo>
                  <a:pt x="28" y="26"/>
                  <a:pt x="28" y="26"/>
                  <a:pt x="28" y="26"/>
                </a:cubicBezTo>
                <a:cubicBezTo>
                  <a:pt x="28" y="26"/>
                  <a:pt x="28" y="26"/>
                  <a:pt x="28" y="27"/>
                </a:cubicBezTo>
                <a:cubicBezTo>
                  <a:pt x="28" y="28"/>
                  <a:pt x="28" y="28"/>
                  <a:pt x="28" y="28"/>
                </a:cubicBezTo>
                <a:cubicBezTo>
                  <a:pt x="28" y="28"/>
                  <a:pt x="28" y="28"/>
                  <a:pt x="28" y="28"/>
                </a:cubicBezTo>
                <a:cubicBezTo>
                  <a:pt x="0" y="28"/>
                  <a:pt x="0" y="28"/>
                  <a:pt x="0" y="28"/>
                </a:cubicBezTo>
                <a:cubicBezTo>
                  <a:pt x="0" y="28"/>
                  <a:pt x="0" y="28"/>
                  <a:pt x="0" y="28"/>
                </a:cubicBezTo>
                <a:close/>
              </a:path>
            </a:pathLst>
          </a:custGeom>
          <a:solidFill>
            <a:schemeClr val="tx1">
              <a:lumMod val="75000"/>
              <a:lumOff val="25000"/>
            </a:schemeClr>
          </a:solidFill>
          <a:ln>
            <a:noFill/>
          </a:ln>
        </p:spPr>
        <p:txBody>
          <a:bodyPr vert="horz" wrap="square" lIns="243778" tIns="121888" rIns="243778" bIns="121888" numCol="1" anchor="t" anchorCtr="0" compatLnSpc="1">
            <a:prstTxWarp prst="textNoShape">
              <a:avLst/>
            </a:prstTxWarp>
          </a:bodyPr>
          <a:lstStyle/>
          <a:p>
            <a:endParaRPr lang="en-US" sz="3732"/>
          </a:p>
        </p:txBody>
      </p:sp>
      <p:sp>
        <p:nvSpPr>
          <p:cNvPr id="223" name="Freeform 249"/>
          <p:cNvSpPr>
            <a:spLocks noEditPoints="1"/>
          </p:cNvSpPr>
          <p:nvPr/>
        </p:nvSpPr>
        <p:spPr bwMode="auto">
          <a:xfrm>
            <a:off x="11269237" y="5048562"/>
            <a:ext cx="535696" cy="539316"/>
          </a:xfrm>
          <a:custGeom>
            <a:avLst/>
            <a:gdLst>
              <a:gd name="T0" fmla="*/ 13 w 28"/>
              <a:gd name="T1" fmla="*/ 6 h 28"/>
              <a:gd name="T2" fmla="*/ 15 w 28"/>
              <a:gd name="T3" fmla="*/ 6 h 28"/>
              <a:gd name="T4" fmla="*/ 17 w 28"/>
              <a:gd name="T5" fmla="*/ 9 h 28"/>
              <a:gd name="T6" fmla="*/ 17 w 28"/>
              <a:gd name="T7" fmla="*/ 23 h 28"/>
              <a:gd name="T8" fmla="*/ 15 w 28"/>
              <a:gd name="T9" fmla="*/ 25 h 28"/>
              <a:gd name="T10" fmla="*/ 13 w 28"/>
              <a:gd name="T11" fmla="*/ 25 h 28"/>
              <a:gd name="T12" fmla="*/ 10 w 28"/>
              <a:gd name="T13" fmla="*/ 23 h 28"/>
              <a:gd name="T14" fmla="*/ 10 w 28"/>
              <a:gd name="T15" fmla="*/ 9 h 28"/>
              <a:gd name="T16" fmla="*/ 13 w 28"/>
              <a:gd name="T17" fmla="*/ 6 h 28"/>
              <a:gd name="T18" fmla="*/ 25 w 28"/>
              <a:gd name="T19" fmla="*/ 25 h 28"/>
              <a:gd name="T20" fmla="*/ 22 w 28"/>
              <a:gd name="T21" fmla="*/ 25 h 28"/>
              <a:gd name="T22" fmla="*/ 20 w 28"/>
              <a:gd name="T23" fmla="*/ 23 h 28"/>
              <a:gd name="T24" fmla="*/ 20 w 28"/>
              <a:gd name="T25" fmla="*/ 16 h 28"/>
              <a:gd name="T26" fmla="*/ 22 w 28"/>
              <a:gd name="T27" fmla="*/ 14 h 28"/>
              <a:gd name="T28" fmla="*/ 25 w 28"/>
              <a:gd name="T29" fmla="*/ 14 h 28"/>
              <a:gd name="T30" fmla="*/ 27 w 28"/>
              <a:gd name="T31" fmla="*/ 16 h 28"/>
              <a:gd name="T32" fmla="*/ 27 w 28"/>
              <a:gd name="T33" fmla="*/ 23 h 28"/>
              <a:gd name="T34" fmla="*/ 25 w 28"/>
              <a:gd name="T35" fmla="*/ 25 h 28"/>
              <a:gd name="T36" fmla="*/ 6 w 28"/>
              <a:gd name="T37" fmla="*/ 25 h 28"/>
              <a:gd name="T38" fmla="*/ 3 w 28"/>
              <a:gd name="T39" fmla="*/ 25 h 28"/>
              <a:gd name="T40" fmla="*/ 1 w 28"/>
              <a:gd name="T41" fmla="*/ 23 h 28"/>
              <a:gd name="T42" fmla="*/ 1 w 28"/>
              <a:gd name="T43" fmla="*/ 2 h 28"/>
              <a:gd name="T44" fmla="*/ 3 w 28"/>
              <a:gd name="T45" fmla="*/ 0 h 28"/>
              <a:gd name="T46" fmla="*/ 6 w 28"/>
              <a:gd name="T47" fmla="*/ 0 h 28"/>
              <a:gd name="T48" fmla="*/ 8 w 28"/>
              <a:gd name="T49" fmla="*/ 2 h 28"/>
              <a:gd name="T50" fmla="*/ 8 w 28"/>
              <a:gd name="T51" fmla="*/ 23 h 28"/>
              <a:gd name="T52" fmla="*/ 6 w 28"/>
              <a:gd name="T53" fmla="*/ 25 h 28"/>
              <a:gd name="T54" fmla="*/ 28 w 28"/>
              <a:gd name="T55" fmla="*/ 28 h 28"/>
              <a:gd name="T56" fmla="*/ 28 w 28"/>
              <a:gd name="T57" fmla="*/ 27 h 28"/>
              <a:gd name="T58" fmla="*/ 28 w 28"/>
              <a:gd name="T59" fmla="*/ 26 h 28"/>
              <a:gd name="T60" fmla="*/ 0 w 28"/>
              <a:gd name="T61" fmla="*/ 26 h 28"/>
              <a:gd name="T62" fmla="*/ 0 w 28"/>
              <a:gd name="T63" fmla="*/ 27 h 28"/>
              <a:gd name="T64" fmla="*/ 0 w 28"/>
              <a:gd name="T65" fmla="*/ 28 h 28"/>
              <a:gd name="T66" fmla="*/ 0 w 28"/>
              <a:gd name="T67" fmla="*/ 28 h 28"/>
              <a:gd name="T68" fmla="*/ 28 w 28"/>
              <a:gd name="T69" fmla="*/ 28 h 28"/>
              <a:gd name="T70" fmla="*/ 28 w 28"/>
              <a:gd name="T71"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8" h="28">
                <a:moveTo>
                  <a:pt x="13" y="6"/>
                </a:moveTo>
                <a:cubicBezTo>
                  <a:pt x="13" y="6"/>
                  <a:pt x="14" y="6"/>
                  <a:pt x="15" y="6"/>
                </a:cubicBezTo>
                <a:cubicBezTo>
                  <a:pt x="16" y="6"/>
                  <a:pt x="17" y="7"/>
                  <a:pt x="17" y="9"/>
                </a:cubicBezTo>
                <a:cubicBezTo>
                  <a:pt x="17" y="23"/>
                  <a:pt x="17" y="23"/>
                  <a:pt x="17" y="23"/>
                </a:cubicBezTo>
                <a:cubicBezTo>
                  <a:pt x="17" y="24"/>
                  <a:pt x="16" y="25"/>
                  <a:pt x="15" y="25"/>
                </a:cubicBezTo>
                <a:cubicBezTo>
                  <a:pt x="13" y="25"/>
                  <a:pt x="13" y="25"/>
                  <a:pt x="13" y="25"/>
                </a:cubicBezTo>
                <a:cubicBezTo>
                  <a:pt x="11" y="25"/>
                  <a:pt x="10" y="24"/>
                  <a:pt x="10" y="23"/>
                </a:cubicBezTo>
                <a:cubicBezTo>
                  <a:pt x="10" y="9"/>
                  <a:pt x="10" y="9"/>
                  <a:pt x="10" y="9"/>
                </a:cubicBezTo>
                <a:cubicBezTo>
                  <a:pt x="10" y="7"/>
                  <a:pt x="11" y="6"/>
                  <a:pt x="13" y="6"/>
                </a:cubicBezTo>
                <a:close/>
                <a:moveTo>
                  <a:pt x="25" y="25"/>
                </a:moveTo>
                <a:cubicBezTo>
                  <a:pt x="22" y="25"/>
                  <a:pt x="22" y="25"/>
                  <a:pt x="22" y="25"/>
                </a:cubicBezTo>
                <a:cubicBezTo>
                  <a:pt x="21" y="25"/>
                  <a:pt x="20" y="24"/>
                  <a:pt x="20" y="23"/>
                </a:cubicBezTo>
                <a:cubicBezTo>
                  <a:pt x="20" y="16"/>
                  <a:pt x="20" y="16"/>
                  <a:pt x="20" y="16"/>
                </a:cubicBezTo>
                <a:cubicBezTo>
                  <a:pt x="20" y="15"/>
                  <a:pt x="21" y="14"/>
                  <a:pt x="22" y="14"/>
                </a:cubicBezTo>
                <a:cubicBezTo>
                  <a:pt x="23" y="14"/>
                  <a:pt x="24" y="14"/>
                  <a:pt x="25" y="14"/>
                </a:cubicBezTo>
                <a:cubicBezTo>
                  <a:pt x="26" y="14"/>
                  <a:pt x="27" y="15"/>
                  <a:pt x="27" y="16"/>
                </a:cubicBezTo>
                <a:cubicBezTo>
                  <a:pt x="27" y="23"/>
                  <a:pt x="27" y="23"/>
                  <a:pt x="27" y="23"/>
                </a:cubicBezTo>
                <a:cubicBezTo>
                  <a:pt x="27" y="24"/>
                  <a:pt x="26" y="25"/>
                  <a:pt x="25" y="25"/>
                </a:cubicBezTo>
                <a:close/>
                <a:moveTo>
                  <a:pt x="6" y="25"/>
                </a:moveTo>
                <a:cubicBezTo>
                  <a:pt x="3" y="25"/>
                  <a:pt x="3" y="25"/>
                  <a:pt x="3" y="25"/>
                </a:cubicBezTo>
                <a:cubicBezTo>
                  <a:pt x="2" y="25"/>
                  <a:pt x="1" y="24"/>
                  <a:pt x="1" y="23"/>
                </a:cubicBezTo>
                <a:cubicBezTo>
                  <a:pt x="1" y="2"/>
                  <a:pt x="1" y="2"/>
                  <a:pt x="1" y="2"/>
                </a:cubicBezTo>
                <a:cubicBezTo>
                  <a:pt x="1" y="1"/>
                  <a:pt x="2" y="0"/>
                  <a:pt x="3" y="0"/>
                </a:cubicBezTo>
                <a:cubicBezTo>
                  <a:pt x="4" y="0"/>
                  <a:pt x="5" y="0"/>
                  <a:pt x="6" y="0"/>
                </a:cubicBezTo>
                <a:cubicBezTo>
                  <a:pt x="7" y="0"/>
                  <a:pt x="8" y="1"/>
                  <a:pt x="8" y="2"/>
                </a:cubicBezTo>
                <a:cubicBezTo>
                  <a:pt x="8" y="23"/>
                  <a:pt x="8" y="23"/>
                  <a:pt x="8" y="23"/>
                </a:cubicBezTo>
                <a:cubicBezTo>
                  <a:pt x="8" y="24"/>
                  <a:pt x="7" y="25"/>
                  <a:pt x="6" y="25"/>
                </a:cubicBezTo>
                <a:close/>
                <a:moveTo>
                  <a:pt x="28" y="28"/>
                </a:moveTo>
                <a:cubicBezTo>
                  <a:pt x="28" y="27"/>
                  <a:pt x="28" y="27"/>
                  <a:pt x="28" y="27"/>
                </a:cubicBezTo>
                <a:cubicBezTo>
                  <a:pt x="28" y="26"/>
                  <a:pt x="28" y="26"/>
                  <a:pt x="28" y="26"/>
                </a:cubicBezTo>
                <a:cubicBezTo>
                  <a:pt x="0" y="26"/>
                  <a:pt x="0" y="26"/>
                  <a:pt x="0" y="26"/>
                </a:cubicBezTo>
                <a:cubicBezTo>
                  <a:pt x="0" y="26"/>
                  <a:pt x="0" y="26"/>
                  <a:pt x="0" y="27"/>
                </a:cubicBezTo>
                <a:cubicBezTo>
                  <a:pt x="0" y="28"/>
                  <a:pt x="0" y="28"/>
                  <a:pt x="0" y="28"/>
                </a:cubicBezTo>
                <a:cubicBezTo>
                  <a:pt x="0" y="28"/>
                  <a:pt x="0" y="28"/>
                  <a:pt x="0" y="28"/>
                </a:cubicBezTo>
                <a:cubicBezTo>
                  <a:pt x="28" y="28"/>
                  <a:pt x="28" y="28"/>
                  <a:pt x="28" y="28"/>
                </a:cubicBezTo>
                <a:cubicBezTo>
                  <a:pt x="28" y="28"/>
                  <a:pt x="28" y="28"/>
                  <a:pt x="28" y="28"/>
                </a:cubicBezTo>
                <a:close/>
              </a:path>
            </a:pathLst>
          </a:custGeom>
          <a:solidFill>
            <a:schemeClr val="tx1">
              <a:lumMod val="75000"/>
              <a:lumOff val="25000"/>
            </a:schemeClr>
          </a:solidFill>
          <a:ln>
            <a:noFill/>
          </a:ln>
        </p:spPr>
        <p:txBody>
          <a:bodyPr vert="horz" wrap="square" lIns="243778" tIns="121888" rIns="243778" bIns="121888" numCol="1" anchor="t" anchorCtr="0" compatLnSpc="1">
            <a:prstTxWarp prst="textNoShape">
              <a:avLst/>
            </a:prstTxWarp>
          </a:bodyPr>
          <a:lstStyle/>
          <a:p>
            <a:endParaRPr lang="en-US" sz="3732"/>
          </a:p>
        </p:txBody>
      </p:sp>
      <p:sp>
        <p:nvSpPr>
          <p:cNvPr id="224" name="Freeform 250"/>
          <p:cNvSpPr>
            <a:spLocks noEditPoints="1"/>
          </p:cNvSpPr>
          <p:nvPr/>
        </p:nvSpPr>
        <p:spPr bwMode="auto">
          <a:xfrm>
            <a:off x="8775362" y="5048562"/>
            <a:ext cx="553794" cy="539316"/>
          </a:xfrm>
          <a:custGeom>
            <a:avLst/>
            <a:gdLst>
              <a:gd name="T0" fmla="*/ 9 w 29"/>
              <a:gd name="T1" fmla="*/ 23 h 28"/>
              <a:gd name="T2" fmla="*/ 9 w 29"/>
              <a:gd name="T3" fmla="*/ 16 h 28"/>
              <a:gd name="T4" fmla="*/ 6 w 29"/>
              <a:gd name="T5" fmla="*/ 14 h 28"/>
              <a:gd name="T6" fmla="*/ 4 w 29"/>
              <a:gd name="T7" fmla="*/ 14 h 28"/>
              <a:gd name="T8" fmla="*/ 2 w 29"/>
              <a:gd name="T9" fmla="*/ 16 h 28"/>
              <a:gd name="T10" fmla="*/ 2 w 29"/>
              <a:gd name="T11" fmla="*/ 23 h 28"/>
              <a:gd name="T12" fmla="*/ 4 w 29"/>
              <a:gd name="T13" fmla="*/ 25 h 28"/>
              <a:gd name="T14" fmla="*/ 6 w 29"/>
              <a:gd name="T15" fmla="*/ 25 h 28"/>
              <a:gd name="T16" fmla="*/ 9 w 29"/>
              <a:gd name="T17" fmla="*/ 23 h 28"/>
              <a:gd name="T18" fmla="*/ 25 w 29"/>
              <a:gd name="T19" fmla="*/ 25 h 28"/>
              <a:gd name="T20" fmla="*/ 23 w 29"/>
              <a:gd name="T21" fmla="*/ 25 h 28"/>
              <a:gd name="T22" fmla="*/ 21 w 29"/>
              <a:gd name="T23" fmla="*/ 23 h 28"/>
              <a:gd name="T24" fmla="*/ 21 w 29"/>
              <a:gd name="T25" fmla="*/ 9 h 28"/>
              <a:gd name="T26" fmla="*/ 23 w 29"/>
              <a:gd name="T27" fmla="*/ 7 h 28"/>
              <a:gd name="T28" fmla="*/ 25 w 29"/>
              <a:gd name="T29" fmla="*/ 7 h 28"/>
              <a:gd name="T30" fmla="*/ 27 w 29"/>
              <a:gd name="T31" fmla="*/ 9 h 28"/>
              <a:gd name="T32" fmla="*/ 27 w 29"/>
              <a:gd name="T33" fmla="*/ 23 h 28"/>
              <a:gd name="T34" fmla="*/ 25 w 29"/>
              <a:gd name="T35" fmla="*/ 25 h 28"/>
              <a:gd name="T36" fmla="*/ 16 w 29"/>
              <a:gd name="T37" fmla="*/ 25 h 28"/>
              <a:gd name="T38" fmla="*/ 13 w 29"/>
              <a:gd name="T39" fmla="*/ 25 h 28"/>
              <a:gd name="T40" fmla="*/ 11 w 29"/>
              <a:gd name="T41" fmla="*/ 23 h 28"/>
              <a:gd name="T42" fmla="*/ 11 w 29"/>
              <a:gd name="T43" fmla="*/ 2 h 28"/>
              <a:gd name="T44" fmla="*/ 13 w 29"/>
              <a:gd name="T45" fmla="*/ 0 h 28"/>
              <a:gd name="T46" fmla="*/ 16 w 29"/>
              <a:gd name="T47" fmla="*/ 0 h 28"/>
              <a:gd name="T48" fmla="*/ 18 w 29"/>
              <a:gd name="T49" fmla="*/ 2 h 28"/>
              <a:gd name="T50" fmla="*/ 18 w 29"/>
              <a:gd name="T51" fmla="*/ 23 h 28"/>
              <a:gd name="T52" fmla="*/ 16 w 29"/>
              <a:gd name="T53" fmla="*/ 25 h 28"/>
              <a:gd name="T54" fmla="*/ 0 w 29"/>
              <a:gd name="T55" fmla="*/ 28 h 28"/>
              <a:gd name="T56" fmla="*/ 0 w 29"/>
              <a:gd name="T57" fmla="*/ 27 h 28"/>
              <a:gd name="T58" fmla="*/ 1 w 29"/>
              <a:gd name="T59" fmla="*/ 26 h 28"/>
              <a:gd name="T60" fmla="*/ 28 w 29"/>
              <a:gd name="T61" fmla="*/ 26 h 28"/>
              <a:gd name="T62" fmla="*/ 29 w 29"/>
              <a:gd name="T63" fmla="*/ 27 h 28"/>
              <a:gd name="T64" fmla="*/ 29 w 29"/>
              <a:gd name="T65" fmla="*/ 28 h 28"/>
              <a:gd name="T66" fmla="*/ 28 w 29"/>
              <a:gd name="T67" fmla="*/ 28 h 28"/>
              <a:gd name="T68" fmla="*/ 1 w 29"/>
              <a:gd name="T69" fmla="*/ 28 h 28"/>
              <a:gd name="T70" fmla="*/ 0 w 29"/>
              <a:gd name="T71"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9" h="28">
                <a:moveTo>
                  <a:pt x="9" y="23"/>
                </a:moveTo>
                <a:cubicBezTo>
                  <a:pt x="9" y="16"/>
                  <a:pt x="9" y="16"/>
                  <a:pt x="9" y="16"/>
                </a:cubicBezTo>
                <a:cubicBezTo>
                  <a:pt x="9" y="15"/>
                  <a:pt x="8" y="14"/>
                  <a:pt x="6" y="14"/>
                </a:cubicBezTo>
                <a:cubicBezTo>
                  <a:pt x="6" y="14"/>
                  <a:pt x="5" y="14"/>
                  <a:pt x="4" y="14"/>
                </a:cubicBezTo>
                <a:cubicBezTo>
                  <a:pt x="3" y="14"/>
                  <a:pt x="2" y="15"/>
                  <a:pt x="2" y="16"/>
                </a:cubicBezTo>
                <a:cubicBezTo>
                  <a:pt x="2" y="23"/>
                  <a:pt x="2" y="23"/>
                  <a:pt x="2" y="23"/>
                </a:cubicBezTo>
                <a:cubicBezTo>
                  <a:pt x="2" y="24"/>
                  <a:pt x="3" y="25"/>
                  <a:pt x="4" y="25"/>
                </a:cubicBezTo>
                <a:cubicBezTo>
                  <a:pt x="5" y="25"/>
                  <a:pt x="6" y="25"/>
                  <a:pt x="6" y="25"/>
                </a:cubicBezTo>
                <a:cubicBezTo>
                  <a:pt x="8" y="25"/>
                  <a:pt x="9" y="24"/>
                  <a:pt x="9" y="23"/>
                </a:cubicBezTo>
                <a:close/>
                <a:moveTo>
                  <a:pt x="25" y="25"/>
                </a:moveTo>
                <a:cubicBezTo>
                  <a:pt x="24" y="25"/>
                  <a:pt x="24" y="25"/>
                  <a:pt x="23" y="25"/>
                </a:cubicBezTo>
                <a:cubicBezTo>
                  <a:pt x="22" y="25"/>
                  <a:pt x="21" y="24"/>
                  <a:pt x="21" y="23"/>
                </a:cubicBezTo>
                <a:cubicBezTo>
                  <a:pt x="21" y="9"/>
                  <a:pt x="21" y="9"/>
                  <a:pt x="21" y="9"/>
                </a:cubicBezTo>
                <a:cubicBezTo>
                  <a:pt x="21" y="8"/>
                  <a:pt x="22" y="7"/>
                  <a:pt x="23" y="7"/>
                </a:cubicBezTo>
                <a:cubicBezTo>
                  <a:pt x="24" y="7"/>
                  <a:pt x="24" y="7"/>
                  <a:pt x="25" y="7"/>
                </a:cubicBezTo>
                <a:cubicBezTo>
                  <a:pt x="26" y="7"/>
                  <a:pt x="27" y="8"/>
                  <a:pt x="27" y="9"/>
                </a:cubicBezTo>
                <a:cubicBezTo>
                  <a:pt x="27" y="23"/>
                  <a:pt x="27" y="23"/>
                  <a:pt x="27" y="23"/>
                </a:cubicBezTo>
                <a:cubicBezTo>
                  <a:pt x="27" y="24"/>
                  <a:pt x="26" y="25"/>
                  <a:pt x="25" y="25"/>
                </a:cubicBezTo>
                <a:close/>
                <a:moveTo>
                  <a:pt x="16" y="25"/>
                </a:moveTo>
                <a:cubicBezTo>
                  <a:pt x="15" y="25"/>
                  <a:pt x="14" y="25"/>
                  <a:pt x="13" y="25"/>
                </a:cubicBezTo>
                <a:cubicBezTo>
                  <a:pt x="12" y="25"/>
                  <a:pt x="11" y="24"/>
                  <a:pt x="11" y="23"/>
                </a:cubicBezTo>
                <a:cubicBezTo>
                  <a:pt x="11" y="2"/>
                  <a:pt x="11" y="2"/>
                  <a:pt x="11" y="2"/>
                </a:cubicBezTo>
                <a:cubicBezTo>
                  <a:pt x="11" y="1"/>
                  <a:pt x="12" y="0"/>
                  <a:pt x="13" y="0"/>
                </a:cubicBezTo>
                <a:cubicBezTo>
                  <a:pt x="14" y="0"/>
                  <a:pt x="15" y="0"/>
                  <a:pt x="16" y="0"/>
                </a:cubicBezTo>
                <a:cubicBezTo>
                  <a:pt x="17" y="0"/>
                  <a:pt x="18" y="1"/>
                  <a:pt x="18" y="2"/>
                </a:cubicBezTo>
                <a:cubicBezTo>
                  <a:pt x="18" y="23"/>
                  <a:pt x="18" y="23"/>
                  <a:pt x="18" y="23"/>
                </a:cubicBezTo>
                <a:cubicBezTo>
                  <a:pt x="18" y="24"/>
                  <a:pt x="17" y="25"/>
                  <a:pt x="16" y="25"/>
                </a:cubicBezTo>
                <a:close/>
                <a:moveTo>
                  <a:pt x="0" y="28"/>
                </a:moveTo>
                <a:cubicBezTo>
                  <a:pt x="0" y="27"/>
                  <a:pt x="0" y="27"/>
                  <a:pt x="0" y="27"/>
                </a:cubicBezTo>
                <a:cubicBezTo>
                  <a:pt x="0" y="26"/>
                  <a:pt x="1" y="26"/>
                  <a:pt x="1" y="26"/>
                </a:cubicBezTo>
                <a:cubicBezTo>
                  <a:pt x="28" y="26"/>
                  <a:pt x="28" y="26"/>
                  <a:pt x="28" y="26"/>
                </a:cubicBezTo>
                <a:cubicBezTo>
                  <a:pt x="29" y="26"/>
                  <a:pt x="29" y="26"/>
                  <a:pt x="29" y="27"/>
                </a:cubicBezTo>
                <a:cubicBezTo>
                  <a:pt x="29" y="28"/>
                  <a:pt x="29" y="28"/>
                  <a:pt x="29" y="28"/>
                </a:cubicBezTo>
                <a:cubicBezTo>
                  <a:pt x="29" y="28"/>
                  <a:pt x="29" y="28"/>
                  <a:pt x="28" y="28"/>
                </a:cubicBezTo>
                <a:cubicBezTo>
                  <a:pt x="1" y="28"/>
                  <a:pt x="1" y="28"/>
                  <a:pt x="1" y="28"/>
                </a:cubicBezTo>
                <a:cubicBezTo>
                  <a:pt x="1" y="28"/>
                  <a:pt x="0" y="28"/>
                  <a:pt x="0" y="28"/>
                </a:cubicBezTo>
                <a:close/>
              </a:path>
            </a:pathLst>
          </a:custGeom>
          <a:solidFill>
            <a:schemeClr val="tx1">
              <a:lumMod val="75000"/>
              <a:lumOff val="25000"/>
            </a:schemeClr>
          </a:solidFill>
          <a:ln>
            <a:noFill/>
          </a:ln>
        </p:spPr>
        <p:txBody>
          <a:bodyPr vert="horz" wrap="square" lIns="243778" tIns="121888" rIns="243778" bIns="121888" numCol="1" anchor="t" anchorCtr="0" compatLnSpc="1">
            <a:prstTxWarp prst="textNoShape">
              <a:avLst/>
            </a:prstTxWarp>
          </a:bodyPr>
          <a:lstStyle/>
          <a:p>
            <a:endParaRPr lang="en-US" sz="3732"/>
          </a:p>
        </p:txBody>
      </p:sp>
      <p:sp>
        <p:nvSpPr>
          <p:cNvPr id="225" name="Freeform 251"/>
          <p:cNvSpPr>
            <a:spLocks noEditPoints="1"/>
          </p:cNvSpPr>
          <p:nvPr/>
        </p:nvSpPr>
        <p:spPr bwMode="auto">
          <a:xfrm>
            <a:off x="2593156" y="5012366"/>
            <a:ext cx="517598" cy="593608"/>
          </a:xfrm>
          <a:custGeom>
            <a:avLst/>
            <a:gdLst>
              <a:gd name="T0" fmla="*/ 25 w 27"/>
              <a:gd name="T1" fmla="*/ 28 h 31"/>
              <a:gd name="T2" fmla="*/ 23 w 27"/>
              <a:gd name="T3" fmla="*/ 31 h 31"/>
              <a:gd name="T4" fmla="*/ 20 w 27"/>
              <a:gd name="T5" fmla="*/ 31 h 31"/>
              <a:gd name="T6" fmla="*/ 20 w 27"/>
              <a:gd name="T7" fmla="*/ 30 h 31"/>
              <a:gd name="T8" fmla="*/ 7 w 27"/>
              <a:gd name="T9" fmla="*/ 31 h 31"/>
              <a:gd name="T10" fmla="*/ 4 w 27"/>
              <a:gd name="T11" fmla="*/ 31 h 31"/>
              <a:gd name="T12" fmla="*/ 4 w 27"/>
              <a:gd name="T13" fmla="*/ 30 h 31"/>
              <a:gd name="T14" fmla="*/ 2 w 27"/>
              <a:gd name="T15" fmla="*/ 22 h 31"/>
              <a:gd name="T16" fmla="*/ 0 w 27"/>
              <a:gd name="T17" fmla="*/ 11 h 31"/>
              <a:gd name="T18" fmla="*/ 4 w 27"/>
              <a:gd name="T19" fmla="*/ 9 h 31"/>
              <a:gd name="T20" fmla="*/ 5 w 27"/>
              <a:gd name="T21" fmla="*/ 3 h 31"/>
              <a:gd name="T22" fmla="*/ 7 w 27"/>
              <a:gd name="T23" fmla="*/ 2 h 31"/>
              <a:gd name="T24" fmla="*/ 17 w 27"/>
              <a:gd name="T25" fmla="*/ 0 h 31"/>
              <a:gd name="T26" fmla="*/ 23 w 27"/>
              <a:gd name="T27" fmla="*/ 9 h 31"/>
              <a:gd name="T28" fmla="*/ 27 w 27"/>
              <a:gd name="T29" fmla="*/ 11 h 31"/>
              <a:gd name="T30" fmla="*/ 25 w 27"/>
              <a:gd name="T31" fmla="*/ 22 h 31"/>
              <a:gd name="T32" fmla="*/ 8 w 27"/>
              <a:gd name="T33" fmla="*/ 15 h 31"/>
              <a:gd name="T34" fmla="*/ 8 w 27"/>
              <a:gd name="T35" fmla="*/ 17 h 31"/>
              <a:gd name="T36" fmla="*/ 19 w 27"/>
              <a:gd name="T37" fmla="*/ 16 h 31"/>
              <a:gd name="T38" fmla="*/ 19 w 27"/>
              <a:gd name="T39" fmla="*/ 14 h 31"/>
              <a:gd name="T40" fmla="*/ 9 w 27"/>
              <a:gd name="T41" fmla="*/ 24 h 31"/>
              <a:gd name="T42" fmla="*/ 9 w 27"/>
              <a:gd name="T43" fmla="*/ 25 h 31"/>
              <a:gd name="T44" fmla="*/ 18 w 27"/>
              <a:gd name="T45" fmla="*/ 26 h 31"/>
              <a:gd name="T46" fmla="*/ 18 w 27"/>
              <a:gd name="T47" fmla="*/ 24 h 31"/>
              <a:gd name="T48" fmla="*/ 9 w 27"/>
              <a:gd name="T49" fmla="*/ 24 h 31"/>
              <a:gd name="T50" fmla="*/ 7 w 27"/>
              <a:gd name="T51" fmla="*/ 9 h 31"/>
              <a:gd name="T52" fmla="*/ 7 w 27"/>
              <a:gd name="T53" fmla="*/ 5 h 31"/>
              <a:gd name="T54" fmla="*/ 6 w 27"/>
              <a:gd name="T55" fmla="*/ 5 h 31"/>
              <a:gd name="T56" fmla="*/ 9 w 27"/>
              <a:gd name="T57" fmla="*/ 9 h 31"/>
              <a:gd name="T58" fmla="*/ 21 w 27"/>
              <a:gd name="T59" fmla="*/ 7 h 31"/>
              <a:gd name="T60" fmla="*/ 16 w 27"/>
              <a:gd name="T61" fmla="*/ 5 h 31"/>
              <a:gd name="T62" fmla="*/ 9 w 27"/>
              <a:gd name="T63" fmla="*/ 2 h 31"/>
              <a:gd name="T64" fmla="*/ 9 w 27"/>
              <a:gd name="T65" fmla="*/ 3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7" h="31">
                <a:moveTo>
                  <a:pt x="25" y="22"/>
                </a:moveTo>
                <a:cubicBezTo>
                  <a:pt x="25" y="28"/>
                  <a:pt x="25" y="28"/>
                  <a:pt x="25" y="28"/>
                </a:cubicBezTo>
                <a:cubicBezTo>
                  <a:pt x="25" y="29"/>
                  <a:pt x="24" y="30"/>
                  <a:pt x="23" y="30"/>
                </a:cubicBezTo>
                <a:cubicBezTo>
                  <a:pt x="23" y="31"/>
                  <a:pt x="23" y="31"/>
                  <a:pt x="23" y="31"/>
                </a:cubicBezTo>
                <a:cubicBezTo>
                  <a:pt x="23" y="31"/>
                  <a:pt x="23" y="31"/>
                  <a:pt x="23" y="31"/>
                </a:cubicBezTo>
                <a:cubicBezTo>
                  <a:pt x="20" y="31"/>
                  <a:pt x="20" y="31"/>
                  <a:pt x="20" y="31"/>
                </a:cubicBezTo>
                <a:cubicBezTo>
                  <a:pt x="20" y="31"/>
                  <a:pt x="20" y="31"/>
                  <a:pt x="20" y="31"/>
                </a:cubicBezTo>
                <a:cubicBezTo>
                  <a:pt x="20" y="30"/>
                  <a:pt x="20" y="30"/>
                  <a:pt x="20" y="30"/>
                </a:cubicBezTo>
                <a:cubicBezTo>
                  <a:pt x="7" y="30"/>
                  <a:pt x="7" y="30"/>
                  <a:pt x="7" y="30"/>
                </a:cubicBezTo>
                <a:cubicBezTo>
                  <a:pt x="7" y="31"/>
                  <a:pt x="7" y="31"/>
                  <a:pt x="7" y="31"/>
                </a:cubicBezTo>
                <a:cubicBezTo>
                  <a:pt x="7" y="31"/>
                  <a:pt x="7" y="31"/>
                  <a:pt x="7" y="31"/>
                </a:cubicBezTo>
                <a:cubicBezTo>
                  <a:pt x="4" y="31"/>
                  <a:pt x="4" y="31"/>
                  <a:pt x="4" y="31"/>
                </a:cubicBezTo>
                <a:cubicBezTo>
                  <a:pt x="4" y="31"/>
                  <a:pt x="4" y="31"/>
                  <a:pt x="4" y="31"/>
                </a:cubicBezTo>
                <a:cubicBezTo>
                  <a:pt x="4" y="30"/>
                  <a:pt x="4" y="30"/>
                  <a:pt x="4" y="30"/>
                </a:cubicBezTo>
                <a:cubicBezTo>
                  <a:pt x="3" y="30"/>
                  <a:pt x="2" y="29"/>
                  <a:pt x="2" y="28"/>
                </a:cubicBezTo>
                <a:cubicBezTo>
                  <a:pt x="2" y="22"/>
                  <a:pt x="2" y="22"/>
                  <a:pt x="2" y="22"/>
                </a:cubicBezTo>
                <a:cubicBezTo>
                  <a:pt x="1" y="22"/>
                  <a:pt x="0" y="21"/>
                  <a:pt x="0" y="20"/>
                </a:cubicBezTo>
                <a:cubicBezTo>
                  <a:pt x="0" y="11"/>
                  <a:pt x="0" y="11"/>
                  <a:pt x="0" y="11"/>
                </a:cubicBezTo>
                <a:cubicBezTo>
                  <a:pt x="0" y="10"/>
                  <a:pt x="1" y="9"/>
                  <a:pt x="2" y="9"/>
                </a:cubicBezTo>
                <a:cubicBezTo>
                  <a:pt x="4" y="9"/>
                  <a:pt x="4" y="9"/>
                  <a:pt x="4" y="9"/>
                </a:cubicBezTo>
                <a:cubicBezTo>
                  <a:pt x="4" y="4"/>
                  <a:pt x="4" y="4"/>
                  <a:pt x="4" y="4"/>
                </a:cubicBezTo>
                <a:cubicBezTo>
                  <a:pt x="4" y="4"/>
                  <a:pt x="4" y="3"/>
                  <a:pt x="5" y="3"/>
                </a:cubicBezTo>
                <a:cubicBezTo>
                  <a:pt x="7" y="3"/>
                  <a:pt x="7" y="3"/>
                  <a:pt x="7" y="3"/>
                </a:cubicBezTo>
                <a:cubicBezTo>
                  <a:pt x="7" y="2"/>
                  <a:pt x="7" y="2"/>
                  <a:pt x="7" y="2"/>
                </a:cubicBezTo>
                <a:cubicBezTo>
                  <a:pt x="7" y="1"/>
                  <a:pt x="8" y="0"/>
                  <a:pt x="8" y="0"/>
                </a:cubicBezTo>
                <a:cubicBezTo>
                  <a:pt x="17" y="0"/>
                  <a:pt x="17" y="0"/>
                  <a:pt x="17" y="0"/>
                </a:cubicBezTo>
                <a:cubicBezTo>
                  <a:pt x="23" y="6"/>
                  <a:pt x="23" y="6"/>
                  <a:pt x="23" y="6"/>
                </a:cubicBezTo>
                <a:cubicBezTo>
                  <a:pt x="23" y="9"/>
                  <a:pt x="23" y="9"/>
                  <a:pt x="23" y="9"/>
                </a:cubicBezTo>
                <a:cubicBezTo>
                  <a:pt x="25" y="9"/>
                  <a:pt x="25" y="9"/>
                  <a:pt x="25" y="9"/>
                </a:cubicBezTo>
                <a:cubicBezTo>
                  <a:pt x="26" y="9"/>
                  <a:pt x="27" y="10"/>
                  <a:pt x="27" y="11"/>
                </a:cubicBezTo>
                <a:cubicBezTo>
                  <a:pt x="27" y="20"/>
                  <a:pt x="27" y="20"/>
                  <a:pt x="27" y="20"/>
                </a:cubicBezTo>
                <a:cubicBezTo>
                  <a:pt x="27" y="21"/>
                  <a:pt x="26" y="22"/>
                  <a:pt x="25" y="22"/>
                </a:cubicBezTo>
                <a:close/>
                <a:moveTo>
                  <a:pt x="8" y="14"/>
                </a:moveTo>
                <a:cubicBezTo>
                  <a:pt x="8" y="14"/>
                  <a:pt x="8" y="14"/>
                  <a:pt x="8" y="15"/>
                </a:cubicBezTo>
                <a:cubicBezTo>
                  <a:pt x="8" y="16"/>
                  <a:pt x="8" y="16"/>
                  <a:pt x="8" y="16"/>
                </a:cubicBezTo>
                <a:cubicBezTo>
                  <a:pt x="8" y="16"/>
                  <a:pt x="8" y="17"/>
                  <a:pt x="8" y="17"/>
                </a:cubicBezTo>
                <a:cubicBezTo>
                  <a:pt x="19" y="17"/>
                  <a:pt x="19" y="17"/>
                  <a:pt x="19" y="17"/>
                </a:cubicBezTo>
                <a:cubicBezTo>
                  <a:pt x="19" y="17"/>
                  <a:pt x="19" y="16"/>
                  <a:pt x="19" y="16"/>
                </a:cubicBezTo>
                <a:cubicBezTo>
                  <a:pt x="19" y="15"/>
                  <a:pt x="19" y="15"/>
                  <a:pt x="19" y="15"/>
                </a:cubicBezTo>
                <a:cubicBezTo>
                  <a:pt x="19" y="14"/>
                  <a:pt x="19" y="14"/>
                  <a:pt x="19" y="14"/>
                </a:cubicBezTo>
                <a:cubicBezTo>
                  <a:pt x="8" y="14"/>
                  <a:pt x="8" y="14"/>
                  <a:pt x="8" y="14"/>
                </a:cubicBezTo>
                <a:close/>
                <a:moveTo>
                  <a:pt x="9" y="24"/>
                </a:moveTo>
                <a:cubicBezTo>
                  <a:pt x="9" y="24"/>
                  <a:pt x="9" y="24"/>
                  <a:pt x="9" y="24"/>
                </a:cubicBezTo>
                <a:cubicBezTo>
                  <a:pt x="9" y="25"/>
                  <a:pt x="9" y="25"/>
                  <a:pt x="9" y="25"/>
                </a:cubicBezTo>
                <a:cubicBezTo>
                  <a:pt x="9" y="26"/>
                  <a:pt x="9" y="26"/>
                  <a:pt x="9" y="26"/>
                </a:cubicBezTo>
                <a:cubicBezTo>
                  <a:pt x="18" y="26"/>
                  <a:pt x="18" y="26"/>
                  <a:pt x="18" y="26"/>
                </a:cubicBezTo>
                <a:cubicBezTo>
                  <a:pt x="18" y="26"/>
                  <a:pt x="18" y="26"/>
                  <a:pt x="18" y="25"/>
                </a:cubicBezTo>
                <a:cubicBezTo>
                  <a:pt x="18" y="24"/>
                  <a:pt x="18" y="24"/>
                  <a:pt x="18" y="24"/>
                </a:cubicBezTo>
                <a:cubicBezTo>
                  <a:pt x="18" y="24"/>
                  <a:pt x="18" y="24"/>
                  <a:pt x="18" y="24"/>
                </a:cubicBezTo>
                <a:cubicBezTo>
                  <a:pt x="9" y="24"/>
                  <a:pt x="9" y="24"/>
                  <a:pt x="9" y="24"/>
                </a:cubicBezTo>
                <a:close/>
                <a:moveTo>
                  <a:pt x="6" y="9"/>
                </a:moveTo>
                <a:cubicBezTo>
                  <a:pt x="7" y="9"/>
                  <a:pt x="7" y="9"/>
                  <a:pt x="7" y="9"/>
                </a:cubicBezTo>
                <a:cubicBezTo>
                  <a:pt x="7" y="5"/>
                  <a:pt x="7" y="5"/>
                  <a:pt x="7" y="5"/>
                </a:cubicBezTo>
                <a:cubicBezTo>
                  <a:pt x="7" y="5"/>
                  <a:pt x="7" y="5"/>
                  <a:pt x="7" y="5"/>
                </a:cubicBezTo>
                <a:cubicBezTo>
                  <a:pt x="6" y="5"/>
                  <a:pt x="6" y="5"/>
                  <a:pt x="6" y="5"/>
                </a:cubicBezTo>
                <a:cubicBezTo>
                  <a:pt x="6" y="5"/>
                  <a:pt x="6" y="5"/>
                  <a:pt x="6" y="5"/>
                </a:cubicBezTo>
                <a:cubicBezTo>
                  <a:pt x="6" y="9"/>
                  <a:pt x="6" y="9"/>
                  <a:pt x="6" y="9"/>
                </a:cubicBezTo>
                <a:close/>
                <a:moveTo>
                  <a:pt x="9" y="9"/>
                </a:moveTo>
                <a:cubicBezTo>
                  <a:pt x="21" y="9"/>
                  <a:pt x="21" y="9"/>
                  <a:pt x="21" y="9"/>
                </a:cubicBezTo>
                <a:cubicBezTo>
                  <a:pt x="21" y="7"/>
                  <a:pt x="21" y="7"/>
                  <a:pt x="21" y="7"/>
                </a:cubicBezTo>
                <a:cubicBezTo>
                  <a:pt x="18" y="7"/>
                  <a:pt x="18" y="7"/>
                  <a:pt x="18" y="7"/>
                </a:cubicBezTo>
                <a:cubicBezTo>
                  <a:pt x="17" y="7"/>
                  <a:pt x="16" y="6"/>
                  <a:pt x="16" y="5"/>
                </a:cubicBezTo>
                <a:cubicBezTo>
                  <a:pt x="16" y="2"/>
                  <a:pt x="16" y="2"/>
                  <a:pt x="16" y="2"/>
                </a:cubicBezTo>
                <a:cubicBezTo>
                  <a:pt x="9" y="2"/>
                  <a:pt x="9" y="2"/>
                  <a:pt x="9" y="2"/>
                </a:cubicBezTo>
                <a:cubicBezTo>
                  <a:pt x="9" y="2"/>
                  <a:pt x="9" y="2"/>
                  <a:pt x="9" y="2"/>
                </a:cubicBezTo>
                <a:cubicBezTo>
                  <a:pt x="9" y="2"/>
                  <a:pt x="9" y="2"/>
                  <a:pt x="9" y="3"/>
                </a:cubicBezTo>
                <a:lnTo>
                  <a:pt x="9" y="9"/>
                </a:lnTo>
                <a:close/>
              </a:path>
            </a:pathLst>
          </a:custGeom>
          <a:solidFill>
            <a:schemeClr val="tx1">
              <a:lumMod val="75000"/>
              <a:lumOff val="25000"/>
            </a:schemeClr>
          </a:solidFill>
          <a:ln>
            <a:noFill/>
          </a:ln>
        </p:spPr>
        <p:txBody>
          <a:bodyPr vert="horz" wrap="square" lIns="243778" tIns="121888" rIns="243778" bIns="121888" numCol="1" anchor="t" anchorCtr="0" compatLnSpc="1">
            <a:prstTxWarp prst="textNoShape">
              <a:avLst/>
            </a:prstTxWarp>
          </a:bodyPr>
          <a:lstStyle/>
          <a:p>
            <a:endParaRPr lang="en-US" sz="3732"/>
          </a:p>
        </p:txBody>
      </p:sp>
      <p:sp>
        <p:nvSpPr>
          <p:cNvPr id="226" name="Freeform 252"/>
          <p:cNvSpPr>
            <a:spLocks noEditPoints="1"/>
          </p:cNvSpPr>
          <p:nvPr/>
        </p:nvSpPr>
        <p:spPr bwMode="auto">
          <a:xfrm>
            <a:off x="3689882" y="6315406"/>
            <a:ext cx="803542" cy="539316"/>
          </a:xfrm>
          <a:custGeom>
            <a:avLst/>
            <a:gdLst>
              <a:gd name="T0" fmla="*/ 37 w 42"/>
              <a:gd name="T1" fmla="*/ 25 h 28"/>
              <a:gd name="T2" fmla="*/ 37 w 42"/>
              <a:gd name="T3" fmla="*/ 7 h 28"/>
              <a:gd name="T4" fmla="*/ 37 w 42"/>
              <a:gd name="T5" fmla="*/ 9 h 28"/>
              <a:gd name="T6" fmla="*/ 24 w 42"/>
              <a:gd name="T7" fmla="*/ 8 h 28"/>
              <a:gd name="T8" fmla="*/ 18 w 42"/>
              <a:gd name="T9" fmla="*/ 7 h 28"/>
              <a:gd name="T10" fmla="*/ 18 w 42"/>
              <a:gd name="T11" fmla="*/ 9 h 28"/>
              <a:gd name="T12" fmla="*/ 5 w 42"/>
              <a:gd name="T13" fmla="*/ 8 h 28"/>
              <a:gd name="T14" fmla="*/ 37 w 42"/>
              <a:gd name="T15" fmla="*/ 19 h 28"/>
              <a:gd name="T16" fmla="*/ 37 w 42"/>
              <a:gd name="T17" fmla="*/ 20 h 28"/>
              <a:gd name="T18" fmla="*/ 24 w 42"/>
              <a:gd name="T19" fmla="*/ 19 h 28"/>
              <a:gd name="T20" fmla="*/ 37 w 42"/>
              <a:gd name="T21" fmla="*/ 15 h 28"/>
              <a:gd name="T22" fmla="*/ 37 w 42"/>
              <a:gd name="T23" fmla="*/ 16 h 28"/>
              <a:gd name="T24" fmla="*/ 24 w 42"/>
              <a:gd name="T25" fmla="*/ 15 h 28"/>
              <a:gd name="T26" fmla="*/ 37 w 42"/>
              <a:gd name="T27" fmla="*/ 11 h 28"/>
              <a:gd name="T28" fmla="*/ 37 w 42"/>
              <a:gd name="T29" fmla="*/ 12 h 28"/>
              <a:gd name="T30" fmla="*/ 24 w 42"/>
              <a:gd name="T31" fmla="*/ 12 h 28"/>
              <a:gd name="T32" fmla="*/ 18 w 42"/>
              <a:gd name="T33" fmla="*/ 19 h 28"/>
              <a:gd name="T34" fmla="*/ 18 w 42"/>
              <a:gd name="T35" fmla="*/ 20 h 28"/>
              <a:gd name="T36" fmla="*/ 5 w 42"/>
              <a:gd name="T37" fmla="*/ 19 h 28"/>
              <a:gd name="T38" fmla="*/ 18 w 42"/>
              <a:gd name="T39" fmla="*/ 15 h 28"/>
              <a:gd name="T40" fmla="*/ 18 w 42"/>
              <a:gd name="T41" fmla="*/ 16 h 28"/>
              <a:gd name="T42" fmla="*/ 5 w 42"/>
              <a:gd name="T43" fmla="*/ 15 h 28"/>
              <a:gd name="T44" fmla="*/ 18 w 42"/>
              <a:gd name="T45" fmla="*/ 11 h 28"/>
              <a:gd name="T46" fmla="*/ 18 w 42"/>
              <a:gd name="T47" fmla="*/ 12 h 28"/>
              <a:gd name="T48" fmla="*/ 5 w 42"/>
              <a:gd name="T49" fmla="*/ 12 h 28"/>
              <a:gd name="T50" fmla="*/ 22 w 42"/>
              <a:gd name="T51" fmla="*/ 26 h 28"/>
              <a:gd name="T52" fmla="*/ 20 w 42"/>
              <a:gd name="T53" fmla="*/ 26 h 28"/>
              <a:gd name="T54" fmla="*/ 20 w 42"/>
              <a:gd name="T55" fmla="*/ 1 h 28"/>
              <a:gd name="T56" fmla="*/ 22 w 42"/>
              <a:gd name="T57" fmla="*/ 1 h 28"/>
              <a:gd name="T58" fmla="*/ 37 w 42"/>
              <a:gd name="T59" fmla="*/ 23 h 28"/>
              <a:gd name="T60" fmla="*/ 0 w 42"/>
              <a:gd name="T61" fmla="*/ 27 h 28"/>
              <a:gd name="T62" fmla="*/ 41 w 42"/>
              <a:gd name="T63" fmla="*/ 0 h 28"/>
              <a:gd name="T64" fmla="*/ 41 w 42"/>
              <a:gd name="T65" fmla="*/ 28 h 28"/>
              <a:gd name="T66" fmla="*/ 23 w 42"/>
              <a:gd name="T67" fmla="*/ 24 h 28"/>
              <a:gd name="T68" fmla="*/ 19 w 42"/>
              <a:gd name="T69" fmla="*/ 24 h 28"/>
              <a:gd name="T70" fmla="*/ 23 w 42"/>
              <a:gd name="T71" fmla="*/ 25 h 28"/>
              <a:gd name="T72" fmla="*/ 20 w 42"/>
              <a:gd name="T73" fmla="*/ 5 h 28"/>
              <a:gd name="T74" fmla="*/ 22 w 42"/>
              <a:gd name="T75" fmla="*/ 5 h 28"/>
              <a:gd name="T76" fmla="*/ 40 w 42"/>
              <a:gd name="T77" fmla="*/ 1 h 28"/>
              <a:gd name="T78" fmla="*/ 38 w 42"/>
              <a:gd name="T79" fmla="*/ 26 h 28"/>
              <a:gd name="T80" fmla="*/ 1 w 42"/>
              <a:gd name="T81" fmla="*/ 1 h 28"/>
              <a:gd name="T82" fmla="*/ 1 w 42"/>
              <a:gd name="T83" fmla="*/ 26 h 28"/>
              <a:gd name="T84" fmla="*/ 23 w 42"/>
              <a:gd name="T85" fmla="*/ 3 h 28"/>
              <a:gd name="T86" fmla="*/ 19 w 42"/>
              <a:gd name="T87" fmla="*/ 4 h 28"/>
              <a:gd name="T88" fmla="*/ 23 w 42"/>
              <a:gd name="T89" fmla="*/ 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2" h="28">
                <a:moveTo>
                  <a:pt x="38" y="25"/>
                </a:moveTo>
                <a:cubicBezTo>
                  <a:pt x="37" y="25"/>
                  <a:pt x="37" y="25"/>
                  <a:pt x="37" y="25"/>
                </a:cubicBezTo>
                <a:cubicBezTo>
                  <a:pt x="37" y="25"/>
                  <a:pt x="37" y="25"/>
                  <a:pt x="37" y="25"/>
                </a:cubicBezTo>
                <a:cubicBezTo>
                  <a:pt x="38" y="25"/>
                  <a:pt x="38" y="25"/>
                  <a:pt x="38" y="25"/>
                </a:cubicBezTo>
                <a:close/>
                <a:moveTo>
                  <a:pt x="24" y="7"/>
                </a:moveTo>
                <a:cubicBezTo>
                  <a:pt x="37" y="7"/>
                  <a:pt x="37" y="7"/>
                  <a:pt x="37" y="7"/>
                </a:cubicBezTo>
                <a:cubicBezTo>
                  <a:pt x="37" y="7"/>
                  <a:pt x="37" y="8"/>
                  <a:pt x="37" y="8"/>
                </a:cubicBezTo>
                <a:cubicBezTo>
                  <a:pt x="37" y="8"/>
                  <a:pt x="37" y="8"/>
                  <a:pt x="37" y="8"/>
                </a:cubicBezTo>
                <a:cubicBezTo>
                  <a:pt x="37" y="8"/>
                  <a:pt x="37" y="9"/>
                  <a:pt x="37" y="9"/>
                </a:cubicBezTo>
                <a:cubicBezTo>
                  <a:pt x="24" y="9"/>
                  <a:pt x="24" y="9"/>
                  <a:pt x="24" y="9"/>
                </a:cubicBezTo>
                <a:cubicBezTo>
                  <a:pt x="24" y="9"/>
                  <a:pt x="24" y="8"/>
                  <a:pt x="24" y="8"/>
                </a:cubicBezTo>
                <a:cubicBezTo>
                  <a:pt x="24" y="8"/>
                  <a:pt x="24" y="8"/>
                  <a:pt x="24" y="8"/>
                </a:cubicBezTo>
                <a:cubicBezTo>
                  <a:pt x="24" y="8"/>
                  <a:pt x="24" y="7"/>
                  <a:pt x="24" y="7"/>
                </a:cubicBezTo>
                <a:close/>
                <a:moveTo>
                  <a:pt x="5" y="7"/>
                </a:moveTo>
                <a:cubicBezTo>
                  <a:pt x="18" y="7"/>
                  <a:pt x="18" y="7"/>
                  <a:pt x="18" y="7"/>
                </a:cubicBezTo>
                <a:cubicBezTo>
                  <a:pt x="18" y="7"/>
                  <a:pt x="18" y="8"/>
                  <a:pt x="18" y="8"/>
                </a:cubicBezTo>
                <a:cubicBezTo>
                  <a:pt x="18" y="8"/>
                  <a:pt x="18" y="8"/>
                  <a:pt x="18" y="8"/>
                </a:cubicBezTo>
                <a:cubicBezTo>
                  <a:pt x="18" y="8"/>
                  <a:pt x="18" y="9"/>
                  <a:pt x="18" y="9"/>
                </a:cubicBezTo>
                <a:cubicBezTo>
                  <a:pt x="5" y="9"/>
                  <a:pt x="5" y="9"/>
                  <a:pt x="5" y="9"/>
                </a:cubicBezTo>
                <a:cubicBezTo>
                  <a:pt x="5" y="9"/>
                  <a:pt x="5" y="8"/>
                  <a:pt x="5" y="8"/>
                </a:cubicBezTo>
                <a:cubicBezTo>
                  <a:pt x="5" y="8"/>
                  <a:pt x="5" y="8"/>
                  <a:pt x="5" y="8"/>
                </a:cubicBezTo>
                <a:cubicBezTo>
                  <a:pt x="5" y="8"/>
                  <a:pt x="5" y="7"/>
                  <a:pt x="5" y="7"/>
                </a:cubicBezTo>
                <a:close/>
                <a:moveTo>
                  <a:pt x="24" y="19"/>
                </a:moveTo>
                <a:cubicBezTo>
                  <a:pt x="37" y="19"/>
                  <a:pt x="37" y="19"/>
                  <a:pt x="37" y="19"/>
                </a:cubicBezTo>
                <a:cubicBezTo>
                  <a:pt x="37" y="19"/>
                  <a:pt x="37" y="19"/>
                  <a:pt x="37" y="19"/>
                </a:cubicBezTo>
                <a:cubicBezTo>
                  <a:pt x="37" y="19"/>
                  <a:pt x="37" y="19"/>
                  <a:pt x="37" y="19"/>
                </a:cubicBezTo>
                <a:cubicBezTo>
                  <a:pt x="37" y="20"/>
                  <a:pt x="37" y="20"/>
                  <a:pt x="37" y="20"/>
                </a:cubicBezTo>
                <a:cubicBezTo>
                  <a:pt x="24" y="20"/>
                  <a:pt x="24" y="20"/>
                  <a:pt x="24" y="20"/>
                </a:cubicBezTo>
                <a:cubicBezTo>
                  <a:pt x="24" y="20"/>
                  <a:pt x="24" y="20"/>
                  <a:pt x="24" y="19"/>
                </a:cubicBezTo>
                <a:cubicBezTo>
                  <a:pt x="24" y="19"/>
                  <a:pt x="24" y="19"/>
                  <a:pt x="24" y="19"/>
                </a:cubicBezTo>
                <a:cubicBezTo>
                  <a:pt x="24" y="19"/>
                  <a:pt x="24" y="19"/>
                  <a:pt x="24" y="19"/>
                </a:cubicBezTo>
                <a:close/>
                <a:moveTo>
                  <a:pt x="24" y="15"/>
                </a:moveTo>
                <a:cubicBezTo>
                  <a:pt x="37" y="15"/>
                  <a:pt x="37" y="15"/>
                  <a:pt x="37" y="15"/>
                </a:cubicBezTo>
                <a:cubicBezTo>
                  <a:pt x="37" y="15"/>
                  <a:pt x="37" y="15"/>
                  <a:pt x="37" y="15"/>
                </a:cubicBezTo>
                <a:cubicBezTo>
                  <a:pt x="37" y="15"/>
                  <a:pt x="37" y="15"/>
                  <a:pt x="37" y="15"/>
                </a:cubicBezTo>
                <a:cubicBezTo>
                  <a:pt x="37" y="16"/>
                  <a:pt x="37" y="16"/>
                  <a:pt x="37" y="16"/>
                </a:cubicBezTo>
                <a:cubicBezTo>
                  <a:pt x="24" y="16"/>
                  <a:pt x="24" y="16"/>
                  <a:pt x="24" y="16"/>
                </a:cubicBezTo>
                <a:cubicBezTo>
                  <a:pt x="24" y="16"/>
                  <a:pt x="24" y="16"/>
                  <a:pt x="24" y="15"/>
                </a:cubicBezTo>
                <a:cubicBezTo>
                  <a:pt x="24" y="15"/>
                  <a:pt x="24" y="15"/>
                  <a:pt x="24" y="15"/>
                </a:cubicBezTo>
                <a:cubicBezTo>
                  <a:pt x="24" y="15"/>
                  <a:pt x="24" y="15"/>
                  <a:pt x="24" y="15"/>
                </a:cubicBezTo>
                <a:close/>
                <a:moveTo>
                  <a:pt x="24" y="11"/>
                </a:moveTo>
                <a:cubicBezTo>
                  <a:pt x="37" y="11"/>
                  <a:pt x="37" y="11"/>
                  <a:pt x="37" y="11"/>
                </a:cubicBezTo>
                <a:cubicBezTo>
                  <a:pt x="37" y="11"/>
                  <a:pt x="37" y="11"/>
                  <a:pt x="37" y="12"/>
                </a:cubicBezTo>
                <a:cubicBezTo>
                  <a:pt x="37" y="12"/>
                  <a:pt x="37" y="12"/>
                  <a:pt x="37" y="12"/>
                </a:cubicBezTo>
                <a:cubicBezTo>
                  <a:pt x="37" y="12"/>
                  <a:pt x="37" y="12"/>
                  <a:pt x="37" y="12"/>
                </a:cubicBezTo>
                <a:cubicBezTo>
                  <a:pt x="24" y="12"/>
                  <a:pt x="24" y="12"/>
                  <a:pt x="24" y="12"/>
                </a:cubicBezTo>
                <a:cubicBezTo>
                  <a:pt x="24" y="12"/>
                  <a:pt x="24" y="12"/>
                  <a:pt x="24" y="12"/>
                </a:cubicBezTo>
                <a:cubicBezTo>
                  <a:pt x="24" y="12"/>
                  <a:pt x="24" y="12"/>
                  <a:pt x="24" y="12"/>
                </a:cubicBezTo>
                <a:cubicBezTo>
                  <a:pt x="24" y="11"/>
                  <a:pt x="24" y="11"/>
                  <a:pt x="24" y="11"/>
                </a:cubicBezTo>
                <a:close/>
                <a:moveTo>
                  <a:pt x="5" y="19"/>
                </a:moveTo>
                <a:cubicBezTo>
                  <a:pt x="18" y="19"/>
                  <a:pt x="18" y="19"/>
                  <a:pt x="18" y="19"/>
                </a:cubicBezTo>
                <a:cubicBezTo>
                  <a:pt x="18" y="19"/>
                  <a:pt x="18" y="19"/>
                  <a:pt x="18" y="19"/>
                </a:cubicBezTo>
                <a:cubicBezTo>
                  <a:pt x="18" y="19"/>
                  <a:pt x="18" y="19"/>
                  <a:pt x="18" y="19"/>
                </a:cubicBezTo>
                <a:cubicBezTo>
                  <a:pt x="18" y="20"/>
                  <a:pt x="18" y="20"/>
                  <a:pt x="18" y="20"/>
                </a:cubicBezTo>
                <a:cubicBezTo>
                  <a:pt x="5" y="20"/>
                  <a:pt x="5" y="20"/>
                  <a:pt x="5" y="20"/>
                </a:cubicBezTo>
                <a:cubicBezTo>
                  <a:pt x="5" y="20"/>
                  <a:pt x="5" y="20"/>
                  <a:pt x="5" y="19"/>
                </a:cubicBezTo>
                <a:cubicBezTo>
                  <a:pt x="5" y="19"/>
                  <a:pt x="5" y="19"/>
                  <a:pt x="5" y="19"/>
                </a:cubicBezTo>
                <a:cubicBezTo>
                  <a:pt x="5" y="19"/>
                  <a:pt x="5" y="19"/>
                  <a:pt x="5" y="19"/>
                </a:cubicBezTo>
                <a:close/>
                <a:moveTo>
                  <a:pt x="5" y="15"/>
                </a:moveTo>
                <a:cubicBezTo>
                  <a:pt x="18" y="15"/>
                  <a:pt x="18" y="15"/>
                  <a:pt x="18" y="15"/>
                </a:cubicBezTo>
                <a:cubicBezTo>
                  <a:pt x="18" y="15"/>
                  <a:pt x="18" y="15"/>
                  <a:pt x="18" y="15"/>
                </a:cubicBezTo>
                <a:cubicBezTo>
                  <a:pt x="18" y="15"/>
                  <a:pt x="18" y="15"/>
                  <a:pt x="18" y="15"/>
                </a:cubicBezTo>
                <a:cubicBezTo>
                  <a:pt x="18" y="16"/>
                  <a:pt x="18" y="16"/>
                  <a:pt x="18" y="16"/>
                </a:cubicBezTo>
                <a:cubicBezTo>
                  <a:pt x="5" y="16"/>
                  <a:pt x="5" y="16"/>
                  <a:pt x="5" y="16"/>
                </a:cubicBezTo>
                <a:cubicBezTo>
                  <a:pt x="5" y="16"/>
                  <a:pt x="5" y="16"/>
                  <a:pt x="5" y="15"/>
                </a:cubicBezTo>
                <a:cubicBezTo>
                  <a:pt x="5" y="15"/>
                  <a:pt x="5" y="15"/>
                  <a:pt x="5" y="15"/>
                </a:cubicBezTo>
                <a:cubicBezTo>
                  <a:pt x="5" y="15"/>
                  <a:pt x="5" y="15"/>
                  <a:pt x="5" y="15"/>
                </a:cubicBezTo>
                <a:close/>
                <a:moveTo>
                  <a:pt x="5" y="11"/>
                </a:moveTo>
                <a:cubicBezTo>
                  <a:pt x="18" y="11"/>
                  <a:pt x="18" y="11"/>
                  <a:pt x="18" y="11"/>
                </a:cubicBezTo>
                <a:cubicBezTo>
                  <a:pt x="18" y="11"/>
                  <a:pt x="18" y="11"/>
                  <a:pt x="18" y="12"/>
                </a:cubicBezTo>
                <a:cubicBezTo>
                  <a:pt x="18" y="12"/>
                  <a:pt x="18" y="12"/>
                  <a:pt x="18" y="12"/>
                </a:cubicBezTo>
                <a:cubicBezTo>
                  <a:pt x="18" y="12"/>
                  <a:pt x="18" y="12"/>
                  <a:pt x="18" y="12"/>
                </a:cubicBezTo>
                <a:cubicBezTo>
                  <a:pt x="5" y="12"/>
                  <a:pt x="5" y="12"/>
                  <a:pt x="5" y="12"/>
                </a:cubicBezTo>
                <a:cubicBezTo>
                  <a:pt x="5" y="12"/>
                  <a:pt x="5" y="12"/>
                  <a:pt x="5" y="12"/>
                </a:cubicBezTo>
                <a:cubicBezTo>
                  <a:pt x="5" y="12"/>
                  <a:pt x="5" y="12"/>
                  <a:pt x="5" y="12"/>
                </a:cubicBezTo>
                <a:cubicBezTo>
                  <a:pt x="5" y="11"/>
                  <a:pt x="5" y="11"/>
                  <a:pt x="5" y="11"/>
                </a:cubicBezTo>
                <a:close/>
                <a:moveTo>
                  <a:pt x="36" y="26"/>
                </a:moveTo>
                <a:cubicBezTo>
                  <a:pt x="22" y="26"/>
                  <a:pt x="22" y="26"/>
                  <a:pt x="22" y="26"/>
                </a:cubicBezTo>
                <a:cubicBezTo>
                  <a:pt x="22" y="25"/>
                  <a:pt x="22" y="25"/>
                  <a:pt x="22" y="25"/>
                </a:cubicBezTo>
                <a:cubicBezTo>
                  <a:pt x="21" y="25"/>
                  <a:pt x="21" y="25"/>
                  <a:pt x="20" y="25"/>
                </a:cubicBezTo>
                <a:cubicBezTo>
                  <a:pt x="20" y="26"/>
                  <a:pt x="20" y="26"/>
                  <a:pt x="20" y="26"/>
                </a:cubicBezTo>
                <a:cubicBezTo>
                  <a:pt x="3" y="26"/>
                  <a:pt x="3" y="26"/>
                  <a:pt x="3" y="26"/>
                </a:cubicBezTo>
                <a:cubicBezTo>
                  <a:pt x="3" y="1"/>
                  <a:pt x="3" y="1"/>
                  <a:pt x="3" y="1"/>
                </a:cubicBezTo>
                <a:cubicBezTo>
                  <a:pt x="20" y="1"/>
                  <a:pt x="20" y="1"/>
                  <a:pt x="20" y="1"/>
                </a:cubicBezTo>
                <a:cubicBezTo>
                  <a:pt x="20" y="2"/>
                  <a:pt x="20" y="2"/>
                  <a:pt x="20" y="2"/>
                </a:cubicBezTo>
                <a:cubicBezTo>
                  <a:pt x="21" y="2"/>
                  <a:pt x="21" y="2"/>
                  <a:pt x="22" y="2"/>
                </a:cubicBezTo>
                <a:cubicBezTo>
                  <a:pt x="22" y="1"/>
                  <a:pt x="22" y="1"/>
                  <a:pt x="22" y="1"/>
                </a:cubicBezTo>
                <a:cubicBezTo>
                  <a:pt x="39" y="1"/>
                  <a:pt x="39" y="1"/>
                  <a:pt x="39" y="1"/>
                </a:cubicBezTo>
                <a:cubicBezTo>
                  <a:pt x="39" y="23"/>
                  <a:pt x="39" y="23"/>
                  <a:pt x="39" y="23"/>
                </a:cubicBezTo>
                <a:cubicBezTo>
                  <a:pt x="37" y="23"/>
                  <a:pt x="37" y="23"/>
                  <a:pt x="37" y="23"/>
                </a:cubicBezTo>
                <a:cubicBezTo>
                  <a:pt x="36" y="23"/>
                  <a:pt x="36" y="24"/>
                  <a:pt x="36" y="24"/>
                </a:cubicBezTo>
                <a:cubicBezTo>
                  <a:pt x="36" y="26"/>
                  <a:pt x="36" y="26"/>
                  <a:pt x="36" y="26"/>
                </a:cubicBezTo>
                <a:close/>
                <a:moveTo>
                  <a:pt x="0" y="27"/>
                </a:moveTo>
                <a:cubicBezTo>
                  <a:pt x="0" y="1"/>
                  <a:pt x="0" y="1"/>
                  <a:pt x="0" y="1"/>
                </a:cubicBezTo>
                <a:cubicBezTo>
                  <a:pt x="0" y="1"/>
                  <a:pt x="0" y="0"/>
                  <a:pt x="1" y="0"/>
                </a:cubicBezTo>
                <a:cubicBezTo>
                  <a:pt x="41" y="0"/>
                  <a:pt x="41" y="0"/>
                  <a:pt x="41" y="0"/>
                </a:cubicBezTo>
                <a:cubicBezTo>
                  <a:pt x="42" y="0"/>
                  <a:pt x="42" y="1"/>
                  <a:pt x="42" y="1"/>
                </a:cubicBezTo>
                <a:cubicBezTo>
                  <a:pt x="42" y="27"/>
                  <a:pt x="42" y="27"/>
                  <a:pt x="42" y="27"/>
                </a:cubicBezTo>
                <a:cubicBezTo>
                  <a:pt x="42" y="27"/>
                  <a:pt x="42" y="28"/>
                  <a:pt x="41" y="28"/>
                </a:cubicBezTo>
                <a:cubicBezTo>
                  <a:pt x="1" y="28"/>
                  <a:pt x="1" y="28"/>
                  <a:pt x="1" y="28"/>
                </a:cubicBezTo>
                <a:cubicBezTo>
                  <a:pt x="0" y="28"/>
                  <a:pt x="0" y="27"/>
                  <a:pt x="0" y="27"/>
                </a:cubicBezTo>
                <a:close/>
                <a:moveTo>
                  <a:pt x="23" y="24"/>
                </a:moveTo>
                <a:cubicBezTo>
                  <a:pt x="23" y="23"/>
                  <a:pt x="23" y="23"/>
                  <a:pt x="23" y="23"/>
                </a:cubicBezTo>
                <a:cubicBezTo>
                  <a:pt x="21" y="23"/>
                  <a:pt x="20" y="23"/>
                  <a:pt x="19" y="23"/>
                </a:cubicBezTo>
                <a:cubicBezTo>
                  <a:pt x="19" y="23"/>
                  <a:pt x="19" y="23"/>
                  <a:pt x="19" y="24"/>
                </a:cubicBezTo>
                <a:cubicBezTo>
                  <a:pt x="19" y="24"/>
                  <a:pt x="19" y="24"/>
                  <a:pt x="19" y="24"/>
                </a:cubicBezTo>
                <a:cubicBezTo>
                  <a:pt x="19" y="24"/>
                  <a:pt x="19" y="25"/>
                  <a:pt x="19" y="25"/>
                </a:cubicBezTo>
                <a:cubicBezTo>
                  <a:pt x="20" y="25"/>
                  <a:pt x="21" y="25"/>
                  <a:pt x="23" y="25"/>
                </a:cubicBezTo>
                <a:cubicBezTo>
                  <a:pt x="23" y="25"/>
                  <a:pt x="23" y="24"/>
                  <a:pt x="23" y="24"/>
                </a:cubicBezTo>
                <a:cubicBezTo>
                  <a:pt x="23" y="24"/>
                  <a:pt x="23" y="24"/>
                  <a:pt x="23" y="24"/>
                </a:cubicBezTo>
                <a:close/>
                <a:moveTo>
                  <a:pt x="20" y="5"/>
                </a:moveTo>
                <a:cubicBezTo>
                  <a:pt x="20" y="22"/>
                  <a:pt x="20" y="22"/>
                  <a:pt x="20" y="22"/>
                </a:cubicBezTo>
                <a:cubicBezTo>
                  <a:pt x="21" y="22"/>
                  <a:pt x="21" y="22"/>
                  <a:pt x="22" y="22"/>
                </a:cubicBezTo>
                <a:cubicBezTo>
                  <a:pt x="22" y="5"/>
                  <a:pt x="22" y="5"/>
                  <a:pt x="22" y="5"/>
                </a:cubicBezTo>
                <a:cubicBezTo>
                  <a:pt x="21" y="5"/>
                  <a:pt x="21" y="5"/>
                  <a:pt x="20" y="5"/>
                </a:cubicBezTo>
                <a:close/>
                <a:moveTo>
                  <a:pt x="41" y="1"/>
                </a:moveTo>
                <a:cubicBezTo>
                  <a:pt x="40" y="1"/>
                  <a:pt x="40" y="1"/>
                  <a:pt x="40" y="1"/>
                </a:cubicBezTo>
                <a:cubicBezTo>
                  <a:pt x="40" y="24"/>
                  <a:pt x="40" y="24"/>
                  <a:pt x="40" y="24"/>
                </a:cubicBezTo>
                <a:cubicBezTo>
                  <a:pt x="40" y="24"/>
                  <a:pt x="40" y="24"/>
                  <a:pt x="40" y="24"/>
                </a:cubicBezTo>
                <a:cubicBezTo>
                  <a:pt x="38" y="26"/>
                  <a:pt x="38" y="26"/>
                  <a:pt x="38" y="26"/>
                </a:cubicBezTo>
                <a:cubicBezTo>
                  <a:pt x="41" y="26"/>
                  <a:pt x="41" y="26"/>
                  <a:pt x="41" y="26"/>
                </a:cubicBezTo>
                <a:cubicBezTo>
                  <a:pt x="41" y="1"/>
                  <a:pt x="41" y="1"/>
                  <a:pt x="41" y="1"/>
                </a:cubicBezTo>
                <a:close/>
                <a:moveTo>
                  <a:pt x="1" y="1"/>
                </a:moveTo>
                <a:cubicBezTo>
                  <a:pt x="1" y="1"/>
                  <a:pt x="1" y="1"/>
                  <a:pt x="1" y="1"/>
                </a:cubicBezTo>
                <a:cubicBezTo>
                  <a:pt x="1" y="26"/>
                  <a:pt x="1" y="26"/>
                  <a:pt x="1" y="26"/>
                </a:cubicBezTo>
                <a:cubicBezTo>
                  <a:pt x="1" y="26"/>
                  <a:pt x="1" y="26"/>
                  <a:pt x="1" y="26"/>
                </a:cubicBezTo>
                <a:cubicBezTo>
                  <a:pt x="1" y="1"/>
                  <a:pt x="1" y="1"/>
                  <a:pt x="1" y="1"/>
                </a:cubicBezTo>
                <a:close/>
                <a:moveTo>
                  <a:pt x="23" y="4"/>
                </a:moveTo>
                <a:cubicBezTo>
                  <a:pt x="23" y="3"/>
                  <a:pt x="23" y="3"/>
                  <a:pt x="23" y="3"/>
                </a:cubicBezTo>
                <a:cubicBezTo>
                  <a:pt x="21" y="3"/>
                  <a:pt x="20" y="3"/>
                  <a:pt x="19" y="3"/>
                </a:cubicBezTo>
                <a:cubicBezTo>
                  <a:pt x="19" y="3"/>
                  <a:pt x="19" y="3"/>
                  <a:pt x="19" y="4"/>
                </a:cubicBezTo>
                <a:cubicBezTo>
                  <a:pt x="19" y="4"/>
                  <a:pt x="19" y="4"/>
                  <a:pt x="19" y="4"/>
                </a:cubicBezTo>
                <a:cubicBezTo>
                  <a:pt x="19" y="4"/>
                  <a:pt x="19" y="4"/>
                  <a:pt x="19" y="4"/>
                </a:cubicBezTo>
                <a:cubicBezTo>
                  <a:pt x="20" y="4"/>
                  <a:pt x="21" y="4"/>
                  <a:pt x="23" y="4"/>
                </a:cubicBezTo>
                <a:cubicBezTo>
                  <a:pt x="23" y="4"/>
                  <a:pt x="23" y="4"/>
                  <a:pt x="23" y="4"/>
                </a:cubicBezTo>
                <a:cubicBezTo>
                  <a:pt x="23" y="4"/>
                  <a:pt x="23" y="4"/>
                  <a:pt x="23" y="4"/>
                </a:cubicBezTo>
                <a:close/>
              </a:path>
            </a:pathLst>
          </a:custGeom>
          <a:solidFill>
            <a:schemeClr val="tx1">
              <a:lumMod val="75000"/>
              <a:lumOff val="25000"/>
            </a:schemeClr>
          </a:solidFill>
          <a:ln>
            <a:noFill/>
          </a:ln>
        </p:spPr>
        <p:txBody>
          <a:bodyPr vert="horz" wrap="square" lIns="243778" tIns="121888" rIns="243778" bIns="121888" numCol="1" anchor="t" anchorCtr="0" compatLnSpc="1">
            <a:prstTxWarp prst="textNoShape">
              <a:avLst/>
            </a:prstTxWarp>
          </a:bodyPr>
          <a:lstStyle/>
          <a:p>
            <a:endParaRPr lang="en-US" sz="3732"/>
          </a:p>
        </p:txBody>
      </p:sp>
      <p:sp>
        <p:nvSpPr>
          <p:cNvPr id="227" name="Freeform 253"/>
          <p:cNvSpPr>
            <a:spLocks noEditPoints="1"/>
          </p:cNvSpPr>
          <p:nvPr/>
        </p:nvSpPr>
        <p:spPr bwMode="auto">
          <a:xfrm>
            <a:off x="21114436" y="6275591"/>
            <a:ext cx="673238" cy="615326"/>
          </a:xfrm>
          <a:custGeom>
            <a:avLst/>
            <a:gdLst>
              <a:gd name="T0" fmla="*/ 12 w 35"/>
              <a:gd name="T1" fmla="*/ 14 h 32"/>
              <a:gd name="T2" fmla="*/ 23 w 35"/>
              <a:gd name="T3" fmla="*/ 15 h 32"/>
              <a:gd name="T4" fmla="*/ 24 w 35"/>
              <a:gd name="T5" fmla="*/ 12 h 32"/>
              <a:gd name="T6" fmla="*/ 18 w 35"/>
              <a:gd name="T7" fmla="*/ 14 h 32"/>
              <a:gd name="T8" fmla="*/ 18 w 35"/>
              <a:gd name="T9" fmla="*/ 11 h 32"/>
              <a:gd name="T10" fmla="*/ 18 w 35"/>
              <a:gd name="T11" fmla="*/ 10 h 32"/>
              <a:gd name="T12" fmla="*/ 17 w 35"/>
              <a:gd name="T13" fmla="*/ 10 h 32"/>
              <a:gd name="T14" fmla="*/ 17 w 35"/>
              <a:gd name="T15" fmla="*/ 10 h 32"/>
              <a:gd name="T16" fmla="*/ 18 w 35"/>
              <a:gd name="T17" fmla="*/ 11 h 32"/>
              <a:gd name="T18" fmla="*/ 15 w 35"/>
              <a:gd name="T19" fmla="*/ 9 h 32"/>
              <a:gd name="T20" fmla="*/ 31 w 35"/>
              <a:gd name="T21" fmla="*/ 18 h 32"/>
              <a:gd name="T22" fmla="*/ 31 w 35"/>
              <a:gd name="T23" fmla="*/ 20 h 32"/>
              <a:gd name="T24" fmla="*/ 30 w 35"/>
              <a:gd name="T25" fmla="*/ 20 h 32"/>
              <a:gd name="T26" fmla="*/ 30 w 35"/>
              <a:gd name="T27" fmla="*/ 19 h 32"/>
              <a:gd name="T28" fmla="*/ 18 w 35"/>
              <a:gd name="T29" fmla="*/ 20 h 32"/>
              <a:gd name="T30" fmla="*/ 18 w 35"/>
              <a:gd name="T31" fmla="*/ 20 h 32"/>
              <a:gd name="T32" fmla="*/ 17 w 35"/>
              <a:gd name="T33" fmla="*/ 19 h 32"/>
              <a:gd name="T34" fmla="*/ 6 w 35"/>
              <a:gd name="T35" fmla="*/ 19 h 32"/>
              <a:gd name="T36" fmla="*/ 5 w 35"/>
              <a:gd name="T37" fmla="*/ 20 h 32"/>
              <a:gd name="T38" fmla="*/ 5 w 35"/>
              <a:gd name="T39" fmla="*/ 20 h 32"/>
              <a:gd name="T40" fmla="*/ 5 w 35"/>
              <a:gd name="T41" fmla="*/ 18 h 32"/>
              <a:gd name="T42" fmla="*/ 17 w 35"/>
              <a:gd name="T43" fmla="*/ 16 h 32"/>
              <a:gd name="T44" fmla="*/ 18 w 35"/>
              <a:gd name="T45" fmla="*/ 16 h 32"/>
              <a:gd name="T46" fmla="*/ 18 w 35"/>
              <a:gd name="T47" fmla="*/ 18 h 32"/>
              <a:gd name="T48" fmla="*/ 31 w 35"/>
              <a:gd name="T49" fmla="*/ 18 h 32"/>
              <a:gd name="T50" fmla="*/ 27 w 35"/>
              <a:gd name="T51" fmla="*/ 32 h 32"/>
              <a:gd name="T52" fmla="*/ 27 w 35"/>
              <a:gd name="T53" fmla="*/ 30 h 32"/>
              <a:gd name="T54" fmla="*/ 35 w 35"/>
              <a:gd name="T55" fmla="*/ 31 h 32"/>
              <a:gd name="T56" fmla="*/ 22 w 35"/>
              <a:gd name="T57" fmla="*/ 32 h 32"/>
              <a:gd name="T58" fmla="*/ 14 w 35"/>
              <a:gd name="T59" fmla="*/ 31 h 32"/>
              <a:gd name="T60" fmla="*/ 22 w 35"/>
              <a:gd name="T61" fmla="*/ 30 h 32"/>
              <a:gd name="T62" fmla="*/ 22 w 35"/>
              <a:gd name="T63" fmla="*/ 32 h 32"/>
              <a:gd name="T64" fmla="*/ 9 w 35"/>
              <a:gd name="T65" fmla="*/ 30 h 32"/>
              <a:gd name="T66" fmla="*/ 0 w 35"/>
              <a:gd name="T67" fmla="*/ 31 h 32"/>
              <a:gd name="T68" fmla="*/ 8 w 35"/>
              <a:gd name="T69" fmla="*/ 32 h 32"/>
              <a:gd name="T70" fmla="*/ 31 w 35"/>
              <a:gd name="T71" fmla="*/ 28 h 32"/>
              <a:gd name="T72" fmla="*/ 31 w 35"/>
              <a:gd name="T73" fmla="*/ 22 h 32"/>
              <a:gd name="T74" fmla="*/ 31 w 35"/>
              <a:gd name="T75" fmla="*/ 28 h 32"/>
              <a:gd name="T76" fmla="*/ 20 w 35"/>
              <a:gd name="T77" fmla="*/ 25 h 32"/>
              <a:gd name="T78" fmla="*/ 16 w 35"/>
              <a:gd name="T79" fmla="*/ 25 h 32"/>
              <a:gd name="T80" fmla="*/ 4 w 35"/>
              <a:gd name="T81" fmla="*/ 28 h 32"/>
              <a:gd name="T82" fmla="*/ 4 w 35"/>
              <a:gd name="T83" fmla="*/ 22 h 32"/>
              <a:gd name="T84" fmla="*/ 4 w 35"/>
              <a:gd name="T85" fmla="*/ 28 h 32"/>
              <a:gd name="T86" fmla="*/ 16 w 35"/>
              <a:gd name="T87" fmla="*/ 7 h 32"/>
              <a:gd name="T88" fmla="*/ 15 w 35"/>
              <a:gd name="T89" fmla="*/ 4 h 32"/>
              <a:gd name="T90" fmla="*/ 15 w 35"/>
              <a:gd name="T91" fmla="*/ 4 h 32"/>
              <a:gd name="T92" fmla="*/ 21 w 35"/>
              <a:gd name="T93" fmla="*/ 4 h 32"/>
              <a:gd name="T94" fmla="*/ 21 w 35"/>
              <a:gd name="T95" fmla="*/ 4 h 32"/>
              <a:gd name="T96" fmla="*/ 20 w 35"/>
              <a:gd name="T97" fmla="*/ 7 h 32"/>
              <a:gd name="T98" fmla="*/ 16 w 35"/>
              <a:gd name="T99" fmla="*/ 7 h 32"/>
              <a:gd name="T100" fmla="*/ 20 w 35"/>
              <a:gd name="T101" fmla="*/ 7 h 32"/>
              <a:gd name="T102" fmla="*/ 20 w 35"/>
              <a:gd name="T103" fmla="*/ 4 h 32"/>
              <a:gd name="T104" fmla="*/ 20 w 35"/>
              <a:gd name="T105" fmla="*/ 2 h 32"/>
              <a:gd name="T106" fmla="*/ 18 w 35"/>
              <a:gd name="T107" fmla="*/ 2 h 32"/>
              <a:gd name="T108" fmla="*/ 17 w 35"/>
              <a:gd name="T109" fmla="*/ 2 h 32"/>
              <a:gd name="T110" fmla="*/ 15 w 35"/>
              <a:gd name="T111" fmla="*/ 3 h 32"/>
              <a:gd name="T112" fmla="*/ 15 w 35"/>
              <a:gd name="T113" fmla="*/ 4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5" h="32">
                <a:moveTo>
                  <a:pt x="12" y="12"/>
                </a:moveTo>
                <a:cubicBezTo>
                  <a:pt x="12" y="13"/>
                  <a:pt x="12" y="13"/>
                  <a:pt x="12" y="14"/>
                </a:cubicBezTo>
                <a:cubicBezTo>
                  <a:pt x="12" y="15"/>
                  <a:pt x="12" y="15"/>
                  <a:pt x="13" y="15"/>
                </a:cubicBezTo>
                <a:cubicBezTo>
                  <a:pt x="16" y="15"/>
                  <a:pt x="19" y="15"/>
                  <a:pt x="23" y="15"/>
                </a:cubicBezTo>
                <a:cubicBezTo>
                  <a:pt x="23" y="15"/>
                  <a:pt x="24" y="15"/>
                  <a:pt x="24" y="14"/>
                </a:cubicBezTo>
                <a:cubicBezTo>
                  <a:pt x="24" y="12"/>
                  <a:pt x="24" y="12"/>
                  <a:pt x="24" y="12"/>
                </a:cubicBezTo>
                <a:cubicBezTo>
                  <a:pt x="24" y="11"/>
                  <a:pt x="22" y="10"/>
                  <a:pt x="20" y="9"/>
                </a:cubicBezTo>
                <a:cubicBezTo>
                  <a:pt x="20" y="12"/>
                  <a:pt x="19" y="12"/>
                  <a:pt x="18" y="14"/>
                </a:cubicBezTo>
                <a:cubicBezTo>
                  <a:pt x="18" y="11"/>
                  <a:pt x="18" y="11"/>
                  <a:pt x="18" y="11"/>
                </a:cubicBezTo>
                <a:cubicBezTo>
                  <a:pt x="18" y="11"/>
                  <a:pt x="18" y="11"/>
                  <a:pt x="18" y="11"/>
                </a:cubicBezTo>
                <a:cubicBezTo>
                  <a:pt x="18" y="10"/>
                  <a:pt x="18" y="10"/>
                  <a:pt x="18" y="10"/>
                </a:cubicBezTo>
                <a:cubicBezTo>
                  <a:pt x="18" y="10"/>
                  <a:pt x="18" y="10"/>
                  <a:pt x="18" y="10"/>
                </a:cubicBezTo>
                <a:cubicBezTo>
                  <a:pt x="18" y="10"/>
                  <a:pt x="18" y="10"/>
                  <a:pt x="18" y="10"/>
                </a:cubicBezTo>
                <a:cubicBezTo>
                  <a:pt x="18" y="10"/>
                  <a:pt x="18" y="10"/>
                  <a:pt x="17" y="10"/>
                </a:cubicBezTo>
                <a:cubicBezTo>
                  <a:pt x="17" y="10"/>
                  <a:pt x="17" y="10"/>
                  <a:pt x="17" y="10"/>
                </a:cubicBezTo>
                <a:cubicBezTo>
                  <a:pt x="17" y="10"/>
                  <a:pt x="17" y="10"/>
                  <a:pt x="17" y="10"/>
                </a:cubicBezTo>
                <a:cubicBezTo>
                  <a:pt x="18" y="11"/>
                  <a:pt x="18" y="11"/>
                  <a:pt x="18" y="11"/>
                </a:cubicBezTo>
                <a:cubicBezTo>
                  <a:pt x="18" y="11"/>
                  <a:pt x="18" y="11"/>
                  <a:pt x="18" y="11"/>
                </a:cubicBezTo>
                <a:cubicBezTo>
                  <a:pt x="17" y="14"/>
                  <a:pt x="17" y="14"/>
                  <a:pt x="17" y="14"/>
                </a:cubicBezTo>
                <a:cubicBezTo>
                  <a:pt x="16" y="12"/>
                  <a:pt x="16" y="12"/>
                  <a:pt x="15" y="9"/>
                </a:cubicBezTo>
                <a:cubicBezTo>
                  <a:pt x="13" y="10"/>
                  <a:pt x="12" y="11"/>
                  <a:pt x="12" y="12"/>
                </a:cubicBezTo>
                <a:close/>
                <a:moveTo>
                  <a:pt x="31" y="18"/>
                </a:moveTo>
                <a:cubicBezTo>
                  <a:pt x="31" y="19"/>
                  <a:pt x="31" y="20"/>
                  <a:pt x="31" y="20"/>
                </a:cubicBezTo>
                <a:cubicBezTo>
                  <a:pt x="31" y="20"/>
                  <a:pt x="31" y="20"/>
                  <a:pt x="31" y="20"/>
                </a:cubicBezTo>
                <a:cubicBezTo>
                  <a:pt x="30" y="20"/>
                  <a:pt x="30" y="20"/>
                  <a:pt x="30" y="20"/>
                </a:cubicBezTo>
                <a:cubicBezTo>
                  <a:pt x="30" y="20"/>
                  <a:pt x="30" y="20"/>
                  <a:pt x="30" y="20"/>
                </a:cubicBezTo>
                <a:cubicBezTo>
                  <a:pt x="30" y="19"/>
                  <a:pt x="30" y="19"/>
                  <a:pt x="30" y="19"/>
                </a:cubicBezTo>
                <a:cubicBezTo>
                  <a:pt x="30" y="19"/>
                  <a:pt x="30" y="19"/>
                  <a:pt x="30" y="19"/>
                </a:cubicBezTo>
                <a:cubicBezTo>
                  <a:pt x="18" y="19"/>
                  <a:pt x="18" y="19"/>
                  <a:pt x="18" y="19"/>
                </a:cubicBezTo>
                <a:cubicBezTo>
                  <a:pt x="18" y="19"/>
                  <a:pt x="18" y="20"/>
                  <a:pt x="18" y="20"/>
                </a:cubicBezTo>
                <a:cubicBezTo>
                  <a:pt x="18" y="20"/>
                  <a:pt x="18" y="20"/>
                  <a:pt x="18" y="20"/>
                </a:cubicBezTo>
                <a:cubicBezTo>
                  <a:pt x="18" y="20"/>
                  <a:pt x="18" y="20"/>
                  <a:pt x="18" y="20"/>
                </a:cubicBezTo>
                <a:cubicBezTo>
                  <a:pt x="17" y="20"/>
                  <a:pt x="17" y="20"/>
                  <a:pt x="17" y="20"/>
                </a:cubicBezTo>
                <a:cubicBezTo>
                  <a:pt x="17" y="19"/>
                  <a:pt x="17" y="19"/>
                  <a:pt x="17" y="19"/>
                </a:cubicBezTo>
                <a:cubicBezTo>
                  <a:pt x="6" y="19"/>
                  <a:pt x="6" y="19"/>
                  <a:pt x="6" y="19"/>
                </a:cubicBezTo>
                <a:cubicBezTo>
                  <a:pt x="6" y="19"/>
                  <a:pt x="6" y="19"/>
                  <a:pt x="6" y="19"/>
                </a:cubicBezTo>
                <a:cubicBezTo>
                  <a:pt x="6" y="20"/>
                  <a:pt x="6" y="20"/>
                  <a:pt x="6" y="20"/>
                </a:cubicBezTo>
                <a:cubicBezTo>
                  <a:pt x="6" y="20"/>
                  <a:pt x="6" y="20"/>
                  <a:pt x="5" y="20"/>
                </a:cubicBezTo>
                <a:cubicBezTo>
                  <a:pt x="5" y="20"/>
                  <a:pt x="5" y="20"/>
                  <a:pt x="5" y="20"/>
                </a:cubicBezTo>
                <a:cubicBezTo>
                  <a:pt x="5" y="20"/>
                  <a:pt x="5" y="20"/>
                  <a:pt x="5" y="20"/>
                </a:cubicBezTo>
                <a:cubicBezTo>
                  <a:pt x="5" y="18"/>
                  <a:pt x="5" y="18"/>
                  <a:pt x="5" y="18"/>
                </a:cubicBezTo>
                <a:cubicBezTo>
                  <a:pt x="5" y="18"/>
                  <a:pt x="5" y="18"/>
                  <a:pt x="5" y="18"/>
                </a:cubicBezTo>
                <a:cubicBezTo>
                  <a:pt x="17" y="18"/>
                  <a:pt x="17" y="18"/>
                  <a:pt x="17" y="18"/>
                </a:cubicBezTo>
                <a:cubicBezTo>
                  <a:pt x="17" y="17"/>
                  <a:pt x="17" y="17"/>
                  <a:pt x="17" y="16"/>
                </a:cubicBezTo>
                <a:cubicBezTo>
                  <a:pt x="17" y="16"/>
                  <a:pt x="17" y="16"/>
                  <a:pt x="18" y="16"/>
                </a:cubicBezTo>
                <a:cubicBezTo>
                  <a:pt x="18" y="16"/>
                  <a:pt x="18" y="16"/>
                  <a:pt x="18" y="16"/>
                </a:cubicBezTo>
                <a:cubicBezTo>
                  <a:pt x="18" y="16"/>
                  <a:pt x="18" y="16"/>
                  <a:pt x="18" y="16"/>
                </a:cubicBezTo>
                <a:cubicBezTo>
                  <a:pt x="18" y="18"/>
                  <a:pt x="18" y="18"/>
                  <a:pt x="18" y="18"/>
                </a:cubicBezTo>
                <a:cubicBezTo>
                  <a:pt x="22" y="18"/>
                  <a:pt x="26" y="18"/>
                  <a:pt x="30" y="18"/>
                </a:cubicBezTo>
                <a:cubicBezTo>
                  <a:pt x="31" y="18"/>
                  <a:pt x="31" y="18"/>
                  <a:pt x="31" y="18"/>
                </a:cubicBezTo>
                <a:close/>
                <a:moveTo>
                  <a:pt x="35" y="32"/>
                </a:moveTo>
                <a:cubicBezTo>
                  <a:pt x="33" y="32"/>
                  <a:pt x="30" y="32"/>
                  <a:pt x="27" y="32"/>
                </a:cubicBezTo>
                <a:cubicBezTo>
                  <a:pt x="27" y="32"/>
                  <a:pt x="27" y="32"/>
                  <a:pt x="27" y="31"/>
                </a:cubicBezTo>
                <a:cubicBezTo>
                  <a:pt x="27" y="30"/>
                  <a:pt x="27" y="30"/>
                  <a:pt x="27" y="30"/>
                </a:cubicBezTo>
                <a:cubicBezTo>
                  <a:pt x="27" y="28"/>
                  <a:pt x="35" y="28"/>
                  <a:pt x="35" y="30"/>
                </a:cubicBezTo>
                <a:cubicBezTo>
                  <a:pt x="35" y="31"/>
                  <a:pt x="35" y="31"/>
                  <a:pt x="35" y="31"/>
                </a:cubicBezTo>
                <a:cubicBezTo>
                  <a:pt x="35" y="32"/>
                  <a:pt x="35" y="32"/>
                  <a:pt x="35" y="32"/>
                </a:cubicBezTo>
                <a:close/>
                <a:moveTo>
                  <a:pt x="22" y="32"/>
                </a:moveTo>
                <a:cubicBezTo>
                  <a:pt x="19" y="32"/>
                  <a:pt x="17" y="32"/>
                  <a:pt x="14" y="32"/>
                </a:cubicBezTo>
                <a:cubicBezTo>
                  <a:pt x="14" y="32"/>
                  <a:pt x="14" y="32"/>
                  <a:pt x="14" y="31"/>
                </a:cubicBezTo>
                <a:cubicBezTo>
                  <a:pt x="14" y="31"/>
                  <a:pt x="14" y="31"/>
                  <a:pt x="14" y="30"/>
                </a:cubicBezTo>
                <a:cubicBezTo>
                  <a:pt x="14" y="28"/>
                  <a:pt x="22" y="28"/>
                  <a:pt x="22" y="30"/>
                </a:cubicBezTo>
                <a:cubicBezTo>
                  <a:pt x="22" y="31"/>
                  <a:pt x="22" y="31"/>
                  <a:pt x="22" y="31"/>
                </a:cubicBezTo>
                <a:cubicBezTo>
                  <a:pt x="22" y="32"/>
                  <a:pt x="22" y="32"/>
                  <a:pt x="22" y="32"/>
                </a:cubicBezTo>
                <a:close/>
                <a:moveTo>
                  <a:pt x="9" y="31"/>
                </a:moveTo>
                <a:cubicBezTo>
                  <a:pt x="9" y="30"/>
                  <a:pt x="9" y="30"/>
                  <a:pt x="9" y="30"/>
                </a:cubicBezTo>
                <a:cubicBezTo>
                  <a:pt x="9" y="28"/>
                  <a:pt x="0" y="28"/>
                  <a:pt x="0" y="30"/>
                </a:cubicBezTo>
                <a:cubicBezTo>
                  <a:pt x="0" y="31"/>
                  <a:pt x="0" y="31"/>
                  <a:pt x="0" y="31"/>
                </a:cubicBezTo>
                <a:cubicBezTo>
                  <a:pt x="0" y="32"/>
                  <a:pt x="0" y="32"/>
                  <a:pt x="1" y="32"/>
                </a:cubicBezTo>
                <a:cubicBezTo>
                  <a:pt x="3" y="32"/>
                  <a:pt x="6" y="32"/>
                  <a:pt x="8" y="32"/>
                </a:cubicBezTo>
                <a:cubicBezTo>
                  <a:pt x="8" y="32"/>
                  <a:pt x="9" y="32"/>
                  <a:pt x="9" y="31"/>
                </a:cubicBezTo>
                <a:close/>
                <a:moveTo>
                  <a:pt x="31" y="28"/>
                </a:moveTo>
                <a:cubicBezTo>
                  <a:pt x="32" y="28"/>
                  <a:pt x="33" y="26"/>
                  <a:pt x="33" y="25"/>
                </a:cubicBezTo>
                <a:cubicBezTo>
                  <a:pt x="33" y="23"/>
                  <a:pt x="34" y="22"/>
                  <a:pt x="31" y="22"/>
                </a:cubicBezTo>
                <a:cubicBezTo>
                  <a:pt x="29" y="22"/>
                  <a:pt x="29" y="23"/>
                  <a:pt x="29" y="25"/>
                </a:cubicBezTo>
                <a:cubicBezTo>
                  <a:pt x="29" y="26"/>
                  <a:pt x="30" y="28"/>
                  <a:pt x="31" y="28"/>
                </a:cubicBezTo>
                <a:close/>
                <a:moveTo>
                  <a:pt x="18" y="28"/>
                </a:moveTo>
                <a:cubicBezTo>
                  <a:pt x="19" y="28"/>
                  <a:pt x="20" y="26"/>
                  <a:pt x="20" y="25"/>
                </a:cubicBezTo>
                <a:cubicBezTo>
                  <a:pt x="20" y="23"/>
                  <a:pt x="20" y="22"/>
                  <a:pt x="18" y="22"/>
                </a:cubicBezTo>
                <a:cubicBezTo>
                  <a:pt x="15" y="22"/>
                  <a:pt x="16" y="23"/>
                  <a:pt x="16" y="25"/>
                </a:cubicBezTo>
                <a:cubicBezTo>
                  <a:pt x="16" y="26"/>
                  <a:pt x="17" y="28"/>
                  <a:pt x="18" y="28"/>
                </a:cubicBezTo>
                <a:close/>
                <a:moveTo>
                  <a:pt x="4" y="28"/>
                </a:moveTo>
                <a:cubicBezTo>
                  <a:pt x="3" y="28"/>
                  <a:pt x="2" y="26"/>
                  <a:pt x="2" y="25"/>
                </a:cubicBezTo>
                <a:cubicBezTo>
                  <a:pt x="2" y="23"/>
                  <a:pt x="2" y="22"/>
                  <a:pt x="4" y="22"/>
                </a:cubicBezTo>
                <a:cubicBezTo>
                  <a:pt x="7" y="22"/>
                  <a:pt x="7" y="23"/>
                  <a:pt x="7" y="25"/>
                </a:cubicBezTo>
                <a:cubicBezTo>
                  <a:pt x="7" y="26"/>
                  <a:pt x="5" y="28"/>
                  <a:pt x="4" y="28"/>
                </a:cubicBezTo>
                <a:close/>
                <a:moveTo>
                  <a:pt x="18" y="8"/>
                </a:moveTo>
                <a:cubicBezTo>
                  <a:pt x="17" y="8"/>
                  <a:pt x="16" y="8"/>
                  <a:pt x="16" y="7"/>
                </a:cubicBezTo>
                <a:cubicBezTo>
                  <a:pt x="15" y="6"/>
                  <a:pt x="15" y="5"/>
                  <a:pt x="15" y="4"/>
                </a:cubicBezTo>
                <a:cubicBezTo>
                  <a:pt x="15" y="4"/>
                  <a:pt x="15" y="4"/>
                  <a:pt x="15" y="4"/>
                </a:cubicBezTo>
                <a:cubicBezTo>
                  <a:pt x="15" y="4"/>
                  <a:pt x="15" y="4"/>
                  <a:pt x="15" y="4"/>
                </a:cubicBezTo>
                <a:cubicBezTo>
                  <a:pt x="15" y="4"/>
                  <a:pt x="15" y="4"/>
                  <a:pt x="15" y="4"/>
                </a:cubicBezTo>
                <a:cubicBezTo>
                  <a:pt x="15" y="2"/>
                  <a:pt x="14" y="0"/>
                  <a:pt x="18" y="0"/>
                </a:cubicBezTo>
                <a:cubicBezTo>
                  <a:pt x="21" y="0"/>
                  <a:pt x="21" y="2"/>
                  <a:pt x="21" y="4"/>
                </a:cubicBezTo>
                <a:cubicBezTo>
                  <a:pt x="21" y="4"/>
                  <a:pt x="21" y="4"/>
                  <a:pt x="21" y="4"/>
                </a:cubicBezTo>
                <a:cubicBezTo>
                  <a:pt x="21" y="4"/>
                  <a:pt x="21" y="4"/>
                  <a:pt x="21" y="4"/>
                </a:cubicBezTo>
                <a:cubicBezTo>
                  <a:pt x="21" y="4"/>
                  <a:pt x="21" y="4"/>
                  <a:pt x="21" y="4"/>
                </a:cubicBezTo>
                <a:cubicBezTo>
                  <a:pt x="21" y="5"/>
                  <a:pt x="20" y="6"/>
                  <a:pt x="20" y="7"/>
                </a:cubicBezTo>
                <a:cubicBezTo>
                  <a:pt x="19" y="8"/>
                  <a:pt x="19" y="8"/>
                  <a:pt x="18" y="8"/>
                </a:cubicBezTo>
                <a:close/>
                <a:moveTo>
                  <a:pt x="16" y="7"/>
                </a:moveTo>
                <a:cubicBezTo>
                  <a:pt x="17" y="7"/>
                  <a:pt x="17" y="8"/>
                  <a:pt x="18" y="8"/>
                </a:cubicBezTo>
                <a:cubicBezTo>
                  <a:pt x="18" y="8"/>
                  <a:pt x="19" y="7"/>
                  <a:pt x="20" y="7"/>
                </a:cubicBezTo>
                <a:cubicBezTo>
                  <a:pt x="20" y="6"/>
                  <a:pt x="20" y="5"/>
                  <a:pt x="20" y="4"/>
                </a:cubicBezTo>
                <a:cubicBezTo>
                  <a:pt x="20" y="4"/>
                  <a:pt x="20" y="4"/>
                  <a:pt x="20" y="4"/>
                </a:cubicBezTo>
                <a:cubicBezTo>
                  <a:pt x="20" y="3"/>
                  <a:pt x="20" y="3"/>
                  <a:pt x="20" y="3"/>
                </a:cubicBezTo>
                <a:cubicBezTo>
                  <a:pt x="20" y="3"/>
                  <a:pt x="20" y="2"/>
                  <a:pt x="20" y="2"/>
                </a:cubicBezTo>
                <a:cubicBezTo>
                  <a:pt x="20" y="2"/>
                  <a:pt x="19" y="2"/>
                  <a:pt x="19" y="2"/>
                </a:cubicBezTo>
                <a:cubicBezTo>
                  <a:pt x="19" y="2"/>
                  <a:pt x="18" y="2"/>
                  <a:pt x="18" y="2"/>
                </a:cubicBezTo>
                <a:cubicBezTo>
                  <a:pt x="17" y="2"/>
                  <a:pt x="17" y="2"/>
                  <a:pt x="17" y="2"/>
                </a:cubicBezTo>
                <a:cubicBezTo>
                  <a:pt x="17" y="2"/>
                  <a:pt x="17" y="2"/>
                  <a:pt x="17" y="2"/>
                </a:cubicBezTo>
                <a:cubicBezTo>
                  <a:pt x="16" y="2"/>
                  <a:pt x="16" y="2"/>
                  <a:pt x="16" y="2"/>
                </a:cubicBezTo>
                <a:cubicBezTo>
                  <a:pt x="15" y="2"/>
                  <a:pt x="15" y="3"/>
                  <a:pt x="15" y="3"/>
                </a:cubicBezTo>
                <a:cubicBezTo>
                  <a:pt x="15" y="3"/>
                  <a:pt x="15" y="3"/>
                  <a:pt x="15" y="4"/>
                </a:cubicBezTo>
                <a:cubicBezTo>
                  <a:pt x="15" y="4"/>
                  <a:pt x="15" y="4"/>
                  <a:pt x="15" y="4"/>
                </a:cubicBezTo>
                <a:cubicBezTo>
                  <a:pt x="15" y="5"/>
                  <a:pt x="16" y="6"/>
                  <a:pt x="16" y="7"/>
                </a:cubicBezTo>
                <a:close/>
              </a:path>
            </a:pathLst>
          </a:custGeom>
          <a:solidFill>
            <a:schemeClr val="tx1">
              <a:lumMod val="75000"/>
              <a:lumOff val="25000"/>
            </a:schemeClr>
          </a:solidFill>
          <a:ln>
            <a:noFill/>
          </a:ln>
        </p:spPr>
        <p:txBody>
          <a:bodyPr vert="horz" wrap="square" lIns="243778" tIns="121888" rIns="243778" bIns="121888" numCol="1" anchor="t" anchorCtr="0" compatLnSpc="1">
            <a:prstTxWarp prst="textNoShape">
              <a:avLst/>
            </a:prstTxWarp>
          </a:bodyPr>
          <a:lstStyle/>
          <a:p>
            <a:endParaRPr lang="en-US" sz="3732"/>
          </a:p>
        </p:txBody>
      </p:sp>
      <p:sp>
        <p:nvSpPr>
          <p:cNvPr id="228" name="Freeform 254"/>
          <p:cNvSpPr>
            <a:spLocks noEditPoints="1"/>
          </p:cNvSpPr>
          <p:nvPr/>
        </p:nvSpPr>
        <p:spPr bwMode="auto">
          <a:xfrm>
            <a:off x="17411630" y="6257494"/>
            <a:ext cx="651522" cy="633424"/>
          </a:xfrm>
          <a:custGeom>
            <a:avLst/>
            <a:gdLst>
              <a:gd name="T0" fmla="*/ 13 w 34"/>
              <a:gd name="T1" fmla="*/ 14 h 33"/>
              <a:gd name="T2" fmla="*/ 11 w 34"/>
              <a:gd name="T3" fmla="*/ 8 h 33"/>
              <a:gd name="T4" fmla="*/ 11 w 34"/>
              <a:gd name="T5" fmla="*/ 8 h 33"/>
              <a:gd name="T6" fmla="*/ 23 w 34"/>
              <a:gd name="T7" fmla="*/ 8 h 33"/>
              <a:gd name="T8" fmla="*/ 23 w 34"/>
              <a:gd name="T9" fmla="*/ 8 h 33"/>
              <a:gd name="T10" fmla="*/ 21 w 34"/>
              <a:gd name="T11" fmla="*/ 14 h 33"/>
              <a:gd name="T12" fmla="*/ 27 w 34"/>
              <a:gd name="T13" fmla="*/ 17 h 33"/>
              <a:gd name="T14" fmla="*/ 31 w 34"/>
              <a:gd name="T15" fmla="*/ 12 h 33"/>
              <a:gd name="T16" fmla="*/ 31 w 34"/>
              <a:gd name="T17" fmla="*/ 12 h 33"/>
              <a:gd name="T18" fmla="*/ 28 w 34"/>
              <a:gd name="T19" fmla="*/ 6 h 33"/>
              <a:gd name="T20" fmla="*/ 26 w 34"/>
              <a:gd name="T21" fmla="*/ 6 h 33"/>
              <a:gd name="T22" fmla="*/ 23 w 34"/>
              <a:gd name="T23" fmla="*/ 12 h 33"/>
              <a:gd name="T24" fmla="*/ 23 w 34"/>
              <a:gd name="T25" fmla="*/ 12 h 33"/>
              <a:gd name="T26" fmla="*/ 27 w 34"/>
              <a:gd name="T27" fmla="*/ 17 h 33"/>
              <a:gd name="T28" fmla="*/ 24 w 34"/>
              <a:gd name="T29" fmla="*/ 12 h 33"/>
              <a:gd name="T30" fmla="*/ 24 w 34"/>
              <a:gd name="T31" fmla="*/ 10 h 33"/>
              <a:gd name="T32" fmla="*/ 30 w 34"/>
              <a:gd name="T33" fmla="*/ 9 h 33"/>
              <a:gd name="T34" fmla="*/ 30 w 34"/>
              <a:gd name="T35" fmla="*/ 11 h 33"/>
              <a:gd name="T36" fmla="*/ 29 w 34"/>
              <a:gd name="T37" fmla="*/ 15 h 33"/>
              <a:gd name="T38" fmla="*/ 25 w 34"/>
              <a:gd name="T39" fmla="*/ 15 h 33"/>
              <a:gd name="T40" fmla="*/ 9 w 34"/>
              <a:gd name="T41" fmla="*/ 15 h 33"/>
              <a:gd name="T42" fmla="*/ 10 w 34"/>
              <a:gd name="T43" fmla="*/ 12 h 33"/>
              <a:gd name="T44" fmla="*/ 10 w 34"/>
              <a:gd name="T45" fmla="*/ 11 h 33"/>
              <a:gd name="T46" fmla="*/ 7 w 34"/>
              <a:gd name="T47" fmla="*/ 6 h 33"/>
              <a:gd name="T48" fmla="*/ 3 w 34"/>
              <a:gd name="T49" fmla="*/ 11 h 33"/>
              <a:gd name="T50" fmla="*/ 3 w 34"/>
              <a:gd name="T51" fmla="*/ 12 h 33"/>
              <a:gd name="T52" fmla="*/ 4 w 34"/>
              <a:gd name="T53" fmla="*/ 15 h 33"/>
              <a:gd name="T54" fmla="*/ 4 w 34"/>
              <a:gd name="T55" fmla="*/ 15 h 33"/>
              <a:gd name="T56" fmla="*/ 4 w 34"/>
              <a:gd name="T57" fmla="*/ 11 h 33"/>
              <a:gd name="T58" fmla="*/ 4 w 34"/>
              <a:gd name="T59" fmla="*/ 9 h 33"/>
              <a:gd name="T60" fmla="*/ 10 w 34"/>
              <a:gd name="T61" fmla="*/ 10 h 33"/>
              <a:gd name="T62" fmla="*/ 10 w 34"/>
              <a:gd name="T63" fmla="*/ 12 h 33"/>
              <a:gd name="T64" fmla="*/ 7 w 34"/>
              <a:gd name="T65" fmla="*/ 16 h 33"/>
              <a:gd name="T66" fmla="*/ 18 w 34"/>
              <a:gd name="T67" fmla="*/ 20 h 33"/>
              <a:gd name="T68" fmla="*/ 17 w 34"/>
              <a:gd name="T69" fmla="*/ 22 h 33"/>
              <a:gd name="T70" fmla="*/ 22 w 34"/>
              <a:gd name="T71" fmla="*/ 18 h 33"/>
              <a:gd name="T72" fmla="*/ 28 w 34"/>
              <a:gd name="T73" fmla="*/ 30 h 33"/>
              <a:gd name="T74" fmla="*/ 8 w 34"/>
              <a:gd name="T75" fmla="*/ 33 h 33"/>
              <a:gd name="T76" fmla="*/ 6 w 34"/>
              <a:gd name="T77" fmla="*/ 23 h 33"/>
              <a:gd name="T78" fmla="*/ 16 w 34"/>
              <a:gd name="T79" fmla="*/ 29 h 33"/>
              <a:gd name="T80" fmla="*/ 16 w 34"/>
              <a:gd name="T81" fmla="*/ 21 h 33"/>
              <a:gd name="T82" fmla="*/ 16 w 34"/>
              <a:gd name="T83" fmla="*/ 20 h 33"/>
              <a:gd name="T84" fmla="*/ 18 w 34"/>
              <a:gd name="T85" fmla="*/ 20 h 33"/>
              <a:gd name="T86" fmla="*/ 18 w 34"/>
              <a:gd name="T87" fmla="*/ 20 h 33"/>
              <a:gd name="T88" fmla="*/ 34 w 34"/>
              <a:gd name="T89" fmla="*/ 21 h 33"/>
              <a:gd name="T90" fmla="*/ 29 w 34"/>
              <a:gd name="T91" fmla="*/ 22 h 33"/>
              <a:gd name="T92" fmla="*/ 29 w 34"/>
              <a:gd name="T93" fmla="*/ 27 h 33"/>
              <a:gd name="T94" fmla="*/ 34 w 34"/>
              <a:gd name="T95" fmla="*/ 26 h 33"/>
              <a:gd name="T96" fmla="*/ 1 w 34"/>
              <a:gd name="T97" fmla="*/ 27 h 33"/>
              <a:gd name="T98" fmla="*/ 5 w 34"/>
              <a:gd name="T99" fmla="*/ 23 h 33"/>
              <a:gd name="T100" fmla="*/ 9 w 34"/>
              <a:gd name="T101" fmla="*/ 18 h 33"/>
              <a:gd name="T102" fmla="*/ 0 w 34"/>
              <a:gd name="T103" fmla="*/ 26 h 33"/>
              <a:gd name="T104" fmla="*/ 17 w 34"/>
              <a:gd name="T105" fmla="*/ 15 h 33"/>
              <a:gd name="T106" fmla="*/ 22 w 34"/>
              <a:gd name="T107" fmla="*/ 8 h 33"/>
              <a:gd name="T108" fmla="*/ 22 w 34"/>
              <a:gd name="T109" fmla="*/ 6 h 33"/>
              <a:gd name="T110" fmla="*/ 19 w 34"/>
              <a:gd name="T111" fmla="*/ 4 h 33"/>
              <a:gd name="T112" fmla="*/ 15 w 34"/>
              <a:gd name="T113" fmla="*/ 4 h 33"/>
              <a:gd name="T114" fmla="*/ 13 w 34"/>
              <a:gd name="T115" fmla="*/ 4 h 33"/>
              <a:gd name="T116" fmla="*/ 12 w 34"/>
              <a:gd name="T117" fmla="*/ 7 h 33"/>
              <a:gd name="T118" fmla="*/ 14 w 34"/>
              <a:gd name="T119" fmla="*/ 1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4" h="33">
                <a:moveTo>
                  <a:pt x="17" y="16"/>
                </a:moveTo>
                <a:cubicBezTo>
                  <a:pt x="15" y="16"/>
                  <a:pt x="14" y="15"/>
                  <a:pt x="13" y="14"/>
                </a:cubicBezTo>
                <a:cubicBezTo>
                  <a:pt x="12" y="12"/>
                  <a:pt x="11" y="10"/>
                  <a:pt x="11" y="8"/>
                </a:cubicBezTo>
                <a:cubicBezTo>
                  <a:pt x="11" y="8"/>
                  <a:pt x="11" y="8"/>
                  <a:pt x="11" y="8"/>
                </a:cubicBezTo>
                <a:cubicBezTo>
                  <a:pt x="11" y="8"/>
                  <a:pt x="11" y="8"/>
                  <a:pt x="11" y="8"/>
                </a:cubicBezTo>
                <a:cubicBezTo>
                  <a:pt x="11" y="8"/>
                  <a:pt x="11" y="8"/>
                  <a:pt x="11" y="8"/>
                </a:cubicBezTo>
                <a:cubicBezTo>
                  <a:pt x="11" y="3"/>
                  <a:pt x="10" y="0"/>
                  <a:pt x="17" y="0"/>
                </a:cubicBezTo>
                <a:cubicBezTo>
                  <a:pt x="24" y="0"/>
                  <a:pt x="23" y="3"/>
                  <a:pt x="23" y="8"/>
                </a:cubicBezTo>
                <a:cubicBezTo>
                  <a:pt x="23" y="8"/>
                  <a:pt x="23" y="8"/>
                  <a:pt x="23" y="8"/>
                </a:cubicBezTo>
                <a:cubicBezTo>
                  <a:pt x="23" y="8"/>
                  <a:pt x="23" y="8"/>
                  <a:pt x="23" y="8"/>
                </a:cubicBezTo>
                <a:cubicBezTo>
                  <a:pt x="23" y="8"/>
                  <a:pt x="23" y="8"/>
                  <a:pt x="23" y="8"/>
                </a:cubicBezTo>
                <a:cubicBezTo>
                  <a:pt x="23" y="10"/>
                  <a:pt x="22" y="12"/>
                  <a:pt x="21" y="14"/>
                </a:cubicBezTo>
                <a:cubicBezTo>
                  <a:pt x="20" y="15"/>
                  <a:pt x="18" y="16"/>
                  <a:pt x="17" y="16"/>
                </a:cubicBezTo>
                <a:close/>
                <a:moveTo>
                  <a:pt x="27" y="17"/>
                </a:moveTo>
                <a:cubicBezTo>
                  <a:pt x="28" y="17"/>
                  <a:pt x="29" y="16"/>
                  <a:pt x="30" y="15"/>
                </a:cubicBezTo>
                <a:cubicBezTo>
                  <a:pt x="31" y="14"/>
                  <a:pt x="31" y="13"/>
                  <a:pt x="31" y="12"/>
                </a:cubicBezTo>
                <a:cubicBezTo>
                  <a:pt x="31" y="12"/>
                  <a:pt x="31" y="12"/>
                  <a:pt x="31" y="12"/>
                </a:cubicBezTo>
                <a:cubicBezTo>
                  <a:pt x="31" y="12"/>
                  <a:pt x="31" y="12"/>
                  <a:pt x="31" y="12"/>
                </a:cubicBezTo>
                <a:cubicBezTo>
                  <a:pt x="31" y="12"/>
                  <a:pt x="31" y="11"/>
                  <a:pt x="31" y="11"/>
                </a:cubicBezTo>
                <a:cubicBezTo>
                  <a:pt x="31" y="9"/>
                  <a:pt x="32" y="7"/>
                  <a:pt x="28" y="6"/>
                </a:cubicBezTo>
                <a:cubicBezTo>
                  <a:pt x="28" y="6"/>
                  <a:pt x="28" y="6"/>
                  <a:pt x="27" y="6"/>
                </a:cubicBezTo>
                <a:cubicBezTo>
                  <a:pt x="27" y="6"/>
                  <a:pt x="26" y="6"/>
                  <a:pt x="26" y="6"/>
                </a:cubicBezTo>
                <a:cubicBezTo>
                  <a:pt x="23" y="7"/>
                  <a:pt x="23" y="9"/>
                  <a:pt x="23" y="11"/>
                </a:cubicBezTo>
                <a:cubicBezTo>
                  <a:pt x="23" y="11"/>
                  <a:pt x="23" y="12"/>
                  <a:pt x="23" y="12"/>
                </a:cubicBezTo>
                <a:cubicBezTo>
                  <a:pt x="23" y="12"/>
                  <a:pt x="23" y="12"/>
                  <a:pt x="23" y="12"/>
                </a:cubicBezTo>
                <a:cubicBezTo>
                  <a:pt x="23" y="12"/>
                  <a:pt x="23" y="12"/>
                  <a:pt x="23" y="12"/>
                </a:cubicBezTo>
                <a:cubicBezTo>
                  <a:pt x="23" y="13"/>
                  <a:pt x="24" y="14"/>
                  <a:pt x="25" y="15"/>
                </a:cubicBezTo>
                <a:cubicBezTo>
                  <a:pt x="25" y="16"/>
                  <a:pt x="26" y="17"/>
                  <a:pt x="27" y="17"/>
                </a:cubicBezTo>
                <a:close/>
                <a:moveTo>
                  <a:pt x="25" y="15"/>
                </a:moveTo>
                <a:cubicBezTo>
                  <a:pt x="24" y="14"/>
                  <a:pt x="24" y="13"/>
                  <a:pt x="24" y="12"/>
                </a:cubicBezTo>
                <a:cubicBezTo>
                  <a:pt x="24" y="11"/>
                  <a:pt x="24" y="11"/>
                  <a:pt x="24" y="11"/>
                </a:cubicBezTo>
                <a:cubicBezTo>
                  <a:pt x="24" y="11"/>
                  <a:pt x="24" y="10"/>
                  <a:pt x="24" y="10"/>
                </a:cubicBezTo>
                <a:cubicBezTo>
                  <a:pt x="24" y="10"/>
                  <a:pt x="24" y="9"/>
                  <a:pt x="25" y="9"/>
                </a:cubicBezTo>
                <a:cubicBezTo>
                  <a:pt x="25" y="9"/>
                  <a:pt x="30" y="8"/>
                  <a:pt x="30" y="9"/>
                </a:cubicBezTo>
                <a:cubicBezTo>
                  <a:pt x="30" y="9"/>
                  <a:pt x="30" y="10"/>
                  <a:pt x="30" y="10"/>
                </a:cubicBezTo>
                <a:cubicBezTo>
                  <a:pt x="30" y="10"/>
                  <a:pt x="30" y="11"/>
                  <a:pt x="30" y="11"/>
                </a:cubicBezTo>
                <a:cubicBezTo>
                  <a:pt x="31" y="12"/>
                  <a:pt x="31" y="12"/>
                  <a:pt x="31" y="12"/>
                </a:cubicBezTo>
                <a:cubicBezTo>
                  <a:pt x="31" y="13"/>
                  <a:pt x="30" y="14"/>
                  <a:pt x="29" y="15"/>
                </a:cubicBezTo>
                <a:cubicBezTo>
                  <a:pt x="29" y="16"/>
                  <a:pt x="28" y="16"/>
                  <a:pt x="27" y="16"/>
                </a:cubicBezTo>
                <a:cubicBezTo>
                  <a:pt x="27" y="16"/>
                  <a:pt x="26" y="16"/>
                  <a:pt x="25" y="15"/>
                </a:cubicBezTo>
                <a:close/>
                <a:moveTo>
                  <a:pt x="7" y="17"/>
                </a:moveTo>
                <a:cubicBezTo>
                  <a:pt x="8" y="17"/>
                  <a:pt x="9" y="16"/>
                  <a:pt x="9" y="15"/>
                </a:cubicBezTo>
                <a:cubicBezTo>
                  <a:pt x="10" y="14"/>
                  <a:pt x="10" y="13"/>
                  <a:pt x="10" y="12"/>
                </a:cubicBezTo>
                <a:cubicBezTo>
                  <a:pt x="10" y="12"/>
                  <a:pt x="10" y="12"/>
                  <a:pt x="10" y="12"/>
                </a:cubicBezTo>
                <a:cubicBezTo>
                  <a:pt x="10" y="12"/>
                  <a:pt x="10" y="12"/>
                  <a:pt x="10" y="12"/>
                </a:cubicBezTo>
                <a:cubicBezTo>
                  <a:pt x="10" y="12"/>
                  <a:pt x="10" y="11"/>
                  <a:pt x="10" y="11"/>
                </a:cubicBezTo>
                <a:cubicBezTo>
                  <a:pt x="10" y="9"/>
                  <a:pt x="11" y="6"/>
                  <a:pt x="8" y="6"/>
                </a:cubicBezTo>
                <a:cubicBezTo>
                  <a:pt x="7" y="6"/>
                  <a:pt x="7" y="6"/>
                  <a:pt x="7" y="6"/>
                </a:cubicBezTo>
                <a:cubicBezTo>
                  <a:pt x="6" y="6"/>
                  <a:pt x="6" y="6"/>
                  <a:pt x="5" y="6"/>
                </a:cubicBezTo>
                <a:cubicBezTo>
                  <a:pt x="2" y="7"/>
                  <a:pt x="3" y="9"/>
                  <a:pt x="3" y="11"/>
                </a:cubicBezTo>
                <a:cubicBezTo>
                  <a:pt x="3" y="11"/>
                  <a:pt x="3" y="12"/>
                  <a:pt x="3" y="12"/>
                </a:cubicBezTo>
                <a:cubicBezTo>
                  <a:pt x="3" y="12"/>
                  <a:pt x="3" y="12"/>
                  <a:pt x="3" y="12"/>
                </a:cubicBezTo>
                <a:cubicBezTo>
                  <a:pt x="3" y="12"/>
                  <a:pt x="3" y="12"/>
                  <a:pt x="3" y="12"/>
                </a:cubicBezTo>
                <a:cubicBezTo>
                  <a:pt x="3" y="13"/>
                  <a:pt x="3" y="14"/>
                  <a:pt x="4" y="15"/>
                </a:cubicBezTo>
                <a:cubicBezTo>
                  <a:pt x="5" y="16"/>
                  <a:pt x="6" y="17"/>
                  <a:pt x="7" y="17"/>
                </a:cubicBezTo>
                <a:close/>
                <a:moveTo>
                  <a:pt x="4" y="15"/>
                </a:moveTo>
                <a:cubicBezTo>
                  <a:pt x="4" y="14"/>
                  <a:pt x="3" y="13"/>
                  <a:pt x="3" y="12"/>
                </a:cubicBezTo>
                <a:cubicBezTo>
                  <a:pt x="4" y="11"/>
                  <a:pt x="4" y="11"/>
                  <a:pt x="4" y="11"/>
                </a:cubicBezTo>
                <a:cubicBezTo>
                  <a:pt x="4" y="11"/>
                  <a:pt x="4" y="10"/>
                  <a:pt x="4" y="10"/>
                </a:cubicBezTo>
                <a:cubicBezTo>
                  <a:pt x="4" y="10"/>
                  <a:pt x="4" y="9"/>
                  <a:pt x="4" y="9"/>
                </a:cubicBezTo>
                <a:cubicBezTo>
                  <a:pt x="4" y="9"/>
                  <a:pt x="9" y="8"/>
                  <a:pt x="9" y="9"/>
                </a:cubicBezTo>
                <a:cubicBezTo>
                  <a:pt x="10" y="9"/>
                  <a:pt x="10" y="10"/>
                  <a:pt x="10" y="10"/>
                </a:cubicBezTo>
                <a:cubicBezTo>
                  <a:pt x="10" y="10"/>
                  <a:pt x="10" y="11"/>
                  <a:pt x="10" y="11"/>
                </a:cubicBezTo>
                <a:cubicBezTo>
                  <a:pt x="10" y="12"/>
                  <a:pt x="10" y="12"/>
                  <a:pt x="10" y="12"/>
                </a:cubicBezTo>
                <a:cubicBezTo>
                  <a:pt x="10" y="13"/>
                  <a:pt x="10" y="14"/>
                  <a:pt x="9" y="15"/>
                </a:cubicBezTo>
                <a:cubicBezTo>
                  <a:pt x="8" y="16"/>
                  <a:pt x="7" y="16"/>
                  <a:pt x="7" y="16"/>
                </a:cubicBezTo>
                <a:cubicBezTo>
                  <a:pt x="6" y="16"/>
                  <a:pt x="5" y="16"/>
                  <a:pt x="4" y="15"/>
                </a:cubicBezTo>
                <a:close/>
                <a:moveTo>
                  <a:pt x="18" y="20"/>
                </a:moveTo>
                <a:cubicBezTo>
                  <a:pt x="18" y="21"/>
                  <a:pt x="18" y="21"/>
                  <a:pt x="18" y="21"/>
                </a:cubicBezTo>
                <a:cubicBezTo>
                  <a:pt x="17" y="21"/>
                  <a:pt x="17" y="22"/>
                  <a:pt x="17" y="22"/>
                </a:cubicBezTo>
                <a:cubicBezTo>
                  <a:pt x="18" y="29"/>
                  <a:pt x="18" y="29"/>
                  <a:pt x="18" y="29"/>
                </a:cubicBezTo>
                <a:cubicBezTo>
                  <a:pt x="20" y="25"/>
                  <a:pt x="21" y="23"/>
                  <a:pt x="22" y="18"/>
                </a:cubicBezTo>
                <a:cubicBezTo>
                  <a:pt x="25" y="19"/>
                  <a:pt x="28" y="21"/>
                  <a:pt x="28" y="23"/>
                </a:cubicBezTo>
                <a:cubicBezTo>
                  <a:pt x="28" y="30"/>
                  <a:pt x="28" y="30"/>
                  <a:pt x="28" y="30"/>
                </a:cubicBezTo>
                <a:cubicBezTo>
                  <a:pt x="28" y="32"/>
                  <a:pt x="27" y="33"/>
                  <a:pt x="26" y="33"/>
                </a:cubicBezTo>
                <a:cubicBezTo>
                  <a:pt x="20" y="33"/>
                  <a:pt x="14" y="33"/>
                  <a:pt x="8" y="33"/>
                </a:cubicBezTo>
                <a:cubicBezTo>
                  <a:pt x="7" y="33"/>
                  <a:pt x="6" y="32"/>
                  <a:pt x="6" y="30"/>
                </a:cubicBezTo>
                <a:cubicBezTo>
                  <a:pt x="6" y="28"/>
                  <a:pt x="6" y="26"/>
                  <a:pt x="6" y="23"/>
                </a:cubicBezTo>
                <a:cubicBezTo>
                  <a:pt x="6" y="21"/>
                  <a:pt x="9" y="19"/>
                  <a:pt x="12" y="18"/>
                </a:cubicBezTo>
                <a:cubicBezTo>
                  <a:pt x="13" y="23"/>
                  <a:pt x="14" y="25"/>
                  <a:pt x="16" y="29"/>
                </a:cubicBezTo>
                <a:cubicBezTo>
                  <a:pt x="17" y="22"/>
                  <a:pt x="17" y="22"/>
                  <a:pt x="17" y="22"/>
                </a:cubicBezTo>
                <a:cubicBezTo>
                  <a:pt x="17" y="22"/>
                  <a:pt x="17" y="21"/>
                  <a:pt x="16" y="21"/>
                </a:cubicBezTo>
                <a:cubicBezTo>
                  <a:pt x="16" y="20"/>
                  <a:pt x="16" y="20"/>
                  <a:pt x="16" y="20"/>
                </a:cubicBezTo>
                <a:cubicBezTo>
                  <a:pt x="16" y="20"/>
                  <a:pt x="16" y="20"/>
                  <a:pt x="16" y="20"/>
                </a:cubicBezTo>
                <a:cubicBezTo>
                  <a:pt x="16" y="20"/>
                  <a:pt x="16" y="20"/>
                  <a:pt x="16" y="20"/>
                </a:cubicBezTo>
                <a:cubicBezTo>
                  <a:pt x="17" y="20"/>
                  <a:pt x="17" y="20"/>
                  <a:pt x="18" y="20"/>
                </a:cubicBezTo>
                <a:cubicBezTo>
                  <a:pt x="18" y="20"/>
                  <a:pt x="18" y="20"/>
                  <a:pt x="18" y="20"/>
                </a:cubicBezTo>
                <a:cubicBezTo>
                  <a:pt x="18" y="20"/>
                  <a:pt x="18" y="20"/>
                  <a:pt x="18" y="20"/>
                </a:cubicBezTo>
                <a:close/>
                <a:moveTo>
                  <a:pt x="34" y="26"/>
                </a:moveTo>
                <a:cubicBezTo>
                  <a:pt x="34" y="21"/>
                  <a:pt x="34" y="21"/>
                  <a:pt x="34" y="21"/>
                </a:cubicBezTo>
                <a:cubicBezTo>
                  <a:pt x="34" y="18"/>
                  <a:pt x="29" y="17"/>
                  <a:pt x="24" y="18"/>
                </a:cubicBezTo>
                <a:cubicBezTo>
                  <a:pt x="26" y="19"/>
                  <a:pt x="28" y="20"/>
                  <a:pt x="29" y="22"/>
                </a:cubicBezTo>
                <a:cubicBezTo>
                  <a:pt x="29" y="22"/>
                  <a:pt x="29" y="23"/>
                  <a:pt x="29" y="23"/>
                </a:cubicBezTo>
                <a:cubicBezTo>
                  <a:pt x="29" y="27"/>
                  <a:pt x="29" y="27"/>
                  <a:pt x="29" y="27"/>
                </a:cubicBezTo>
                <a:cubicBezTo>
                  <a:pt x="30" y="27"/>
                  <a:pt x="32" y="27"/>
                  <a:pt x="33" y="27"/>
                </a:cubicBezTo>
                <a:cubicBezTo>
                  <a:pt x="34" y="27"/>
                  <a:pt x="34" y="26"/>
                  <a:pt x="34" y="26"/>
                </a:cubicBezTo>
                <a:close/>
                <a:moveTo>
                  <a:pt x="0" y="26"/>
                </a:moveTo>
                <a:cubicBezTo>
                  <a:pt x="0" y="26"/>
                  <a:pt x="0" y="27"/>
                  <a:pt x="1" y="27"/>
                </a:cubicBezTo>
                <a:cubicBezTo>
                  <a:pt x="2" y="27"/>
                  <a:pt x="3" y="27"/>
                  <a:pt x="5" y="27"/>
                </a:cubicBezTo>
                <a:cubicBezTo>
                  <a:pt x="5" y="23"/>
                  <a:pt x="5" y="23"/>
                  <a:pt x="5" y="23"/>
                </a:cubicBezTo>
                <a:cubicBezTo>
                  <a:pt x="5" y="23"/>
                  <a:pt x="5" y="22"/>
                  <a:pt x="5" y="22"/>
                </a:cubicBezTo>
                <a:cubicBezTo>
                  <a:pt x="6" y="20"/>
                  <a:pt x="8" y="19"/>
                  <a:pt x="9" y="18"/>
                </a:cubicBezTo>
                <a:cubicBezTo>
                  <a:pt x="5" y="17"/>
                  <a:pt x="0" y="18"/>
                  <a:pt x="0" y="21"/>
                </a:cubicBezTo>
                <a:cubicBezTo>
                  <a:pt x="0" y="23"/>
                  <a:pt x="0" y="24"/>
                  <a:pt x="0" y="26"/>
                </a:cubicBezTo>
                <a:close/>
                <a:moveTo>
                  <a:pt x="14" y="13"/>
                </a:moveTo>
                <a:cubicBezTo>
                  <a:pt x="15" y="14"/>
                  <a:pt x="16" y="15"/>
                  <a:pt x="17" y="15"/>
                </a:cubicBezTo>
                <a:cubicBezTo>
                  <a:pt x="18" y="15"/>
                  <a:pt x="19" y="14"/>
                  <a:pt x="20" y="13"/>
                </a:cubicBezTo>
                <a:cubicBezTo>
                  <a:pt x="21" y="12"/>
                  <a:pt x="22" y="10"/>
                  <a:pt x="22" y="8"/>
                </a:cubicBezTo>
                <a:cubicBezTo>
                  <a:pt x="22" y="7"/>
                  <a:pt x="22" y="7"/>
                  <a:pt x="22" y="7"/>
                </a:cubicBezTo>
                <a:cubicBezTo>
                  <a:pt x="22" y="6"/>
                  <a:pt x="22" y="6"/>
                  <a:pt x="22" y="6"/>
                </a:cubicBezTo>
                <a:cubicBezTo>
                  <a:pt x="22" y="5"/>
                  <a:pt x="22" y="4"/>
                  <a:pt x="21" y="4"/>
                </a:cubicBezTo>
                <a:cubicBezTo>
                  <a:pt x="21" y="3"/>
                  <a:pt x="20" y="4"/>
                  <a:pt x="19" y="4"/>
                </a:cubicBezTo>
                <a:cubicBezTo>
                  <a:pt x="18" y="4"/>
                  <a:pt x="18" y="4"/>
                  <a:pt x="17" y="4"/>
                </a:cubicBezTo>
                <a:cubicBezTo>
                  <a:pt x="16" y="4"/>
                  <a:pt x="16" y="4"/>
                  <a:pt x="15" y="4"/>
                </a:cubicBezTo>
                <a:cubicBezTo>
                  <a:pt x="15" y="4"/>
                  <a:pt x="15" y="4"/>
                  <a:pt x="15" y="4"/>
                </a:cubicBezTo>
                <a:cubicBezTo>
                  <a:pt x="14" y="4"/>
                  <a:pt x="13" y="3"/>
                  <a:pt x="13" y="4"/>
                </a:cubicBezTo>
                <a:cubicBezTo>
                  <a:pt x="12" y="4"/>
                  <a:pt x="12" y="5"/>
                  <a:pt x="12" y="6"/>
                </a:cubicBezTo>
                <a:cubicBezTo>
                  <a:pt x="12" y="6"/>
                  <a:pt x="12" y="6"/>
                  <a:pt x="12" y="7"/>
                </a:cubicBezTo>
                <a:cubicBezTo>
                  <a:pt x="12" y="8"/>
                  <a:pt x="12" y="8"/>
                  <a:pt x="12" y="8"/>
                </a:cubicBezTo>
                <a:cubicBezTo>
                  <a:pt x="12" y="10"/>
                  <a:pt x="13" y="12"/>
                  <a:pt x="14" y="13"/>
                </a:cubicBezTo>
                <a:close/>
              </a:path>
            </a:pathLst>
          </a:custGeom>
          <a:solidFill>
            <a:schemeClr val="tx1">
              <a:lumMod val="75000"/>
              <a:lumOff val="25000"/>
            </a:schemeClr>
          </a:solidFill>
          <a:ln>
            <a:noFill/>
          </a:ln>
        </p:spPr>
        <p:txBody>
          <a:bodyPr vert="horz" wrap="square" lIns="243778" tIns="121888" rIns="243778" bIns="121888" numCol="1" anchor="t" anchorCtr="0" compatLnSpc="1">
            <a:prstTxWarp prst="textNoShape">
              <a:avLst/>
            </a:prstTxWarp>
          </a:bodyPr>
          <a:lstStyle/>
          <a:p>
            <a:endParaRPr lang="en-US" sz="3732"/>
          </a:p>
        </p:txBody>
      </p:sp>
      <p:sp>
        <p:nvSpPr>
          <p:cNvPr id="229" name="Freeform 255"/>
          <p:cNvSpPr>
            <a:spLocks noEditPoints="1"/>
          </p:cNvSpPr>
          <p:nvPr/>
        </p:nvSpPr>
        <p:spPr bwMode="auto">
          <a:xfrm>
            <a:off x="6299584" y="6181483"/>
            <a:ext cx="517598" cy="709434"/>
          </a:xfrm>
          <a:custGeom>
            <a:avLst/>
            <a:gdLst>
              <a:gd name="T0" fmla="*/ 19 w 27"/>
              <a:gd name="T1" fmla="*/ 17 h 37"/>
              <a:gd name="T2" fmla="*/ 19 w 27"/>
              <a:gd name="T3" fmla="*/ 15 h 37"/>
              <a:gd name="T4" fmla="*/ 20 w 27"/>
              <a:gd name="T5" fmla="*/ 14 h 37"/>
              <a:gd name="T6" fmla="*/ 20 w 27"/>
              <a:gd name="T7" fmla="*/ 14 h 37"/>
              <a:gd name="T8" fmla="*/ 20 w 27"/>
              <a:gd name="T9" fmla="*/ 13 h 37"/>
              <a:gd name="T10" fmla="*/ 20 w 27"/>
              <a:gd name="T11" fmla="*/ 12 h 37"/>
              <a:gd name="T12" fmla="*/ 20 w 27"/>
              <a:gd name="T13" fmla="*/ 12 h 37"/>
              <a:gd name="T14" fmla="*/ 20 w 27"/>
              <a:gd name="T15" fmla="*/ 12 h 37"/>
              <a:gd name="T16" fmla="*/ 16 w 27"/>
              <a:gd name="T17" fmla="*/ 10 h 37"/>
              <a:gd name="T18" fmla="*/ 12 w 27"/>
              <a:gd name="T19" fmla="*/ 8 h 37"/>
              <a:gd name="T20" fmla="*/ 12 w 27"/>
              <a:gd name="T21" fmla="*/ 8 h 37"/>
              <a:gd name="T22" fmla="*/ 9 w 27"/>
              <a:gd name="T23" fmla="*/ 12 h 37"/>
              <a:gd name="T24" fmla="*/ 9 w 27"/>
              <a:gd name="T25" fmla="*/ 13 h 37"/>
              <a:gd name="T26" fmla="*/ 9 w 27"/>
              <a:gd name="T27" fmla="*/ 13 h 37"/>
              <a:gd name="T28" fmla="*/ 9 w 27"/>
              <a:gd name="T29" fmla="*/ 13 h 37"/>
              <a:gd name="T30" fmla="*/ 11 w 27"/>
              <a:gd name="T31" fmla="*/ 19 h 37"/>
              <a:gd name="T32" fmla="*/ 11 w 27"/>
              <a:gd name="T33" fmla="*/ 19 h 37"/>
              <a:gd name="T34" fmla="*/ 14 w 27"/>
              <a:gd name="T35" fmla="*/ 21 h 37"/>
              <a:gd name="T36" fmla="*/ 17 w 27"/>
              <a:gd name="T37" fmla="*/ 20 h 37"/>
              <a:gd name="T38" fmla="*/ 17 w 27"/>
              <a:gd name="T39" fmla="*/ 20 h 37"/>
              <a:gd name="T40" fmla="*/ 19 w 27"/>
              <a:gd name="T41" fmla="*/ 17 h 37"/>
              <a:gd name="T42" fmla="*/ 19 w 27"/>
              <a:gd name="T43" fmla="*/ 17 h 37"/>
              <a:gd name="T44" fmla="*/ 8 w 27"/>
              <a:gd name="T45" fmla="*/ 19 h 37"/>
              <a:gd name="T46" fmla="*/ 14 w 27"/>
              <a:gd name="T47" fmla="*/ 2 h 37"/>
              <a:gd name="T48" fmla="*/ 14 w 27"/>
              <a:gd name="T49" fmla="*/ 2 h 37"/>
              <a:gd name="T50" fmla="*/ 20 w 27"/>
              <a:gd name="T51" fmla="*/ 19 h 37"/>
              <a:gd name="T52" fmla="*/ 18 w 27"/>
              <a:gd name="T53" fmla="*/ 19 h 37"/>
              <a:gd name="T54" fmla="*/ 18 w 27"/>
              <a:gd name="T55" fmla="*/ 20 h 37"/>
              <a:gd name="T56" fmla="*/ 18 w 27"/>
              <a:gd name="T57" fmla="*/ 20 h 37"/>
              <a:gd name="T58" fmla="*/ 14 w 27"/>
              <a:gd name="T59" fmla="*/ 22 h 37"/>
              <a:gd name="T60" fmla="*/ 10 w 27"/>
              <a:gd name="T61" fmla="*/ 19 h 37"/>
              <a:gd name="T62" fmla="*/ 8 w 27"/>
              <a:gd name="T63" fmla="*/ 19 h 37"/>
              <a:gd name="T64" fmla="*/ 27 w 27"/>
              <a:gd name="T65" fmla="*/ 35 h 37"/>
              <a:gd name="T66" fmla="*/ 21 w 27"/>
              <a:gd name="T67" fmla="*/ 24 h 37"/>
              <a:gd name="T68" fmla="*/ 22 w 27"/>
              <a:gd name="T69" fmla="*/ 28 h 37"/>
              <a:gd name="T70" fmla="*/ 18 w 27"/>
              <a:gd name="T71" fmla="*/ 26 h 37"/>
              <a:gd name="T72" fmla="*/ 14 w 27"/>
              <a:gd name="T73" fmla="*/ 35 h 37"/>
              <a:gd name="T74" fmla="*/ 10 w 27"/>
              <a:gd name="T75" fmla="*/ 26 h 37"/>
              <a:gd name="T76" fmla="*/ 6 w 27"/>
              <a:gd name="T77" fmla="*/ 28 h 37"/>
              <a:gd name="T78" fmla="*/ 7 w 27"/>
              <a:gd name="T79" fmla="*/ 24 h 37"/>
              <a:gd name="T80" fmla="*/ 2 w 27"/>
              <a:gd name="T81" fmla="*/ 35 h 37"/>
              <a:gd name="T82" fmla="*/ 4 w 27"/>
              <a:gd name="T83" fmla="*/ 37 h 37"/>
              <a:gd name="T84" fmla="*/ 24 w 27"/>
              <a:gd name="T85" fmla="*/ 37 h 37"/>
              <a:gd name="T86" fmla="*/ 27 w 27"/>
              <a:gd name="T87" fmla="*/ 35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7" h="37">
                <a:moveTo>
                  <a:pt x="19" y="17"/>
                </a:moveTo>
                <a:cubicBezTo>
                  <a:pt x="19" y="16"/>
                  <a:pt x="19" y="16"/>
                  <a:pt x="19" y="15"/>
                </a:cubicBezTo>
                <a:cubicBezTo>
                  <a:pt x="19" y="15"/>
                  <a:pt x="20" y="14"/>
                  <a:pt x="20" y="14"/>
                </a:cubicBezTo>
                <a:cubicBezTo>
                  <a:pt x="20" y="14"/>
                  <a:pt x="20" y="14"/>
                  <a:pt x="20" y="14"/>
                </a:cubicBezTo>
                <a:cubicBezTo>
                  <a:pt x="20" y="13"/>
                  <a:pt x="20" y="13"/>
                  <a:pt x="20" y="13"/>
                </a:cubicBezTo>
                <a:cubicBezTo>
                  <a:pt x="20" y="13"/>
                  <a:pt x="20" y="13"/>
                  <a:pt x="20" y="12"/>
                </a:cubicBezTo>
                <a:cubicBezTo>
                  <a:pt x="20" y="12"/>
                  <a:pt x="20" y="12"/>
                  <a:pt x="20" y="12"/>
                </a:cubicBezTo>
                <a:cubicBezTo>
                  <a:pt x="20" y="12"/>
                  <a:pt x="20" y="12"/>
                  <a:pt x="20" y="12"/>
                </a:cubicBezTo>
                <a:cubicBezTo>
                  <a:pt x="19" y="11"/>
                  <a:pt x="18" y="10"/>
                  <a:pt x="16" y="10"/>
                </a:cubicBezTo>
                <a:cubicBezTo>
                  <a:pt x="15" y="10"/>
                  <a:pt x="12" y="9"/>
                  <a:pt x="12" y="8"/>
                </a:cubicBezTo>
                <a:cubicBezTo>
                  <a:pt x="12" y="8"/>
                  <a:pt x="12" y="8"/>
                  <a:pt x="12" y="8"/>
                </a:cubicBezTo>
                <a:cubicBezTo>
                  <a:pt x="11" y="8"/>
                  <a:pt x="9" y="10"/>
                  <a:pt x="9" y="12"/>
                </a:cubicBezTo>
                <a:cubicBezTo>
                  <a:pt x="9" y="12"/>
                  <a:pt x="9" y="13"/>
                  <a:pt x="9" y="13"/>
                </a:cubicBezTo>
                <a:cubicBezTo>
                  <a:pt x="9" y="13"/>
                  <a:pt x="9" y="13"/>
                  <a:pt x="9" y="13"/>
                </a:cubicBezTo>
                <a:cubicBezTo>
                  <a:pt x="9" y="13"/>
                  <a:pt x="9" y="13"/>
                  <a:pt x="9" y="13"/>
                </a:cubicBezTo>
                <a:cubicBezTo>
                  <a:pt x="9" y="16"/>
                  <a:pt x="10" y="17"/>
                  <a:pt x="11" y="19"/>
                </a:cubicBezTo>
                <a:cubicBezTo>
                  <a:pt x="11" y="19"/>
                  <a:pt x="11" y="19"/>
                  <a:pt x="11" y="19"/>
                </a:cubicBezTo>
                <a:cubicBezTo>
                  <a:pt x="12" y="20"/>
                  <a:pt x="13" y="21"/>
                  <a:pt x="14" y="21"/>
                </a:cubicBezTo>
                <a:cubicBezTo>
                  <a:pt x="15" y="21"/>
                  <a:pt x="16" y="20"/>
                  <a:pt x="17" y="20"/>
                </a:cubicBezTo>
                <a:cubicBezTo>
                  <a:pt x="17" y="20"/>
                  <a:pt x="17" y="20"/>
                  <a:pt x="17" y="20"/>
                </a:cubicBezTo>
                <a:cubicBezTo>
                  <a:pt x="18" y="19"/>
                  <a:pt x="18" y="18"/>
                  <a:pt x="19" y="17"/>
                </a:cubicBezTo>
                <a:cubicBezTo>
                  <a:pt x="19" y="17"/>
                  <a:pt x="19" y="17"/>
                  <a:pt x="19" y="17"/>
                </a:cubicBezTo>
                <a:close/>
                <a:moveTo>
                  <a:pt x="8" y="19"/>
                </a:moveTo>
                <a:cubicBezTo>
                  <a:pt x="0" y="6"/>
                  <a:pt x="13" y="0"/>
                  <a:pt x="14" y="2"/>
                </a:cubicBezTo>
                <a:cubicBezTo>
                  <a:pt x="14" y="3"/>
                  <a:pt x="14" y="3"/>
                  <a:pt x="14" y="2"/>
                </a:cubicBezTo>
                <a:cubicBezTo>
                  <a:pt x="18" y="0"/>
                  <a:pt x="27" y="9"/>
                  <a:pt x="20" y="19"/>
                </a:cubicBezTo>
                <a:cubicBezTo>
                  <a:pt x="20" y="19"/>
                  <a:pt x="19" y="19"/>
                  <a:pt x="18" y="19"/>
                </a:cubicBezTo>
                <a:cubicBezTo>
                  <a:pt x="18" y="20"/>
                  <a:pt x="18" y="20"/>
                  <a:pt x="18" y="20"/>
                </a:cubicBezTo>
                <a:cubicBezTo>
                  <a:pt x="18" y="20"/>
                  <a:pt x="18" y="20"/>
                  <a:pt x="18" y="20"/>
                </a:cubicBezTo>
                <a:cubicBezTo>
                  <a:pt x="17" y="21"/>
                  <a:pt x="15" y="22"/>
                  <a:pt x="14" y="22"/>
                </a:cubicBezTo>
                <a:cubicBezTo>
                  <a:pt x="13" y="22"/>
                  <a:pt x="11" y="21"/>
                  <a:pt x="10" y="19"/>
                </a:cubicBezTo>
                <a:cubicBezTo>
                  <a:pt x="9" y="19"/>
                  <a:pt x="9" y="19"/>
                  <a:pt x="8" y="19"/>
                </a:cubicBezTo>
                <a:close/>
                <a:moveTo>
                  <a:pt x="27" y="35"/>
                </a:moveTo>
                <a:cubicBezTo>
                  <a:pt x="27" y="30"/>
                  <a:pt x="26" y="25"/>
                  <a:pt x="21" y="24"/>
                </a:cubicBezTo>
                <a:cubicBezTo>
                  <a:pt x="21" y="25"/>
                  <a:pt x="21" y="26"/>
                  <a:pt x="22" y="28"/>
                </a:cubicBezTo>
                <a:cubicBezTo>
                  <a:pt x="18" y="26"/>
                  <a:pt x="18" y="26"/>
                  <a:pt x="18" y="26"/>
                </a:cubicBezTo>
                <a:cubicBezTo>
                  <a:pt x="17" y="29"/>
                  <a:pt x="15" y="32"/>
                  <a:pt x="14" y="35"/>
                </a:cubicBezTo>
                <a:cubicBezTo>
                  <a:pt x="10" y="26"/>
                  <a:pt x="10" y="26"/>
                  <a:pt x="10" y="26"/>
                </a:cubicBezTo>
                <a:cubicBezTo>
                  <a:pt x="6" y="28"/>
                  <a:pt x="6" y="28"/>
                  <a:pt x="6" y="28"/>
                </a:cubicBezTo>
                <a:cubicBezTo>
                  <a:pt x="7" y="26"/>
                  <a:pt x="7" y="25"/>
                  <a:pt x="7" y="24"/>
                </a:cubicBezTo>
                <a:cubicBezTo>
                  <a:pt x="2" y="26"/>
                  <a:pt x="2" y="30"/>
                  <a:pt x="2" y="35"/>
                </a:cubicBezTo>
                <a:cubicBezTo>
                  <a:pt x="2" y="36"/>
                  <a:pt x="3" y="37"/>
                  <a:pt x="4" y="37"/>
                </a:cubicBezTo>
                <a:cubicBezTo>
                  <a:pt x="11" y="37"/>
                  <a:pt x="18" y="37"/>
                  <a:pt x="24" y="37"/>
                </a:cubicBezTo>
                <a:cubicBezTo>
                  <a:pt x="26" y="37"/>
                  <a:pt x="27" y="36"/>
                  <a:pt x="27" y="35"/>
                </a:cubicBezTo>
                <a:close/>
              </a:path>
            </a:pathLst>
          </a:custGeom>
          <a:solidFill>
            <a:schemeClr val="tx1">
              <a:lumMod val="75000"/>
              <a:lumOff val="25000"/>
            </a:schemeClr>
          </a:solidFill>
          <a:ln>
            <a:noFill/>
          </a:ln>
        </p:spPr>
        <p:txBody>
          <a:bodyPr vert="horz" wrap="square" lIns="243778" tIns="121888" rIns="243778" bIns="121888" numCol="1" anchor="t" anchorCtr="0" compatLnSpc="1">
            <a:prstTxWarp prst="textNoShape">
              <a:avLst/>
            </a:prstTxWarp>
          </a:bodyPr>
          <a:lstStyle/>
          <a:p>
            <a:endParaRPr lang="en-US" sz="3732"/>
          </a:p>
        </p:txBody>
      </p:sp>
      <p:sp>
        <p:nvSpPr>
          <p:cNvPr id="230" name="Freeform 256"/>
          <p:cNvSpPr>
            <a:spLocks noEditPoints="1"/>
          </p:cNvSpPr>
          <p:nvPr/>
        </p:nvSpPr>
        <p:spPr bwMode="auto">
          <a:xfrm>
            <a:off x="18580745" y="6355221"/>
            <a:ext cx="789064" cy="535694"/>
          </a:xfrm>
          <a:custGeom>
            <a:avLst/>
            <a:gdLst>
              <a:gd name="T0" fmla="*/ 7 w 41"/>
              <a:gd name="T1" fmla="*/ 27 h 28"/>
              <a:gd name="T2" fmla="*/ 16 w 41"/>
              <a:gd name="T3" fmla="*/ 16 h 28"/>
              <a:gd name="T4" fmla="*/ 35 w 41"/>
              <a:gd name="T5" fmla="*/ 27 h 28"/>
              <a:gd name="T6" fmla="*/ 32 w 41"/>
              <a:gd name="T7" fmla="*/ 5 h 28"/>
              <a:gd name="T8" fmla="*/ 30 w 41"/>
              <a:gd name="T9" fmla="*/ 6 h 28"/>
              <a:gd name="T10" fmla="*/ 31 w 41"/>
              <a:gd name="T11" fmla="*/ 10 h 28"/>
              <a:gd name="T12" fmla="*/ 34 w 41"/>
              <a:gd name="T13" fmla="*/ 13 h 28"/>
              <a:gd name="T14" fmla="*/ 37 w 41"/>
              <a:gd name="T15" fmla="*/ 10 h 28"/>
              <a:gd name="T16" fmla="*/ 36 w 41"/>
              <a:gd name="T17" fmla="*/ 6 h 28"/>
              <a:gd name="T18" fmla="*/ 33 w 41"/>
              <a:gd name="T19" fmla="*/ 5 h 28"/>
              <a:gd name="T20" fmla="*/ 11 w 41"/>
              <a:gd name="T21" fmla="*/ 5 h 28"/>
              <a:gd name="T22" fmla="*/ 11 w 41"/>
              <a:gd name="T23" fmla="*/ 7 h 28"/>
              <a:gd name="T24" fmla="*/ 10 w 41"/>
              <a:gd name="T25" fmla="*/ 12 h 28"/>
              <a:gd name="T26" fmla="*/ 6 w 41"/>
              <a:gd name="T27" fmla="*/ 13 h 28"/>
              <a:gd name="T28" fmla="*/ 4 w 41"/>
              <a:gd name="T29" fmla="*/ 8 h 28"/>
              <a:gd name="T30" fmla="*/ 6 w 41"/>
              <a:gd name="T31" fmla="*/ 5 h 28"/>
              <a:gd name="T32" fmla="*/ 10 w 41"/>
              <a:gd name="T33" fmla="*/ 5 h 28"/>
              <a:gd name="T34" fmla="*/ 18 w 41"/>
              <a:gd name="T35" fmla="*/ 4 h 28"/>
              <a:gd name="T36" fmla="*/ 18 w 41"/>
              <a:gd name="T37" fmla="*/ 4 h 28"/>
              <a:gd name="T38" fmla="*/ 24 w 41"/>
              <a:gd name="T39" fmla="*/ 4 h 28"/>
              <a:gd name="T40" fmla="*/ 23 w 41"/>
              <a:gd name="T41" fmla="*/ 7 h 28"/>
              <a:gd name="T42" fmla="*/ 21 w 41"/>
              <a:gd name="T43" fmla="*/ 8 h 28"/>
              <a:gd name="T44" fmla="*/ 23 w 41"/>
              <a:gd name="T45" fmla="*/ 3 h 28"/>
              <a:gd name="T46" fmla="*/ 22 w 41"/>
              <a:gd name="T47" fmla="*/ 2 h 28"/>
              <a:gd name="T48" fmla="*/ 20 w 41"/>
              <a:gd name="T49" fmla="*/ 2 h 28"/>
              <a:gd name="T50" fmla="*/ 18 w 41"/>
              <a:gd name="T51" fmla="*/ 3 h 28"/>
              <a:gd name="T52" fmla="*/ 41 w 41"/>
              <a:gd name="T53" fmla="*/ 25 h 28"/>
              <a:gd name="T54" fmla="*/ 34 w 41"/>
              <a:gd name="T55" fmla="*/ 22 h 28"/>
              <a:gd name="T56" fmla="*/ 34 w 41"/>
              <a:gd name="T57" fmla="*/ 16 h 28"/>
              <a:gd name="T58" fmla="*/ 33 w 41"/>
              <a:gd name="T59" fmla="*/ 16 h 28"/>
              <a:gd name="T60" fmla="*/ 34 w 41"/>
              <a:gd name="T61" fmla="*/ 17 h 28"/>
              <a:gd name="T62" fmla="*/ 32 w 41"/>
              <a:gd name="T63" fmla="*/ 15 h 28"/>
              <a:gd name="T64" fmla="*/ 36 w 41"/>
              <a:gd name="T65" fmla="*/ 27 h 28"/>
              <a:gd name="T66" fmla="*/ 40 w 41"/>
              <a:gd name="T67" fmla="*/ 27 h 28"/>
              <a:gd name="T68" fmla="*/ 2 w 41"/>
              <a:gd name="T69" fmla="*/ 28 h 28"/>
              <a:gd name="T70" fmla="*/ 11 w 41"/>
              <a:gd name="T71" fmla="*/ 19 h 28"/>
              <a:gd name="T72" fmla="*/ 8 w 41"/>
              <a:gd name="T73" fmla="*/ 22 h 28"/>
              <a:gd name="T74" fmla="*/ 8 w 41"/>
              <a:gd name="T75" fmla="*/ 16 h 28"/>
              <a:gd name="T76" fmla="*/ 7 w 41"/>
              <a:gd name="T77" fmla="*/ 16 h 28"/>
              <a:gd name="T78" fmla="*/ 7 w 41"/>
              <a:gd name="T79" fmla="*/ 17 h 28"/>
              <a:gd name="T80" fmla="*/ 5 w 41"/>
              <a:gd name="T81" fmla="*/ 14 h 28"/>
              <a:gd name="T82" fmla="*/ 34 w 41"/>
              <a:gd name="T83" fmla="*/ 13 h 28"/>
              <a:gd name="T84" fmla="*/ 38 w 41"/>
              <a:gd name="T85" fmla="*/ 8 h 28"/>
              <a:gd name="T86" fmla="*/ 11 w 41"/>
              <a:gd name="T87" fmla="*/ 8 h 28"/>
              <a:gd name="T88" fmla="*/ 7 w 41"/>
              <a:gd name="T89" fmla="*/ 13 h 28"/>
              <a:gd name="T90" fmla="*/ 15 w 41"/>
              <a:gd name="T91" fmla="*/ 15 h 28"/>
              <a:gd name="T92" fmla="*/ 20 w 41"/>
              <a:gd name="T93" fmla="*/ 15 h 28"/>
              <a:gd name="T94" fmla="*/ 26 w 41"/>
              <a:gd name="T95" fmla="*/ 15 h 28"/>
              <a:gd name="T96" fmla="*/ 21 w 41"/>
              <a:gd name="T97" fmla="*/ 15 h 28"/>
              <a:gd name="T98" fmla="*/ 26 w 41"/>
              <a:gd name="T99" fmla="*/ 15 h 28"/>
              <a:gd name="T100" fmla="*/ 21 w 41"/>
              <a:gd name="T101" fmla="*/ 11 h 28"/>
              <a:gd name="T102" fmla="*/ 21 w 41"/>
              <a:gd name="T103" fmla="*/ 10 h 28"/>
              <a:gd name="T104" fmla="*/ 20 w 41"/>
              <a:gd name="T105" fmla="*/ 10 h 28"/>
              <a:gd name="T106" fmla="*/ 20 w 41"/>
              <a:gd name="T107" fmla="*/ 1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1" h="28">
                <a:moveTo>
                  <a:pt x="34" y="28"/>
                </a:moveTo>
                <a:cubicBezTo>
                  <a:pt x="7" y="28"/>
                  <a:pt x="7" y="28"/>
                  <a:pt x="7" y="28"/>
                </a:cubicBezTo>
                <a:cubicBezTo>
                  <a:pt x="7" y="28"/>
                  <a:pt x="7" y="28"/>
                  <a:pt x="7" y="27"/>
                </a:cubicBezTo>
                <a:cubicBezTo>
                  <a:pt x="7" y="27"/>
                  <a:pt x="7" y="27"/>
                  <a:pt x="7" y="27"/>
                </a:cubicBezTo>
                <a:cubicBezTo>
                  <a:pt x="13" y="18"/>
                  <a:pt x="13" y="18"/>
                  <a:pt x="13" y="18"/>
                </a:cubicBezTo>
                <a:cubicBezTo>
                  <a:pt x="13" y="17"/>
                  <a:pt x="14" y="16"/>
                  <a:pt x="16" y="16"/>
                </a:cubicBezTo>
                <a:cubicBezTo>
                  <a:pt x="25" y="16"/>
                  <a:pt x="25" y="16"/>
                  <a:pt x="25" y="16"/>
                </a:cubicBezTo>
                <a:cubicBezTo>
                  <a:pt x="27" y="16"/>
                  <a:pt x="28" y="17"/>
                  <a:pt x="29" y="18"/>
                </a:cubicBezTo>
                <a:cubicBezTo>
                  <a:pt x="35" y="27"/>
                  <a:pt x="35" y="27"/>
                  <a:pt x="35" y="27"/>
                </a:cubicBezTo>
                <a:cubicBezTo>
                  <a:pt x="35" y="27"/>
                  <a:pt x="35" y="27"/>
                  <a:pt x="35" y="27"/>
                </a:cubicBezTo>
                <a:cubicBezTo>
                  <a:pt x="34" y="27"/>
                  <a:pt x="34" y="28"/>
                  <a:pt x="34" y="28"/>
                </a:cubicBezTo>
                <a:close/>
                <a:moveTo>
                  <a:pt x="32" y="5"/>
                </a:moveTo>
                <a:cubicBezTo>
                  <a:pt x="31" y="5"/>
                  <a:pt x="31" y="5"/>
                  <a:pt x="30" y="5"/>
                </a:cubicBezTo>
                <a:cubicBezTo>
                  <a:pt x="30" y="5"/>
                  <a:pt x="30" y="5"/>
                  <a:pt x="30" y="5"/>
                </a:cubicBezTo>
                <a:cubicBezTo>
                  <a:pt x="30" y="5"/>
                  <a:pt x="30" y="6"/>
                  <a:pt x="30" y="6"/>
                </a:cubicBezTo>
                <a:cubicBezTo>
                  <a:pt x="30" y="6"/>
                  <a:pt x="30" y="7"/>
                  <a:pt x="30" y="7"/>
                </a:cubicBezTo>
                <a:cubicBezTo>
                  <a:pt x="30" y="7"/>
                  <a:pt x="30" y="8"/>
                  <a:pt x="30" y="8"/>
                </a:cubicBezTo>
                <a:cubicBezTo>
                  <a:pt x="30" y="9"/>
                  <a:pt x="30" y="9"/>
                  <a:pt x="31" y="10"/>
                </a:cubicBezTo>
                <a:cubicBezTo>
                  <a:pt x="31" y="10"/>
                  <a:pt x="31" y="11"/>
                  <a:pt x="32" y="12"/>
                </a:cubicBezTo>
                <a:cubicBezTo>
                  <a:pt x="32" y="12"/>
                  <a:pt x="32" y="12"/>
                  <a:pt x="33" y="13"/>
                </a:cubicBezTo>
                <a:cubicBezTo>
                  <a:pt x="33" y="13"/>
                  <a:pt x="33" y="13"/>
                  <a:pt x="34" y="13"/>
                </a:cubicBezTo>
                <a:cubicBezTo>
                  <a:pt x="34" y="13"/>
                  <a:pt x="34" y="13"/>
                  <a:pt x="35" y="13"/>
                </a:cubicBezTo>
                <a:cubicBezTo>
                  <a:pt x="35" y="12"/>
                  <a:pt x="36" y="12"/>
                  <a:pt x="36" y="12"/>
                </a:cubicBezTo>
                <a:cubicBezTo>
                  <a:pt x="36" y="11"/>
                  <a:pt x="37" y="11"/>
                  <a:pt x="37" y="10"/>
                </a:cubicBezTo>
                <a:cubicBezTo>
                  <a:pt x="37" y="9"/>
                  <a:pt x="37" y="9"/>
                  <a:pt x="37" y="8"/>
                </a:cubicBezTo>
                <a:cubicBezTo>
                  <a:pt x="36" y="8"/>
                  <a:pt x="36" y="8"/>
                  <a:pt x="36" y="8"/>
                </a:cubicBezTo>
                <a:cubicBezTo>
                  <a:pt x="36" y="7"/>
                  <a:pt x="36" y="7"/>
                  <a:pt x="36" y="6"/>
                </a:cubicBezTo>
                <a:cubicBezTo>
                  <a:pt x="35" y="6"/>
                  <a:pt x="35" y="6"/>
                  <a:pt x="35" y="5"/>
                </a:cubicBezTo>
                <a:cubicBezTo>
                  <a:pt x="35" y="5"/>
                  <a:pt x="34" y="5"/>
                  <a:pt x="34" y="5"/>
                </a:cubicBezTo>
                <a:cubicBezTo>
                  <a:pt x="34" y="5"/>
                  <a:pt x="33" y="5"/>
                  <a:pt x="33" y="5"/>
                </a:cubicBezTo>
                <a:cubicBezTo>
                  <a:pt x="32" y="5"/>
                  <a:pt x="32" y="5"/>
                  <a:pt x="32" y="5"/>
                </a:cubicBezTo>
                <a:close/>
                <a:moveTo>
                  <a:pt x="10" y="5"/>
                </a:moveTo>
                <a:cubicBezTo>
                  <a:pt x="10" y="5"/>
                  <a:pt x="10" y="5"/>
                  <a:pt x="11" y="5"/>
                </a:cubicBezTo>
                <a:cubicBezTo>
                  <a:pt x="11" y="5"/>
                  <a:pt x="11" y="5"/>
                  <a:pt x="11" y="5"/>
                </a:cubicBezTo>
                <a:cubicBezTo>
                  <a:pt x="11" y="5"/>
                  <a:pt x="11" y="6"/>
                  <a:pt x="11" y="6"/>
                </a:cubicBezTo>
                <a:cubicBezTo>
                  <a:pt x="11" y="6"/>
                  <a:pt x="11" y="7"/>
                  <a:pt x="11" y="7"/>
                </a:cubicBezTo>
                <a:cubicBezTo>
                  <a:pt x="11" y="7"/>
                  <a:pt x="11" y="8"/>
                  <a:pt x="11" y="8"/>
                </a:cubicBezTo>
                <a:cubicBezTo>
                  <a:pt x="11" y="9"/>
                  <a:pt x="11" y="9"/>
                  <a:pt x="10" y="10"/>
                </a:cubicBezTo>
                <a:cubicBezTo>
                  <a:pt x="10" y="10"/>
                  <a:pt x="10" y="11"/>
                  <a:pt x="10" y="12"/>
                </a:cubicBezTo>
                <a:cubicBezTo>
                  <a:pt x="9" y="12"/>
                  <a:pt x="9" y="12"/>
                  <a:pt x="9" y="13"/>
                </a:cubicBezTo>
                <a:cubicBezTo>
                  <a:pt x="8" y="13"/>
                  <a:pt x="8" y="13"/>
                  <a:pt x="7" y="13"/>
                </a:cubicBezTo>
                <a:cubicBezTo>
                  <a:pt x="7" y="13"/>
                  <a:pt x="7" y="13"/>
                  <a:pt x="6" y="13"/>
                </a:cubicBezTo>
                <a:cubicBezTo>
                  <a:pt x="6" y="12"/>
                  <a:pt x="5" y="12"/>
                  <a:pt x="5" y="12"/>
                </a:cubicBezTo>
                <a:cubicBezTo>
                  <a:pt x="5" y="11"/>
                  <a:pt x="5" y="11"/>
                  <a:pt x="4" y="10"/>
                </a:cubicBezTo>
                <a:cubicBezTo>
                  <a:pt x="4" y="9"/>
                  <a:pt x="4" y="9"/>
                  <a:pt x="4" y="8"/>
                </a:cubicBezTo>
                <a:cubicBezTo>
                  <a:pt x="5" y="8"/>
                  <a:pt x="5" y="8"/>
                  <a:pt x="5" y="8"/>
                </a:cubicBezTo>
                <a:cubicBezTo>
                  <a:pt x="5" y="7"/>
                  <a:pt x="6" y="7"/>
                  <a:pt x="6" y="6"/>
                </a:cubicBezTo>
                <a:cubicBezTo>
                  <a:pt x="6" y="6"/>
                  <a:pt x="6" y="6"/>
                  <a:pt x="6" y="5"/>
                </a:cubicBezTo>
                <a:cubicBezTo>
                  <a:pt x="6" y="5"/>
                  <a:pt x="7" y="5"/>
                  <a:pt x="7" y="5"/>
                </a:cubicBezTo>
                <a:cubicBezTo>
                  <a:pt x="8" y="5"/>
                  <a:pt x="8" y="5"/>
                  <a:pt x="8" y="5"/>
                </a:cubicBezTo>
                <a:cubicBezTo>
                  <a:pt x="9" y="5"/>
                  <a:pt x="9" y="5"/>
                  <a:pt x="10" y="5"/>
                </a:cubicBezTo>
                <a:close/>
                <a:moveTo>
                  <a:pt x="21" y="8"/>
                </a:moveTo>
                <a:cubicBezTo>
                  <a:pt x="20" y="8"/>
                  <a:pt x="19" y="8"/>
                  <a:pt x="18" y="7"/>
                </a:cubicBezTo>
                <a:cubicBezTo>
                  <a:pt x="18" y="6"/>
                  <a:pt x="18" y="5"/>
                  <a:pt x="18" y="4"/>
                </a:cubicBezTo>
                <a:cubicBezTo>
                  <a:pt x="18" y="4"/>
                  <a:pt x="18" y="4"/>
                  <a:pt x="18" y="4"/>
                </a:cubicBezTo>
                <a:cubicBezTo>
                  <a:pt x="18" y="4"/>
                  <a:pt x="18" y="4"/>
                  <a:pt x="18" y="4"/>
                </a:cubicBezTo>
                <a:cubicBezTo>
                  <a:pt x="18" y="4"/>
                  <a:pt x="18" y="4"/>
                  <a:pt x="18" y="4"/>
                </a:cubicBezTo>
                <a:cubicBezTo>
                  <a:pt x="18" y="2"/>
                  <a:pt x="17" y="0"/>
                  <a:pt x="21" y="0"/>
                </a:cubicBezTo>
                <a:cubicBezTo>
                  <a:pt x="24" y="0"/>
                  <a:pt x="24" y="2"/>
                  <a:pt x="24" y="4"/>
                </a:cubicBezTo>
                <a:cubicBezTo>
                  <a:pt x="24" y="4"/>
                  <a:pt x="24" y="4"/>
                  <a:pt x="24" y="4"/>
                </a:cubicBezTo>
                <a:cubicBezTo>
                  <a:pt x="24" y="4"/>
                  <a:pt x="24" y="4"/>
                  <a:pt x="24" y="4"/>
                </a:cubicBezTo>
                <a:cubicBezTo>
                  <a:pt x="24" y="4"/>
                  <a:pt x="24" y="4"/>
                  <a:pt x="24" y="4"/>
                </a:cubicBezTo>
                <a:cubicBezTo>
                  <a:pt x="24" y="5"/>
                  <a:pt x="23" y="6"/>
                  <a:pt x="23" y="7"/>
                </a:cubicBezTo>
                <a:cubicBezTo>
                  <a:pt x="22" y="8"/>
                  <a:pt x="21" y="8"/>
                  <a:pt x="21" y="8"/>
                </a:cubicBezTo>
                <a:close/>
                <a:moveTo>
                  <a:pt x="19" y="7"/>
                </a:moveTo>
                <a:cubicBezTo>
                  <a:pt x="19" y="7"/>
                  <a:pt x="20" y="8"/>
                  <a:pt x="21" y="8"/>
                </a:cubicBezTo>
                <a:cubicBezTo>
                  <a:pt x="21" y="8"/>
                  <a:pt x="22" y="7"/>
                  <a:pt x="22" y="7"/>
                </a:cubicBezTo>
                <a:cubicBezTo>
                  <a:pt x="23" y="6"/>
                  <a:pt x="23" y="5"/>
                  <a:pt x="23" y="4"/>
                </a:cubicBezTo>
                <a:cubicBezTo>
                  <a:pt x="23" y="3"/>
                  <a:pt x="23" y="3"/>
                  <a:pt x="23" y="3"/>
                </a:cubicBezTo>
                <a:cubicBezTo>
                  <a:pt x="23" y="3"/>
                  <a:pt x="23" y="3"/>
                  <a:pt x="23" y="3"/>
                </a:cubicBezTo>
                <a:cubicBezTo>
                  <a:pt x="23" y="2"/>
                  <a:pt x="23" y="2"/>
                  <a:pt x="23" y="2"/>
                </a:cubicBezTo>
                <a:cubicBezTo>
                  <a:pt x="22" y="2"/>
                  <a:pt x="22" y="2"/>
                  <a:pt x="22" y="2"/>
                </a:cubicBezTo>
                <a:cubicBezTo>
                  <a:pt x="21" y="2"/>
                  <a:pt x="21" y="2"/>
                  <a:pt x="21" y="2"/>
                </a:cubicBezTo>
                <a:cubicBezTo>
                  <a:pt x="20" y="2"/>
                  <a:pt x="20" y="2"/>
                  <a:pt x="20" y="2"/>
                </a:cubicBezTo>
                <a:cubicBezTo>
                  <a:pt x="20" y="2"/>
                  <a:pt x="20" y="2"/>
                  <a:pt x="20" y="2"/>
                </a:cubicBezTo>
                <a:cubicBezTo>
                  <a:pt x="19" y="2"/>
                  <a:pt x="19" y="2"/>
                  <a:pt x="18" y="2"/>
                </a:cubicBezTo>
                <a:cubicBezTo>
                  <a:pt x="18" y="2"/>
                  <a:pt x="18" y="2"/>
                  <a:pt x="18" y="3"/>
                </a:cubicBezTo>
                <a:cubicBezTo>
                  <a:pt x="18" y="3"/>
                  <a:pt x="18" y="3"/>
                  <a:pt x="18" y="3"/>
                </a:cubicBezTo>
                <a:cubicBezTo>
                  <a:pt x="18" y="4"/>
                  <a:pt x="18" y="4"/>
                  <a:pt x="18" y="4"/>
                </a:cubicBezTo>
                <a:cubicBezTo>
                  <a:pt x="18" y="5"/>
                  <a:pt x="18" y="6"/>
                  <a:pt x="19" y="7"/>
                </a:cubicBezTo>
                <a:close/>
                <a:moveTo>
                  <a:pt x="41" y="25"/>
                </a:moveTo>
                <a:cubicBezTo>
                  <a:pt x="41" y="18"/>
                  <a:pt x="41" y="18"/>
                  <a:pt x="41" y="18"/>
                </a:cubicBezTo>
                <a:cubicBezTo>
                  <a:pt x="41" y="16"/>
                  <a:pt x="39" y="15"/>
                  <a:pt x="36" y="14"/>
                </a:cubicBezTo>
                <a:cubicBezTo>
                  <a:pt x="36" y="18"/>
                  <a:pt x="35" y="19"/>
                  <a:pt x="34" y="22"/>
                </a:cubicBezTo>
                <a:cubicBezTo>
                  <a:pt x="34" y="17"/>
                  <a:pt x="34" y="17"/>
                  <a:pt x="34" y="17"/>
                </a:cubicBezTo>
                <a:cubicBezTo>
                  <a:pt x="34" y="17"/>
                  <a:pt x="34" y="17"/>
                  <a:pt x="34" y="17"/>
                </a:cubicBezTo>
                <a:cubicBezTo>
                  <a:pt x="34" y="16"/>
                  <a:pt x="34" y="16"/>
                  <a:pt x="34" y="16"/>
                </a:cubicBezTo>
                <a:cubicBezTo>
                  <a:pt x="34" y="16"/>
                  <a:pt x="34" y="16"/>
                  <a:pt x="34" y="16"/>
                </a:cubicBezTo>
                <a:cubicBezTo>
                  <a:pt x="34" y="16"/>
                  <a:pt x="34" y="16"/>
                  <a:pt x="34" y="16"/>
                </a:cubicBezTo>
                <a:cubicBezTo>
                  <a:pt x="34" y="16"/>
                  <a:pt x="34" y="16"/>
                  <a:pt x="33" y="16"/>
                </a:cubicBezTo>
                <a:cubicBezTo>
                  <a:pt x="33" y="16"/>
                  <a:pt x="33" y="16"/>
                  <a:pt x="33" y="16"/>
                </a:cubicBezTo>
                <a:cubicBezTo>
                  <a:pt x="33" y="16"/>
                  <a:pt x="33" y="16"/>
                  <a:pt x="33" y="16"/>
                </a:cubicBezTo>
                <a:cubicBezTo>
                  <a:pt x="34" y="17"/>
                  <a:pt x="34" y="17"/>
                  <a:pt x="34" y="17"/>
                </a:cubicBezTo>
                <a:cubicBezTo>
                  <a:pt x="34" y="17"/>
                  <a:pt x="34" y="17"/>
                  <a:pt x="34" y="17"/>
                </a:cubicBezTo>
                <a:cubicBezTo>
                  <a:pt x="33" y="22"/>
                  <a:pt x="33" y="22"/>
                  <a:pt x="33" y="22"/>
                </a:cubicBezTo>
                <a:cubicBezTo>
                  <a:pt x="33" y="19"/>
                  <a:pt x="33" y="18"/>
                  <a:pt x="32" y="15"/>
                </a:cubicBezTo>
                <a:cubicBezTo>
                  <a:pt x="31" y="15"/>
                  <a:pt x="30" y="16"/>
                  <a:pt x="30" y="18"/>
                </a:cubicBezTo>
                <a:cubicBezTo>
                  <a:pt x="30" y="19"/>
                  <a:pt x="30" y="19"/>
                  <a:pt x="30" y="19"/>
                </a:cubicBezTo>
                <a:cubicBezTo>
                  <a:pt x="36" y="27"/>
                  <a:pt x="36" y="27"/>
                  <a:pt x="36" y="27"/>
                </a:cubicBezTo>
                <a:cubicBezTo>
                  <a:pt x="36" y="28"/>
                  <a:pt x="36" y="28"/>
                  <a:pt x="36" y="28"/>
                </a:cubicBezTo>
                <a:cubicBezTo>
                  <a:pt x="37" y="28"/>
                  <a:pt x="38" y="28"/>
                  <a:pt x="39" y="28"/>
                </a:cubicBezTo>
                <a:cubicBezTo>
                  <a:pt x="39" y="28"/>
                  <a:pt x="40" y="27"/>
                  <a:pt x="40" y="27"/>
                </a:cubicBezTo>
                <a:cubicBezTo>
                  <a:pt x="41" y="26"/>
                  <a:pt x="41" y="26"/>
                  <a:pt x="41" y="25"/>
                </a:cubicBezTo>
                <a:close/>
                <a:moveTo>
                  <a:pt x="0" y="25"/>
                </a:moveTo>
                <a:cubicBezTo>
                  <a:pt x="0" y="27"/>
                  <a:pt x="1" y="28"/>
                  <a:pt x="2" y="28"/>
                </a:cubicBezTo>
                <a:cubicBezTo>
                  <a:pt x="3" y="28"/>
                  <a:pt x="4" y="28"/>
                  <a:pt x="5" y="28"/>
                </a:cubicBezTo>
                <a:cubicBezTo>
                  <a:pt x="5" y="28"/>
                  <a:pt x="6" y="28"/>
                  <a:pt x="6" y="27"/>
                </a:cubicBezTo>
                <a:cubicBezTo>
                  <a:pt x="11" y="19"/>
                  <a:pt x="11" y="19"/>
                  <a:pt x="11" y="19"/>
                </a:cubicBezTo>
                <a:cubicBezTo>
                  <a:pt x="11" y="18"/>
                  <a:pt x="11" y="18"/>
                  <a:pt x="11" y="18"/>
                </a:cubicBezTo>
                <a:cubicBezTo>
                  <a:pt x="11" y="16"/>
                  <a:pt x="10" y="15"/>
                  <a:pt x="9" y="15"/>
                </a:cubicBezTo>
                <a:cubicBezTo>
                  <a:pt x="9" y="18"/>
                  <a:pt x="9" y="19"/>
                  <a:pt x="8" y="22"/>
                </a:cubicBezTo>
                <a:cubicBezTo>
                  <a:pt x="8" y="17"/>
                  <a:pt x="8" y="17"/>
                  <a:pt x="8" y="17"/>
                </a:cubicBezTo>
                <a:cubicBezTo>
                  <a:pt x="8" y="17"/>
                  <a:pt x="8" y="17"/>
                  <a:pt x="8" y="17"/>
                </a:cubicBezTo>
                <a:cubicBezTo>
                  <a:pt x="8" y="16"/>
                  <a:pt x="8" y="16"/>
                  <a:pt x="8" y="16"/>
                </a:cubicBezTo>
                <a:cubicBezTo>
                  <a:pt x="8" y="16"/>
                  <a:pt x="8" y="16"/>
                  <a:pt x="8" y="16"/>
                </a:cubicBezTo>
                <a:cubicBezTo>
                  <a:pt x="8" y="16"/>
                  <a:pt x="8" y="16"/>
                  <a:pt x="8" y="16"/>
                </a:cubicBezTo>
                <a:cubicBezTo>
                  <a:pt x="7" y="16"/>
                  <a:pt x="7" y="16"/>
                  <a:pt x="7" y="16"/>
                </a:cubicBezTo>
                <a:cubicBezTo>
                  <a:pt x="7" y="16"/>
                  <a:pt x="7" y="16"/>
                  <a:pt x="7" y="16"/>
                </a:cubicBezTo>
                <a:cubicBezTo>
                  <a:pt x="7" y="16"/>
                  <a:pt x="7" y="16"/>
                  <a:pt x="7" y="16"/>
                </a:cubicBezTo>
                <a:cubicBezTo>
                  <a:pt x="7" y="17"/>
                  <a:pt x="7" y="17"/>
                  <a:pt x="7" y="17"/>
                </a:cubicBezTo>
                <a:cubicBezTo>
                  <a:pt x="7" y="17"/>
                  <a:pt x="7" y="17"/>
                  <a:pt x="7" y="17"/>
                </a:cubicBezTo>
                <a:cubicBezTo>
                  <a:pt x="7" y="22"/>
                  <a:pt x="7" y="22"/>
                  <a:pt x="7" y="22"/>
                </a:cubicBezTo>
                <a:cubicBezTo>
                  <a:pt x="6" y="19"/>
                  <a:pt x="5" y="18"/>
                  <a:pt x="5" y="14"/>
                </a:cubicBezTo>
                <a:cubicBezTo>
                  <a:pt x="2" y="15"/>
                  <a:pt x="0" y="16"/>
                  <a:pt x="0" y="18"/>
                </a:cubicBezTo>
                <a:cubicBezTo>
                  <a:pt x="0" y="25"/>
                  <a:pt x="0" y="25"/>
                  <a:pt x="0" y="25"/>
                </a:cubicBezTo>
                <a:close/>
                <a:moveTo>
                  <a:pt x="34" y="13"/>
                </a:moveTo>
                <a:cubicBezTo>
                  <a:pt x="32" y="13"/>
                  <a:pt x="30" y="11"/>
                  <a:pt x="30" y="8"/>
                </a:cubicBezTo>
                <a:cubicBezTo>
                  <a:pt x="30" y="5"/>
                  <a:pt x="29" y="3"/>
                  <a:pt x="34" y="3"/>
                </a:cubicBezTo>
                <a:cubicBezTo>
                  <a:pt x="38" y="3"/>
                  <a:pt x="38" y="5"/>
                  <a:pt x="38" y="8"/>
                </a:cubicBezTo>
                <a:cubicBezTo>
                  <a:pt x="38" y="11"/>
                  <a:pt x="36" y="13"/>
                  <a:pt x="34" y="13"/>
                </a:cubicBezTo>
                <a:close/>
                <a:moveTo>
                  <a:pt x="7" y="13"/>
                </a:moveTo>
                <a:cubicBezTo>
                  <a:pt x="9" y="13"/>
                  <a:pt x="11" y="11"/>
                  <a:pt x="11" y="8"/>
                </a:cubicBezTo>
                <a:cubicBezTo>
                  <a:pt x="11" y="5"/>
                  <a:pt x="12" y="3"/>
                  <a:pt x="7" y="3"/>
                </a:cubicBezTo>
                <a:cubicBezTo>
                  <a:pt x="3" y="3"/>
                  <a:pt x="4" y="5"/>
                  <a:pt x="4" y="8"/>
                </a:cubicBezTo>
                <a:cubicBezTo>
                  <a:pt x="4" y="11"/>
                  <a:pt x="6" y="13"/>
                  <a:pt x="7" y="13"/>
                </a:cubicBezTo>
                <a:close/>
                <a:moveTo>
                  <a:pt x="15" y="11"/>
                </a:moveTo>
                <a:cubicBezTo>
                  <a:pt x="15" y="15"/>
                  <a:pt x="15" y="15"/>
                  <a:pt x="15" y="15"/>
                </a:cubicBezTo>
                <a:cubicBezTo>
                  <a:pt x="15" y="15"/>
                  <a:pt x="15" y="15"/>
                  <a:pt x="15" y="15"/>
                </a:cubicBezTo>
                <a:cubicBezTo>
                  <a:pt x="15" y="15"/>
                  <a:pt x="15" y="15"/>
                  <a:pt x="15" y="15"/>
                </a:cubicBezTo>
                <a:cubicBezTo>
                  <a:pt x="16" y="15"/>
                  <a:pt x="16" y="15"/>
                  <a:pt x="16" y="15"/>
                </a:cubicBezTo>
                <a:cubicBezTo>
                  <a:pt x="20" y="15"/>
                  <a:pt x="20" y="15"/>
                  <a:pt x="20" y="15"/>
                </a:cubicBezTo>
                <a:cubicBezTo>
                  <a:pt x="19" y="13"/>
                  <a:pt x="19" y="11"/>
                  <a:pt x="18" y="9"/>
                </a:cubicBezTo>
                <a:cubicBezTo>
                  <a:pt x="16" y="9"/>
                  <a:pt x="15" y="10"/>
                  <a:pt x="15" y="11"/>
                </a:cubicBezTo>
                <a:close/>
                <a:moveTo>
                  <a:pt x="26" y="15"/>
                </a:moveTo>
                <a:cubicBezTo>
                  <a:pt x="26" y="11"/>
                  <a:pt x="26" y="11"/>
                  <a:pt x="26" y="11"/>
                </a:cubicBezTo>
                <a:cubicBezTo>
                  <a:pt x="26" y="10"/>
                  <a:pt x="25" y="9"/>
                  <a:pt x="23" y="9"/>
                </a:cubicBezTo>
                <a:cubicBezTo>
                  <a:pt x="22" y="11"/>
                  <a:pt x="22" y="13"/>
                  <a:pt x="21" y="15"/>
                </a:cubicBezTo>
                <a:cubicBezTo>
                  <a:pt x="25" y="15"/>
                  <a:pt x="25" y="15"/>
                  <a:pt x="25" y="15"/>
                </a:cubicBezTo>
                <a:cubicBezTo>
                  <a:pt x="25" y="15"/>
                  <a:pt x="25" y="15"/>
                  <a:pt x="26" y="15"/>
                </a:cubicBezTo>
                <a:cubicBezTo>
                  <a:pt x="26" y="15"/>
                  <a:pt x="26" y="15"/>
                  <a:pt x="26" y="15"/>
                </a:cubicBezTo>
                <a:cubicBezTo>
                  <a:pt x="26" y="15"/>
                  <a:pt x="26" y="15"/>
                  <a:pt x="26" y="15"/>
                </a:cubicBezTo>
                <a:close/>
                <a:moveTo>
                  <a:pt x="21" y="15"/>
                </a:moveTo>
                <a:cubicBezTo>
                  <a:pt x="21" y="11"/>
                  <a:pt x="21" y="11"/>
                  <a:pt x="21" y="11"/>
                </a:cubicBezTo>
                <a:cubicBezTo>
                  <a:pt x="21" y="11"/>
                  <a:pt x="21" y="11"/>
                  <a:pt x="21" y="10"/>
                </a:cubicBezTo>
                <a:cubicBezTo>
                  <a:pt x="21" y="10"/>
                  <a:pt x="21" y="10"/>
                  <a:pt x="21" y="10"/>
                </a:cubicBezTo>
                <a:cubicBezTo>
                  <a:pt x="21" y="10"/>
                  <a:pt x="21" y="10"/>
                  <a:pt x="21" y="10"/>
                </a:cubicBezTo>
                <a:cubicBezTo>
                  <a:pt x="21" y="10"/>
                  <a:pt x="21" y="10"/>
                  <a:pt x="21" y="10"/>
                </a:cubicBezTo>
                <a:cubicBezTo>
                  <a:pt x="21" y="10"/>
                  <a:pt x="20" y="10"/>
                  <a:pt x="20" y="10"/>
                </a:cubicBezTo>
                <a:cubicBezTo>
                  <a:pt x="20" y="10"/>
                  <a:pt x="20" y="10"/>
                  <a:pt x="20" y="10"/>
                </a:cubicBezTo>
                <a:cubicBezTo>
                  <a:pt x="20" y="10"/>
                  <a:pt x="20" y="10"/>
                  <a:pt x="20" y="10"/>
                </a:cubicBezTo>
                <a:cubicBezTo>
                  <a:pt x="20" y="10"/>
                  <a:pt x="20" y="10"/>
                  <a:pt x="20" y="10"/>
                </a:cubicBezTo>
                <a:cubicBezTo>
                  <a:pt x="20" y="11"/>
                  <a:pt x="20" y="11"/>
                  <a:pt x="20" y="11"/>
                </a:cubicBezTo>
                <a:cubicBezTo>
                  <a:pt x="20" y="15"/>
                  <a:pt x="20" y="15"/>
                  <a:pt x="20" y="15"/>
                </a:cubicBezTo>
                <a:lnTo>
                  <a:pt x="21" y="15"/>
                </a:lnTo>
                <a:close/>
              </a:path>
            </a:pathLst>
          </a:custGeom>
          <a:solidFill>
            <a:schemeClr val="tx1">
              <a:lumMod val="75000"/>
              <a:lumOff val="25000"/>
            </a:schemeClr>
          </a:solidFill>
          <a:ln>
            <a:noFill/>
          </a:ln>
        </p:spPr>
        <p:txBody>
          <a:bodyPr vert="horz" wrap="square" lIns="243778" tIns="121888" rIns="243778" bIns="121888" numCol="1" anchor="t" anchorCtr="0" compatLnSpc="1">
            <a:prstTxWarp prst="textNoShape">
              <a:avLst/>
            </a:prstTxWarp>
          </a:bodyPr>
          <a:lstStyle/>
          <a:p>
            <a:endParaRPr lang="en-US" sz="3732"/>
          </a:p>
        </p:txBody>
      </p:sp>
      <p:sp>
        <p:nvSpPr>
          <p:cNvPr id="231" name="Freeform 257"/>
          <p:cNvSpPr>
            <a:spLocks noEditPoints="1"/>
          </p:cNvSpPr>
          <p:nvPr/>
        </p:nvSpPr>
        <p:spPr bwMode="auto">
          <a:xfrm>
            <a:off x="7486799" y="6221298"/>
            <a:ext cx="633424" cy="669620"/>
          </a:xfrm>
          <a:custGeom>
            <a:avLst/>
            <a:gdLst>
              <a:gd name="T0" fmla="*/ 17 w 33"/>
              <a:gd name="T1" fmla="*/ 0 h 35"/>
              <a:gd name="T2" fmla="*/ 13 w 33"/>
              <a:gd name="T3" fmla="*/ 12 h 35"/>
              <a:gd name="T4" fmla="*/ 20 w 33"/>
              <a:gd name="T5" fmla="*/ 12 h 35"/>
              <a:gd name="T6" fmla="*/ 14 w 33"/>
              <a:gd name="T7" fmla="*/ 12 h 35"/>
              <a:gd name="T8" fmla="*/ 13 w 33"/>
              <a:gd name="T9" fmla="*/ 6 h 35"/>
              <a:gd name="T10" fmla="*/ 13 w 33"/>
              <a:gd name="T11" fmla="*/ 4 h 35"/>
              <a:gd name="T12" fmla="*/ 15 w 33"/>
              <a:gd name="T13" fmla="*/ 4 h 35"/>
              <a:gd name="T14" fmla="*/ 19 w 33"/>
              <a:gd name="T15" fmla="*/ 4 h 35"/>
              <a:gd name="T16" fmla="*/ 21 w 33"/>
              <a:gd name="T17" fmla="*/ 4 h 35"/>
              <a:gd name="T18" fmla="*/ 21 w 33"/>
              <a:gd name="T19" fmla="*/ 6 h 35"/>
              <a:gd name="T20" fmla="*/ 20 w 33"/>
              <a:gd name="T21" fmla="*/ 12 h 35"/>
              <a:gd name="T22" fmla="*/ 14 w 33"/>
              <a:gd name="T23" fmla="*/ 12 h 35"/>
              <a:gd name="T24" fmla="*/ 26 w 33"/>
              <a:gd name="T25" fmla="*/ 35 h 35"/>
              <a:gd name="T26" fmla="*/ 28 w 33"/>
              <a:gd name="T27" fmla="*/ 30 h 35"/>
              <a:gd name="T28" fmla="*/ 32 w 33"/>
              <a:gd name="T29" fmla="*/ 27 h 35"/>
              <a:gd name="T30" fmla="*/ 5 w 33"/>
              <a:gd name="T31" fmla="*/ 30 h 35"/>
              <a:gd name="T32" fmla="*/ 6 w 33"/>
              <a:gd name="T33" fmla="*/ 33 h 35"/>
              <a:gd name="T34" fmla="*/ 0 w 33"/>
              <a:gd name="T35" fmla="*/ 25 h 35"/>
              <a:gd name="T36" fmla="*/ 33 w 33"/>
              <a:gd name="T37" fmla="*/ 26 h 35"/>
              <a:gd name="T38" fmla="*/ 0 w 33"/>
              <a:gd name="T39" fmla="*/ 25 h 35"/>
              <a:gd name="T40" fmla="*/ 7 w 33"/>
              <a:gd name="T41" fmla="*/ 20 h 35"/>
              <a:gd name="T42" fmla="*/ 7 w 33"/>
              <a:gd name="T43" fmla="*/ 20 h 35"/>
              <a:gd name="T44" fmla="*/ 11 w 33"/>
              <a:gd name="T45" fmla="*/ 19 h 35"/>
              <a:gd name="T46" fmla="*/ 13 w 33"/>
              <a:gd name="T47" fmla="*/ 16 h 35"/>
              <a:gd name="T48" fmla="*/ 17 w 33"/>
              <a:gd name="T49" fmla="*/ 19 h 35"/>
              <a:gd name="T50" fmla="*/ 16 w 33"/>
              <a:gd name="T51" fmla="*/ 18 h 35"/>
              <a:gd name="T52" fmla="*/ 16 w 33"/>
              <a:gd name="T53" fmla="*/ 17 h 35"/>
              <a:gd name="T54" fmla="*/ 18 w 33"/>
              <a:gd name="T55" fmla="*/ 18 h 35"/>
              <a:gd name="T56" fmla="*/ 17 w 33"/>
              <a:gd name="T57" fmla="*/ 19 h 35"/>
              <a:gd name="T58" fmla="*/ 18 w 33"/>
              <a:gd name="T59" fmla="*/ 24 h 35"/>
              <a:gd name="T60" fmla="*/ 27 w 33"/>
              <a:gd name="T61" fmla="*/ 20 h 35"/>
              <a:gd name="T62" fmla="*/ 7 w 33"/>
              <a:gd name="T63" fmla="*/ 24 h 35"/>
              <a:gd name="T64" fmla="*/ 7 w 33"/>
              <a:gd name="T65" fmla="*/ 20 h 35"/>
              <a:gd name="T66" fmla="*/ 11 w 33"/>
              <a:gd name="T67" fmla="*/ 19 h 35"/>
              <a:gd name="T68" fmla="*/ 11 w 33"/>
              <a:gd name="T69" fmla="*/ 16 h 35"/>
              <a:gd name="T70" fmla="*/ 7 w 33"/>
              <a:gd name="T71" fmla="*/ 17 h 35"/>
              <a:gd name="T72" fmla="*/ 2 w 33"/>
              <a:gd name="T73" fmla="*/ 21 h 35"/>
              <a:gd name="T74" fmla="*/ 5 w 33"/>
              <a:gd name="T75" fmla="*/ 21 h 35"/>
              <a:gd name="T76" fmla="*/ 6 w 33"/>
              <a:gd name="T77" fmla="*/ 24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3" h="35">
                <a:moveTo>
                  <a:pt x="22" y="7"/>
                </a:moveTo>
                <a:cubicBezTo>
                  <a:pt x="22" y="3"/>
                  <a:pt x="23" y="0"/>
                  <a:pt x="17" y="0"/>
                </a:cubicBezTo>
                <a:cubicBezTo>
                  <a:pt x="11" y="0"/>
                  <a:pt x="12" y="3"/>
                  <a:pt x="12" y="7"/>
                </a:cubicBezTo>
                <a:cubicBezTo>
                  <a:pt x="12" y="9"/>
                  <a:pt x="12" y="11"/>
                  <a:pt x="13" y="12"/>
                </a:cubicBezTo>
                <a:cubicBezTo>
                  <a:pt x="14" y="13"/>
                  <a:pt x="16" y="14"/>
                  <a:pt x="17" y="14"/>
                </a:cubicBezTo>
                <a:cubicBezTo>
                  <a:pt x="18" y="14"/>
                  <a:pt x="19" y="13"/>
                  <a:pt x="20" y="12"/>
                </a:cubicBezTo>
                <a:cubicBezTo>
                  <a:pt x="22" y="11"/>
                  <a:pt x="22" y="9"/>
                  <a:pt x="22" y="7"/>
                </a:cubicBezTo>
                <a:close/>
                <a:moveTo>
                  <a:pt x="14" y="12"/>
                </a:moveTo>
                <a:cubicBezTo>
                  <a:pt x="13" y="11"/>
                  <a:pt x="13" y="9"/>
                  <a:pt x="13" y="8"/>
                </a:cubicBezTo>
                <a:cubicBezTo>
                  <a:pt x="13" y="6"/>
                  <a:pt x="13" y="6"/>
                  <a:pt x="13" y="6"/>
                </a:cubicBezTo>
                <a:cubicBezTo>
                  <a:pt x="13" y="6"/>
                  <a:pt x="13" y="6"/>
                  <a:pt x="13" y="5"/>
                </a:cubicBezTo>
                <a:cubicBezTo>
                  <a:pt x="13" y="5"/>
                  <a:pt x="13" y="4"/>
                  <a:pt x="13" y="4"/>
                </a:cubicBezTo>
                <a:cubicBezTo>
                  <a:pt x="14" y="3"/>
                  <a:pt x="14" y="4"/>
                  <a:pt x="15" y="4"/>
                </a:cubicBezTo>
                <a:cubicBezTo>
                  <a:pt x="15" y="4"/>
                  <a:pt x="15" y="4"/>
                  <a:pt x="15" y="4"/>
                </a:cubicBezTo>
                <a:cubicBezTo>
                  <a:pt x="16" y="4"/>
                  <a:pt x="16" y="4"/>
                  <a:pt x="17" y="4"/>
                </a:cubicBezTo>
                <a:cubicBezTo>
                  <a:pt x="18" y="4"/>
                  <a:pt x="18" y="4"/>
                  <a:pt x="19" y="4"/>
                </a:cubicBezTo>
                <a:cubicBezTo>
                  <a:pt x="19" y="4"/>
                  <a:pt x="19" y="4"/>
                  <a:pt x="19" y="4"/>
                </a:cubicBezTo>
                <a:cubicBezTo>
                  <a:pt x="19" y="4"/>
                  <a:pt x="20" y="3"/>
                  <a:pt x="21" y="4"/>
                </a:cubicBezTo>
                <a:cubicBezTo>
                  <a:pt x="21" y="4"/>
                  <a:pt x="21" y="5"/>
                  <a:pt x="21" y="5"/>
                </a:cubicBezTo>
                <a:cubicBezTo>
                  <a:pt x="21" y="6"/>
                  <a:pt x="21" y="6"/>
                  <a:pt x="21" y="6"/>
                </a:cubicBezTo>
                <a:cubicBezTo>
                  <a:pt x="21" y="8"/>
                  <a:pt x="21" y="8"/>
                  <a:pt x="21" y="8"/>
                </a:cubicBezTo>
                <a:cubicBezTo>
                  <a:pt x="21" y="9"/>
                  <a:pt x="21" y="11"/>
                  <a:pt x="20" y="12"/>
                </a:cubicBezTo>
                <a:cubicBezTo>
                  <a:pt x="19" y="13"/>
                  <a:pt x="18" y="14"/>
                  <a:pt x="17" y="14"/>
                </a:cubicBezTo>
                <a:cubicBezTo>
                  <a:pt x="16" y="14"/>
                  <a:pt x="15" y="13"/>
                  <a:pt x="14" y="12"/>
                </a:cubicBezTo>
                <a:close/>
                <a:moveTo>
                  <a:pt x="8" y="35"/>
                </a:moveTo>
                <a:cubicBezTo>
                  <a:pt x="17" y="35"/>
                  <a:pt x="17" y="35"/>
                  <a:pt x="26" y="35"/>
                </a:cubicBezTo>
                <a:cubicBezTo>
                  <a:pt x="27" y="35"/>
                  <a:pt x="28" y="34"/>
                  <a:pt x="28" y="33"/>
                </a:cubicBezTo>
                <a:cubicBezTo>
                  <a:pt x="28" y="32"/>
                  <a:pt x="28" y="31"/>
                  <a:pt x="28" y="30"/>
                </a:cubicBezTo>
                <a:cubicBezTo>
                  <a:pt x="28" y="30"/>
                  <a:pt x="28" y="30"/>
                  <a:pt x="28" y="30"/>
                </a:cubicBezTo>
                <a:cubicBezTo>
                  <a:pt x="32" y="27"/>
                  <a:pt x="32" y="27"/>
                  <a:pt x="32" y="27"/>
                </a:cubicBezTo>
                <a:cubicBezTo>
                  <a:pt x="2" y="27"/>
                  <a:pt x="2" y="27"/>
                  <a:pt x="2" y="27"/>
                </a:cubicBezTo>
                <a:cubicBezTo>
                  <a:pt x="5" y="30"/>
                  <a:pt x="5" y="30"/>
                  <a:pt x="5" y="30"/>
                </a:cubicBezTo>
                <a:cubicBezTo>
                  <a:pt x="5" y="30"/>
                  <a:pt x="6" y="30"/>
                  <a:pt x="6" y="30"/>
                </a:cubicBezTo>
                <a:cubicBezTo>
                  <a:pt x="6" y="31"/>
                  <a:pt x="6" y="32"/>
                  <a:pt x="6" y="33"/>
                </a:cubicBezTo>
                <a:cubicBezTo>
                  <a:pt x="6" y="34"/>
                  <a:pt x="7" y="35"/>
                  <a:pt x="8" y="35"/>
                </a:cubicBezTo>
                <a:close/>
                <a:moveTo>
                  <a:pt x="0" y="25"/>
                </a:moveTo>
                <a:cubicBezTo>
                  <a:pt x="33" y="25"/>
                  <a:pt x="33" y="25"/>
                  <a:pt x="33" y="25"/>
                </a:cubicBezTo>
                <a:cubicBezTo>
                  <a:pt x="33" y="26"/>
                  <a:pt x="33" y="26"/>
                  <a:pt x="33" y="26"/>
                </a:cubicBezTo>
                <a:cubicBezTo>
                  <a:pt x="0" y="26"/>
                  <a:pt x="0" y="26"/>
                  <a:pt x="0" y="26"/>
                </a:cubicBezTo>
                <a:cubicBezTo>
                  <a:pt x="0" y="25"/>
                  <a:pt x="0" y="25"/>
                  <a:pt x="0" y="25"/>
                </a:cubicBezTo>
                <a:close/>
                <a:moveTo>
                  <a:pt x="7" y="24"/>
                </a:moveTo>
                <a:cubicBezTo>
                  <a:pt x="7" y="20"/>
                  <a:pt x="7" y="20"/>
                  <a:pt x="7" y="20"/>
                </a:cubicBezTo>
                <a:cubicBezTo>
                  <a:pt x="7" y="20"/>
                  <a:pt x="7" y="20"/>
                  <a:pt x="7" y="20"/>
                </a:cubicBezTo>
                <a:cubicBezTo>
                  <a:pt x="7" y="20"/>
                  <a:pt x="7" y="20"/>
                  <a:pt x="7" y="20"/>
                </a:cubicBezTo>
                <a:cubicBezTo>
                  <a:pt x="8" y="20"/>
                  <a:pt x="9" y="20"/>
                  <a:pt x="9" y="20"/>
                </a:cubicBezTo>
                <a:cubicBezTo>
                  <a:pt x="11" y="19"/>
                  <a:pt x="11" y="19"/>
                  <a:pt x="11" y="19"/>
                </a:cubicBezTo>
                <a:cubicBezTo>
                  <a:pt x="12" y="19"/>
                  <a:pt x="12" y="17"/>
                  <a:pt x="12" y="16"/>
                </a:cubicBezTo>
                <a:cubicBezTo>
                  <a:pt x="12" y="16"/>
                  <a:pt x="12" y="16"/>
                  <a:pt x="13" y="16"/>
                </a:cubicBezTo>
                <a:cubicBezTo>
                  <a:pt x="16" y="24"/>
                  <a:pt x="16" y="24"/>
                  <a:pt x="16" y="24"/>
                </a:cubicBezTo>
                <a:cubicBezTo>
                  <a:pt x="17" y="19"/>
                  <a:pt x="17" y="19"/>
                  <a:pt x="17" y="19"/>
                </a:cubicBezTo>
                <a:cubicBezTo>
                  <a:pt x="17" y="19"/>
                  <a:pt x="17" y="19"/>
                  <a:pt x="17" y="19"/>
                </a:cubicBezTo>
                <a:cubicBezTo>
                  <a:pt x="16" y="18"/>
                  <a:pt x="16" y="18"/>
                  <a:pt x="16" y="18"/>
                </a:cubicBezTo>
                <a:cubicBezTo>
                  <a:pt x="16" y="18"/>
                  <a:pt x="16" y="18"/>
                  <a:pt x="16" y="18"/>
                </a:cubicBezTo>
                <a:cubicBezTo>
                  <a:pt x="16" y="18"/>
                  <a:pt x="16" y="17"/>
                  <a:pt x="16" y="17"/>
                </a:cubicBezTo>
                <a:cubicBezTo>
                  <a:pt x="17" y="17"/>
                  <a:pt x="17" y="17"/>
                  <a:pt x="18" y="17"/>
                </a:cubicBezTo>
                <a:cubicBezTo>
                  <a:pt x="18" y="17"/>
                  <a:pt x="18" y="18"/>
                  <a:pt x="18" y="18"/>
                </a:cubicBezTo>
                <a:cubicBezTo>
                  <a:pt x="18" y="18"/>
                  <a:pt x="18" y="18"/>
                  <a:pt x="18" y="18"/>
                </a:cubicBezTo>
                <a:cubicBezTo>
                  <a:pt x="17" y="19"/>
                  <a:pt x="17" y="19"/>
                  <a:pt x="17" y="19"/>
                </a:cubicBezTo>
                <a:cubicBezTo>
                  <a:pt x="17" y="19"/>
                  <a:pt x="17" y="19"/>
                  <a:pt x="17" y="19"/>
                </a:cubicBezTo>
                <a:cubicBezTo>
                  <a:pt x="18" y="24"/>
                  <a:pt x="18" y="24"/>
                  <a:pt x="18" y="24"/>
                </a:cubicBezTo>
                <a:cubicBezTo>
                  <a:pt x="19" y="21"/>
                  <a:pt x="20" y="20"/>
                  <a:pt x="21" y="16"/>
                </a:cubicBezTo>
                <a:cubicBezTo>
                  <a:pt x="24" y="17"/>
                  <a:pt x="27" y="18"/>
                  <a:pt x="27" y="20"/>
                </a:cubicBezTo>
                <a:cubicBezTo>
                  <a:pt x="27" y="24"/>
                  <a:pt x="27" y="24"/>
                  <a:pt x="27" y="24"/>
                </a:cubicBezTo>
                <a:cubicBezTo>
                  <a:pt x="20" y="24"/>
                  <a:pt x="14" y="24"/>
                  <a:pt x="7" y="24"/>
                </a:cubicBezTo>
                <a:close/>
                <a:moveTo>
                  <a:pt x="6" y="20"/>
                </a:moveTo>
                <a:cubicBezTo>
                  <a:pt x="7" y="20"/>
                  <a:pt x="7" y="20"/>
                  <a:pt x="7" y="20"/>
                </a:cubicBezTo>
                <a:cubicBezTo>
                  <a:pt x="8" y="20"/>
                  <a:pt x="8" y="20"/>
                  <a:pt x="9" y="20"/>
                </a:cubicBezTo>
                <a:cubicBezTo>
                  <a:pt x="11" y="19"/>
                  <a:pt x="11" y="19"/>
                  <a:pt x="11" y="19"/>
                </a:cubicBezTo>
                <a:cubicBezTo>
                  <a:pt x="11" y="18"/>
                  <a:pt x="12" y="17"/>
                  <a:pt x="11" y="16"/>
                </a:cubicBezTo>
                <a:cubicBezTo>
                  <a:pt x="11" y="16"/>
                  <a:pt x="11" y="16"/>
                  <a:pt x="11" y="16"/>
                </a:cubicBezTo>
                <a:cubicBezTo>
                  <a:pt x="11" y="16"/>
                  <a:pt x="10" y="15"/>
                  <a:pt x="9" y="16"/>
                </a:cubicBezTo>
                <a:cubicBezTo>
                  <a:pt x="7" y="17"/>
                  <a:pt x="7" y="17"/>
                  <a:pt x="7" y="17"/>
                </a:cubicBezTo>
                <a:cubicBezTo>
                  <a:pt x="7" y="17"/>
                  <a:pt x="7" y="18"/>
                  <a:pt x="7" y="18"/>
                </a:cubicBezTo>
                <a:cubicBezTo>
                  <a:pt x="2" y="21"/>
                  <a:pt x="2" y="21"/>
                  <a:pt x="2" y="21"/>
                </a:cubicBezTo>
                <a:cubicBezTo>
                  <a:pt x="3" y="22"/>
                  <a:pt x="3" y="22"/>
                  <a:pt x="3" y="22"/>
                </a:cubicBezTo>
                <a:cubicBezTo>
                  <a:pt x="5" y="21"/>
                  <a:pt x="5" y="21"/>
                  <a:pt x="5" y="21"/>
                </a:cubicBezTo>
                <a:cubicBezTo>
                  <a:pt x="5" y="24"/>
                  <a:pt x="5" y="24"/>
                  <a:pt x="5" y="24"/>
                </a:cubicBezTo>
                <a:cubicBezTo>
                  <a:pt x="6" y="24"/>
                  <a:pt x="6" y="24"/>
                  <a:pt x="6" y="24"/>
                </a:cubicBezTo>
                <a:lnTo>
                  <a:pt x="6" y="20"/>
                </a:lnTo>
                <a:close/>
              </a:path>
            </a:pathLst>
          </a:custGeom>
          <a:solidFill>
            <a:schemeClr val="tx1">
              <a:lumMod val="75000"/>
              <a:lumOff val="25000"/>
            </a:schemeClr>
          </a:solidFill>
          <a:ln>
            <a:noFill/>
          </a:ln>
        </p:spPr>
        <p:txBody>
          <a:bodyPr vert="horz" wrap="square" lIns="243778" tIns="121888" rIns="243778" bIns="121888" numCol="1" anchor="t" anchorCtr="0" compatLnSpc="1">
            <a:prstTxWarp prst="textNoShape">
              <a:avLst/>
            </a:prstTxWarp>
          </a:bodyPr>
          <a:lstStyle/>
          <a:p>
            <a:endParaRPr lang="en-US" sz="3732"/>
          </a:p>
        </p:txBody>
      </p:sp>
      <p:sp>
        <p:nvSpPr>
          <p:cNvPr id="232" name="Freeform 258"/>
          <p:cNvSpPr>
            <a:spLocks noEditPoints="1"/>
          </p:cNvSpPr>
          <p:nvPr/>
        </p:nvSpPr>
        <p:spPr bwMode="auto">
          <a:xfrm>
            <a:off x="19887407" y="6221298"/>
            <a:ext cx="669620" cy="669620"/>
          </a:xfrm>
          <a:custGeom>
            <a:avLst/>
            <a:gdLst>
              <a:gd name="T0" fmla="*/ 6 w 35"/>
              <a:gd name="T1" fmla="*/ 17 h 35"/>
              <a:gd name="T2" fmla="*/ 32 w 35"/>
              <a:gd name="T3" fmla="*/ 23 h 35"/>
              <a:gd name="T4" fmla="*/ 28 w 35"/>
              <a:gd name="T5" fmla="*/ 17 h 35"/>
              <a:gd name="T6" fmla="*/ 26 w 35"/>
              <a:gd name="T7" fmla="*/ 19 h 35"/>
              <a:gd name="T8" fmla="*/ 25 w 35"/>
              <a:gd name="T9" fmla="*/ 20 h 35"/>
              <a:gd name="T10" fmla="*/ 25 w 35"/>
              <a:gd name="T11" fmla="*/ 24 h 35"/>
              <a:gd name="T12" fmla="*/ 28 w 35"/>
              <a:gd name="T13" fmla="*/ 27 h 35"/>
              <a:gd name="T14" fmla="*/ 31 w 35"/>
              <a:gd name="T15" fmla="*/ 24 h 35"/>
              <a:gd name="T16" fmla="*/ 30 w 35"/>
              <a:gd name="T17" fmla="*/ 20 h 35"/>
              <a:gd name="T18" fmla="*/ 27 w 35"/>
              <a:gd name="T19" fmla="*/ 20 h 35"/>
              <a:gd name="T20" fmla="*/ 7 w 35"/>
              <a:gd name="T21" fmla="*/ 20 h 35"/>
              <a:gd name="T22" fmla="*/ 5 w 35"/>
              <a:gd name="T23" fmla="*/ 20 h 35"/>
              <a:gd name="T24" fmla="*/ 4 w 35"/>
              <a:gd name="T25" fmla="*/ 24 h 35"/>
              <a:gd name="T26" fmla="*/ 6 w 35"/>
              <a:gd name="T27" fmla="*/ 27 h 35"/>
              <a:gd name="T28" fmla="*/ 9 w 35"/>
              <a:gd name="T29" fmla="*/ 24 h 35"/>
              <a:gd name="T30" fmla="*/ 9 w 35"/>
              <a:gd name="T31" fmla="*/ 20 h 35"/>
              <a:gd name="T32" fmla="*/ 8 w 35"/>
              <a:gd name="T33" fmla="*/ 19 h 35"/>
              <a:gd name="T34" fmla="*/ 9 w 35"/>
              <a:gd name="T35" fmla="*/ 28 h 35"/>
              <a:gd name="T36" fmla="*/ 7 w 35"/>
              <a:gd name="T37" fmla="*/ 30 h 35"/>
              <a:gd name="T38" fmla="*/ 7 w 35"/>
              <a:gd name="T39" fmla="*/ 29 h 35"/>
              <a:gd name="T40" fmla="*/ 6 w 35"/>
              <a:gd name="T41" fmla="*/ 29 h 35"/>
              <a:gd name="T42" fmla="*/ 6 w 35"/>
              <a:gd name="T43" fmla="*/ 34 h 35"/>
              <a:gd name="T44" fmla="*/ 0 w 35"/>
              <a:gd name="T45" fmla="*/ 33 h 35"/>
              <a:gd name="T46" fmla="*/ 13 w 35"/>
              <a:gd name="T47" fmla="*/ 33 h 35"/>
              <a:gd name="T48" fmla="*/ 20 w 35"/>
              <a:gd name="T49" fmla="*/ 2 h 35"/>
              <a:gd name="T50" fmla="*/ 5 w 35"/>
              <a:gd name="T51" fmla="*/ 11 h 35"/>
              <a:gd name="T52" fmla="*/ 6 w 35"/>
              <a:gd name="T53" fmla="*/ 16 h 35"/>
              <a:gd name="T54" fmla="*/ 21 w 35"/>
              <a:gd name="T55" fmla="*/ 12 h 35"/>
              <a:gd name="T56" fmla="*/ 23 w 35"/>
              <a:gd name="T57" fmla="*/ 3 h 35"/>
              <a:gd name="T58" fmla="*/ 12 w 35"/>
              <a:gd name="T59" fmla="*/ 1 h 35"/>
              <a:gd name="T60" fmla="*/ 29 w 35"/>
              <a:gd name="T61" fmla="*/ 1 h 35"/>
              <a:gd name="T62" fmla="*/ 28 w 35"/>
              <a:gd name="T63" fmla="*/ 10 h 35"/>
              <a:gd name="T64" fmla="*/ 7 w 35"/>
              <a:gd name="T65" fmla="*/ 14 h 35"/>
              <a:gd name="T66" fmla="*/ 6 w 35"/>
              <a:gd name="T67" fmla="*/ 10 h 35"/>
              <a:gd name="T68" fmla="*/ 20 w 35"/>
              <a:gd name="T69" fmla="*/ 3 h 35"/>
              <a:gd name="T70" fmla="*/ 21 w 35"/>
              <a:gd name="T71" fmla="*/ 11 h 35"/>
              <a:gd name="T72" fmla="*/ 35 w 35"/>
              <a:gd name="T73" fmla="*/ 33 h 35"/>
              <a:gd name="T74" fmla="*/ 29 w 35"/>
              <a:gd name="T75" fmla="*/ 34 h 35"/>
              <a:gd name="T76" fmla="*/ 29 w 35"/>
              <a:gd name="T77" fmla="*/ 29 h 35"/>
              <a:gd name="T78" fmla="*/ 27 w 35"/>
              <a:gd name="T79" fmla="*/ 29 h 35"/>
              <a:gd name="T80" fmla="*/ 28 w 35"/>
              <a:gd name="T81" fmla="*/ 30 h 35"/>
              <a:gd name="T82" fmla="*/ 25 w 35"/>
              <a:gd name="T83" fmla="*/ 28 h 35"/>
              <a:gd name="T84" fmla="*/ 23 w 35"/>
              <a:gd name="T85" fmla="*/ 3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5" h="35">
                <a:moveTo>
                  <a:pt x="6" y="27"/>
                </a:moveTo>
                <a:cubicBezTo>
                  <a:pt x="5" y="27"/>
                  <a:pt x="3" y="25"/>
                  <a:pt x="3" y="22"/>
                </a:cubicBezTo>
                <a:cubicBezTo>
                  <a:pt x="3" y="19"/>
                  <a:pt x="2" y="17"/>
                  <a:pt x="6" y="17"/>
                </a:cubicBezTo>
                <a:cubicBezTo>
                  <a:pt x="10" y="17"/>
                  <a:pt x="10" y="19"/>
                  <a:pt x="10" y="22"/>
                </a:cubicBezTo>
                <a:cubicBezTo>
                  <a:pt x="10" y="25"/>
                  <a:pt x="8" y="27"/>
                  <a:pt x="6" y="27"/>
                </a:cubicBezTo>
                <a:close/>
                <a:moveTo>
                  <a:pt x="32" y="23"/>
                </a:moveTo>
                <a:cubicBezTo>
                  <a:pt x="31" y="25"/>
                  <a:pt x="30" y="27"/>
                  <a:pt x="28" y="27"/>
                </a:cubicBezTo>
                <a:cubicBezTo>
                  <a:pt x="26" y="27"/>
                  <a:pt x="24" y="25"/>
                  <a:pt x="24" y="22"/>
                </a:cubicBezTo>
                <a:cubicBezTo>
                  <a:pt x="24" y="19"/>
                  <a:pt x="24" y="17"/>
                  <a:pt x="28" y="17"/>
                </a:cubicBezTo>
                <a:cubicBezTo>
                  <a:pt x="32" y="17"/>
                  <a:pt x="32" y="19"/>
                  <a:pt x="32" y="22"/>
                </a:cubicBezTo>
                <a:cubicBezTo>
                  <a:pt x="32" y="22"/>
                  <a:pt x="32" y="22"/>
                  <a:pt x="32" y="23"/>
                </a:cubicBezTo>
                <a:close/>
                <a:moveTo>
                  <a:pt x="26" y="19"/>
                </a:moveTo>
                <a:cubicBezTo>
                  <a:pt x="26" y="19"/>
                  <a:pt x="25" y="19"/>
                  <a:pt x="25" y="19"/>
                </a:cubicBezTo>
                <a:cubicBezTo>
                  <a:pt x="25" y="19"/>
                  <a:pt x="25" y="19"/>
                  <a:pt x="25" y="20"/>
                </a:cubicBezTo>
                <a:cubicBezTo>
                  <a:pt x="25" y="20"/>
                  <a:pt x="25" y="20"/>
                  <a:pt x="25" y="20"/>
                </a:cubicBezTo>
                <a:cubicBezTo>
                  <a:pt x="25" y="20"/>
                  <a:pt x="25" y="21"/>
                  <a:pt x="25" y="21"/>
                </a:cubicBezTo>
                <a:cubicBezTo>
                  <a:pt x="25" y="22"/>
                  <a:pt x="25" y="22"/>
                  <a:pt x="25" y="22"/>
                </a:cubicBezTo>
                <a:cubicBezTo>
                  <a:pt x="25" y="23"/>
                  <a:pt x="25" y="23"/>
                  <a:pt x="25" y="24"/>
                </a:cubicBezTo>
                <a:cubicBezTo>
                  <a:pt x="25" y="24"/>
                  <a:pt x="26" y="25"/>
                  <a:pt x="26" y="25"/>
                </a:cubicBezTo>
                <a:cubicBezTo>
                  <a:pt x="26" y="26"/>
                  <a:pt x="27" y="26"/>
                  <a:pt x="27" y="26"/>
                </a:cubicBezTo>
                <a:cubicBezTo>
                  <a:pt x="27" y="26"/>
                  <a:pt x="28" y="27"/>
                  <a:pt x="28" y="27"/>
                </a:cubicBezTo>
                <a:cubicBezTo>
                  <a:pt x="28" y="27"/>
                  <a:pt x="29" y="26"/>
                  <a:pt x="29" y="26"/>
                </a:cubicBezTo>
                <a:cubicBezTo>
                  <a:pt x="30" y="26"/>
                  <a:pt x="30" y="26"/>
                  <a:pt x="30" y="25"/>
                </a:cubicBezTo>
                <a:cubicBezTo>
                  <a:pt x="30" y="25"/>
                  <a:pt x="31" y="24"/>
                  <a:pt x="31" y="24"/>
                </a:cubicBezTo>
                <a:cubicBezTo>
                  <a:pt x="31" y="23"/>
                  <a:pt x="31" y="23"/>
                  <a:pt x="31" y="22"/>
                </a:cubicBezTo>
                <a:cubicBezTo>
                  <a:pt x="30" y="22"/>
                  <a:pt x="30" y="22"/>
                  <a:pt x="30" y="22"/>
                </a:cubicBezTo>
                <a:cubicBezTo>
                  <a:pt x="30" y="21"/>
                  <a:pt x="30" y="21"/>
                  <a:pt x="30" y="20"/>
                </a:cubicBezTo>
                <a:cubicBezTo>
                  <a:pt x="30" y="20"/>
                  <a:pt x="30" y="20"/>
                  <a:pt x="29" y="20"/>
                </a:cubicBezTo>
                <a:cubicBezTo>
                  <a:pt x="29" y="19"/>
                  <a:pt x="29" y="19"/>
                  <a:pt x="28" y="19"/>
                </a:cubicBezTo>
                <a:cubicBezTo>
                  <a:pt x="28" y="20"/>
                  <a:pt x="28" y="20"/>
                  <a:pt x="27" y="20"/>
                </a:cubicBezTo>
                <a:cubicBezTo>
                  <a:pt x="27" y="20"/>
                  <a:pt x="26" y="20"/>
                  <a:pt x="26" y="19"/>
                </a:cubicBezTo>
                <a:close/>
                <a:moveTo>
                  <a:pt x="8" y="19"/>
                </a:moveTo>
                <a:cubicBezTo>
                  <a:pt x="8" y="20"/>
                  <a:pt x="8" y="20"/>
                  <a:pt x="7" y="20"/>
                </a:cubicBezTo>
                <a:cubicBezTo>
                  <a:pt x="7" y="20"/>
                  <a:pt x="7" y="20"/>
                  <a:pt x="6" y="19"/>
                </a:cubicBezTo>
                <a:cubicBezTo>
                  <a:pt x="6" y="19"/>
                  <a:pt x="5" y="19"/>
                  <a:pt x="5" y="20"/>
                </a:cubicBezTo>
                <a:cubicBezTo>
                  <a:pt x="5" y="20"/>
                  <a:pt x="5" y="20"/>
                  <a:pt x="5" y="20"/>
                </a:cubicBezTo>
                <a:cubicBezTo>
                  <a:pt x="5" y="21"/>
                  <a:pt x="5" y="21"/>
                  <a:pt x="4" y="22"/>
                </a:cubicBezTo>
                <a:cubicBezTo>
                  <a:pt x="3" y="22"/>
                  <a:pt x="3" y="22"/>
                  <a:pt x="3" y="22"/>
                </a:cubicBezTo>
                <a:cubicBezTo>
                  <a:pt x="3" y="23"/>
                  <a:pt x="3" y="23"/>
                  <a:pt x="4" y="24"/>
                </a:cubicBezTo>
                <a:cubicBezTo>
                  <a:pt x="4" y="24"/>
                  <a:pt x="4" y="25"/>
                  <a:pt x="4" y="25"/>
                </a:cubicBezTo>
                <a:cubicBezTo>
                  <a:pt x="5" y="26"/>
                  <a:pt x="5" y="26"/>
                  <a:pt x="5" y="26"/>
                </a:cubicBezTo>
                <a:cubicBezTo>
                  <a:pt x="6" y="26"/>
                  <a:pt x="6" y="27"/>
                  <a:pt x="6" y="27"/>
                </a:cubicBezTo>
                <a:cubicBezTo>
                  <a:pt x="7" y="27"/>
                  <a:pt x="7" y="26"/>
                  <a:pt x="7" y="26"/>
                </a:cubicBezTo>
                <a:cubicBezTo>
                  <a:pt x="8" y="26"/>
                  <a:pt x="8" y="26"/>
                  <a:pt x="8" y="25"/>
                </a:cubicBezTo>
                <a:cubicBezTo>
                  <a:pt x="9" y="25"/>
                  <a:pt x="9" y="24"/>
                  <a:pt x="9" y="24"/>
                </a:cubicBezTo>
                <a:cubicBezTo>
                  <a:pt x="9" y="23"/>
                  <a:pt x="9" y="23"/>
                  <a:pt x="9" y="22"/>
                </a:cubicBezTo>
                <a:cubicBezTo>
                  <a:pt x="9" y="22"/>
                  <a:pt x="9" y="22"/>
                  <a:pt x="9" y="21"/>
                </a:cubicBezTo>
                <a:cubicBezTo>
                  <a:pt x="9" y="21"/>
                  <a:pt x="10" y="20"/>
                  <a:pt x="9" y="20"/>
                </a:cubicBezTo>
                <a:cubicBezTo>
                  <a:pt x="9" y="20"/>
                  <a:pt x="9" y="20"/>
                  <a:pt x="9" y="20"/>
                </a:cubicBezTo>
                <a:cubicBezTo>
                  <a:pt x="9" y="19"/>
                  <a:pt x="9" y="19"/>
                  <a:pt x="9" y="19"/>
                </a:cubicBezTo>
                <a:cubicBezTo>
                  <a:pt x="9" y="19"/>
                  <a:pt x="9" y="19"/>
                  <a:pt x="8" y="19"/>
                </a:cubicBezTo>
                <a:close/>
                <a:moveTo>
                  <a:pt x="13" y="33"/>
                </a:moveTo>
                <a:cubicBezTo>
                  <a:pt x="13" y="31"/>
                  <a:pt x="13" y="31"/>
                  <a:pt x="13" y="31"/>
                </a:cubicBezTo>
                <a:cubicBezTo>
                  <a:pt x="13" y="30"/>
                  <a:pt x="11" y="29"/>
                  <a:pt x="9" y="28"/>
                </a:cubicBezTo>
                <a:cubicBezTo>
                  <a:pt x="9" y="31"/>
                  <a:pt x="8" y="32"/>
                  <a:pt x="7" y="34"/>
                </a:cubicBezTo>
                <a:cubicBezTo>
                  <a:pt x="7" y="30"/>
                  <a:pt x="7" y="30"/>
                  <a:pt x="7" y="30"/>
                </a:cubicBezTo>
                <a:cubicBezTo>
                  <a:pt x="7" y="30"/>
                  <a:pt x="7" y="30"/>
                  <a:pt x="7" y="30"/>
                </a:cubicBezTo>
                <a:cubicBezTo>
                  <a:pt x="7" y="29"/>
                  <a:pt x="7" y="29"/>
                  <a:pt x="7" y="29"/>
                </a:cubicBezTo>
                <a:cubicBezTo>
                  <a:pt x="7" y="29"/>
                  <a:pt x="7" y="29"/>
                  <a:pt x="7" y="29"/>
                </a:cubicBezTo>
                <a:cubicBezTo>
                  <a:pt x="7" y="29"/>
                  <a:pt x="7" y="29"/>
                  <a:pt x="7" y="29"/>
                </a:cubicBezTo>
                <a:cubicBezTo>
                  <a:pt x="7" y="29"/>
                  <a:pt x="6" y="29"/>
                  <a:pt x="6" y="29"/>
                </a:cubicBezTo>
                <a:cubicBezTo>
                  <a:pt x="6" y="29"/>
                  <a:pt x="6" y="29"/>
                  <a:pt x="6" y="29"/>
                </a:cubicBezTo>
                <a:cubicBezTo>
                  <a:pt x="6" y="29"/>
                  <a:pt x="6" y="29"/>
                  <a:pt x="6" y="29"/>
                </a:cubicBezTo>
                <a:cubicBezTo>
                  <a:pt x="6" y="30"/>
                  <a:pt x="6" y="30"/>
                  <a:pt x="6" y="30"/>
                </a:cubicBezTo>
                <a:cubicBezTo>
                  <a:pt x="6" y="30"/>
                  <a:pt x="6" y="30"/>
                  <a:pt x="6" y="30"/>
                </a:cubicBezTo>
                <a:cubicBezTo>
                  <a:pt x="6" y="34"/>
                  <a:pt x="6" y="34"/>
                  <a:pt x="6" y="34"/>
                </a:cubicBezTo>
                <a:cubicBezTo>
                  <a:pt x="5" y="32"/>
                  <a:pt x="4" y="31"/>
                  <a:pt x="3" y="28"/>
                </a:cubicBezTo>
                <a:cubicBezTo>
                  <a:pt x="1" y="29"/>
                  <a:pt x="0" y="30"/>
                  <a:pt x="0" y="31"/>
                </a:cubicBezTo>
                <a:cubicBezTo>
                  <a:pt x="0" y="32"/>
                  <a:pt x="0" y="33"/>
                  <a:pt x="0" y="33"/>
                </a:cubicBezTo>
                <a:cubicBezTo>
                  <a:pt x="0" y="34"/>
                  <a:pt x="0" y="35"/>
                  <a:pt x="1" y="35"/>
                </a:cubicBezTo>
                <a:cubicBezTo>
                  <a:pt x="5" y="35"/>
                  <a:pt x="8" y="35"/>
                  <a:pt x="12" y="35"/>
                </a:cubicBezTo>
                <a:cubicBezTo>
                  <a:pt x="13" y="35"/>
                  <a:pt x="13" y="34"/>
                  <a:pt x="13" y="33"/>
                </a:cubicBezTo>
                <a:close/>
                <a:moveTo>
                  <a:pt x="22" y="11"/>
                </a:moveTo>
                <a:cubicBezTo>
                  <a:pt x="22" y="8"/>
                  <a:pt x="22" y="6"/>
                  <a:pt x="22" y="3"/>
                </a:cubicBezTo>
                <a:cubicBezTo>
                  <a:pt x="22" y="3"/>
                  <a:pt x="21" y="2"/>
                  <a:pt x="20" y="2"/>
                </a:cubicBezTo>
                <a:cubicBezTo>
                  <a:pt x="16" y="2"/>
                  <a:pt x="11" y="2"/>
                  <a:pt x="6" y="2"/>
                </a:cubicBezTo>
                <a:cubicBezTo>
                  <a:pt x="5" y="2"/>
                  <a:pt x="5" y="3"/>
                  <a:pt x="5" y="3"/>
                </a:cubicBezTo>
                <a:cubicBezTo>
                  <a:pt x="5" y="11"/>
                  <a:pt x="5" y="11"/>
                  <a:pt x="5" y="11"/>
                </a:cubicBezTo>
                <a:cubicBezTo>
                  <a:pt x="5" y="11"/>
                  <a:pt x="5" y="12"/>
                  <a:pt x="6" y="12"/>
                </a:cubicBezTo>
                <a:cubicBezTo>
                  <a:pt x="6" y="12"/>
                  <a:pt x="6" y="12"/>
                  <a:pt x="6" y="12"/>
                </a:cubicBezTo>
                <a:cubicBezTo>
                  <a:pt x="6" y="13"/>
                  <a:pt x="6" y="14"/>
                  <a:pt x="6" y="16"/>
                </a:cubicBezTo>
                <a:cubicBezTo>
                  <a:pt x="6" y="15"/>
                  <a:pt x="7" y="15"/>
                  <a:pt x="7" y="14"/>
                </a:cubicBezTo>
                <a:cubicBezTo>
                  <a:pt x="10" y="11"/>
                  <a:pt x="16" y="12"/>
                  <a:pt x="20" y="12"/>
                </a:cubicBezTo>
                <a:cubicBezTo>
                  <a:pt x="21" y="12"/>
                  <a:pt x="21" y="12"/>
                  <a:pt x="21" y="12"/>
                </a:cubicBezTo>
                <a:cubicBezTo>
                  <a:pt x="22" y="12"/>
                  <a:pt x="22" y="11"/>
                  <a:pt x="22" y="11"/>
                </a:cubicBezTo>
                <a:close/>
                <a:moveTo>
                  <a:pt x="23" y="10"/>
                </a:moveTo>
                <a:cubicBezTo>
                  <a:pt x="23" y="3"/>
                  <a:pt x="23" y="3"/>
                  <a:pt x="23" y="3"/>
                </a:cubicBezTo>
                <a:cubicBezTo>
                  <a:pt x="23" y="2"/>
                  <a:pt x="22" y="1"/>
                  <a:pt x="21" y="1"/>
                </a:cubicBezTo>
                <a:cubicBezTo>
                  <a:pt x="12" y="1"/>
                  <a:pt x="12" y="1"/>
                  <a:pt x="12" y="1"/>
                </a:cubicBezTo>
                <a:cubicBezTo>
                  <a:pt x="12" y="1"/>
                  <a:pt x="12" y="1"/>
                  <a:pt x="12" y="1"/>
                </a:cubicBezTo>
                <a:cubicBezTo>
                  <a:pt x="12" y="0"/>
                  <a:pt x="13" y="0"/>
                  <a:pt x="14" y="0"/>
                </a:cubicBezTo>
                <a:cubicBezTo>
                  <a:pt x="18" y="0"/>
                  <a:pt x="23" y="0"/>
                  <a:pt x="28" y="0"/>
                </a:cubicBezTo>
                <a:cubicBezTo>
                  <a:pt x="29" y="0"/>
                  <a:pt x="29" y="0"/>
                  <a:pt x="29" y="1"/>
                </a:cubicBezTo>
                <a:cubicBezTo>
                  <a:pt x="29" y="3"/>
                  <a:pt x="29" y="6"/>
                  <a:pt x="29" y="8"/>
                </a:cubicBezTo>
                <a:cubicBezTo>
                  <a:pt x="29" y="9"/>
                  <a:pt x="29" y="10"/>
                  <a:pt x="28" y="10"/>
                </a:cubicBezTo>
                <a:cubicBezTo>
                  <a:pt x="28" y="10"/>
                  <a:pt x="28" y="10"/>
                  <a:pt x="28" y="10"/>
                </a:cubicBezTo>
                <a:cubicBezTo>
                  <a:pt x="28" y="11"/>
                  <a:pt x="28" y="12"/>
                  <a:pt x="28" y="13"/>
                </a:cubicBezTo>
                <a:cubicBezTo>
                  <a:pt x="27" y="12"/>
                  <a:pt x="25" y="10"/>
                  <a:pt x="23" y="10"/>
                </a:cubicBezTo>
                <a:close/>
                <a:moveTo>
                  <a:pt x="7" y="14"/>
                </a:moveTo>
                <a:cubicBezTo>
                  <a:pt x="7" y="13"/>
                  <a:pt x="7" y="12"/>
                  <a:pt x="7" y="11"/>
                </a:cubicBezTo>
                <a:cubicBezTo>
                  <a:pt x="6" y="11"/>
                  <a:pt x="6" y="11"/>
                  <a:pt x="6" y="11"/>
                </a:cubicBezTo>
                <a:cubicBezTo>
                  <a:pt x="6" y="11"/>
                  <a:pt x="6" y="11"/>
                  <a:pt x="6" y="10"/>
                </a:cubicBezTo>
                <a:cubicBezTo>
                  <a:pt x="6" y="4"/>
                  <a:pt x="6" y="4"/>
                  <a:pt x="6" y="4"/>
                </a:cubicBezTo>
                <a:cubicBezTo>
                  <a:pt x="6" y="3"/>
                  <a:pt x="6" y="3"/>
                  <a:pt x="6" y="3"/>
                </a:cubicBezTo>
                <a:cubicBezTo>
                  <a:pt x="11" y="3"/>
                  <a:pt x="15" y="3"/>
                  <a:pt x="20" y="3"/>
                </a:cubicBezTo>
                <a:cubicBezTo>
                  <a:pt x="20" y="3"/>
                  <a:pt x="21" y="3"/>
                  <a:pt x="21" y="4"/>
                </a:cubicBezTo>
                <a:cubicBezTo>
                  <a:pt x="21" y="6"/>
                  <a:pt x="21" y="8"/>
                  <a:pt x="21" y="10"/>
                </a:cubicBezTo>
                <a:cubicBezTo>
                  <a:pt x="21" y="11"/>
                  <a:pt x="21" y="11"/>
                  <a:pt x="21" y="11"/>
                </a:cubicBezTo>
                <a:cubicBezTo>
                  <a:pt x="20" y="11"/>
                  <a:pt x="20" y="11"/>
                  <a:pt x="20" y="11"/>
                </a:cubicBezTo>
                <a:cubicBezTo>
                  <a:pt x="16" y="11"/>
                  <a:pt x="9" y="11"/>
                  <a:pt x="7" y="14"/>
                </a:cubicBezTo>
                <a:close/>
                <a:moveTo>
                  <a:pt x="35" y="33"/>
                </a:moveTo>
                <a:cubicBezTo>
                  <a:pt x="35" y="33"/>
                  <a:pt x="35" y="32"/>
                  <a:pt x="35" y="31"/>
                </a:cubicBezTo>
                <a:cubicBezTo>
                  <a:pt x="35" y="30"/>
                  <a:pt x="33" y="29"/>
                  <a:pt x="31" y="28"/>
                </a:cubicBezTo>
                <a:cubicBezTo>
                  <a:pt x="30" y="31"/>
                  <a:pt x="30" y="32"/>
                  <a:pt x="29" y="34"/>
                </a:cubicBezTo>
                <a:cubicBezTo>
                  <a:pt x="28" y="30"/>
                  <a:pt x="28" y="30"/>
                  <a:pt x="28" y="30"/>
                </a:cubicBezTo>
                <a:cubicBezTo>
                  <a:pt x="28" y="30"/>
                  <a:pt x="28" y="30"/>
                  <a:pt x="28" y="30"/>
                </a:cubicBezTo>
                <a:cubicBezTo>
                  <a:pt x="29" y="29"/>
                  <a:pt x="29" y="29"/>
                  <a:pt x="29" y="29"/>
                </a:cubicBezTo>
                <a:cubicBezTo>
                  <a:pt x="29" y="29"/>
                  <a:pt x="29" y="29"/>
                  <a:pt x="29" y="29"/>
                </a:cubicBezTo>
                <a:cubicBezTo>
                  <a:pt x="29" y="29"/>
                  <a:pt x="29" y="29"/>
                  <a:pt x="29" y="29"/>
                </a:cubicBezTo>
                <a:cubicBezTo>
                  <a:pt x="28" y="29"/>
                  <a:pt x="28" y="29"/>
                  <a:pt x="27" y="29"/>
                </a:cubicBezTo>
                <a:cubicBezTo>
                  <a:pt x="27" y="29"/>
                  <a:pt x="27" y="29"/>
                  <a:pt x="27" y="29"/>
                </a:cubicBezTo>
                <a:cubicBezTo>
                  <a:pt x="27" y="29"/>
                  <a:pt x="27" y="29"/>
                  <a:pt x="27" y="29"/>
                </a:cubicBezTo>
                <a:cubicBezTo>
                  <a:pt x="28" y="30"/>
                  <a:pt x="28" y="30"/>
                  <a:pt x="28" y="30"/>
                </a:cubicBezTo>
                <a:cubicBezTo>
                  <a:pt x="28" y="30"/>
                  <a:pt x="28" y="30"/>
                  <a:pt x="28" y="30"/>
                </a:cubicBezTo>
                <a:cubicBezTo>
                  <a:pt x="27" y="34"/>
                  <a:pt x="27" y="34"/>
                  <a:pt x="27" y="34"/>
                </a:cubicBezTo>
                <a:cubicBezTo>
                  <a:pt x="26" y="32"/>
                  <a:pt x="26" y="31"/>
                  <a:pt x="25" y="28"/>
                </a:cubicBezTo>
                <a:cubicBezTo>
                  <a:pt x="23" y="29"/>
                  <a:pt x="21" y="30"/>
                  <a:pt x="21" y="31"/>
                </a:cubicBezTo>
                <a:cubicBezTo>
                  <a:pt x="21" y="32"/>
                  <a:pt x="21" y="33"/>
                  <a:pt x="21" y="33"/>
                </a:cubicBezTo>
                <a:cubicBezTo>
                  <a:pt x="21" y="34"/>
                  <a:pt x="22" y="35"/>
                  <a:pt x="23" y="35"/>
                </a:cubicBezTo>
                <a:cubicBezTo>
                  <a:pt x="26" y="35"/>
                  <a:pt x="30" y="35"/>
                  <a:pt x="34" y="35"/>
                </a:cubicBezTo>
                <a:cubicBezTo>
                  <a:pt x="34" y="35"/>
                  <a:pt x="35" y="34"/>
                  <a:pt x="35" y="33"/>
                </a:cubicBezTo>
                <a:close/>
              </a:path>
            </a:pathLst>
          </a:custGeom>
          <a:solidFill>
            <a:schemeClr val="tx1">
              <a:lumMod val="75000"/>
              <a:lumOff val="25000"/>
            </a:schemeClr>
          </a:solidFill>
          <a:ln>
            <a:noFill/>
          </a:ln>
        </p:spPr>
        <p:txBody>
          <a:bodyPr vert="horz" wrap="square" lIns="243778" tIns="121888" rIns="243778" bIns="121888" numCol="1" anchor="t" anchorCtr="0" compatLnSpc="1">
            <a:prstTxWarp prst="textNoShape">
              <a:avLst/>
            </a:prstTxWarp>
          </a:bodyPr>
          <a:lstStyle/>
          <a:p>
            <a:endParaRPr lang="en-US" sz="3732"/>
          </a:p>
        </p:txBody>
      </p:sp>
      <p:sp>
        <p:nvSpPr>
          <p:cNvPr id="233" name="Freeform 259"/>
          <p:cNvSpPr>
            <a:spLocks noEditPoints="1"/>
          </p:cNvSpPr>
          <p:nvPr/>
        </p:nvSpPr>
        <p:spPr bwMode="auto">
          <a:xfrm>
            <a:off x="8717449" y="6199580"/>
            <a:ext cx="691336" cy="691336"/>
          </a:xfrm>
          <a:custGeom>
            <a:avLst/>
            <a:gdLst>
              <a:gd name="T0" fmla="*/ 0 w 36"/>
              <a:gd name="T1" fmla="*/ 34 h 36"/>
              <a:gd name="T2" fmla="*/ 18 w 36"/>
              <a:gd name="T3" fmla="*/ 36 h 36"/>
              <a:gd name="T4" fmla="*/ 20 w 36"/>
              <a:gd name="T5" fmla="*/ 31 h 36"/>
              <a:gd name="T6" fmla="*/ 11 w 36"/>
              <a:gd name="T7" fmla="*/ 34 h 36"/>
              <a:gd name="T8" fmla="*/ 10 w 36"/>
              <a:gd name="T9" fmla="*/ 29 h 36"/>
              <a:gd name="T10" fmla="*/ 11 w 36"/>
              <a:gd name="T11" fmla="*/ 28 h 36"/>
              <a:gd name="T12" fmla="*/ 9 w 36"/>
              <a:gd name="T13" fmla="*/ 28 h 36"/>
              <a:gd name="T14" fmla="*/ 9 w 36"/>
              <a:gd name="T15" fmla="*/ 28 h 36"/>
              <a:gd name="T16" fmla="*/ 10 w 36"/>
              <a:gd name="T17" fmla="*/ 29 h 36"/>
              <a:gd name="T18" fmla="*/ 5 w 36"/>
              <a:gd name="T19" fmla="*/ 26 h 36"/>
              <a:gd name="T20" fmla="*/ 6 w 36"/>
              <a:gd name="T21" fmla="*/ 8 h 36"/>
              <a:gd name="T22" fmla="*/ 6 w 36"/>
              <a:gd name="T23" fmla="*/ 3 h 36"/>
              <a:gd name="T24" fmla="*/ 5 w 36"/>
              <a:gd name="T25" fmla="*/ 0 h 36"/>
              <a:gd name="T26" fmla="*/ 36 w 36"/>
              <a:gd name="T27" fmla="*/ 0 h 36"/>
              <a:gd name="T28" fmla="*/ 36 w 36"/>
              <a:gd name="T29" fmla="*/ 2 h 36"/>
              <a:gd name="T30" fmla="*/ 35 w 36"/>
              <a:gd name="T31" fmla="*/ 3 h 36"/>
              <a:gd name="T32" fmla="*/ 35 w 36"/>
              <a:gd name="T33" fmla="*/ 22 h 36"/>
              <a:gd name="T34" fmla="*/ 15 w 36"/>
              <a:gd name="T35" fmla="*/ 23 h 36"/>
              <a:gd name="T36" fmla="*/ 14 w 36"/>
              <a:gd name="T37" fmla="*/ 22 h 36"/>
              <a:gd name="T38" fmla="*/ 15 w 36"/>
              <a:gd name="T39" fmla="*/ 22 h 36"/>
              <a:gd name="T40" fmla="*/ 15 w 36"/>
              <a:gd name="T41" fmla="*/ 21 h 36"/>
              <a:gd name="T42" fmla="*/ 32 w 36"/>
              <a:gd name="T43" fmla="*/ 21 h 36"/>
              <a:gd name="T44" fmla="*/ 33 w 36"/>
              <a:gd name="T45" fmla="*/ 21 h 36"/>
              <a:gd name="T46" fmla="*/ 34 w 36"/>
              <a:gd name="T47" fmla="*/ 3 h 36"/>
              <a:gd name="T48" fmla="*/ 7 w 36"/>
              <a:gd name="T49" fmla="*/ 8 h 36"/>
              <a:gd name="T50" fmla="*/ 7 w 36"/>
              <a:gd name="T51" fmla="*/ 9 h 36"/>
              <a:gd name="T52" fmla="*/ 6 w 36"/>
              <a:gd name="T53" fmla="*/ 9 h 36"/>
              <a:gd name="T54" fmla="*/ 6 w 36"/>
              <a:gd name="T55" fmla="*/ 8 h 36"/>
              <a:gd name="T56" fmla="*/ 14 w 36"/>
              <a:gd name="T57" fmla="*/ 22 h 36"/>
              <a:gd name="T58" fmla="*/ 15 w 36"/>
              <a:gd name="T59" fmla="*/ 17 h 36"/>
              <a:gd name="T60" fmla="*/ 5 w 36"/>
              <a:gd name="T61" fmla="*/ 17 h 36"/>
              <a:gd name="T62" fmla="*/ 6 w 36"/>
              <a:gd name="T63" fmla="*/ 22 h 36"/>
              <a:gd name="T64" fmla="*/ 7 w 36"/>
              <a:gd name="T65" fmla="*/ 21 h 36"/>
              <a:gd name="T66" fmla="*/ 13 w 36"/>
              <a:gd name="T67" fmla="*/ 21 h 36"/>
              <a:gd name="T68" fmla="*/ 14 w 36"/>
              <a:gd name="T69" fmla="*/ 16 h 36"/>
              <a:gd name="T70" fmla="*/ 14 w 36"/>
              <a:gd name="T71" fmla="*/ 13 h 36"/>
              <a:gd name="T72" fmla="*/ 10 w 36"/>
              <a:gd name="T73" fmla="*/ 13 h 36"/>
              <a:gd name="T74" fmla="*/ 6 w 36"/>
              <a:gd name="T75" fmla="*/ 13 h 36"/>
              <a:gd name="T76" fmla="*/ 6 w 36"/>
              <a:gd name="T77" fmla="*/ 16 h 36"/>
              <a:gd name="T78" fmla="*/ 7 w 36"/>
              <a:gd name="T79" fmla="*/ 21 h 36"/>
              <a:gd name="T80" fmla="*/ 19 w 36"/>
              <a:gd name="T81" fmla="*/ 9 h 36"/>
              <a:gd name="T82" fmla="*/ 17 w 36"/>
              <a:gd name="T83" fmla="*/ 15 h 36"/>
              <a:gd name="T84" fmla="*/ 23 w 36"/>
              <a:gd name="T85" fmla="*/ 16 h 36"/>
              <a:gd name="T86" fmla="*/ 31 w 36"/>
              <a:gd name="T87" fmla="*/ 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6" h="36">
                <a:moveTo>
                  <a:pt x="0" y="31"/>
                </a:moveTo>
                <a:cubicBezTo>
                  <a:pt x="0" y="32"/>
                  <a:pt x="0" y="33"/>
                  <a:pt x="0" y="34"/>
                </a:cubicBezTo>
                <a:cubicBezTo>
                  <a:pt x="0" y="35"/>
                  <a:pt x="1" y="36"/>
                  <a:pt x="2" y="36"/>
                </a:cubicBezTo>
                <a:cubicBezTo>
                  <a:pt x="7" y="36"/>
                  <a:pt x="13" y="36"/>
                  <a:pt x="18" y="36"/>
                </a:cubicBezTo>
                <a:cubicBezTo>
                  <a:pt x="19" y="36"/>
                  <a:pt x="20" y="35"/>
                  <a:pt x="20" y="34"/>
                </a:cubicBezTo>
                <a:cubicBezTo>
                  <a:pt x="20" y="31"/>
                  <a:pt x="20" y="31"/>
                  <a:pt x="20" y="31"/>
                </a:cubicBezTo>
                <a:cubicBezTo>
                  <a:pt x="20" y="28"/>
                  <a:pt x="18" y="27"/>
                  <a:pt x="14" y="26"/>
                </a:cubicBezTo>
                <a:cubicBezTo>
                  <a:pt x="13" y="30"/>
                  <a:pt x="12" y="31"/>
                  <a:pt x="11" y="34"/>
                </a:cubicBezTo>
                <a:cubicBezTo>
                  <a:pt x="10" y="29"/>
                  <a:pt x="10" y="29"/>
                  <a:pt x="10" y="29"/>
                </a:cubicBezTo>
                <a:cubicBezTo>
                  <a:pt x="10" y="29"/>
                  <a:pt x="10" y="29"/>
                  <a:pt x="10" y="29"/>
                </a:cubicBezTo>
                <a:cubicBezTo>
                  <a:pt x="11" y="28"/>
                  <a:pt x="11" y="28"/>
                  <a:pt x="11" y="28"/>
                </a:cubicBezTo>
                <a:cubicBezTo>
                  <a:pt x="11" y="28"/>
                  <a:pt x="11" y="28"/>
                  <a:pt x="11" y="28"/>
                </a:cubicBezTo>
                <a:cubicBezTo>
                  <a:pt x="11" y="28"/>
                  <a:pt x="11" y="28"/>
                  <a:pt x="11" y="28"/>
                </a:cubicBezTo>
                <a:cubicBezTo>
                  <a:pt x="10" y="28"/>
                  <a:pt x="10" y="28"/>
                  <a:pt x="9" y="28"/>
                </a:cubicBezTo>
                <a:cubicBezTo>
                  <a:pt x="9" y="28"/>
                  <a:pt x="9" y="28"/>
                  <a:pt x="9" y="28"/>
                </a:cubicBezTo>
                <a:cubicBezTo>
                  <a:pt x="9" y="28"/>
                  <a:pt x="9" y="28"/>
                  <a:pt x="9" y="28"/>
                </a:cubicBezTo>
                <a:cubicBezTo>
                  <a:pt x="9" y="29"/>
                  <a:pt x="9" y="29"/>
                  <a:pt x="9" y="29"/>
                </a:cubicBezTo>
                <a:cubicBezTo>
                  <a:pt x="10" y="29"/>
                  <a:pt x="10" y="29"/>
                  <a:pt x="10" y="29"/>
                </a:cubicBezTo>
                <a:cubicBezTo>
                  <a:pt x="9" y="34"/>
                  <a:pt x="9" y="34"/>
                  <a:pt x="9" y="34"/>
                </a:cubicBezTo>
                <a:cubicBezTo>
                  <a:pt x="7" y="31"/>
                  <a:pt x="6" y="30"/>
                  <a:pt x="5" y="26"/>
                </a:cubicBezTo>
                <a:cubicBezTo>
                  <a:pt x="2" y="27"/>
                  <a:pt x="0" y="28"/>
                  <a:pt x="0" y="31"/>
                </a:cubicBezTo>
                <a:close/>
                <a:moveTo>
                  <a:pt x="6" y="8"/>
                </a:moveTo>
                <a:cubicBezTo>
                  <a:pt x="6" y="3"/>
                  <a:pt x="6" y="3"/>
                  <a:pt x="6" y="3"/>
                </a:cubicBezTo>
                <a:cubicBezTo>
                  <a:pt x="6" y="3"/>
                  <a:pt x="6" y="3"/>
                  <a:pt x="6" y="3"/>
                </a:cubicBezTo>
                <a:cubicBezTo>
                  <a:pt x="6" y="3"/>
                  <a:pt x="5" y="2"/>
                  <a:pt x="5" y="2"/>
                </a:cubicBezTo>
                <a:cubicBezTo>
                  <a:pt x="5" y="0"/>
                  <a:pt x="5" y="0"/>
                  <a:pt x="5" y="0"/>
                </a:cubicBezTo>
                <a:cubicBezTo>
                  <a:pt x="5" y="0"/>
                  <a:pt x="6" y="0"/>
                  <a:pt x="6" y="0"/>
                </a:cubicBezTo>
                <a:cubicBezTo>
                  <a:pt x="16" y="0"/>
                  <a:pt x="26" y="0"/>
                  <a:pt x="36" y="0"/>
                </a:cubicBezTo>
                <a:cubicBezTo>
                  <a:pt x="36" y="0"/>
                  <a:pt x="36" y="0"/>
                  <a:pt x="36" y="0"/>
                </a:cubicBezTo>
                <a:cubicBezTo>
                  <a:pt x="36" y="2"/>
                  <a:pt x="36" y="2"/>
                  <a:pt x="36" y="2"/>
                </a:cubicBezTo>
                <a:cubicBezTo>
                  <a:pt x="36" y="2"/>
                  <a:pt x="36" y="3"/>
                  <a:pt x="36" y="3"/>
                </a:cubicBezTo>
                <a:cubicBezTo>
                  <a:pt x="35" y="3"/>
                  <a:pt x="35" y="3"/>
                  <a:pt x="35" y="3"/>
                </a:cubicBezTo>
                <a:cubicBezTo>
                  <a:pt x="35" y="20"/>
                  <a:pt x="35" y="20"/>
                  <a:pt x="35" y="20"/>
                </a:cubicBezTo>
                <a:cubicBezTo>
                  <a:pt x="35" y="21"/>
                  <a:pt x="35" y="22"/>
                  <a:pt x="35" y="22"/>
                </a:cubicBezTo>
                <a:cubicBezTo>
                  <a:pt x="34" y="23"/>
                  <a:pt x="33" y="23"/>
                  <a:pt x="33" y="23"/>
                </a:cubicBezTo>
                <a:cubicBezTo>
                  <a:pt x="15" y="23"/>
                  <a:pt x="15" y="23"/>
                  <a:pt x="15" y="23"/>
                </a:cubicBezTo>
                <a:cubicBezTo>
                  <a:pt x="14" y="23"/>
                  <a:pt x="14" y="23"/>
                  <a:pt x="14" y="23"/>
                </a:cubicBezTo>
                <a:cubicBezTo>
                  <a:pt x="14" y="22"/>
                  <a:pt x="14" y="22"/>
                  <a:pt x="14" y="22"/>
                </a:cubicBezTo>
                <a:cubicBezTo>
                  <a:pt x="14" y="22"/>
                  <a:pt x="14" y="22"/>
                  <a:pt x="15" y="22"/>
                </a:cubicBezTo>
                <a:cubicBezTo>
                  <a:pt x="15" y="22"/>
                  <a:pt x="15" y="22"/>
                  <a:pt x="15" y="22"/>
                </a:cubicBezTo>
                <a:cubicBezTo>
                  <a:pt x="15" y="22"/>
                  <a:pt x="15" y="22"/>
                  <a:pt x="15" y="22"/>
                </a:cubicBezTo>
                <a:cubicBezTo>
                  <a:pt x="15" y="21"/>
                  <a:pt x="15" y="21"/>
                  <a:pt x="15" y="21"/>
                </a:cubicBezTo>
                <a:cubicBezTo>
                  <a:pt x="15" y="21"/>
                  <a:pt x="15" y="21"/>
                  <a:pt x="15" y="21"/>
                </a:cubicBezTo>
                <a:cubicBezTo>
                  <a:pt x="32" y="21"/>
                  <a:pt x="32" y="21"/>
                  <a:pt x="32" y="21"/>
                </a:cubicBezTo>
                <a:cubicBezTo>
                  <a:pt x="33" y="21"/>
                  <a:pt x="33" y="21"/>
                  <a:pt x="33" y="21"/>
                </a:cubicBezTo>
                <a:cubicBezTo>
                  <a:pt x="33" y="21"/>
                  <a:pt x="33" y="21"/>
                  <a:pt x="33" y="21"/>
                </a:cubicBezTo>
                <a:cubicBezTo>
                  <a:pt x="34" y="21"/>
                  <a:pt x="34" y="20"/>
                  <a:pt x="34" y="20"/>
                </a:cubicBezTo>
                <a:cubicBezTo>
                  <a:pt x="34" y="3"/>
                  <a:pt x="34" y="3"/>
                  <a:pt x="34" y="3"/>
                </a:cubicBezTo>
                <a:cubicBezTo>
                  <a:pt x="7" y="3"/>
                  <a:pt x="7" y="3"/>
                  <a:pt x="7" y="3"/>
                </a:cubicBezTo>
                <a:cubicBezTo>
                  <a:pt x="7" y="8"/>
                  <a:pt x="7" y="8"/>
                  <a:pt x="7" y="8"/>
                </a:cubicBezTo>
                <a:cubicBezTo>
                  <a:pt x="7" y="8"/>
                  <a:pt x="7" y="8"/>
                  <a:pt x="7" y="8"/>
                </a:cubicBezTo>
                <a:cubicBezTo>
                  <a:pt x="7" y="9"/>
                  <a:pt x="7" y="9"/>
                  <a:pt x="7" y="9"/>
                </a:cubicBezTo>
                <a:cubicBezTo>
                  <a:pt x="7" y="9"/>
                  <a:pt x="7" y="9"/>
                  <a:pt x="7" y="9"/>
                </a:cubicBezTo>
                <a:cubicBezTo>
                  <a:pt x="7" y="9"/>
                  <a:pt x="7" y="9"/>
                  <a:pt x="6" y="9"/>
                </a:cubicBezTo>
                <a:cubicBezTo>
                  <a:pt x="6" y="9"/>
                  <a:pt x="6" y="9"/>
                  <a:pt x="6" y="9"/>
                </a:cubicBezTo>
                <a:cubicBezTo>
                  <a:pt x="6" y="8"/>
                  <a:pt x="6" y="8"/>
                  <a:pt x="6" y="8"/>
                </a:cubicBezTo>
                <a:close/>
                <a:moveTo>
                  <a:pt x="10" y="24"/>
                </a:moveTo>
                <a:cubicBezTo>
                  <a:pt x="11" y="24"/>
                  <a:pt x="13" y="23"/>
                  <a:pt x="14" y="22"/>
                </a:cubicBezTo>
                <a:cubicBezTo>
                  <a:pt x="15" y="21"/>
                  <a:pt x="15" y="19"/>
                  <a:pt x="15" y="17"/>
                </a:cubicBezTo>
                <a:cubicBezTo>
                  <a:pt x="15" y="17"/>
                  <a:pt x="15" y="17"/>
                  <a:pt x="15" y="17"/>
                </a:cubicBezTo>
                <a:cubicBezTo>
                  <a:pt x="15" y="12"/>
                  <a:pt x="16" y="9"/>
                  <a:pt x="10" y="9"/>
                </a:cubicBezTo>
                <a:cubicBezTo>
                  <a:pt x="4" y="9"/>
                  <a:pt x="5" y="12"/>
                  <a:pt x="5" y="17"/>
                </a:cubicBezTo>
                <a:cubicBezTo>
                  <a:pt x="5" y="17"/>
                  <a:pt x="5" y="17"/>
                  <a:pt x="5" y="17"/>
                </a:cubicBezTo>
                <a:cubicBezTo>
                  <a:pt x="5" y="19"/>
                  <a:pt x="5" y="21"/>
                  <a:pt x="6" y="22"/>
                </a:cubicBezTo>
                <a:cubicBezTo>
                  <a:pt x="7" y="23"/>
                  <a:pt x="9" y="24"/>
                  <a:pt x="10" y="24"/>
                </a:cubicBezTo>
                <a:close/>
                <a:moveTo>
                  <a:pt x="7" y="21"/>
                </a:moveTo>
                <a:cubicBezTo>
                  <a:pt x="8" y="23"/>
                  <a:pt x="9" y="23"/>
                  <a:pt x="10" y="23"/>
                </a:cubicBezTo>
                <a:cubicBezTo>
                  <a:pt x="11" y="23"/>
                  <a:pt x="12" y="23"/>
                  <a:pt x="13" y="21"/>
                </a:cubicBezTo>
                <a:cubicBezTo>
                  <a:pt x="14" y="20"/>
                  <a:pt x="15" y="19"/>
                  <a:pt x="15" y="17"/>
                </a:cubicBezTo>
                <a:cubicBezTo>
                  <a:pt x="14" y="16"/>
                  <a:pt x="14" y="16"/>
                  <a:pt x="14" y="16"/>
                </a:cubicBezTo>
                <a:cubicBezTo>
                  <a:pt x="14" y="15"/>
                  <a:pt x="14" y="15"/>
                  <a:pt x="14" y="15"/>
                </a:cubicBezTo>
                <a:cubicBezTo>
                  <a:pt x="14" y="14"/>
                  <a:pt x="14" y="14"/>
                  <a:pt x="14" y="13"/>
                </a:cubicBezTo>
                <a:cubicBezTo>
                  <a:pt x="13" y="13"/>
                  <a:pt x="13" y="13"/>
                  <a:pt x="12" y="13"/>
                </a:cubicBezTo>
                <a:cubicBezTo>
                  <a:pt x="11" y="13"/>
                  <a:pt x="11" y="13"/>
                  <a:pt x="10" y="13"/>
                </a:cubicBezTo>
                <a:cubicBezTo>
                  <a:pt x="9" y="13"/>
                  <a:pt x="9" y="13"/>
                  <a:pt x="8" y="13"/>
                </a:cubicBezTo>
                <a:cubicBezTo>
                  <a:pt x="7" y="13"/>
                  <a:pt x="6" y="13"/>
                  <a:pt x="6" y="13"/>
                </a:cubicBezTo>
                <a:cubicBezTo>
                  <a:pt x="6" y="14"/>
                  <a:pt x="6" y="14"/>
                  <a:pt x="6" y="15"/>
                </a:cubicBezTo>
                <a:cubicBezTo>
                  <a:pt x="6" y="15"/>
                  <a:pt x="6" y="15"/>
                  <a:pt x="6" y="16"/>
                </a:cubicBezTo>
                <a:cubicBezTo>
                  <a:pt x="5" y="17"/>
                  <a:pt x="5" y="17"/>
                  <a:pt x="5" y="17"/>
                </a:cubicBezTo>
                <a:cubicBezTo>
                  <a:pt x="5" y="19"/>
                  <a:pt x="6" y="20"/>
                  <a:pt x="7" y="21"/>
                </a:cubicBezTo>
                <a:close/>
                <a:moveTo>
                  <a:pt x="23" y="13"/>
                </a:moveTo>
                <a:cubicBezTo>
                  <a:pt x="23" y="13"/>
                  <a:pt x="19" y="9"/>
                  <a:pt x="19" y="9"/>
                </a:cubicBezTo>
                <a:cubicBezTo>
                  <a:pt x="16" y="12"/>
                  <a:pt x="16" y="12"/>
                  <a:pt x="16" y="12"/>
                </a:cubicBezTo>
                <a:cubicBezTo>
                  <a:pt x="17" y="13"/>
                  <a:pt x="17" y="14"/>
                  <a:pt x="17" y="15"/>
                </a:cubicBezTo>
                <a:cubicBezTo>
                  <a:pt x="19" y="12"/>
                  <a:pt x="19" y="12"/>
                  <a:pt x="19" y="12"/>
                </a:cubicBezTo>
                <a:cubicBezTo>
                  <a:pt x="23" y="16"/>
                  <a:pt x="23" y="16"/>
                  <a:pt x="23" y="16"/>
                </a:cubicBezTo>
                <a:cubicBezTo>
                  <a:pt x="26" y="13"/>
                  <a:pt x="29" y="10"/>
                  <a:pt x="32" y="7"/>
                </a:cubicBezTo>
                <a:cubicBezTo>
                  <a:pt x="33" y="6"/>
                  <a:pt x="32" y="4"/>
                  <a:pt x="31" y="5"/>
                </a:cubicBezTo>
                <a:lnTo>
                  <a:pt x="23" y="13"/>
                </a:lnTo>
                <a:close/>
              </a:path>
            </a:pathLst>
          </a:custGeom>
          <a:solidFill>
            <a:schemeClr val="tx1">
              <a:lumMod val="75000"/>
              <a:lumOff val="25000"/>
            </a:schemeClr>
          </a:solidFill>
          <a:ln>
            <a:noFill/>
          </a:ln>
        </p:spPr>
        <p:txBody>
          <a:bodyPr vert="horz" wrap="square" lIns="243778" tIns="121888" rIns="243778" bIns="121888" numCol="1" anchor="t" anchorCtr="0" compatLnSpc="1">
            <a:prstTxWarp prst="textNoShape">
              <a:avLst/>
            </a:prstTxWarp>
          </a:bodyPr>
          <a:lstStyle/>
          <a:p>
            <a:endParaRPr lang="en-US" sz="3732"/>
          </a:p>
        </p:txBody>
      </p:sp>
      <p:sp>
        <p:nvSpPr>
          <p:cNvPr id="234" name="Freeform 260"/>
          <p:cNvSpPr>
            <a:spLocks noEditPoints="1"/>
          </p:cNvSpPr>
          <p:nvPr/>
        </p:nvSpPr>
        <p:spPr bwMode="auto">
          <a:xfrm>
            <a:off x="5068933" y="6221298"/>
            <a:ext cx="499500" cy="669620"/>
          </a:xfrm>
          <a:custGeom>
            <a:avLst/>
            <a:gdLst>
              <a:gd name="T0" fmla="*/ 0 w 26"/>
              <a:gd name="T1" fmla="*/ 28 h 35"/>
              <a:gd name="T2" fmla="*/ 0 w 26"/>
              <a:gd name="T3" fmla="*/ 33 h 35"/>
              <a:gd name="T4" fmla="*/ 2 w 26"/>
              <a:gd name="T5" fmla="*/ 35 h 35"/>
              <a:gd name="T6" fmla="*/ 24 w 26"/>
              <a:gd name="T7" fmla="*/ 35 h 35"/>
              <a:gd name="T8" fmla="*/ 26 w 26"/>
              <a:gd name="T9" fmla="*/ 33 h 35"/>
              <a:gd name="T10" fmla="*/ 26 w 26"/>
              <a:gd name="T11" fmla="*/ 28 h 35"/>
              <a:gd name="T12" fmla="*/ 19 w 26"/>
              <a:gd name="T13" fmla="*/ 22 h 35"/>
              <a:gd name="T14" fmla="*/ 14 w 26"/>
              <a:gd name="T15" fmla="*/ 33 h 35"/>
              <a:gd name="T16" fmla="*/ 14 w 26"/>
              <a:gd name="T17" fmla="*/ 26 h 35"/>
              <a:gd name="T18" fmla="*/ 14 w 26"/>
              <a:gd name="T19" fmla="*/ 26 h 35"/>
              <a:gd name="T20" fmla="*/ 15 w 26"/>
              <a:gd name="T21" fmla="*/ 25 h 35"/>
              <a:gd name="T22" fmla="*/ 15 w 26"/>
              <a:gd name="T23" fmla="*/ 24 h 35"/>
              <a:gd name="T24" fmla="*/ 14 w 26"/>
              <a:gd name="T25" fmla="*/ 24 h 35"/>
              <a:gd name="T26" fmla="*/ 12 w 26"/>
              <a:gd name="T27" fmla="*/ 24 h 35"/>
              <a:gd name="T28" fmla="*/ 12 w 26"/>
              <a:gd name="T29" fmla="*/ 24 h 35"/>
              <a:gd name="T30" fmla="*/ 12 w 26"/>
              <a:gd name="T31" fmla="*/ 25 h 35"/>
              <a:gd name="T32" fmla="*/ 13 w 26"/>
              <a:gd name="T33" fmla="*/ 26 h 35"/>
              <a:gd name="T34" fmla="*/ 13 w 26"/>
              <a:gd name="T35" fmla="*/ 26 h 35"/>
              <a:gd name="T36" fmla="*/ 12 w 26"/>
              <a:gd name="T37" fmla="*/ 33 h 35"/>
              <a:gd name="T38" fmla="*/ 7 w 26"/>
              <a:gd name="T39" fmla="*/ 22 h 35"/>
              <a:gd name="T40" fmla="*/ 0 w 26"/>
              <a:gd name="T41" fmla="*/ 28 h 35"/>
              <a:gd name="T42" fmla="*/ 13 w 26"/>
              <a:gd name="T43" fmla="*/ 20 h 35"/>
              <a:gd name="T44" fmla="*/ 8 w 26"/>
              <a:gd name="T45" fmla="*/ 17 h 35"/>
              <a:gd name="T46" fmla="*/ 6 w 26"/>
              <a:gd name="T47" fmla="*/ 10 h 35"/>
              <a:gd name="T48" fmla="*/ 6 w 26"/>
              <a:gd name="T49" fmla="*/ 10 h 35"/>
              <a:gd name="T50" fmla="*/ 6 w 26"/>
              <a:gd name="T51" fmla="*/ 10 h 35"/>
              <a:gd name="T52" fmla="*/ 6 w 26"/>
              <a:gd name="T53" fmla="*/ 10 h 35"/>
              <a:gd name="T54" fmla="*/ 13 w 26"/>
              <a:gd name="T55" fmla="*/ 0 h 35"/>
              <a:gd name="T56" fmla="*/ 20 w 26"/>
              <a:gd name="T57" fmla="*/ 10 h 35"/>
              <a:gd name="T58" fmla="*/ 20 w 26"/>
              <a:gd name="T59" fmla="*/ 10 h 35"/>
              <a:gd name="T60" fmla="*/ 20 w 26"/>
              <a:gd name="T61" fmla="*/ 10 h 35"/>
              <a:gd name="T62" fmla="*/ 20 w 26"/>
              <a:gd name="T63" fmla="*/ 10 h 35"/>
              <a:gd name="T64" fmla="*/ 18 w 26"/>
              <a:gd name="T65" fmla="*/ 17 h 35"/>
              <a:gd name="T66" fmla="*/ 13 w 26"/>
              <a:gd name="T67" fmla="*/ 20 h 35"/>
              <a:gd name="T68" fmla="*/ 9 w 26"/>
              <a:gd name="T69" fmla="*/ 16 h 35"/>
              <a:gd name="T70" fmla="*/ 13 w 26"/>
              <a:gd name="T71" fmla="*/ 19 h 35"/>
              <a:gd name="T72" fmla="*/ 17 w 26"/>
              <a:gd name="T73" fmla="*/ 16 h 35"/>
              <a:gd name="T74" fmla="*/ 19 w 26"/>
              <a:gd name="T75" fmla="*/ 10 h 35"/>
              <a:gd name="T76" fmla="*/ 19 w 26"/>
              <a:gd name="T77" fmla="*/ 9 h 35"/>
              <a:gd name="T78" fmla="*/ 19 w 26"/>
              <a:gd name="T79" fmla="*/ 7 h 35"/>
              <a:gd name="T80" fmla="*/ 18 w 26"/>
              <a:gd name="T81" fmla="*/ 5 h 35"/>
              <a:gd name="T82" fmla="*/ 16 w 26"/>
              <a:gd name="T83" fmla="*/ 5 h 35"/>
              <a:gd name="T84" fmla="*/ 13 w 26"/>
              <a:gd name="T85" fmla="*/ 6 h 35"/>
              <a:gd name="T86" fmla="*/ 11 w 26"/>
              <a:gd name="T87" fmla="*/ 5 h 35"/>
              <a:gd name="T88" fmla="*/ 11 w 26"/>
              <a:gd name="T89" fmla="*/ 5 h 35"/>
              <a:gd name="T90" fmla="*/ 8 w 26"/>
              <a:gd name="T91" fmla="*/ 5 h 35"/>
              <a:gd name="T92" fmla="*/ 8 w 26"/>
              <a:gd name="T93" fmla="*/ 7 h 35"/>
              <a:gd name="T94" fmla="*/ 7 w 26"/>
              <a:gd name="T95" fmla="*/ 9 h 35"/>
              <a:gd name="T96" fmla="*/ 7 w 26"/>
              <a:gd name="T97" fmla="*/ 10 h 35"/>
              <a:gd name="T98" fmla="*/ 9 w 26"/>
              <a:gd name="T99" fmla="*/ 16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6" h="35">
                <a:moveTo>
                  <a:pt x="0" y="28"/>
                </a:moveTo>
                <a:cubicBezTo>
                  <a:pt x="0" y="30"/>
                  <a:pt x="0" y="31"/>
                  <a:pt x="0" y="33"/>
                </a:cubicBezTo>
                <a:cubicBezTo>
                  <a:pt x="0" y="34"/>
                  <a:pt x="1" y="35"/>
                  <a:pt x="2" y="35"/>
                </a:cubicBezTo>
                <a:cubicBezTo>
                  <a:pt x="9" y="35"/>
                  <a:pt x="17" y="35"/>
                  <a:pt x="24" y="35"/>
                </a:cubicBezTo>
                <a:cubicBezTo>
                  <a:pt x="25" y="35"/>
                  <a:pt x="26" y="34"/>
                  <a:pt x="26" y="33"/>
                </a:cubicBezTo>
                <a:cubicBezTo>
                  <a:pt x="26" y="28"/>
                  <a:pt x="26" y="28"/>
                  <a:pt x="26" y="28"/>
                </a:cubicBezTo>
                <a:cubicBezTo>
                  <a:pt x="26" y="25"/>
                  <a:pt x="23" y="23"/>
                  <a:pt x="19" y="22"/>
                </a:cubicBezTo>
                <a:cubicBezTo>
                  <a:pt x="18" y="27"/>
                  <a:pt x="16" y="29"/>
                  <a:pt x="14" y="33"/>
                </a:cubicBezTo>
                <a:cubicBezTo>
                  <a:pt x="14" y="26"/>
                  <a:pt x="14" y="26"/>
                  <a:pt x="14" y="26"/>
                </a:cubicBezTo>
                <a:cubicBezTo>
                  <a:pt x="14" y="26"/>
                  <a:pt x="14" y="26"/>
                  <a:pt x="14" y="26"/>
                </a:cubicBezTo>
                <a:cubicBezTo>
                  <a:pt x="15" y="25"/>
                  <a:pt x="15" y="25"/>
                  <a:pt x="15" y="25"/>
                </a:cubicBezTo>
                <a:cubicBezTo>
                  <a:pt x="15" y="24"/>
                  <a:pt x="15" y="24"/>
                  <a:pt x="15" y="24"/>
                </a:cubicBezTo>
                <a:cubicBezTo>
                  <a:pt x="14" y="24"/>
                  <a:pt x="14" y="24"/>
                  <a:pt x="14" y="24"/>
                </a:cubicBezTo>
                <a:cubicBezTo>
                  <a:pt x="14" y="24"/>
                  <a:pt x="13" y="24"/>
                  <a:pt x="12" y="24"/>
                </a:cubicBezTo>
                <a:cubicBezTo>
                  <a:pt x="12" y="24"/>
                  <a:pt x="12" y="24"/>
                  <a:pt x="12" y="24"/>
                </a:cubicBezTo>
                <a:cubicBezTo>
                  <a:pt x="12" y="24"/>
                  <a:pt x="12" y="24"/>
                  <a:pt x="12" y="25"/>
                </a:cubicBezTo>
                <a:cubicBezTo>
                  <a:pt x="13" y="26"/>
                  <a:pt x="13" y="26"/>
                  <a:pt x="13" y="26"/>
                </a:cubicBezTo>
                <a:cubicBezTo>
                  <a:pt x="13" y="26"/>
                  <a:pt x="13" y="26"/>
                  <a:pt x="13" y="26"/>
                </a:cubicBezTo>
                <a:cubicBezTo>
                  <a:pt x="12" y="33"/>
                  <a:pt x="12" y="33"/>
                  <a:pt x="12" y="33"/>
                </a:cubicBezTo>
                <a:cubicBezTo>
                  <a:pt x="10" y="29"/>
                  <a:pt x="9" y="27"/>
                  <a:pt x="7" y="22"/>
                </a:cubicBezTo>
                <a:cubicBezTo>
                  <a:pt x="3" y="23"/>
                  <a:pt x="0" y="25"/>
                  <a:pt x="0" y="28"/>
                </a:cubicBezTo>
                <a:close/>
                <a:moveTo>
                  <a:pt x="13" y="20"/>
                </a:moveTo>
                <a:cubicBezTo>
                  <a:pt x="11" y="20"/>
                  <a:pt x="10" y="19"/>
                  <a:pt x="8" y="17"/>
                </a:cubicBezTo>
                <a:cubicBezTo>
                  <a:pt x="7" y="15"/>
                  <a:pt x="6" y="13"/>
                  <a:pt x="6" y="10"/>
                </a:cubicBezTo>
                <a:cubicBezTo>
                  <a:pt x="6" y="10"/>
                  <a:pt x="6" y="10"/>
                  <a:pt x="6" y="10"/>
                </a:cubicBezTo>
                <a:cubicBezTo>
                  <a:pt x="6" y="10"/>
                  <a:pt x="6" y="10"/>
                  <a:pt x="6" y="10"/>
                </a:cubicBezTo>
                <a:cubicBezTo>
                  <a:pt x="6" y="10"/>
                  <a:pt x="6" y="10"/>
                  <a:pt x="6" y="10"/>
                </a:cubicBezTo>
                <a:cubicBezTo>
                  <a:pt x="6" y="5"/>
                  <a:pt x="5" y="0"/>
                  <a:pt x="13" y="0"/>
                </a:cubicBezTo>
                <a:cubicBezTo>
                  <a:pt x="21" y="0"/>
                  <a:pt x="20" y="5"/>
                  <a:pt x="20" y="10"/>
                </a:cubicBezTo>
                <a:cubicBezTo>
                  <a:pt x="20" y="10"/>
                  <a:pt x="20" y="10"/>
                  <a:pt x="20" y="10"/>
                </a:cubicBezTo>
                <a:cubicBezTo>
                  <a:pt x="20" y="10"/>
                  <a:pt x="20" y="10"/>
                  <a:pt x="20" y="10"/>
                </a:cubicBezTo>
                <a:cubicBezTo>
                  <a:pt x="20" y="10"/>
                  <a:pt x="20" y="10"/>
                  <a:pt x="20" y="10"/>
                </a:cubicBezTo>
                <a:cubicBezTo>
                  <a:pt x="20" y="13"/>
                  <a:pt x="19" y="15"/>
                  <a:pt x="18" y="17"/>
                </a:cubicBezTo>
                <a:cubicBezTo>
                  <a:pt x="17" y="19"/>
                  <a:pt x="15" y="20"/>
                  <a:pt x="13" y="20"/>
                </a:cubicBezTo>
                <a:close/>
                <a:moveTo>
                  <a:pt x="9" y="16"/>
                </a:moveTo>
                <a:cubicBezTo>
                  <a:pt x="10" y="18"/>
                  <a:pt x="12" y="19"/>
                  <a:pt x="13" y="19"/>
                </a:cubicBezTo>
                <a:cubicBezTo>
                  <a:pt x="15" y="19"/>
                  <a:pt x="16" y="18"/>
                  <a:pt x="17" y="16"/>
                </a:cubicBezTo>
                <a:cubicBezTo>
                  <a:pt x="18" y="15"/>
                  <a:pt x="19" y="13"/>
                  <a:pt x="19" y="10"/>
                </a:cubicBezTo>
                <a:cubicBezTo>
                  <a:pt x="19" y="9"/>
                  <a:pt x="19" y="9"/>
                  <a:pt x="19" y="9"/>
                </a:cubicBezTo>
                <a:cubicBezTo>
                  <a:pt x="19" y="8"/>
                  <a:pt x="19" y="8"/>
                  <a:pt x="19" y="7"/>
                </a:cubicBezTo>
                <a:cubicBezTo>
                  <a:pt x="19" y="7"/>
                  <a:pt x="18" y="6"/>
                  <a:pt x="18" y="5"/>
                </a:cubicBezTo>
                <a:cubicBezTo>
                  <a:pt x="18" y="5"/>
                  <a:pt x="17" y="5"/>
                  <a:pt x="16" y="5"/>
                </a:cubicBezTo>
                <a:cubicBezTo>
                  <a:pt x="15" y="5"/>
                  <a:pt x="14" y="6"/>
                  <a:pt x="13" y="6"/>
                </a:cubicBezTo>
                <a:cubicBezTo>
                  <a:pt x="12" y="6"/>
                  <a:pt x="11" y="5"/>
                  <a:pt x="11" y="5"/>
                </a:cubicBezTo>
                <a:cubicBezTo>
                  <a:pt x="11" y="5"/>
                  <a:pt x="11" y="5"/>
                  <a:pt x="11" y="5"/>
                </a:cubicBezTo>
                <a:cubicBezTo>
                  <a:pt x="10" y="5"/>
                  <a:pt x="9" y="5"/>
                  <a:pt x="8" y="5"/>
                </a:cubicBezTo>
                <a:cubicBezTo>
                  <a:pt x="8" y="6"/>
                  <a:pt x="8" y="7"/>
                  <a:pt x="8" y="7"/>
                </a:cubicBezTo>
                <a:cubicBezTo>
                  <a:pt x="8" y="8"/>
                  <a:pt x="8" y="8"/>
                  <a:pt x="7" y="9"/>
                </a:cubicBezTo>
                <a:cubicBezTo>
                  <a:pt x="7" y="10"/>
                  <a:pt x="7" y="10"/>
                  <a:pt x="7" y="10"/>
                </a:cubicBezTo>
                <a:cubicBezTo>
                  <a:pt x="7" y="13"/>
                  <a:pt x="8" y="15"/>
                  <a:pt x="9" y="16"/>
                </a:cubicBezTo>
                <a:close/>
              </a:path>
            </a:pathLst>
          </a:custGeom>
          <a:solidFill>
            <a:schemeClr val="tx1">
              <a:lumMod val="75000"/>
              <a:lumOff val="25000"/>
            </a:schemeClr>
          </a:solidFill>
          <a:ln>
            <a:noFill/>
          </a:ln>
        </p:spPr>
        <p:txBody>
          <a:bodyPr vert="horz" wrap="square" lIns="243778" tIns="121888" rIns="243778" bIns="121888" numCol="1" anchor="t" anchorCtr="0" compatLnSpc="1">
            <a:prstTxWarp prst="textNoShape">
              <a:avLst/>
            </a:prstTxWarp>
          </a:bodyPr>
          <a:lstStyle/>
          <a:p>
            <a:endParaRPr lang="en-US" sz="3732"/>
          </a:p>
        </p:txBody>
      </p:sp>
      <p:sp>
        <p:nvSpPr>
          <p:cNvPr id="235" name="Freeform 261"/>
          <p:cNvSpPr>
            <a:spLocks noEditPoints="1"/>
          </p:cNvSpPr>
          <p:nvPr/>
        </p:nvSpPr>
        <p:spPr bwMode="auto">
          <a:xfrm>
            <a:off x="13726917" y="6355221"/>
            <a:ext cx="575512" cy="419870"/>
          </a:xfrm>
          <a:custGeom>
            <a:avLst/>
            <a:gdLst>
              <a:gd name="T0" fmla="*/ 0 w 30"/>
              <a:gd name="T1" fmla="*/ 3 h 22"/>
              <a:gd name="T2" fmla="*/ 0 w 30"/>
              <a:gd name="T3" fmla="*/ 19 h 22"/>
              <a:gd name="T4" fmla="*/ 0 w 30"/>
              <a:gd name="T5" fmla="*/ 21 h 22"/>
              <a:gd name="T6" fmla="*/ 2 w 30"/>
              <a:gd name="T7" fmla="*/ 22 h 22"/>
              <a:gd name="T8" fmla="*/ 27 w 30"/>
              <a:gd name="T9" fmla="*/ 22 h 22"/>
              <a:gd name="T10" fmla="*/ 29 w 30"/>
              <a:gd name="T11" fmla="*/ 21 h 22"/>
              <a:gd name="T12" fmla="*/ 30 w 30"/>
              <a:gd name="T13" fmla="*/ 19 h 22"/>
              <a:gd name="T14" fmla="*/ 30 w 30"/>
              <a:gd name="T15" fmla="*/ 3 h 22"/>
              <a:gd name="T16" fmla="*/ 29 w 30"/>
              <a:gd name="T17" fmla="*/ 1 h 22"/>
              <a:gd name="T18" fmla="*/ 27 w 30"/>
              <a:gd name="T19" fmla="*/ 0 h 22"/>
              <a:gd name="T20" fmla="*/ 26 w 30"/>
              <a:gd name="T21" fmla="*/ 0 h 22"/>
              <a:gd name="T22" fmla="*/ 26 w 30"/>
              <a:gd name="T23" fmla="*/ 2 h 22"/>
              <a:gd name="T24" fmla="*/ 24 w 30"/>
              <a:gd name="T25" fmla="*/ 4 h 22"/>
              <a:gd name="T26" fmla="*/ 23 w 30"/>
              <a:gd name="T27" fmla="*/ 2 h 22"/>
              <a:gd name="T28" fmla="*/ 23 w 30"/>
              <a:gd name="T29" fmla="*/ 2 h 22"/>
              <a:gd name="T30" fmla="*/ 23 w 30"/>
              <a:gd name="T31" fmla="*/ 0 h 22"/>
              <a:gd name="T32" fmla="*/ 7 w 30"/>
              <a:gd name="T33" fmla="*/ 0 h 22"/>
              <a:gd name="T34" fmla="*/ 7 w 30"/>
              <a:gd name="T35" fmla="*/ 2 h 22"/>
              <a:gd name="T36" fmla="*/ 5 w 30"/>
              <a:gd name="T37" fmla="*/ 4 h 22"/>
              <a:gd name="T38" fmla="*/ 4 w 30"/>
              <a:gd name="T39" fmla="*/ 2 h 22"/>
              <a:gd name="T40" fmla="*/ 4 w 30"/>
              <a:gd name="T41" fmla="*/ 2 h 22"/>
              <a:gd name="T42" fmla="*/ 4 w 30"/>
              <a:gd name="T43" fmla="*/ 0 h 22"/>
              <a:gd name="T44" fmla="*/ 2 w 30"/>
              <a:gd name="T45" fmla="*/ 0 h 22"/>
              <a:gd name="T46" fmla="*/ 0 w 30"/>
              <a:gd name="T47" fmla="*/ 1 h 22"/>
              <a:gd name="T48" fmla="*/ 0 w 30"/>
              <a:gd name="T49" fmla="*/ 3 h 22"/>
              <a:gd name="T50" fmla="*/ 2 w 30"/>
              <a:gd name="T51" fmla="*/ 16 h 22"/>
              <a:gd name="T52" fmla="*/ 12 w 30"/>
              <a:gd name="T53" fmla="*/ 16 h 22"/>
              <a:gd name="T54" fmla="*/ 12 w 30"/>
              <a:gd name="T55" fmla="*/ 17 h 22"/>
              <a:gd name="T56" fmla="*/ 11 w 30"/>
              <a:gd name="T57" fmla="*/ 18 h 22"/>
              <a:gd name="T58" fmla="*/ 3 w 30"/>
              <a:gd name="T59" fmla="*/ 18 h 22"/>
              <a:gd name="T60" fmla="*/ 2 w 30"/>
              <a:gd name="T61" fmla="*/ 17 h 22"/>
              <a:gd name="T62" fmla="*/ 2 w 30"/>
              <a:gd name="T63" fmla="*/ 16 h 22"/>
              <a:gd name="T64" fmla="*/ 7 w 30"/>
              <a:gd name="T65" fmla="*/ 13 h 22"/>
              <a:gd name="T66" fmla="*/ 5 w 30"/>
              <a:gd name="T67" fmla="*/ 10 h 22"/>
              <a:gd name="T68" fmla="*/ 7 w 30"/>
              <a:gd name="T69" fmla="*/ 7 h 22"/>
              <a:gd name="T70" fmla="*/ 9 w 30"/>
              <a:gd name="T71" fmla="*/ 10 h 22"/>
              <a:gd name="T72" fmla="*/ 7 w 30"/>
              <a:gd name="T73" fmla="*/ 13 h 22"/>
              <a:gd name="T74" fmla="*/ 27 w 30"/>
              <a:gd name="T75" fmla="*/ 8 h 22"/>
              <a:gd name="T76" fmla="*/ 27 w 30"/>
              <a:gd name="T77" fmla="*/ 8 h 22"/>
              <a:gd name="T78" fmla="*/ 27 w 30"/>
              <a:gd name="T79" fmla="*/ 9 h 22"/>
              <a:gd name="T80" fmla="*/ 14 w 30"/>
              <a:gd name="T81" fmla="*/ 9 h 22"/>
              <a:gd name="T82" fmla="*/ 14 w 30"/>
              <a:gd name="T83" fmla="*/ 8 h 22"/>
              <a:gd name="T84" fmla="*/ 14 w 30"/>
              <a:gd name="T85" fmla="*/ 8 h 22"/>
              <a:gd name="T86" fmla="*/ 27 w 30"/>
              <a:gd name="T87" fmla="*/ 8 h 22"/>
              <a:gd name="T88" fmla="*/ 27 w 30"/>
              <a:gd name="T89" fmla="*/ 12 h 22"/>
              <a:gd name="T90" fmla="*/ 27 w 30"/>
              <a:gd name="T91" fmla="*/ 12 h 22"/>
              <a:gd name="T92" fmla="*/ 27 w 30"/>
              <a:gd name="T93" fmla="*/ 13 h 22"/>
              <a:gd name="T94" fmla="*/ 14 w 30"/>
              <a:gd name="T95" fmla="*/ 13 h 22"/>
              <a:gd name="T96" fmla="*/ 14 w 30"/>
              <a:gd name="T97" fmla="*/ 12 h 22"/>
              <a:gd name="T98" fmla="*/ 14 w 30"/>
              <a:gd name="T99" fmla="*/ 12 h 22"/>
              <a:gd name="T100" fmla="*/ 27 w 30"/>
              <a:gd name="T101" fmla="*/ 12 h 22"/>
              <a:gd name="T102" fmla="*/ 27 w 30"/>
              <a:gd name="T103" fmla="*/ 16 h 22"/>
              <a:gd name="T104" fmla="*/ 27 w 30"/>
              <a:gd name="T105" fmla="*/ 16 h 22"/>
              <a:gd name="T106" fmla="*/ 27 w 30"/>
              <a:gd name="T107" fmla="*/ 17 h 22"/>
              <a:gd name="T108" fmla="*/ 14 w 30"/>
              <a:gd name="T109" fmla="*/ 17 h 22"/>
              <a:gd name="T110" fmla="*/ 14 w 30"/>
              <a:gd name="T111" fmla="*/ 16 h 22"/>
              <a:gd name="T112" fmla="*/ 14 w 30"/>
              <a:gd name="T113" fmla="*/ 16 h 22"/>
              <a:gd name="T114" fmla="*/ 27 w 30"/>
              <a:gd name="T115" fmla="*/ 16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0" h="22">
                <a:moveTo>
                  <a:pt x="0" y="3"/>
                </a:moveTo>
                <a:cubicBezTo>
                  <a:pt x="0" y="19"/>
                  <a:pt x="0" y="19"/>
                  <a:pt x="0" y="19"/>
                </a:cubicBezTo>
                <a:cubicBezTo>
                  <a:pt x="0" y="19"/>
                  <a:pt x="0" y="20"/>
                  <a:pt x="0" y="21"/>
                </a:cubicBezTo>
                <a:cubicBezTo>
                  <a:pt x="1" y="21"/>
                  <a:pt x="2" y="22"/>
                  <a:pt x="2" y="22"/>
                </a:cubicBezTo>
                <a:cubicBezTo>
                  <a:pt x="10" y="22"/>
                  <a:pt x="20" y="22"/>
                  <a:pt x="27" y="22"/>
                </a:cubicBezTo>
                <a:cubicBezTo>
                  <a:pt x="28" y="22"/>
                  <a:pt x="29" y="21"/>
                  <a:pt x="29" y="21"/>
                </a:cubicBezTo>
                <a:cubicBezTo>
                  <a:pt x="30" y="20"/>
                  <a:pt x="30" y="19"/>
                  <a:pt x="30" y="19"/>
                </a:cubicBezTo>
                <a:cubicBezTo>
                  <a:pt x="30" y="3"/>
                  <a:pt x="30" y="3"/>
                  <a:pt x="30" y="3"/>
                </a:cubicBezTo>
                <a:cubicBezTo>
                  <a:pt x="30" y="3"/>
                  <a:pt x="30" y="2"/>
                  <a:pt x="29" y="1"/>
                </a:cubicBezTo>
                <a:cubicBezTo>
                  <a:pt x="29" y="1"/>
                  <a:pt x="28" y="0"/>
                  <a:pt x="27" y="0"/>
                </a:cubicBezTo>
                <a:cubicBezTo>
                  <a:pt x="26" y="0"/>
                  <a:pt x="26" y="0"/>
                  <a:pt x="26" y="0"/>
                </a:cubicBezTo>
                <a:cubicBezTo>
                  <a:pt x="26" y="2"/>
                  <a:pt x="26" y="2"/>
                  <a:pt x="26" y="2"/>
                </a:cubicBezTo>
                <a:cubicBezTo>
                  <a:pt x="26" y="3"/>
                  <a:pt x="25" y="4"/>
                  <a:pt x="24" y="4"/>
                </a:cubicBezTo>
                <a:cubicBezTo>
                  <a:pt x="23" y="4"/>
                  <a:pt x="23" y="3"/>
                  <a:pt x="23" y="2"/>
                </a:cubicBezTo>
                <a:cubicBezTo>
                  <a:pt x="23" y="2"/>
                  <a:pt x="23" y="2"/>
                  <a:pt x="23" y="2"/>
                </a:cubicBezTo>
                <a:cubicBezTo>
                  <a:pt x="23" y="0"/>
                  <a:pt x="23" y="0"/>
                  <a:pt x="23" y="0"/>
                </a:cubicBezTo>
                <a:cubicBezTo>
                  <a:pt x="7" y="0"/>
                  <a:pt x="7" y="0"/>
                  <a:pt x="7" y="0"/>
                </a:cubicBezTo>
                <a:cubicBezTo>
                  <a:pt x="7" y="2"/>
                  <a:pt x="7" y="2"/>
                  <a:pt x="7" y="2"/>
                </a:cubicBezTo>
                <a:cubicBezTo>
                  <a:pt x="7" y="3"/>
                  <a:pt x="6" y="4"/>
                  <a:pt x="5" y="4"/>
                </a:cubicBezTo>
                <a:cubicBezTo>
                  <a:pt x="4" y="4"/>
                  <a:pt x="4" y="3"/>
                  <a:pt x="4" y="2"/>
                </a:cubicBezTo>
                <a:cubicBezTo>
                  <a:pt x="4" y="2"/>
                  <a:pt x="4" y="2"/>
                  <a:pt x="4" y="2"/>
                </a:cubicBezTo>
                <a:cubicBezTo>
                  <a:pt x="4" y="0"/>
                  <a:pt x="4" y="0"/>
                  <a:pt x="4" y="0"/>
                </a:cubicBezTo>
                <a:cubicBezTo>
                  <a:pt x="2" y="0"/>
                  <a:pt x="2" y="0"/>
                  <a:pt x="2" y="0"/>
                </a:cubicBezTo>
                <a:cubicBezTo>
                  <a:pt x="1" y="1"/>
                  <a:pt x="1" y="1"/>
                  <a:pt x="0" y="1"/>
                </a:cubicBezTo>
                <a:cubicBezTo>
                  <a:pt x="0" y="2"/>
                  <a:pt x="0" y="2"/>
                  <a:pt x="0" y="3"/>
                </a:cubicBezTo>
                <a:close/>
                <a:moveTo>
                  <a:pt x="2" y="16"/>
                </a:moveTo>
                <a:cubicBezTo>
                  <a:pt x="2" y="13"/>
                  <a:pt x="12" y="13"/>
                  <a:pt x="12" y="16"/>
                </a:cubicBezTo>
                <a:cubicBezTo>
                  <a:pt x="12" y="17"/>
                  <a:pt x="12" y="17"/>
                  <a:pt x="12" y="17"/>
                </a:cubicBezTo>
                <a:cubicBezTo>
                  <a:pt x="12" y="17"/>
                  <a:pt x="11" y="18"/>
                  <a:pt x="11" y="18"/>
                </a:cubicBezTo>
                <a:cubicBezTo>
                  <a:pt x="3" y="18"/>
                  <a:pt x="3" y="18"/>
                  <a:pt x="3" y="18"/>
                </a:cubicBezTo>
                <a:cubicBezTo>
                  <a:pt x="3" y="18"/>
                  <a:pt x="2" y="17"/>
                  <a:pt x="2" y="17"/>
                </a:cubicBezTo>
                <a:cubicBezTo>
                  <a:pt x="2" y="16"/>
                  <a:pt x="2" y="16"/>
                  <a:pt x="2" y="16"/>
                </a:cubicBezTo>
                <a:close/>
                <a:moveTo>
                  <a:pt x="7" y="13"/>
                </a:moveTo>
                <a:cubicBezTo>
                  <a:pt x="6" y="13"/>
                  <a:pt x="5" y="12"/>
                  <a:pt x="5" y="10"/>
                </a:cubicBezTo>
                <a:cubicBezTo>
                  <a:pt x="5" y="8"/>
                  <a:pt x="4" y="7"/>
                  <a:pt x="7" y="7"/>
                </a:cubicBezTo>
                <a:cubicBezTo>
                  <a:pt x="10" y="7"/>
                  <a:pt x="9" y="8"/>
                  <a:pt x="9" y="10"/>
                </a:cubicBezTo>
                <a:cubicBezTo>
                  <a:pt x="9" y="12"/>
                  <a:pt x="8" y="13"/>
                  <a:pt x="7" y="13"/>
                </a:cubicBezTo>
                <a:close/>
                <a:moveTo>
                  <a:pt x="27" y="8"/>
                </a:moveTo>
                <a:cubicBezTo>
                  <a:pt x="27" y="8"/>
                  <a:pt x="27" y="8"/>
                  <a:pt x="27" y="8"/>
                </a:cubicBezTo>
                <a:cubicBezTo>
                  <a:pt x="27" y="8"/>
                  <a:pt x="27" y="9"/>
                  <a:pt x="27" y="9"/>
                </a:cubicBezTo>
                <a:cubicBezTo>
                  <a:pt x="14" y="9"/>
                  <a:pt x="14" y="9"/>
                  <a:pt x="14" y="9"/>
                </a:cubicBezTo>
                <a:cubicBezTo>
                  <a:pt x="14" y="9"/>
                  <a:pt x="14" y="8"/>
                  <a:pt x="14" y="8"/>
                </a:cubicBezTo>
                <a:cubicBezTo>
                  <a:pt x="14" y="8"/>
                  <a:pt x="14" y="8"/>
                  <a:pt x="14" y="8"/>
                </a:cubicBezTo>
                <a:cubicBezTo>
                  <a:pt x="27" y="8"/>
                  <a:pt x="27" y="8"/>
                  <a:pt x="27" y="8"/>
                </a:cubicBezTo>
                <a:close/>
                <a:moveTo>
                  <a:pt x="27" y="12"/>
                </a:moveTo>
                <a:cubicBezTo>
                  <a:pt x="27" y="12"/>
                  <a:pt x="27" y="12"/>
                  <a:pt x="27" y="12"/>
                </a:cubicBezTo>
                <a:cubicBezTo>
                  <a:pt x="27" y="12"/>
                  <a:pt x="27" y="13"/>
                  <a:pt x="27" y="13"/>
                </a:cubicBezTo>
                <a:cubicBezTo>
                  <a:pt x="14" y="13"/>
                  <a:pt x="14" y="13"/>
                  <a:pt x="14" y="13"/>
                </a:cubicBezTo>
                <a:cubicBezTo>
                  <a:pt x="14" y="13"/>
                  <a:pt x="14" y="12"/>
                  <a:pt x="14" y="12"/>
                </a:cubicBezTo>
                <a:cubicBezTo>
                  <a:pt x="14" y="12"/>
                  <a:pt x="14" y="12"/>
                  <a:pt x="14" y="12"/>
                </a:cubicBezTo>
                <a:cubicBezTo>
                  <a:pt x="27" y="12"/>
                  <a:pt x="27" y="12"/>
                  <a:pt x="27" y="12"/>
                </a:cubicBezTo>
                <a:close/>
                <a:moveTo>
                  <a:pt x="27" y="16"/>
                </a:moveTo>
                <a:cubicBezTo>
                  <a:pt x="27" y="16"/>
                  <a:pt x="27" y="16"/>
                  <a:pt x="27" y="16"/>
                </a:cubicBezTo>
                <a:cubicBezTo>
                  <a:pt x="27" y="16"/>
                  <a:pt x="27" y="17"/>
                  <a:pt x="27" y="17"/>
                </a:cubicBezTo>
                <a:cubicBezTo>
                  <a:pt x="14" y="17"/>
                  <a:pt x="14" y="17"/>
                  <a:pt x="14" y="17"/>
                </a:cubicBezTo>
                <a:cubicBezTo>
                  <a:pt x="14" y="17"/>
                  <a:pt x="14" y="16"/>
                  <a:pt x="14" y="16"/>
                </a:cubicBezTo>
                <a:cubicBezTo>
                  <a:pt x="14" y="16"/>
                  <a:pt x="14" y="16"/>
                  <a:pt x="14" y="16"/>
                </a:cubicBezTo>
                <a:lnTo>
                  <a:pt x="27" y="16"/>
                </a:lnTo>
                <a:close/>
              </a:path>
            </a:pathLst>
          </a:custGeom>
          <a:solidFill>
            <a:schemeClr val="tx1">
              <a:lumMod val="75000"/>
              <a:lumOff val="25000"/>
            </a:schemeClr>
          </a:solidFill>
          <a:ln>
            <a:noFill/>
          </a:ln>
        </p:spPr>
        <p:txBody>
          <a:bodyPr vert="horz" wrap="square" lIns="243778" tIns="121888" rIns="243778" bIns="121888" numCol="1" anchor="t" anchorCtr="0" compatLnSpc="1">
            <a:prstTxWarp prst="textNoShape">
              <a:avLst/>
            </a:prstTxWarp>
          </a:bodyPr>
          <a:lstStyle/>
          <a:p>
            <a:endParaRPr lang="en-US" sz="3732"/>
          </a:p>
        </p:txBody>
      </p:sp>
      <p:sp>
        <p:nvSpPr>
          <p:cNvPr id="236" name="Freeform 262"/>
          <p:cNvSpPr>
            <a:spLocks noEditPoints="1"/>
          </p:cNvSpPr>
          <p:nvPr/>
        </p:nvSpPr>
        <p:spPr bwMode="auto">
          <a:xfrm>
            <a:off x="9962578" y="6221298"/>
            <a:ext cx="673238" cy="669620"/>
          </a:xfrm>
          <a:custGeom>
            <a:avLst/>
            <a:gdLst>
              <a:gd name="T0" fmla="*/ 17 w 35"/>
              <a:gd name="T1" fmla="*/ 26 h 35"/>
              <a:gd name="T2" fmla="*/ 17 w 35"/>
              <a:gd name="T3" fmla="*/ 9 h 35"/>
              <a:gd name="T4" fmla="*/ 14 w 35"/>
              <a:gd name="T5" fmla="*/ 5 h 35"/>
              <a:gd name="T6" fmla="*/ 17 w 35"/>
              <a:gd name="T7" fmla="*/ 0 h 35"/>
              <a:gd name="T8" fmla="*/ 20 w 35"/>
              <a:gd name="T9" fmla="*/ 5 h 35"/>
              <a:gd name="T10" fmla="*/ 17 w 35"/>
              <a:gd name="T11" fmla="*/ 9 h 35"/>
              <a:gd name="T12" fmla="*/ 19 w 35"/>
              <a:gd name="T13" fmla="*/ 7 h 35"/>
              <a:gd name="T14" fmla="*/ 20 w 35"/>
              <a:gd name="T15" fmla="*/ 3 h 35"/>
              <a:gd name="T16" fmla="*/ 17 w 35"/>
              <a:gd name="T17" fmla="*/ 2 h 35"/>
              <a:gd name="T18" fmla="*/ 15 w 35"/>
              <a:gd name="T19" fmla="*/ 2 h 35"/>
              <a:gd name="T20" fmla="*/ 14 w 35"/>
              <a:gd name="T21" fmla="*/ 5 h 35"/>
              <a:gd name="T22" fmla="*/ 26 w 35"/>
              <a:gd name="T23" fmla="*/ 26 h 35"/>
              <a:gd name="T24" fmla="*/ 25 w 35"/>
              <a:gd name="T25" fmla="*/ 23 h 35"/>
              <a:gd name="T26" fmla="*/ 32 w 35"/>
              <a:gd name="T27" fmla="*/ 23 h 35"/>
              <a:gd name="T28" fmla="*/ 32 w 35"/>
              <a:gd name="T29" fmla="*/ 23 h 35"/>
              <a:gd name="T30" fmla="*/ 27 w 35"/>
              <a:gd name="T31" fmla="*/ 26 h 35"/>
              <a:gd name="T32" fmla="*/ 31 w 35"/>
              <a:gd name="T33" fmla="*/ 23 h 35"/>
              <a:gd name="T34" fmla="*/ 31 w 35"/>
              <a:gd name="T35" fmla="*/ 21 h 35"/>
              <a:gd name="T36" fmla="*/ 27 w 35"/>
              <a:gd name="T37" fmla="*/ 21 h 35"/>
              <a:gd name="T38" fmla="*/ 26 w 35"/>
              <a:gd name="T39" fmla="*/ 22 h 35"/>
              <a:gd name="T40" fmla="*/ 27 w 35"/>
              <a:gd name="T41" fmla="*/ 26 h 35"/>
              <a:gd name="T42" fmla="*/ 3 w 35"/>
              <a:gd name="T43" fmla="*/ 23 h 35"/>
              <a:gd name="T44" fmla="*/ 3 w 35"/>
              <a:gd name="T45" fmla="*/ 23 h 35"/>
              <a:gd name="T46" fmla="*/ 9 w 35"/>
              <a:gd name="T47" fmla="*/ 23 h 35"/>
              <a:gd name="T48" fmla="*/ 8 w 35"/>
              <a:gd name="T49" fmla="*/ 26 h 35"/>
              <a:gd name="T50" fmla="*/ 6 w 35"/>
              <a:gd name="T51" fmla="*/ 27 h 35"/>
              <a:gd name="T52" fmla="*/ 9 w 35"/>
              <a:gd name="T53" fmla="*/ 22 h 35"/>
              <a:gd name="T54" fmla="*/ 7 w 35"/>
              <a:gd name="T55" fmla="*/ 21 h 35"/>
              <a:gd name="T56" fmla="*/ 5 w 35"/>
              <a:gd name="T57" fmla="*/ 21 h 35"/>
              <a:gd name="T58" fmla="*/ 3 w 35"/>
              <a:gd name="T59" fmla="*/ 22 h 35"/>
              <a:gd name="T60" fmla="*/ 35 w 35"/>
              <a:gd name="T61" fmla="*/ 34 h 35"/>
              <a:gd name="T62" fmla="*/ 29 w 35"/>
              <a:gd name="T63" fmla="*/ 34 h 35"/>
              <a:gd name="T64" fmla="*/ 29 w 35"/>
              <a:gd name="T65" fmla="*/ 30 h 35"/>
              <a:gd name="T66" fmla="*/ 28 w 35"/>
              <a:gd name="T67" fmla="*/ 30 h 35"/>
              <a:gd name="T68" fmla="*/ 28 w 35"/>
              <a:gd name="T69" fmla="*/ 31 h 35"/>
              <a:gd name="T70" fmla="*/ 26 w 35"/>
              <a:gd name="T71" fmla="*/ 29 h 35"/>
              <a:gd name="T72" fmla="*/ 23 w 35"/>
              <a:gd name="T73" fmla="*/ 35 h 35"/>
              <a:gd name="T74" fmla="*/ 12 w 35"/>
              <a:gd name="T75" fmla="*/ 34 h 35"/>
              <a:gd name="T76" fmla="*/ 7 w 35"/>
              <a:gd name="T77" fmla="*/ 34 h 35"/>
              <a:gd name="T78" fmla="*/ 7 w 35"/>
              <a:gd name="T79" fmla="*/ 30 h 35"/>
              <a:gd name="T80" fmla="*/ 5 w 35"/>
              <a:gd name="T81" fmla="*/ 30 h 35"/>
              <a:gd name="T82" fmla="*/ 6 w 35"/>
              <a:gd name="T83" fmla="*/ 31 h 35"/>
              <a:gd name="T84" fmla="*/ 3 w 35"/>
              <a:gd name="T85" fmla="*/ 29 h 35"/>
              <a:gd name="T86" fmla="*/ 1 w 35"/>
              <a:gd name="T87" fmla="*/ 35 h 35"/>
              <a:gd name="T88" fmla="*/ 23 w 35"/>
              <a:gd name="T89" fmla="*/ 15 h 35"/>
              <a:gd name="T90" fmla="*/ 18 w 35"/>
              <a:gd name="T91" fmla="*/ 15 h 35"/>
              <a:gd name="T92" fmla="*/ 18 w 35"/>
              <a:gd name="T93" fmla="*/ 11 h 35"/>
              <a:gd name="T94" fmla="*/ 17 w 35"/>
              <a:gd name="T95" fmla="*/ 11 h 35"/>
              <a:gd name="T96" fmla="*/ 17 w 35"/>
              <a:gd name="T97" fmla="*/ 12 h 35"/>
              <a:gd name="T98" fmla="*/ 14 w 35"/>
              <a:gd name="T99" fmla="*/ 10 h 35"/>
              <a:gd name="T100" fmla="*/ 12 w 35"/>
              <a:gd name="T101" fmla="*/ 16 h 35"/>
              <a:gd name="T102" fmla="*/ 16 w 35"/>
              <a:gd name="T103" fmla="*/ 21 h 35"/>
              <a:gd name="T104" fmla="*/ 14 w 35"/>
              <a:gd name="T105" fmla="*/ 26 h 35"/>
              <a:gd name="T106" fmla="*/ 13 w 35"/>
              <a:gd name="T107" fmla="*/ 28 h 35"/>
              <a:gd name="T108" fmla="*/ 17 w 35"/>
              <a:gd name="T109" fmla="*/ 27 h 35"/>
              <a:gd name="T110" fmla="*/ 22 w 35"/>
              <a:gd name="T111" fmla="*/ 28 h 35"/>
              <a:gd name="T112" fmla="*/ 20 w 35"/>
              <a:gd name="T113" fmla="*/ 25 h 35"/>
              <a:gd name="T114" fmla="*/ 18 w 35"/>
              <a:gd name="T115" fmla="*/ 21 h 35"/>
              <a:gd name="T116" fmla="*/ 17 w 35"/>
              <a:gd name="T117" fmla="*/ 18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5" h="35">
                <a:moveTo>
                  <a:pt x="17" y="22"/>
                </a:moveTo>
                <a:cubicBezTo>
                  <a:pt x="18" y="22"/>
                  <a:pt x="19" y="23"/>
                  <a:pt x="19" y="24"/>
                </a:cubicBezTo>
                <a:cubicBezTo>
                  <a:pt x="19" y="25"/>
                  <a:pt x="18" y="26"/>
                  <a:pt x="17" y="26"/>
                </a:cubicBezTo>
                <a:cubicBezTo>
                  <a:pt x="16" y="26"/>
                  <a:pt x="15" y="25"/>
                  <a:pt x="15" y="24"/>
                </a:cubicBezTo>
                <a:cubicBezTo>
                  <a:pt x="15" y="23"/>
                  <a:pt x="16" y="22"/>
                  <a:pt x="17" y="22"/>
                </a:cubicBezTo>
                <a:close/>
                <a:moveTo>
                  <a:pt x="17" y="9"/>
                </a:moveTo>
                <a:cubicBezTo>
                  <a:pt x="16" y="9"/>
                  <a:pt x="15" y="8"/>
                  <a:pt x="15" y="8"/>
                </a:cubicBezTo>
                <a:cubicBezTo>
                  <a:pt x="14" y="7"/>
                  <a:pt x="14" y="6"/>
                  <a:pt x="14" y="5"/>
                </a:cubicBezTo>
                <a:cubicBezTo>
                  <a:pt x="14" y="5"/>
                  <a:pt x="14" y="5"/>
                  <a:pt x="14" y="5"/>
                </a:cubicBezTo>
                <a:cubicBezTo>
                  <a:pt x="14" y="5"/>
                  <a:pt x="14" y="5"/>
                  <a:pt x="14" y="5"/>
                </a:cubicBezTo>
                <a:cubicBezTo>
                  <a:pt x="14" y="4"/>
                  <a:pt x="14" y="4"/>
                  <a:pt x="14" y="4"/>
                </a:cubicBezTo>
                <a:cubicBezTo>
                  <a:pt x="14" y="2"/>
                  <a:pt x="13" y="0"/>
                  <a:pt x="17" y="0"/>
                </a:cubicBezTo>
                <a:cubicBezTo>
                  <a:pt x="21" y="0"/>
                  <a:pt x="20" y="2"/>
                  <a:pt x="20" y="4"/>
                </a:cubicBezTo>
                <a:cubicBezTo>
                  <a:pt x="20" y="4"/>
                  <a:pt x="20" y="4"/>
                  <a:pt x="20" y="5"/>
                </a:cubicBezTo>
                <a:cubicBezTo>
                  <a:pt x="20" y="5"/>
                  <a:pt x="20" y="5"/>
                  <a:pt x="20" y="5"/>
                </a:cubicBezTo>
                <a:cubicBezTo>
                  <a:pt x="20" y="5"/>
                  <a:pt x="20" y="5"/>
                  <a:pt x="20" y="5"/>
                </a:cubicBezTo>
                <a:cubicBezTo>
                  <a:pt x="20" y="6"/>
                  <a:pt x="20" y="7"/>
                  <a:pt x="19" y="8"/>
                </a:cubicBezTo>
                <a:cubicBezTo>
                  <a:pt x="19" y="8"/>
                  <a:pt x="18" y="9"/>
                  <a:pt x="17" y="9"/>
                </a:cubicBezTo>
                <a:close/>
                <a:moveTo>
                  <a:pt x="15" y="7"/>
                </a:moveTo>
                <a:cubicBezTo>
                  <a:pt x="16" y="8"/>
                  <a:pt x="16" y="9"/>
                  <a:pt x="17" y="9"/>
                </a:cubicBezTo>
                <a:cubicBezTo>
                  <a:pt x="18" y="9"/>
                  <a:pt x="19" y="8"/>
                  <a:pt x="19" y="7"/>
                </a:cubicBezTo>
                <a:cubicBezTo>
                  <a:pt x="20" y="7"/>
                  <a:pt x="20" y="6"/>
                  <a:pt x="20" y="5"/>
                </a:cubicBezTo>
                <a:cubicBezTo>
                  <a:pt x="20" y="4"/>
                  <a:pt x="20" y="4"/>
                  <a:pt x="20" y="4"/>
                </a:cubicBezTo>
                <a:cubicBezTo>
                  <a:pt x="20" y="4"/>
                  <a:pt x="20" y="3"/>
                  <a:pt x="20" y="3"/>
                </a:cubicBezTo>
                <a:cubicBezTo>
                  <a:pt x="20" y="3"/>
                  <a:pt x="20" y="2"/>
                  <a:pt x="20" y="2"/>
                </a:cubicBezTo>
                <a:cubicBezTo>
                  <a:pt x="19" y="2"/>
                  <a:pt x="19" y="2"/>
                  <a:pt x="18" y="2"/>
                </a:cubicBezTo>
                <a:cubicBezTo>
                  <a:pt x="18" y="2"/>
                  <a:pt x="18" y="2"/>
                  <a:pt x="17" y="2"/>
                </a:cubicBezTo>
                <a:cubicBezTo>
                  <a:pt x="17" y="2"/>
                  <a:pt x="16" y="2"/>
                  <a:pt x="16" y="2"/>
                </a:cubicBezTo>
                <a:cubicBezTo>
                  <a:pt x="16" y="2"/>
                  <a:pt x="16" y="2"/>
                  <a:pt x="16" y="2"/>
                </a:cubicBezTo>
                <a:cubicBezTo>
                  <a:pt x="15" y="2"/>
                  <a:pt x="15" y="2"/>
                  <a:pt x="15" y="2"/>
                </a:cubicBezTo>
                <a:cubicBezTo>
                  <a:pt x="15" y="2"/>
                  <a:pt x="15" y="3"/>
                  <a:pt x="15" y="3"/>
                </a:cubicBezTo>
                <a:cubicBezTo>
                  <a:pt x="15" y="3"/>
                  <a:pt x="15" y="4"/>
                  <a:pt x="14" y="4"/>
                </a:cubicBezTo>
                <a:cubicBezTo>
                  <a:pt x="14" y="5"/>
                  <a:pt x="14" y="5"/>
                  <a:pt x="14" y="5"/>
                </a:cubicBezTo>
                <a:cubicBezTo>
                  <a:pt x="14" y="6"/>
                  <a:pt x="15" y="7"/>
                  <a:pt x="15" y="7"/>
                </a:cubicBezTo>
                <a:close/>
                <a:moveTo>
                  <a:pt x="28" y="28"/>
                </a:moveTo>
                <a:cubicBezTo>
                  <a:pt x="28" y="28"/>
                  <a:pt x="27" y="27"/>
                  <a:pt x="26" y="26"/>
                </a:cubicBezTo>
                <a:cubicBezTo>
                  <a:pt x="26" y="25"/>
                  <a:pt x="25" y="24"/>
                  <a:pt x="25" y="23"/>
                </a:cubicBezTo>
                <a:cubicBezTo>
                  <a:pt x="25" y="23"/>
                  <a:pt x="25" y="23"/>
                  <a:pt x="25" y="23"/>
                </a:cubicBezTo>
                <a:cubicBezTo>
                  <a:pt x="25" y="23"/>
                  <a:pt x="25" y="23"/>
                  <a:pt x="25" y="23"/>
                </a:cubicBezTo>
                <a:cubicBezTo>
                  <a:pt x="25" y="23"/>
                  <a:pt x="25" y="23"/>
                  <a:pt x="25" y="23"/>
                </a:cubicBezTo>
                <a:cubicBezTo>
                  <a:pt x="25" y="20"/>
                  <a:pt x="25" y="18"/>
                  <a:pt x="28" y="18"/>
                </a:cubicBezTo>
                <a:cubicBezTo>
                  <a:pt x="32" y="18"/>
                  <a:pt x="32" y="20"/>
                  <a:pt x="32" y="23"/>
                </a:cubicBezTo>
                <a:cubicBezTo>
                  <a:pt x="32" y="23"/>
                  <a:pt x="32" y="23"/>
                  <a:pt x="32" y="23"/>
                </a:cubicBezTo>
                <a:cubicBezTo>
                  <a:pt x="32" y="23"/>
                  <a:pt x="32" y="23"/>
                  <a:pt x="32" y="23"/>
                </a:cubicBezTo>
                <a:cubicBezTo>
                  <a:pt x="32" y="23"/>
                  <a:pt x="32" y="23"/>
                  <a:pt x="32" y="23"/>
                </a:cubicBezTo>
                <a:cubicBezTo>
                  <a:pt x="32" y="24"/>
                  <a:pt x="31" y="25"/>
                  <a:pt x="31" y="26"/>
                </a:cubicBezTo>
                <a:cubicBezTo>
                  <a:pt x="30" y="27"/>
                  <a:pt x="29" y="28"/>
                  <a:pt x="28" y="28"/>
                </a:cubicBezTo>
                <a:close/>
                <a:moveTo>
                  <a:pt x="27" y="26"/>
                </a:moveTo>
                <a:cubicBezTo>
                  <a:pt x="27" y="27"/>
                  <a:pt x="28" y="27"/>
                  <a:pt x="28" y="27"/>
                </a:cubicBezTo>
                <a:cubicBezTo>
                  <a:pt x="29" y="27"/>
                  <a:pt x="30" y="27"/>
                  <a:pt x="30" y="26"/>
                </a:cubicBezTo>
                <a:cubicBezTo>
                  <a:pt x="31" y="25"/>
                  <a:pt x="31" y="24"/>
                  <a:pt x="31" y="23"/>
                </a:cubicBezTo>
                <a:cubicBezTo>
                  <a:pt x="31" y="22"/>
                  <a:pt x="31" y="22"/>
                  <a:pt x="31" y="22"/>
                </a:cubicBezTo>
                <a:cubicBezTo>
                  <a:pt x="31" y="22"/>
                  <a:pt x="31" y="22"/>
                  <a:pt x="31" y="22"/>
                </a:cubicBezTo>
                <a:cubicBezTo>
                  <a:pt x="31" y="21"/>
                  <a:pt x="31" y="21"/>
                  <a:pt x="31" y="21"/>
                </a:cubicBezTo>
                <a:cubicBezTo>
                  <a:pt x="31" y="20"/>
                  <a:pt x="30" y="21"/>
                  <a:pt x="30" y="21"/>
                </a:cubicBezTo>
                <a:cubicBezTo>
                  <a:pt x="29" y="21"/>
                  <a:pt x="29" y="21"/>
                  <a:pt x="28" y="21"/>
                </a:cubicBezTo>
                <a:cubicBezTo>
                  <a:pt x="28" y="21"/>
                  <a:pt x="28" y="21"/>
                  <a:pt x="27" y="21"/>
                </a:cubicBezTo>
                <a:cubicBezTo>
                  <a:pt x="27" y="21"/>
                  <a:pt x="27" y="21"/>
                  <a:pt x="27" y="21"/>
                </a:cubicBezTo>
                <a:cubicBezTo>
                  <a:pt x="27" y="21"/>
                  <a:pt x="26" y="20"/>
                  <a:pt x="26" y="21"/>
                </a:cubicBezTo>
                <a:cubicBezTo>
                  <a:pt x="26" y="21"/>
                  <a:pt x="26" y="21"/>
                  <a:pt x="26" y="22"/>
                </a:cubicBezTo>
                <a:cubicBezTo>
                  <a:pt x="26" y="22"/>
                  <a:pt x="26" y="22"/>
                  <a:pt x="26" y="22"/>
                </a:cubicBezTo>
                <a:cubicBezTo>
                  <a:pt x="26" y="23"/>
                  <a:pt x="26" y="23"/>
                  <a:pt x="26" y="23"/>
                </a:cubicBezTo>
                <a:cubicBezTo>
                  <a:pt x="26" y="24"/>
                  <a:pt x="26" y="25"/>
                  <a:pt x="27" y="26"/>
                </a:cubicBezTo>
                <a:close/>
                <a:moveTo>
                  <a:pt x="6" y="28"/>
                </a:moveTo>
                <a:cubicBezTo>
                  <a:pt x="5" y="28"/>
                  <a:pt x="4" y="27"/>
                  <a:pt x="4" y="26"/>
                </a:cubicBezTo>
                <a:cubicBezTo>
                  <a:pt x="3" y="25"/>
                  <a:pt x="3" y="24"/>
                  <a:pt x="3" y="23"/>
                </a:cubicBezTo>
                <a:cubicBezTo>
                  <a:pt x="3" y="23"/>
                  <a:pt x="3" y="23"/>
                  <a:pt x="3" y="23"/>
                </a:cubicBezTo>
                <a:cubicBezTo>
                  <a:pt x="3" y="23"/>
                  <a:pt x="3" y="23"/>
                  <a:pt x="3" y="23"/>
                </a:cubicBezTo>
                <a:cubicBezTo>
                  <a:pt x="3" y="23"/>
                  <a:pt x="3" y="23"/>
                  <a:pt x="3" y="23"/>
                </a:cubicBezTo>
                <a:cubicBezTo>
                  <a:pt x="3" y="20"/>
                  <a:pt x="2" y="18"/>
                  <a:pt x="6" y="18"/>
                </a:cubicBezTo>
                <a:cubicBezTo>
                  <a:pt x="10" y="18"/>
                  <a:pt x="9" y="20"/>
                  <a:pt x="9" y="23"/>
                </a:cubicBezTo>
                <a:cubicBezTo>
                  <a:pt x="9" y="23"/>
                  <a:pt x="9" y="23"/>
                  <a:pt x="9" y="23"/>
                </a:cubicBezTo>
                <a:cubicBezTo>
                  <a:pt x="9" y="23"/>
                  <a:pt x="9" y="23"/>
                  <a:pt x="9" y="23"/>
                </a:cubicBezTo>
                <a:cubicBezTo>
                  <a:pt x="9" y="23"/>
                  <a:pt x="9" y="23"/>
                  <a:pt x="9" y="23"/>
                </a:cubicBezTo>
                <a:cubicBezTo>
                  <a:pt x="9" y="24"/>
                  <a:pt x="9" y="25"/>
                  <a:pt x="8" y="26"/>
                </a:cubicBezTo>
                <a:cubicBezTo>
                  <a:pt x="8" y="27"/>
                  <a:pt x="7" y="28"/>
                  <a:pt x="6" y="28"/>
                </a:cubicBezTo>
                <a:close/>
                <a:moveTo>
                  <a:pt x="4" y="26"/>
                </a:moveTo>
                <a:cubicBezTo>
                  <a:pt x="4" y="27"/>
                  <a:pt x="5" y="27"/>
                  <a:pt x="6" y="27"/>
                </a:cubicBezTo>
                <a:cubicBezTo>
                  <a:pt x="7" y="27"/>
                  <a:pt x="7" y="27"/>
                  <a:pt x="8" y="26"/>
                </a:cubicBezTo>
                <a:cubicBezTo>
                  <a:pt x="8" y="25"/>
                  <a:pt x="9" y="24"/>
                  <a:pt x="9" y="23"/>
                </a:cubicBezTo>
                <a:cubicBezTo>
                  <a:pt x="9" y="22"/>
                  <a:pt x="9" y="22"/>
                  <a:pt x="9" y="22"/>
                </a:cubicBezTo>
                <a:cubicBezTo>
                  <a:pt x="8" y="22"/>
                  <a:pt x="8" y="22"/>
                  <a:pt x="8" y="22"/>
                </a:cubicBezTo>
                <a:cubicBezTo>
                  <a:pt x="8" y="21"/>
                  <a:pt x="8" y="21"/>
                  <a:pt x="8" y="21"/>
                </a:cubicBezTo>
                <a:cubicBezTo>
                  <a:pt x="8" y="20"/>
                  <a:pt x="8" y="21"/>
                  <a:pt x="7" y="21"/>
                </a:cubicBezTo>
                <a:cubicBezTo>
                  <a:pt x="7" y="21"/>
                  <a:pt x="6" y="21"/>
                  <a:pt x="6" y="21"/>
                </a:cubicBezTo>
                <a:cubicBezTo>
                  <a:pt x="5" y="21"/>
                  <a:pt x="5" y="21"/>
                  <a:pt x="5" y="21"/>
                </a:cubicBezTo>
                <a:cubicBezTo>
                  <a:pt x="5" y="21"/>
                  <a:pt x="5" y="21"/>
                  <a:pt x="5" y="21"/>
                </a:cubicBezTo>
                <a:cubicBezTo>
                  <a:pt x="4" y="21"/>
                  <a:pt x="4" y="20"/>
                  <a:pt x="3" y="21"/>
                </a:cubicBezTo>
                <a:cubicBezTo>
                  <a:pt x="3" y="21"/>
                  <a:pt x="3" y="21"/>
                  <a:pt x="3" y="22"/>
                </a:cubicBezTo>
                <a:cubicBezTo>
                  <a:pt x="3" y="22"/>
                  <a:pt x="3" y="22"/>
                  <a:pt x="3" y="22"/>
                </a:cubicBezTo>
                <a:cubicBezTo>
                  <a:pt x="3" y="23"/>
                  <a:pt x="3" y="23"/>
                  <a:pt x="3" y="23"/>
                </a:cubicBezTo>
                <a:cubicBezTo>
                  <a:pt x="3" y="24"/>
                  <a:pt x="3" y="25"/>
                  <a:pt x="4" y="26"/>
                </a:cubicBezTo>
                <a:close/>
                <a:moveTo>
                  <a:pt x="35" y="34"/>
                </a:moveTo>
                <a:cubicBezTo>
                  <a:pt x="35" y="32"/>
                  <a:pt x="35" y="32"/>
                  <a:pt x="35" y="32"/>
                </a:cubicBezTo>
                <a:cubicBezTo>
                  <a:pt x="35" y="30"/>
                  <a:pt x="33" y="29"/>
                  <a:pt x="31" y="29"/>
                </a:cubicBezTo>
                <a:cubicBezTo>
                  <a:pt x="31" y="31"/>
                  <a:pt x="30" y="32"/>
                  <a:pt x="29" y="34"/>
                </a:cubicBezTo>
                <a:cubicBezTo>
                  <a:pt x="29" y="31"/>
                  <a:pt x="29" y="31"/>
                  <a:pt x="29" y="31"/>
                </a:cubicBezTo>
                <a:cubicBezTo>
                  <a:pt x="29" y="31"/>
                  <a:pt x="29" y="31"/>
                  <a:pt x="29" y="31"/>
                </a:cubicBezTo>
                <a:cubicBezTo>
                  <a:pt x="29" y="30"/>
                  <a:pt x="29" y="30"/>
                  <a:pt x="29" y="30"/>
                </a:cubicBezTo>
                <a:cubicBezTo>
                  <a:pt x="29" y="30"/>
                  <a:pt x="29" y="30"/>
                  <a:pt x="29" y="30"/>
                </a:cubicBezTo>
                <a:cubicBezTo>
                  <a:pt x="29" y="30"/>
                  <a:pt x="29" y="30"/>
                  <a:pt x="29" y="30"/>
                </a:cubicBezTo>
                <a:cubicBezTo>
                  <a:pt x="29" y="30"/>
                  <a:pt x="28" y="30"/>
                  <a:pt x="28" y="30"/>
                </a:cubicBezTo>
                <a:cubicBezTo>
                  <a:pt x="28" y="30"/>
                  <a:pt x="28" y="30"/>
                  <a:pt x="28" y="30"/>
                </a:cubicBezTo>
                <a:cubicBezTo>
                  <a:pt x="28" y="30"/>
                  <a:pt x="28" y="30"/>
                  <a:pt x="28" y="30"/>
                </a:cubicBezTo>
                <a:cubicBezTo>
                  <a:pt x="28" y="31"/>
                  <a:pt x="28" y="31"/>
                  <a:pt x="28" y="31"/>
                </a:cubicBezTo>
                <a:cubicBezTo>
                  <a:pt x="28" y="31"/>
                  <a:pt x="28" y="31"/>
                  <a:pt x="28" y="31"/>
                </a:cubicBezTo>
                <a:cubicBezTo>
                  <a:pt x="28" y="34"/>
                  <a:pt x="28" y="34"/>
                  <a:pt x="28" y="34"/>
                </a:cubicBezTo>
                <a:cubicBezTo>
                  <a:pt x="27" y="32"/>
                  <a:pt x="26" y="31"/>
                  <a:pt x="26" y="29"/>
                </a:cubicBezTo>
                <a:cubicBezTo>
                  <a:pt x="24" y="29"/>
                  <a:pt x="22" y="30"/>
                  <a:pt x="22" y="32"/>
                </a:cubicBezTo>
                <a:cubicBezTo>
                  <a:pt x="22" y="32"/>
                  <a:pt x="22" y="33"/>
                  <a:pt x="22" y="34"/>
                </a:cubicBezTo>
                <a:cubicBezTo>
                  <a:pt x="22" y="34"/>
                  <a:pt x="23" y="35"/>
                  <a:pt x="23" y="35"/>
                </a:cubicBezTo>
                <a:cubicBezTo>
                  <a:pt x="27" y="35"/>
                  <a:pt x="30" y="35"/>
                  <a:pt x="34" y="35"/>
                </a:cubicBezTo>
                <a:cubicBezTo>
                  <a:pt x="34" y="35"/>
                  <a:pt x="35" y="34"/>
                  <a:pt x="35" y="34"/>
                </a:cubicBezTo>
                <a:close/>
                <a:moveTo>
                  <a:pt x="12" y="34"/>
                </a:moveTo>
                <a:cubicBezTo>
                  <a:pt x="12" y="32"/>
                  <a:pt x="12" y="32"/>
                  <a:pt x="12" y="32"/>
                </a:cubicBezTo>
                <a:cubicBezTo>
                  <a:pt x="12" y="30"/>
                  <a:pt x="11" y="29"/>
                  <a:pt x="9" y="29"/>
                </a:cubicBezTo>
                <a:cubicBezTo>
                  <a:pt x="8" y="31"/>
                  <a:pt x="7" y="32"/>
                  <a:pt x="7" y="34"/>
                </a:cubicBezTo>
                <a:cubicBezTo>
                  <a:pt x="6" y="31"/>
                  <a:pt x="6" y="31"/>
                  <a:pt x="6" y="31"/>
                </a:cubicBezTo>
                <a:cubicBezTo>
                  <a:pt x="6" y="31"/>
                  <a:pt x="6" y="31"/>
                  <a:pt x="6" y="31"/>
                </a:cubicBezTo>
                <a:cubicBezTo>
                  <a:pt x="7" y="30"/>
                  <a:pt x="7" y="30"/>
                  <a:pt x="7" y="30"/>
                </a:cubicBezTo>
                <a:cubicBezTo>
                  <a:pt x="7" y="30"/>
                  <a:pt x="7" y="30"/>
                  <a:pt x="7" y="30"/>
                </a:cubicBezTo>
                <a:cubicBezTo>
                  <a:pt x="7" y="30"/>
                  <a:pt x="7" y="30"/>
                  <a:pt x="6" y="30"/>
                </a:cubicBezTo>
                <a:cubicBezTo>
                  <a:pt x="6" y="30"/>
                  <a:pt x="6" y="30"/>
                  <a:pt x="5" y="30"/>
                </a:cubicBezTo>
                <a:cubicBezTo>
                  <a:pt x="5" y="30"/>
                  <a:pt x="5" y="30"/>
                  <a:pt x="5" y="30"/>
                </a:cubicBezTo>
                <a:cubicBezTo>
                  <a:pt x="5" y="30"/>
                  <a:pt x="5" y="30"/>
                  <a:pt x="5" y="30"/>
                </a:cubicBezTo>
                <a:cubicBezTo>
                  <a:pt x="6" y="31"/>
                  <a:pt x="6" y="31"/>
                  <a:pt x="6" y="31"/>
                </a:cubicBezTo>
                <a:cubicBezTo>
                  <a:pt x="6" y="31"/>
                  <a:pt x="6" y="31"/>
                  <a:pt x="6" y="31"/>
                </a:cubicBezTo>
                <a:cubicBezTo>
                  <a:pt x="5" y="34"/>
                  <a:pt x="5" y="34"/>
                  <a:pt x="5" y="34"/>
                </a:cubicBezTo>
                <a:cubicBezTo>
                  <a:pt x="4" y="32"/>
                  <a:pt x="4" y="31"/>
                  <a:pt x="3" y="29"/>
                </a:cubicBezTo>
                <a:cubicBezTo>
                  <a:pt x="1" y="29"/>
                  <a:pt x="0" y="30"/>
                  <a:pt x="0" y="32"/>
                </a:cubicBezTo>
                <a:cubicBezTo>
                  <a:pt x="0" y="32"/>
                  <a:pt x="0" y="33"/>
                  <a:pt x="0" y="34"/>
                </a:cubicBezTo>
                <a:cubicBezTo>
                  <a:pt x="0" y="34"/>
                  <a:pt x="0" y="35"/>
                  <a:pt x="1" y="35"/>
                </a:cubicBezTo>
                <a:cubicBezTo>
                  <a:pt x="4" y="35"/>
                  <a:pt x="8" y="35"/>
                  <a:pt x="11" y="35"/>
                </a:cubicBezTo>
                <a:cubicBezTo>
                  <a:pt x="12" y="35"/>
                  <a:pt x="12" y="34"/>
                  <a:pt x="12" y="34"/>
                </a:cubicBezTo>
                <a:close/>
                <a:moveTo>
                  <a:pt x="23" y="15"/>
                </a:moveTo>
                <a:cubicBezTo>
                  <a:pt x="23" y="13"/>
                  <a:pt x="23" y="13"/>
                  <a:pt x="23" y="13"/>
                </a:cubicBezTo>
                <a:cubicBezTo>
                  <a:pt x="23" y="11"/>
                  <a:pt x="22" y="11"/>
                  <a:pt x="20" y="10"/>
                </a:cubicBezTo>
                <a:cubicBezTo>
                  <a:pt x="19" y="12"/>
                  <a:pt x="19" y="13"/>
                  <a:pt x="18" y="15"/>
                </a:cubicBezTo>
                <a:cubicBezTo>
                  <a:pt x="17" y="12"/>
                  <a:pt x="17" y="12"/>
                  <a:pt x="17" y="12"/>
                </a:cubicBezTo>
                <a:cubicBezTo>
                  <a:pt x="17" y="12"/>
                  <a:pt x="17" y="12"/>
                  <a:pt x="17" y="12"/>
                </a:cubicBezTo>
                <a:cubicBezTo>
                  <a:pt x="18" y="11"/>
                  <a:pt x="18" y="11"/>
                  <a:pt x="18" y="11"/>
                </a:cubicBezTo>
                <a:cubicBezTo>
                  <a:pt x="18" y="11"/>
                  <a:pt x="18" y="11"/>
                  <a:pt x="18" y="11"/>
                </a:cubicBezTo>
                <a:cubicBezTo>
                  <a:pt x="18" y="11"/>
                  <a:pt x="18" y="11"/>
                  <a:pt x="18" y="11"/>
                </a:cubicBezTo>
                <a:cubicBezTo>
                  <a:pt x="17" y="11"/>
                  <a:pt x="17" y="11"/>
                  <a:pt x="17" y="11"/>
                </a:cubicBezTo>
                <a:cubicBezTo>
                  <a:pt x="17" y="11"/>
                  <a:pt x="17" y="11"/>
                  <a:pt x="17" y="11"/>
                </a:cubicBezTo>
                <a:cubicBezTo>
                  <a:pt x="16" y="11"/>
                  <a:pt x="16" y="11"/>
                  <a:pt x="17" y="11"/>
                </a:cubicBezTo>
                <a:cubicBezTo>
                  <a:pt x="17" y="12"/>
                  <a:pt x="17" y="12"/>
                  <a:pt x="17" y="12"/>
                </a:cubicBezTo>
                <a:cubicBezTo>
                  <a:pt x="17" y="12"/>
                  <a:pt x="17" y="12"/>
                  <a:pt x="17" y="12"/>
                </a:cubicBezTo>
                <a:cubicBezTo>
                  <a:pt x="17" y="15"/>
                  <a:pt x="17" y="15"/>
                  <a:pt x="17" y="15"/>
                </a:cubicBezTo>
                <a:cubicBezTo>
                  <a:pt x="16" y="13"/>
                  <a:pt x="15" y="13"/>
                  <a:pt x="14" y="10"/>
                </a:cubicBezTo>
                <a:cubicBezTo>
                  <a:pt x="12" y="11"/>
                  <a:pt x="11" y="11"/>
                  <a:pt x="11" y="13"/>
                </a:cubicBezTo>
                <a:cubicBezTo>
                  <a:pt x="11" y="14"/>
                  <a:pt x="11" y="14"/>
                  <a:pt x="11" y="15"/>
                </a:cubicBezTo>
                <a:cubicBezTo>
                  <a:pt x="11" y="16"/>
                  <a:pt x="11" y="16"/>
                  <a:pt x="12" y="16"/>
                </a:cubicBezTo>
                <a:cubicBezTo>
                  <a:pt x="15" y="16"/>
                  <a:pt x="19" y="16"/>
                  <a:pt x="22" y="16"/>
                </a:cubicBezTo>
                <a:cubicBezTo>
                  <a:pt x="23" y="16"/>
                  <a:pt x="23" y="16"/>
                  <a:pt x="23" y="15"/>
                </a:cubicBezTo>
                <a:close/>
                <a:moveTo>
                  <a:pt x="16" y="21"/>
                </a:moveTo>
                <a:cubicBezTo>
                  <a:pt x="16" y="21"/>
                  <a:pt x="15" y="21"/>
                  <a:pt x="15" y="21"/>
                </a:cubicBezTo>
                <a:cubicBezTo>
                  <a:pt x="14" y="22"/>
                  <a:pt x="14" y="23"/>
                  <a:pt x="14" y="24"/>
                </a:cubicBezTo>
                <a:cubicBezTo>
                  <a:pt x="14" y="24"/>
                  <a:pt x="14" y="25"/>
                  <a:pt x="14" y="26"/>
                </a:cubicBezTo>
                <a:cubicBezTo>
                  <a:pt x="12" y="27"/>
                  <a:pt x="12" y="27"/>
                  <a:pt x="12" y="27"/>
                </a:cubicBezTo>
                <a:cubicBezTo>
                  <a:pt x="12" y="27"/>
                  <a:pt x="12" y="28"/>
                  <a:pt x="12" y="28"/>
                </a:cubicBezTo>
                <a:cubicBezTo>
                  <a:pt x="13" y="28"/>
                  <a:pt x="13" y="28"/>
                  <a:pt x="13" y="28"/>
                </a:cubicBezTo>
                <a:cubicBezTo>
                  <a:pt x="13" y="28"/>
                  <a:pt x="13" y="28"/>
                  <a:pt x="13" y="28"/>
                </a:cubicBezTo>
                <a:cubicBezTo>
                  <a:pt x="15" y="27"/>
                  <a:pt x="15" y="27"/>
                  <a:pt x="15" y="27"/>
                </a:cubicBezTo>
                <a:cubicBezTo>
                  <a:pt x="16" y="27"/>
                  <a:pt x="16" y="27"/>
                  <a:pt x="17" y="27"/>
                </a:cubicBezTo>
                <a:cubicBezTo>
                  <a:pt x="18" y="27"/>
                  <a:pt x="19" y="27"/>
                  <a:pt x="19" y="27"/>
                </a:cubicBezTo>
                <a:cubicBezTo>
                  <a:pt x="21" y="28"/>
                  <a:pt x="21" y="28"/>
                  <a:pt x="21" y="28"/>
                </a:cubicBezTo>
                <a:cubicBezTo>
                  <a:pt x="21" y="28"/>
                  <a:pt x="21" y="28"/>
                  <a:pt x="22" y="28"/>
                </a:cubicBezTo>
                <a:cubicBezTo>
                  <a:pt x="22" y="28"/>
                  <a:pt x="22" y="28"/>
                  <a:pt x="22" y="28"/>
                </a:cubicBezTo>
                <a:cubicBezTo>
                  <a:pt x="22" y="28"/>
                  <a:pt x="22" y="27"/>
                  <a:pt x="22" y="27"/>
                </a:cubicBezTo>
                <a:cubicBezTo>
                  <a:pt x="20" y="25"/>
                  <a:pt x="20" y="25"/>
                  <a:pt x="20" y="25"/>
                </a:cubicBezTo>
                <a:cubicBezTo>
                  <a:pt x="20" y="25"/>
                  <a:pt x="21" y="24"/>
                  <a:pt x="21" y="24"/>
                </a:cubicBezTo>
                <a:cubicBezTo>
                  <a:pt x="21" y="23"/>
                  <a:pt x="20" y="22"/>
                  <a:pt x="20" y="21"/>
                </a:cubicBezTo>
                <a:cubicBezTo>
                  <a:pt x="19" y="21"/>
                  <a:pt x="18" y="21"/>
                  <a:pt x="18" y="21"/>
                </a:cubicBezTo>
                <a:cubicBezTo>
                  <a:pt x="18" y="18"/>
                  <a:pt x="18" y="18"/>
                  <a:pt x="18" y="18"/>
                </a:cubicBezTo>
                <a:cubicBezTo>
                  <a:pt x="18" y="18"/>
                  <a:pt x="18" y="18"/>
                  <a:pt x="18" y="18"/>
                </a:cubicBezTo>
                <a:cubicBezTo>
                  <a:pt x="17" y="18"/>
                  <a:pt x="17" y="18"/>
                  <a:pt x="17" y="18"/>
                </a:cubicBezTo>
                <a:cubicBezTo>
                  <a:pt x="17" y="18"/>
                  <a:pt x="16" y="18"/>
                  <a:pt x="16" y="18"/>
                </a:cubicBezTo>
                <a:lnTo>
                  <a:pt x="16" y="21"/>
                </a:lnTo>
                <a:close/>
              </a:path>
            </a:pathLst>
          </a:custGeom>
          <a:solidFill>
            <a:schemeClr val="tx1">
              <a:lumMod val="75000"/>
              <a:lumOff val="25000"/>
            </a:schemeClr>
          </a:solidFill>
          <a:ln>
            <a:noFill/>
          </a:ln>
        </p:spPr>
        <p:txBody>
          <a:bodyPr vert="horz" wrap="square" lIns="243778" tIns="121888" rIns="243778" bIns="121888" numCol="1" anchor="t" anchorCtr="0" compatLnSpc="1">
            <a:prstTxWarp prst="textNoShape">
              <a:avLst/>
            </a:prstTxWarp>
          </a:bodyPr>
          <a:lstStyle/>
          <a:p>
            <a:endParaRPr lang="en-US" sz="3732"/>
          </a:p>
        </p:txBody>
      </p:sp>
      <p:sp>
        <p:nvSpPr>
          <p:cNvPr id="237" name="Freeform 263"/>
          <p:cNvSpPr>
            <a:spLocks noEditPoints="1"/>
          </p:cNvSpPr>
          <p:nvPr/>
        </p:nvSpPr>
        <p:spPr bwMode="auto">
          <a:xfrm>
            <a:off x="11211323" y="6257494"/>
            <a:ext cx="633424" cy="633424"/>
          </a:xfrm>
          <a:custGeom>
            <a:avLst/>
            <a:gdLst>
              <a:gd name="T0" fmla="*/ 30 w 33"/>
              <a:gd name="T1" fmla="*/ 27 h 33"/>
              <a:gd name="T2" fmla="*/ 27 w 33"/>
              <a:gd name="T3" fmla="*/ 29 h 33"/>
              <a:gd name="T4" fmla="*/ 28 w 33"/>
              <a:gd name="T5" fmla="*/ 28 h 33"/>
              <a:gd name="T6" fmla="*/ 26 w 33"/>
              <a:gd name="T7" fmla="*/ 28 h 33"/>
              <a:gd name="T8" fmla="*/ 26 w 33"/>
              <a:gd name="T9" fmla="*/ 32 h 33"/>
              <a:gd name="T10" fmla="*/ 21 w 33"/>
              <a:gd name="T11" fmla="*/ 32 h 33"/>
              <a:gd name="T12" fmla="*/ 33 w 33"/>
              <a:gd name="T13" fmla="*/ 32 h 33"/>
              <a:gd name="T14" fmla="*/ 24 w 33"/>
              <a:gd name="T15" fmla="*/ 21 h 33"/>
              <a:gd name="T16" fmla="*/ 24 w 33"/>
              <a:gd name="T17" fmla="*/ 21 h 33"/>
              <a:gd name="T18" fmla="*/ 30 w 33"/>
              <a:gd name="T19" fmla="*/ 21 h 33"/>
              <a:gd name="T20" fmla="*/ 29 w 33"/>
              <a:gd name="T21" fmla="*/ 24 h 33"/>
              <a:gd name="T22" fmla="*/ 27 w 33"/>
              <a:gd name="T23" fmla="*/ 25 h 33"/>
              <a:gd name="T24" fmla="*/ 30 w 33"/>
              <a:gd name="T25" fmla="*/ 20 h 33"/>
              <a:gd name="T26" fmla="*/ 28 w 33"/>
              <a:gd name="T27" fmla="*/ 19 h 33"/>
              <a:gd name="T28" fmla="*/ 26 w 33"/>
              <a:gd name="T29" fmla="*/ 19 h 33"/>
              <a:gd name="T30" fmla="*/ 24 w 33"/>
              <a:gd name="T31" fmla="*/ 20 h 33"/>
              <a:gd name="T32" fmla="*/ 7 w 33"/>
              <a:gd name="T33" fmla="*/ 9 h 33"/>
              <a:gd name="T34" fmla="*/ 3 w 33"/>
              <a:gd name="T35" fmla="*/ 5 h 33"/>
              <a:gd name="T36" fmla="*/ 7 w 33"/>
              <a:gd name="T37" fmla="*/ 0 h 33"/>
              <a:gd name="T38" fmla="*/ 10 w 33"/>
              <a:gd name="T39" fmla="*/ 5 h 33"/>
              <a:gd name="T40" fmla="*/ 7 w 33"/>
              <a:gd name="T41" fmla="*/ 9 h 33"/>
              <a:gd name="T42" fmla="*/ 8 w 33"/>
              <a:gd name="T43" fmla="*/ 7 h 33"/>
              <a:gd name="T44" fmla="*/ 9 w 33"/>
              <a:gd name="T45" fmla="*/ 3 h 33"/>
              <a:gd name="T46" fmla="*/ 7 w 33"/>
              <a:gd name="T47" fmla="*/ 2 h 33"/>
              <a:gd name="T48" fmla="*/ 4 w 33"/>
              <a:gd name="T49" fmla="*/ 2 h 33"/>
              <a:gd name="T50" fmla="*/ 4 w 33"/>
              <a:gd name="T51" fmla="*/ 5 h 33"/>
              <a:gd name="T52" fmla="*/ 13 w 33"/>
              <a:gd name="T53" fmla="*/ 13 h 33"/>
              <a:gd name="T54" fmla="*/ 7 w 33"/>
              <a:gd name="T55" fmla="*/ 12 h 33"/>
              <a:gd name="T56" fmla="*/ 7 w 33"/>
              <a:gd name="T57" fmla="*/ 11 h 33"/>
              <a:gd name="T58" fmla="*/ 6 w 33"/>
              <a:gd name="T59" fmla="*/ 11 h 33"/>
              <a:gd name="T60" fmla="*/ 6 w 33"/>
              <a:gd name="T61" fmla="*/ 12 h 33"/>
              <a:gd name="T62" fmla="*/ 0 w 33"/>
              <a:gd name="T63" fmla="*/ 13 h 33"/>
              <a:gd name="T64" fmla="*/ 12 w 33"/>
              <a:gd name="T65" fmla="*/ 16 h 33"/>
              <a:gd name="T66" fmla="*/ 15 w 33"/>
              <a:gd name="T67" fmla="*/ 28 h 33"/>
              <a:gd name="T68" fmla="*/ 15 w 33"/>
              <a:gd name="T69" fmla="*/ 29 h 33"/>
              <a:gd name="T70" fmla="*/ 19 w 33"/>
              <a:gd name="T71" fmla="*/ 26 h 33"/>
              <a:gd name="T72" fmla="*/ 15 w 33"/>
              <a:gd name="T73" fmla="*/ 23 h 33"/>
              <a:gd name="T74" fmla="*/ 15 w 33"/>
              <a:gd name="T75" fmla="*/ 25 h 33"/>
              <a:gd name="T76" fmla="*/ 7 w 33"/>
              <a:gd name="T77" fmla="*/ 22 h 33"/>
              <a:gd name="T78" fmla="*/ 19 w 33"/>
              <a:gd name="T79" fmla="*/ 6 h 33"/>
              <a:gd name="T80" fmla="*/ 19 w 33"/>
              <a:gd name="T81" fmla="*/ 5 h 33"/>
              <a:gd name="T82" fmla="*/ 14 w 33"/>
              <a:gd name="T83" fmla="*/ 8 h 33"/>
              <a:gd name="T84" fmla="*/ 19 w 33"/>
              <a:gd name="T85" fmla="*/ 11 h 33"/>
              <a:gd name="T86" fmla="*/ 19 w 33"/>
              <a:gd name="T87" fmla="*/ 9 h 33"/>
              <a:gd name="T88" fmla="*/ 20 w 33"/>
              <a:gd name="T89" fmla="*/ 9 h 33"/>
              <a:gd name="T90" fmla="*/ 19 w 33"/>
              <a:gd name="T91" fmla="*/ 6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3" h="33">
                <a:moveTo>
                  <a:pt x="33" y="32"/>
                </a:moveTo>
                <a:cubicBezTo>
                  <a:pt x="33" y="31"/>
                  <a:pt x="33" y="30"/>
                  <a:pt x="33" y="30"/>
                </a:cubicBezTo>
                <a:cubicBezTo>
                  <a:pt x="33" y="28"/>
                  <a:pt x="32" y="27"/>
                  <a:pt x="30" y="27"/>
                </a:cubicBezTo>
                <a:cubicBezTo>
                  <a:pt x="29" y="29"/>
                  <a:pt x="29" y="30"/>
                  <a:pt x="28" y="32"/>
                </a:cubicBezTo>
                <a:cubicBezTo>
                  <a:pt x="27" y="29"/>
                  <a:pt x="27" y="29"/>
                  <a:pt x="27" y="29"/>
                </a:cubicBezTo>
                <a:cubicBezTo>
                  <a:pt x="27" y="29"/>
                  <a:pt x="27" y="29"/>
                  <a:pt x="27" y="29"/>
                </a:cubicBezTo>
                <a:cubicBezTo>
                  <a:pt x="28" y="28"/>
                  <a:pt x="28" y="28"/>
                  <a:pt x="28" y="28"/>
                </a:cubicBezTo>
                <a:cubicBezTo>
                  <a:pt x="28" y="28"/>
                  <a:pt x="28" y="28"/>
                  <a:pt x="28" y="28"/>
                </a:cubicBezTo>
                <a:cubicBezTo>
                  <a:pt x="28" y="28"/>
                  <a:pt x="28" y="28"/>
                  <a:pt x="28" y="28"/>
                </a:cubicBezTo>
                <a:cubicBezTo>
                  <a:pt x="27" y="28"/>
                  <a:pt x="27" y="28"/>
                  <a:pt x="26" y="28"/>
                </a:cubicBezTo>
                <a:cubicBezTo>
                  <a:pt x="26" y="28"/>
                  <a:pt x="26" y="28"/>
                  <a:pt x="26" y="28"/>
                </a:cubicBezTo>
                <a:cubicBezTo>
                  <a:pt x="26" y="28"/>
                  <a:pt x="26" y="28"/>
                  <a:pt x="26" y="28"/>
                </a:cubicBezTo>
                <a:cubicBezTo>
                  <a:pt x="27" y="29"/>
                  <a:pt x="27" y="29"/>
                  <a:pt x="27" y="29"/>
                </a:cubicBezTo>
                <a:cubicBezTo>
                  <a:pt x="27" y="29"/>
                  <a:pt x="27" y="29"/>
                  <a:pt x="27" y="29"/>
                </a:cubicBezTo>
                <a:cubicBezTo>
                  <a:pt x="26" y="32"/>
                  <a:pt x="26" y="32"/>
                  <a:pt x="26" y="32"/>
                </a:cubicBezTo>
                <a:cubicBezTo>
                  <a:pt x="25" y="30"/>
                  <a:pt x="25" y="29"/>
                  <a:pt x="24" y="27"/>
                </a:cubicBezTo>
                <a:cubicBezTo>
                  <a:pt x="22" y="27"/>
                  <a:pt x="21" y="28"/>
                  <a:pt x="21" y="30"/>
                </a:cubicBezTo>
                <a:cubicBezTo>
                  <a:pt x="21" y="30"/>
                  <a:pt x="21" y="31"/>
                  <a:pt x="21" y="32"/>
                </a:cubicBezTo>
                <a:cubicBezTo>
                  <a:pt x="21" y="32"/>
                  <a:pt x="21" y="33"/>
                  <a:pt x="22" y="33"/>
                </a:cubicBezTo>
                <a:cubicBezTo>
                  <a:pt x="25" y="33"/>
                  <a:pt x="29" y="33"/>
                  <a:pt x="32" y="33"/>
                </a:cubicBezTo>
                <a:cubicBezTo>
                  <a:pt x="33" y="33"/>
                  <a:pt x="33" y="32"/>
                  <a:pt x="33" y="32"/>
                </a:cubicBezTo>
                <a:close/>
                <a:moveTo>
                  <a:pt x="27" y="26"/>
                </a:moveTo>
                <a:cubicBezTo>
                  <a:pt x="26" y="26"/>
                  <a:pt x="25" y="25"/>
                  <a:pt x="25" y="24"/>
                </a:cubicBezTo>
                <a:cubicBezTo>
                  <a:pt x="24" y="23"/>
                  <a:pt x="24" y="22"/>
                  <a:pt x="24" y="21"/>
                </a:cubicBezTo>
                <a:cubicBezTo>
                  <a:pt x="24" y="21"/>
                  <a:pt x="24" y="21"/>
                  <a:pt x="24" y="21"/>
                </a:cubicBezTo>
                <a:cubicBezTo>
                  <a:pt x="24" y="21"/>
                  <a:pt x="24" y="21"/>
                  <a:pt x="24" y="21"/>
                </a:cubicBezTo>
                <a:cubicBezTo>
                  <a:pt x="24" y="21"/>
                  <a:pt x="24" y="21"/>
                  <a:pt x="24" y="21"/>
                </a:cubicBezTo>
                <a:cubicBezTo>
                  <a:pt x="24" y="18"/>
                  <a:pt x="23" y="16"/>
                  <a:pt x="27" y="16"/>
                </a:cubicBezTo>
                <a:cubicBezTo>
                  <a:pt x="31" y="16"/>
                  <a:pt x="30" y="18"/>
                  <a:pt x="30" y="21"/>
                </a:cubicBezTo>
                <a:cubicBezTo>
                  <a:pt x="30" y="21"/>
                  <a:pt x="30" y="21"/>
                  <a:pt x="30" y="21"/>
                </a:cubicBezTo>
                <a:cubicBezTo>
                  <a:pt x="30" y="21"/>
                  <a:pt x="30" y="21"/>
                  <a:pt x="30" y="21"/>
                </a:cubicBezTo>
                <a:cubicBezTo>
                  <a:pt x="30" y="21"/>
                  <a:pt x="30" y="21"/>
                  <a:pt x="30" y="21"/>
                </a:cubicBezTo>
                <a:cubicBezTo>
                  <a:pt x="30" y="22"/>
                  <a:pt x="30" y="23"/>
                  <a:pt x="29" y="24"/>
                </a:cubicBezTo>
                <a:cubicBezTo>
                  <a:pt x="29" y="25"/>
                  <a:pt x="28" y="26"/>
                  <a:pt x="27" y="26"/>
                </a:cubicBezTo>
                <a:close/>
                <a:moveTo>
                  <a:pt x="25" y="24"/>
                </a:moveTo>
                <a:cubicBezTo>
                  <a:pt x="26" y="25"/>
                  <a:pt x="26" y="25"/>
                  <a:pt x="27" y="25"/>
                </a:cubicBezTo>
                <a:cubicBezTo>
                  <a:pt x="28" y="25"/>
                  <a:pt x="28" y="25"/>
                  <a:pt x="29" y="24"/>
                </a:cubicBezTo>
                <a:cubicBezTo>
                  <a:pt x="30" y="23"/>
                  <a:pt x="30" y="22"/>
                  <a:pt x="30" y="21"/>
                </a:cubicBezTo>
                <a:cubicBezTo>
                  <a:pt x="30" y="20"/>
                  <a:pt x="30" y="20"/>
                  <a:pt x="30" y="20"/>
                </a:cubicBezTo>
                <a:cubicBezTo>
                  <a:pt x="30" y="20"/>
                  <a:pt x="30" y="20"/>
                  <a:pt x="30" y="20"/>
                </a:cubicBezTo>
                <a:cubicBezTo>
                  <a:pt x="30" y="19"/>
                  <a:pt x="30" y="19"/>
                  <a:pt x="29" y="19"/>
                </a:cubicBezTo>
                <a:cubicBezTo>
                  <a:pt x="29" y="18"/>
                  <a:pt x="29" y="18"/>
                  <a:pt x="28" y="19"/>
                </a:cubicBezTo>
                <a:cubicBezTo>
                  <a:pt x="28" y="19"/>
                  <a:pt x="27" y="19"/>
                  <a:pt x="27" y="19"/>
                </a:cubicBezTo>
                <a:cubicBezTo>
                  <a:pt x="27" y="19"/>
                  <a:pt x="26" y="19"/>
                  <a:pt x="26" y="19"/>
                </a:cubicBezTo>
                <a:cubicBezTo>
                  <a:pt x="26" y="19"/>
                  <a:pt x="26" y="19"/>
                  <a:pt x="26" y="19"/>
                </a:cubicBezTo>
                <a:cubicBezTo>
                  <a:pt x="25" y="18"/>
                  <a:pt x="25" y="18"/>
                  <a:pt x="25" y="19"/>
                </a:cubicBezTo>
                <a:cubicBezTo>
                  <a:pt x="24" y="19"/>
                  <a:pt x="24" y="19"/>
                  <a:pt x="24" y="20"/>
                </a:cubicBezTo>
                <a:cubicBezTo>
                  <a:pt x="24" y="20"/>
                  <a:pt x="24" y="20"/>
                  <a:pt x="24" y="20"/>
                </a:cubicBezTo>
                <a:cubicBezTo>
                  <a:pt x="24" y="21"/>
                  <a:pt x="24" y="21"/>
                  <a:pt x="24" y="21"/>
                </a:cubicBezTo>
                <a:cubicBezTo>
                  <a:pt x="24" y="22"/>
                  <a:pt x="25" y="23"/>
                  <a:pt x="25" y="24"/>
                </a:cubicBezTo>
                <a:close/>
                <a:moveTo>
                  <a:pt x="7" y="9"/>
                </a:moveTo>
                <a:cubicBezTo>
                  <a:pt x="6" y="9"/>
                  <a:pt x="5" y="8"/>
                  <a:pt x="4" y="8"/>
                </a:cubicBezTo>
                <a:cubicBezTo>
                  <a:pt x="4" y="7"/>
                  <a:pt x="3" y="6"/>
                  <a:pt x="3" y="5"/>
                </a:cubicBezTo>
                <a:cubicBezTo>
                  <a:pt x="3" y="5"/>
                  <a:pt x="3" y="5"/>
                  <a:pt x="3" y="5"/>
                </a:cubicBezTo>
                <a:cubicBezTo>
                  <a:pt x="3" y="5"/>
                  <a:pt x="3" y="5"/>
                  <a:pt x="3" y="5"/>
                </a:cubicBezTo>
                <a:cubicBezTo>
                  <a:pt x="3" y="4"/>
                  <a:pt x="3" y="4"/>
                  <a:pt x="3" y="4"/>
                </a:cubicBezTo>
                <a:cubicBezTo>
                  <a:pt x="3" y="2"/>
                  <a:pt x="3" y="0"/>
                  <a:pt x="7" y="0"/>
                </a:cubicBezTo>
                <a:cubicBezTo>
                  <a:pt x="10" y="0"/>
                  <a:pt x="10" y="2"/>
                  <a:pt x="10" y="4"/>
                </a:cubicBezTo>
                <a:cubicBezTo>
                  <a:pt x="10" y="4"/>
                  <a:pt x="10" y="4"/>
                  <a:pt x="10" y="5"/>
                </a:cubicBezTo>
                <a:cubicBezTo>
                  <a:pt x="10" y="5"/>
                  <a:pt x="10" y="5"/>
                  <a:pt x="10" y="5"/>
                </a:cubicBezTo>
                <a:cubicBezTo>
                  <a:pt x="10" y="5"/>
                  <a:pt x="10" y="5"/>
                  <a:pt x="10" y="5"/>
                </a:cubicBezTo>
                <a:cubicBezTo>
                  <a:pt x="10" y="6"/>
                  <a:pt x="9" y="7"/>
                  <a:pt x="9" y="8"/>
                </a:cubicBezTo>
                <a:cubicBezTo>
                  <a:pt x="8" y="8"/>
                  <a:pt x="7" y="9"/>
                  <a:pt x="7" y="9"/>
                </a:cubicBezTo>
                <a:close/>
                <a:moveTo>
                  <a:pt x="5" y="7"/>
                </a:moveTo>
                <a:cubicBezTo>
                  <a:pt x="5" y="8"/>
                  <a:pt x="6" y="9"/>
                  <a:pt x="7" y="9"/>
                </a:cubicBezTo>
                <a:cubicBezTo>
                  <a:pt x="7" y="9"/>
                  <a:pt x="8" y="8"/>
                  <a:pt x="8" y="7"/>
                </a:cubicBezTo>
                <a:cubicBezTo>
                  <a:pt x="9" y="7"/>
                  <a:pt x="9" y="6"/>
                  <a:pt x="9" y="5"/>
                </a:cubicBezTo>
                <a:cubicBezTo>
                  <a:pt x="9" y="4"/>
                  <a:pt x="9" y="4"/>
                  <a:pt x="9" y="4"/>
                </a:cubicBezTo>
                <a:cubicBezTo>
                  <a:pt x="9" y="4"/>
                  <a:pt x="9" y="3"/>
                  <a:pt x="9" y="3"/>
                </a:cubicBezTo>
                <a:cubicBezTo>
                  <a:pt x="9" y="3"/>
                  <a:pt x="9" y="2"/>
                  <a:pt x="9" y="2"/>
                </a:cubicBezTo>
                <a:cubicBezTo>
                  <a:pt x="9" y="2"/>
                  <a:pt x="8" y="2"/>
                  <a:pt x="8" y="2"/>
                </a:cubicBezTo>
                <a:cubicBezTo>
                  <a:pt x="7" y="2"/>
                  <a:pt x="7" y="2"/>
                  <a:pt x="7" y="2"/>
                </a:cubicBezTo>
                <a:cubicBezTo>
                  <a:pt x="6" y="2"/>
                  <a:pt x="6" y="2"/>
                  <a:pt x="5" y="2"/>
                </a:cubicBezTo>
                <a:cubicBezTo>
                  <a:pt x="5" y="2"/>
                  <a:pt x="5" y="2"/>
                  <a:pt x="5" y="2"/>
                </a:cubicBezTo>
                <a:cubicBezTo>
                  <a:pt x="5" y="2"/>
                  <a:pt x="4" y="2"/>
                  <a:pt x="4" y="2"/>
                </a:cubicBezTo>
                <a:cubicBezTo>
                  <a:pt x="4" y="2"/>
                  <a:pt x="4" y="3"/>
                  <a:pt x="4" y="3"/>
                </a:cubicBezTo>
                <a:cubicBezTo>
                  <a:pt x="4" y="3"/>
                  <a:pt x="4" y="4"/>
                  <a:pt x="4" y="4"/>
                </a:cubicBezTo>
                <a:cubicBezTo>
                  <a:pt x="4" y="5"/>
                  <a:pt x="4" y="5"/>
                  <a:pt x="4" y="5"/>
                </a:cubicBezTo>
                <a:cubicBezTo>
                  <a:pt x="4" y="6"/>
                  <a:pt x="4" y="7"/>
                  <a:pt x="5" y="7"/>
                </a:cubicBezTo>
                <a:close/>
                <a:moveTo>
                  <a:pt x="13" y="15"/>
                </a:moveTo>
                <a:cubicBezTo>
                  <a:pt x="13" y="13"/>
                  <a:pt x="13" y="13"/>
                  <a:pt x="13" y="13"/>
                </a:cubicBezTo>
                <a:cubicBezTo>
                  <a:pt x="13" y="12"/>
                  <a:pt x="11" y="11"/>
                  <a:pt x="9" y="10"/>
                </a:cubicBezTo>
                <a:cubicBezTo>
                  <a:pt x="9" y="13"/>
                  <a:pt x="8" y="14"/>
                  <a:pt x="7" y="15"/>
                </a:cubicBezTo>
                <a:cubicBezTo>
                  <a:pt x="7" y="12"/>
                  <a:pt x="7" y="12"/>
                  <a:pt x="7" y="12"/>
                </a:cubicBezTo>
                <a:cubicBezTo>
                  <a:pt x="7" y="12"/>
                  <a:pt x="7" y="12"/>
                  <a:pt x="7" y="12"/>
                </a:cubicBezTo>
                <a:cubicBezTo>
                  <a:pt x="7" y="11"/>
                  <a:pt x="7" y="11"/>
                  <a:pt x="7" y="11"/>
                </a:cubicBezTo>
                <a:cubicBezTo>
                  <a:pt x="7" y="11"/>
                  <a:pt x="7" y="11"/>
                  <a:pt x="7" y="11"/>
                </a:cubicBezTo>
                <a:cubicBezTo>
                  <a:pt x="7" y="11"/>
                  <a:pt x="7" y="11"/>
                  <a:pt x="7" y="11"/>
                </a:cubicBezTo>
                <a:cubicBezTo>
                  <a:pt x="7" y="11"/>
                  <a:pt x="6" y="11"/>
                  <a:pt x="6" y="11"/>
                </a:cubicBezTo>
                <a:cubicBezTo>
                  <a:pt x="6" y="11"/>
                  <a:pt x="6" y="11"/>
                  <a:pt x="6" y="11"/>
                </a:cubicBezTo>
                <a:cubicBezTo>
                  <a:pt x="6" y="11"/>
                  <a:pt x="6" y="11"/>
                  <a:pt x="6" y="11"/>
                </a:cubicBezTo>
                <a:cubicBezTo>
                  <a:pt x="6" y="12"/>
                  <a:pt x="6" y="12"/>
                  <a:pt x="6" y="12"/>
                </a:cubicBezTo>
                <a:cubicBezTo>
                  <a:pt x="6" y="12"/>
                  <a:pt x="6" y="12"/>
                  <a:pt x="6" y="12"/>
                </a:cubicBezTo>
                <a:cubicBezTo>
                  <a:pt x="6" y="15"/>
                  <a:pt x="6" y="15"/>
                  <a:pt x="6" y="15"/>
                </a:cubicBezTo>
                <a:cubicBezTo>
                  <a:pt x="5" y="14"/>
                  <a:pt x="4" y="13"/>
                  <a:pt x="4" y="10"/>
                </a:cubicBezTo>
                <a:cubicBezTo>
                  <a:pt x="2" y="11"/>
                  <a:pt x="0" y="12"/>
                  <a:pt x="0" y="13"/>
                </a:cubicBezTo>
                <a:cubicBezTo>
                  <a:pt x="0" y="14"/>
                  <a:pt x="0" y="15"/>
                  <a:pt x="0" y="15"/>
                </a:cubicBezTo>
                <a:cubicBezTo>
                  <a:pt x="0" y="16"/>
                  <a:pt x="1" y="16"/>
                  <a:pt x="1" y="16"/>
                </a:cubicBezTo>
                <a:cubicBezTo>
                  <a:pt x="5" y="16"/>
                  <a:pt x="8" y="16"/>
                  <a:pt x="12" y="16"/>
                </a:cubicBezTo>
                <a:cubicBezTo>
                  <a:pt x="12" y="16"/>
                  <a:pt x="13" y="16"/>
                  <a:pt x="13" y="15"/>
                </a:cubicBezTo>
                <a:close/>
                <a:moveTo>
                  <a:pt x="15" y="28"/>
                </a:moveTo>
                <a:cubicBezTo>
                  <a:pt x="15" y="28"/>
                  <a:pt x="15" y="28"/>
                  <a:pt x="15" y="28"/>
                </a:cubicBezTo>
                <a:cubicBezTo>
                  <a:pt x="15" y="28"/>
                  <a:pt x="15" y="28"/>
                  <a:pt x="15" y="28"/>
                </a:cubicBezTo>
                <a:cubicBezTo>
                  <a:pt x="15" y="29"/>
                  <a:pt x="15" y="29"/>
                  <a:pt x="15" y="29"/>
                </a:cubicBezTo>
                <a:cubicBezTo>
                  <a:pt x="15" y="29"/>
                  <a:pt x="15" y="29"/>
                  <a:pt x="15" y="29"/>
                </a:cubicBezTo>
                <a:cubicBezTo>
                  <a:pt x="15" y="29"/>
                  <a:pt x="15" y="29"/>
                  <a:pt x="15" y="29"/>
                </a:cubicBezTo>
                <a:cubicBezTo>
                  <a:pt x="16" y="28"/>
                  <a:pt x="18" y="27"/>
                  <a:pt x="19" y="26"/>
                </a:cubicBezTo>
                <a:cubicBezTo>
                  <a:pt x="19" y="26"/>
                  <a:pt x="19" y="26"/>
                  <a:pt x="19" y="26"/>
                </a:cubicBezTo>
                <a:cubicBezTo>
                  <a:pt x="19" y="26"/>
                  <a:pt x="19" y="26"/>
                  <a:pt x="19" y="26"/>
                </a:cubicBezTo>
                <a:cubicBezTo>
                  <a:pt x="15" y="23"/>
                  <a:pt x="15" y="23"/>
                  <a:pt x="15" y="23"/>
                </a:cubicBezTo>
                <a:cubicBezTo>
                  <a:pt x="15" y="23"/>
                  <a:pt x="15" y="23"/>
                  <a:pt x="15" y="23"/>
                </a:cubicBezTo>
                <a:cubicBezTo>
                  <a:pt x="15" y="23"/>
                  <a:pt x="15" y="23"/>
                  <a:pt x="15" y="23"/>
                </a:cubicBezTo>
                <a:cubicBezTo>
                  <a:pt x="15" y="25"/>
                  <a:pt x="15" y="25"/>
                  <a:pt x="15" y="25"/>
                </a:cubicBezTo>
                <a:cubicBezTo>
                  <a:pt x="15" y="25"/>
                  <a:pt x="15" y="25"/>
                  <a:pt x="15" y="25"/>
                </a:cubicBezTo>
                <a:cubicBezTo>
                  <a:pt x="15" y="25"/>
                  <a:pt x="15" y="25"/>
                  <a:pt x="15" y="25"/>
                </a:cubicBezTo>
                <a:cubicBezTo>
                  <a:pt x="14" y="25"/>
                  <a:pt x="14" y="25"/>
                  <a:pt x="13" y="25"/>
                </a:cubicBezTo>
                <a:cubicBezTo>
                  <a:pt x="10" y="25"/>
                  <a:pt x="10" y="25"/>
                  <a:pt x="7" y="22"/>
                </a:cubicBezTo>
                <a:cubicBezTo>
                  <a:pt x="7" y="27"/>
                  <a:pt x="10" y="28"/>
                  <a:pt x="13" y="28"/>
                </a:cubicBezTo>
                <a:cubicBezTo>
                  <a:pt x="14" y="28"/>
                  <a:pt x="14" y="28"/>
                  <a:pt x="15" y="28"/>
                </a:cubicBezTo>
                <a:close/>
                <a:moveTo>
                  <a:pt x="19" y="6"/>
                </a:moveTo>
                <a:cubicBezTo>
                  <a:pt x="19" y="6"/>
                  <a:pt x="19" y="6"/>
                  <a:pt x="19" y="6"/>
                </a:cubicBezTo>
                <a:cubicBezTo>
                  <a:pt x="19" y="6"/>
                  <a:pt x="19" y="6"/>
                  <a:pt x="19" y="6"/>
                </a:cubicBezTo>
                <a:cubicBezTo>
                  <a:pt x="19" y="5"/>
                  <a:pt x="19" y="5"/>
                  <a:pt x="19" y="5"/>
                </a:cubicBezTo>
                <a:cubicBezTo>
                  <a:pt x="19" y="5"/>
                  <a:pt x="19" y="5"/>
                  <a:pt x="19" y="5"/>
                </a:cubicBezTo>
                <a:cubicBezTo>
                  <a:pt x="19" y="5"/>
                  <a:pt x="19" y="5"/>
                  <a:pt x="19" y="5"/>
                </a:cubicBezTo>
                <a:cubicBezTo>
                  <a:pt x="17" y="6"/>
                  <a:pt x="16" y="7"/>
                  <a:pt x="14" y="8"/>
                </a:cubicBezTo>
                <a:cubicBezTo>
                  <a:pt x="14" y="8"/>
                  <a:pt x="14" y="8"/>
                  <a:pt x="14" y="8"/>
                </a:cubicBezTo>
                <a:cubicBezTo>
                  <a:pt x="14" y="8"/>
                  <a:pt x="14" y="8"/>
                  <a:pt x="14" y="8"/>
                </a:cubicBezTo>
                <a:cubicBezTo>
                  <a:pt x="19" y="11"/>
                  <a:pt x="19" y="11"/>
                  <a:pt x="19" y="11"/>
                </a:cubicBezTo>
                <a:cubicBezTo>
                  <a:pt x="19" y="11"/>
                  <a:pt x="19" y="11"/>
                  <a:pt x="19" y="11"/>
                </a:cubicBezTo>
                <a:cubicBezTo>
                  <a:pt x="19" y="11"/>
                  <a:pt x="19" y="11"/>
                  <a:pt x="19" y="11"/>
                </a:cubicBezTo>
                <a:cubicBezTo>
                  <a:pt x="19" y="9"/>
                  <a:pt x="19" y="9"/>
                  <a:pt x="19" y="9"/>
                </a:cubicBezTo>
                <a:cubicBezTo>
                  <a:pt x="19" y="9"/>
                  <a:pt x="19" y="9"/>
                  <a:pt x="19" y="9"/>
                </a:cubicBezTo>
                <a:cubicBezTo>
                  <a:pt x="19" y="9"/>
                  <a:pt x="19" y="9"/>
                  <a:pt x="19" y="9"/>
                </a:cubicBezTo>
                <a:cubicBezTo>
                  <a:pt x="19" y="9"/>
                  <a:pt x="20" y="9"/>
                  <a:pt x="20" y="9"/>
                </a:cubicBezTo>
                <a:cubicBezTo>
                  <a:pt x="24" y="9"/>
                  <a:pt x="24" y="9"/>
                  <a:pt x="26" y="12"/>
                </a:cubicBezTo>
                <a:cubicBezTo>
                  <a:pt x="26" y="9"/>
                  <a:pt x="25" y="6"/>
                  <a:pt x="21" y="6"/>
                </a:cubicBezTo>
                <a:cubicBezTo>
                  <a:pt x="20" y="6"/>
                  <a:pt x="20" y="6"/>
                  <a:pt x="19" y="6"/>
                </a:cubicBezTo>
                <a:close/>
              </a:path>
            </a:pathLst>
          </a:custGeom>
          <a:solidFill>
            <a:schemeClr val="tx1">
              <a:lumMod val="75000"/>
              <a:lumOff val="25000"/>
            </a:schemeClr>
          </a:solidFill>
          <a:ln>
            <a:noFill/>
          </a:ln>
        </p:spPr>
        <p:txBody>
          <a:bodyPr vert="horz" wrap="square" lIns="243778" tIns="121888" rIns="243778" bIns="121888" numCol="1" anchor="t" anchorCtr="0" compatLnSpc="1">
            <a:prstTxWarp prst="textNoShape">
              <a:avLst/>
            </a:prstTxWarp>
          </a:bodyPr>
          <a:lstStyle/>
          <a:p>
            <a:endParaRPr lang="en-US" sz="3732"/>
          </a:p>
        </p:txBody>
      </p:sp>
      <p:sp>
        <p:nvSpPr>
          <p:cNvPr id="238" name="Freeform 264"/>
          <p:cNvSpPr>
            <a:spLocks noEditPoints="1"/>
          </p:cNvSpPr>
          <p:nvPr/>
        </p:nvSpPr>
        <p:spPr bwMode="auto">
          <a:xfrm>
            <a:off x="12517986" y="6239394"/>
            <a:ext cx="517598" cy="633424"/>
          </a:xfrm>
          <a:custGeom>
            <a:avLst/>
            <a:gdLst>
              <a:gd name="T0" fmla="*/ 19 w 27"/>
              <a:gd name="T1" fmla="*/ 28 h 33"/>
              <a:gd name="T2" fmla="*/ 19 w 27"/>
              <a:gd name="T3" fmla="*/ 31 h 33"/>
              <a:gd name="T4" fmla="*/ 3 w 27"/>
              <a:gd name="T5" fmla="*/ 31 h 33"/>
              <a:gd name="T6" fmla="*/ 2 w 27"/>
              <a:gd name="T7" fmla="*/ 8 h 33"/>
              <a:gd name="T8" fmla="*/ 5 w 27"/>
              <a:gd name="T9" fmla="*/ 7 h 33"/>
              <a:gd name="T10" fmla="*/ 5 w 27"/>
              <a:gd name="T11" fmla="*/ 26 h 33"/>
              <a:gd name="T12" fmla="*/ 19 w 27"/>
              <a:gd name="T13" fmla="*/ 10 h 33"/>
              <a:gd name="T14" fmla="*/ 19 w 27"/>
              <a:gd name="T15" fmla="*/ 11 h 33"/>
              <a:gd name="T16" fmla="*/ 22 w 27"/>
              <a:gd name="T17" fmla="*/ 12 h 33"/>
              <a:gd name="T18" fmla="*/ 23 w 27"/>
              <a:gd name="T19" fmla="*/ 11 h 33"/>
              <a:gd name="T20" fmla="*/ 19 w 27"/>
              <a:gd name="T21" fmla="*/ 10 h 33"/>
              <a:gd name="T22" fmla="*/ 17 w 27"/>
              <a:gd name="T23" fmla="*/ 15 h 33"/>
              <a:gd name="T24" fmla="*/ 9 w 27"/>
              <a:gd name="T25" fmla="*/ 14 h 33"/>
              <a:gd name="T26" fmla="*/ 9 w 27"/>
              <a:gd name="T27" fmla="*/ 15 h 33"/>
              <a:gd name="T28" fmla="*/ 13 w 27"/>
              <a:gd name="T29" fmla="*/ 11 h 33"/>
              <a:gd name="T30" fmla="*/ 13 w 27"/>
              <a:gd name="T31" fmla="*/ 5 h 33"/>
              <a:gd name="T32" fmla="*/ 13 w 27"/>
              <a:gd name="T33" fmla="*/ 11 h 33"/>
              <a:gd name="T34" fmla="*/ 9 w 27"/>
              <a:gd name="T35" fmla="*/ 22 h 33"/>
              <a:gd name="T36" fmla="*/ 10 w 27"/>
              <a:gd name="T37" fmla="*/ 23 h 33"/>
              <a:gd name="T38" fmla="*/ 23 w 27"/>
              <a:gd name="T39" fmla="*/ 22 h 33"/>
              <a:gd name="T40" fmla="*/ 22 w 27"/>
              <a:gd name="T41" fmla="*/ 22 h 33"/>
              <a:gd name="T42" fmla="*/ 10 w 27"/>
              <a:gd name="T43" fmla="*/ 18 h 33"/>
              <a:gd name="T44" fmla="*/ 9 w 27"/>
              <a:gd name="T45" fmla="*/ 19 h 33"/>
              <a:gd name="T46" fmla="*/ 22 w 27"/>
              <a:gd name="T47" fmla="*/ 19 h 33"/>
              <a:gd name="T48" fmla="*/ 23 w 27"/>
              <a:gd name="T49" fmla="*/ 19 h 33"/>
              <a:gd name="T50" fmla="*/ 10 w 27"/>
              <a:gd name="T51" fmla="*/ 18 h 33"/>
              <a:gd name="T52" fmla="*/ 19 w 27"/>
              <a:gd name="T53" fmla="*/ 15 h 33"/>
              <a:gd name="T54" fmla="*/ 19 w 27"/>
              <a:gd name="T55" fmla="*/ 15 h 33"/>
              <a:gd name="T56" fmla="*/ 23 w 27"/>
              <a:gd name="T57" fmla="*/ 15 h 33"/>
              <a:gd name="T58" fmla="*/ 22 w 27"/>
              <a:gd name="T59" fmla="*/ 14 h 33"/>
              <a:gd name="T60" fmla="*/ 25 w 27"/>
              <a:gd name="T61" fmla="*/ 28 h 33"/>
              <a:gd name="T62" fmla="*/ 27 w 27"/>
              <a:gd name="T63" fmla="*/ 26 h 33"/>
              <a:gd name="T64" fmla="*/ 19 w 27"/>
              <a:gd name="T65" fmla="*/ 0 h 33"/>
              <a:gd name="T66" fmla="*/ 5 w 27"/>
              <a:gd name="T67" fmla="*/ 2 h 33"/>
              <a:gd name="T68" fmla="*/ 2 w 27"/>
              <a:gd name="T69" fmla="*/ 5 h 33"/>
              <a:gd name="T70" fmla="*/ 0 w 27"/>
              <a:gd name="T71" fmla="*/ 31 h 33"/>
              <a:gd name="T72" fmla="*/ 20 w 27"/>
              <a:gd name="T73" fmla="*/ 33 h 33"/>
              <a:gd name="T74" fmla="*/ 22 w 27"/>
              <a:gd name="T75" fmla="*/ 31 h 33"/>
              <a:gd name="T76" fmla="*/ 25 w 27"/>
              <a:gd name="T77" fmla="*/ 28 h 33"/>
              <a:gd name="T78" fmla="*/ 18 w 27"/>
              <a:gd name="T79" fmla="*/ 2 h 33"/>
              <a:gd name="T80" fmla="*/ 8 w 27"/>
              <a:gd name="T81" fmla="*/ 2 h 33"/>
              <a:gd name="T82" fmla="*/ 7 w 27"/>
              <a:gd name="T83" fmla="*/ 25 h 33"/>
              <a:gd name="T84" fmla="*/ 8 w 27"/>
              <a:gd name="T85" fmla="*/ 26 h 33"/>
              <a:gd name="T86" fmla="*/ 24 w 27"/>
              <a:gd name="T87" fmla="*/ 26 h 33"/>
              <a:gd name="T88" fmla="*/ 24 w 27"/>
              <a:gd name="T89" fmla="*/ 8 h 33"/>
              <a:gd name="T90" fmla="*/ 18 w 27"/>
              <a:gd name="T91" fmla="*/ 5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7" h="33">
                <a:moveTo>
                  <a:pt x="7" y="28"/>
                </a:moveTo>
                <a:cubicBezTo>
                  <a:pt x="19" y="28"/>
                  <a:pt x="19" y="28"/>
                  <a:pt x="19" y="28"/>
                </a:cubicBezTo>
                <a:cubicBezTo>
                  <a:pt x="19" y="30"/>
                  <a:pt x="19" y="30"/>
                  <a:pt x="19" y="30"/>
                </a:cubicBezTo>
                <a:cubicBezTo>
                  <a:pt x="19" y="30"/>
                  <a:pt x="19" y="31"/>
                  <a:pt x="19" y="31"/>
                </a:cubicBezTo>
                <a:cubicBezTo>
                  <a:pt x="19" y="31"/>
                  <a:pt x="19" y="31"/>
                  <a:pt x="19" y="31"/>
                </a:cubicBezTo>
                <a:cubicBezTo>
                  <a:pt x="3" y="31"/>
                  <a:pt x="3" y="31"/>
                  <a:pt x="3" y="31"/>
                </a:cubicBezTo>
                <a:cubicBezTo>
                  <a:pt x="3" y="31"/>
                  <a:pt x="2" y="31"/>
                  <a:pt x="2" y="30"/>
                </a:cubicBezTo>
                <a:cubicBezTo>
                  <a:pt x="2" y="8"/>
                  <a:pt x="2" y="8"/>
                  <a:pt x="2" y="8"/>
                </a:cubicBezTo>
                <a:cubicBezTo>
                  <a:pt x="2" y="7"/>
                  <a:pt x="3" y="7"/>
                  <a:pt x="3" y="7"/>
                </a:cubicBezTo>
                <a:cubicBezTo>
                  <a:pt x="5" y="7"/>
                  <a:pt x="5" y="7"/>
                  <a:pt x="5" y="7"/>
                </a:cubicBezTo>
                <a:cubicBezTo>
                  <a:pt x="5" y="7"/>
                  <a:pt x="5" y="7"/>
                  <a:pt x="5" y="7"/>
                </a:cubicBezTo>
                <a:cubicBezTo>
                  <a:pt x="5" y="26"/>
                  <a:pt x="5" y="26"/>
                  <a:pt x="5" y="26"/>
                </a:cubicBezTo>
                <a:cubicBezTo>
                  <a:pt x="5" y="27"/>
                  <a:pt x="6" y="28"/>
                  <a:pt x="7" y="28"/>
                </a:cubicBezTo>
                <a:close/>
                <a:moveTo>
                  <a:pt x="19" y="10"/>
                </a:moveTo>
                <a:cubicBezTo>
                  <a:pt x="19" y="10"/>
                  <a:pt x="19" y="11"/>
                  <a:pt x="19" y="11"/>
                </a:cubicBezTo>
                <a:cubicBezTo>
                  <a:pt x="19" y="11"/>
                  <a:pt x="19" y="11"/>
                  <a:pt x="19" y="11"/>
                </a:cubicBezTo>
                <a:cubicBezTo>
                  <a:pt x="19" y="11"/>
                  <a:pt x="19" y="12"/>
                  <a:pt x="19" y="12"/>
                </a:cubicBezTo>
                <a:cubicBezTo>
                  <a:pt x="22" y="12"/>
                  <a:pt x="22" y="12"/>
                  <a:pt x="22" y="12"/>
                </a:cubicBezTo>
                <a:cubicBezTo>
                  <a:pt x="23" y="12"/>
                  <a:pt x="23" y="11"/>
                  <a:pt x="23" y="11"/>
                </a:cubicBezTo>
                <a:cubicBezTo>
                  <a:pt x="23" y="11"/>
                  <a:pt x="23" y="11"/>
                  <a:pt x="23" y="11"/>
                </a:cubicBezTo>
                <a:cubicBezTo>
                  <a:pt x="23" y="11"/>
                  <a:pt x="23" y="10"/>
                  <a:pt x="22" y="10"/>
                </a:cubicBezTo>
                <a:cubicBezTo>
                  <a:pt x="19" y="10"/>
                  <a:pt x="19" y="10"/>
                  <a:pt x="19" y="10"/>
                </a:cubicBezTo>
                <a:close/>
                <a:moveTo>
                  <a:pt x="17" y="15"/>
                </a:moveTo>
                <a:cubicBezTo>
                  <a:pt x="17" y="15"/>
                  <a:pt x="17" y="15"/>
                  <a:pt x="17" y="15"/>
                </a:cubicBezTo>
                <a:cubicBezTo>
                  <a:pt x="17" y="14"/>
                  <a:pt x="17" y="14"/>
                  <a:pt x="17" y="14"/>
                </a:cubicBezTo>
                <a:cubicBezTo>
                  <a:pt x="17" y="11"/>
                  <a:pt x="9" y="11"/>
                  <a:pt x="9" y="14"/>
                </a:cubicBezTo>
                <a:cubicBezTo>
                  <a:pt x="9" y="15"/>
                  <a:pt x="9" y="15"/>
                  <a:pt x="9" y="15"/>
                </a:cubicBezTo>
                <a:cubicBezTo>
                  <a:pt x="9" y="15"/>
                  <a:pt x="9" y="15"/>
                  <a:pt x="9" y="15"/>
                </a:cubicBezTo>
                <a:cubicBezTo>
                  <a:pt x="12" y="15"/>
                  <a:pt x="14" y="15"/>
                  <a:pt x="17" y="15"/>
                </a:cubicBezTo>
                <a:close/>
                <a:moveTo>
                  <a:pt x="13" y="11"/>
                </a:moveTo>
                <a:cubicBezTo>
                  <a:pt x="14" y="11"/>
                  <a:pt x="15" y="10"/>
                  <a:pt x="15" y="8"/>
                </a:cubicBezTo>
                <a:cubicBezTo>
                  <a:pt x="15" y="7"/>
                  <a:pt x="16" y="5"/>
                  <a:pt x="13" y="5"/>
                </a:cubicBezTo>
                <a:cubicBezTo>
                  <a:pt x="11" y="5"/>
                  <a:pt x="11" y="7"/>
                  <a:pt x="11" y="8"/>
                </a:cubicBezTo>
                <a:cubicBezTo>
                  <a:pt x="11" y="10"/>
                  <a:pt x="12" y="11"/>
                  <a:pt x="13" y="11"/>
                </a:cubicBezTo>
                <a:close/>
                <a:moveTo>
                  <a:pt x="10" y="22"/>
                </a:moveTo>
                <a:cubicBezTo>
                  <a:pt x="9" y="22"/>
                  <a:pt x="9" y="22"/>
                  <a:pt x="9" y="22"/>
                </a:cubicBezTo>
                <a:cubicBezTo>
                  <a:pt x="9" y="22"/>
                  <a:pt x="9" y="22"/>
                  <a:pt x="9" y="22"/>
                </a:cubicBezTo>
                <a:cubicBezTo>
                  <a:pt x="9" y="23"/>
                  <a:pt x="9" y="23"/>
                  <a:pt x="10" y="23"/>
                </a:cubicBezTo>
                <a:cubicBezTo>
                  <a:pt x="22" y="23"/>
                  <a:pt x="22" y="23"/>
                  <a:pt x="22" y="23"/>
                </a:cubicBezTo>
                <a:cubicBezTo>
                  <a:pt x="23" y="23"/>
                  <a:pt x="23" y="23"/>
                  <a:pt x="23" y="22"/>
                </a:cubicBezTo>
                <a:cubicBezTo>
                  <a:pt x="23" y="22"/>
                  <a:pt x="23" y="22"/>
                  <a:pt x="23" y="22"/>
                </a:cubicBezTo>
                <a:cubicBezTo>
                  <a:pt x="23" y="22"/>
                  <a:pt x="23" y="22"/>
                  <a:pt x="22" y="22"/>
                </a:cubicBezTo>
                <a:cubicBezTo>
                  <a:pt x="10" y="22"/>
                  <a:pt x="10" y="22"/>
                  <a:pt x="10" y="22"/>
                </a:cubicBezTo>
                <a:close/>
                <a:moveTo>
                  <a:pt x="10" y="18"/>
                </a:moveTo>
                <a:cubicBezTo>
                  <a:pt x="9" y="18"/>
                  <a:pt x="9" y="18"/>
                  <a:pt x="9" y="19"/>
                </a:cubicBezTo>
                <a:cubicBezTo>
                  <a:pt x="9" y="19"/>
                  <a:pt x="9" y="19"/>
                  <a:pt x="9" y="19"/>
                </a:cubicBezTo>
                <a:cubicBezTo>
                  <a:pt x="9" y="19"/>
                  <a:pt x="9" y="19"/>
                  <a:pt x="10" y="19"/>
                </a:cubicBezTo>
                <a:cubicBezTo>
                  <a:pt x="22" y="19"/>
                  <a:pt x="22" y="19"/>
                  <a:pt x="22" y="19"/>
                </a:cubicBezTo>
                <a:cubicBezTo>
                  <a:pt x="23" y="19"/>
                  <a:pt x="23" y="19"/>
                  <a:pt x="23" y="19"/>
                </a:cubicBezTo>
                <a:cubicBezTo>
                  <a:pt x="23" y="19"/>
                  <a:pt x="23" y="19"/>
                  <a:pt x="23" y="19"/>
                </a:cubicBezTo>
                <a:cubicBezTo>
                  <a:pt x="23" y="18"/>
                  <a:pt x="23" y="18"/>
                  <a:pt x="22" y="18"/>
                </a:cubicBezTo>
                <a:cubicBezTo>
                  <a:pt x="10" y="18"/>
                  <a:pt x="10" y="18"/>
                  <a:pt x="10" y="18"/>
                </a:cubicBezTo>
                <a:close/>
                <a:moveTo>
                  <a:pt x="19" y="14"/>
                </a:moveTo>
                <a:cubicBezTo>
                  <a:pt x="19" y="14"/>
                  <a:pt x="19" y="14"/>
                  <a:pt x="19" y="15"/>
                </a:cubicBezTo>
                <a:cubicBezTo>
                  <a:pt x="19" y="15"/>
                  <a:pt x="19" y="15"/>
                  <a:pt x="19" y="15"/>
                </a:cubicBezTo>
                <a:cubicBezTo>
                  <a:pt x="19" y="15"/>
                  <a:pt x="19" y="15"/>
                  <a:pt x="19" y="15"/>
                </a:cubicBezTo>
                <a:cubicBezTo>
                  <a:pt x="22" y="15"/>
                  <a:pt x="22" y="15"/>
                  <a:pt x="22" y="15"/>
                </a:cubicBezTo>
                <a:cubicBezTo>
                  <a:pt x="23" y="15"/>
                  <a:pt x="23" y="15"/>
                  <a:pt x="23" y="15"/>
                </a:cubicBezTo>
                <a:cubicBezTo>
                  <a:pt x="23" y="15"/>
                  <a:pt x="23" y="15"/>
                  <a:pt x="23" y="15"/>
                </a:cubicBezTo>
                <a:cubicBezTo>
                  <a:pt x="23" y="14"/>
                  <a:pt x="23" y="14"/>
                  <a:pt x="22" y="14"/>
                </a:cubicBezTo>
                <a:cubicBezTo>
                  <a:pt x="19" y="14"/>
                  <a:pt x="19" y="14"/>
                  <a:pt x="19" y="14"/>
                </a:cubicBezTo>
                <a:close/>
                <a:moveTo>
                  <a:pt x="25" y="28"/>
                </a:moveTo>
                <a:cubicBezTo>
                  <a:pt x="25" y="28"/>
                  <a:pt x="26" y="28"/>
                  <a:pt x="26" y="28"/>
                </a:cubicBezTo>
                <a:cubicBezTo>
                  <a:pt x="26" y="27"/>
                  <a:pt x="27" y="27"/>
                  <a:pt x="27" y="26"/>
                </a:cubicBezTo>
                <a:cubicBezTo>
                  <a:pt x="27" y="7"/>
                  <a:pt x="27" y="7"/>
                  <a:pt x="27" y="7"/>
                </a:cubicBezTo>
                <a:cubicBezTo>
                  <a:pt x="19" y="0"/>
                  <a:pt x="19" y="0"/>
                  <a:pt x="19" y="0"/>
                </a:cubicBezTo>
                <a:cubicBezTo>
                  <a:pt x="7" y="0"/>
                  <a:pt x="7" y="0"/>
                  <a:pt x="7" y="0"/>
                </a:cubicBezTo>
                <a:cubicBezTo>
                  <a:pt x="6" y="0"/>
                  <a:pt x="5" y="1"/>
                  <a:pt x="5" y="2"/>
                </a:cubicBezTo>
                <a:cubicBezTo>
                  <a:pt x="5" y="5"/>
                  <a:pt x="5" y="5"/>
                  <a:pt x="5" y="5"/>
                </a:cubicBezTo>
                <a:cubicBezTo>
                  <a:pt x="2" y="5"/>
                  <a:pt x="2" y="5"/>
                  <a:pt x="2" y="5"/>
                </a:cubicBezTo>
                <a:cubicBezTo>
                  <a:pt x="1" y="5"/>
                  <a:pt x="0" y="6"/>
                  <a:pt x="0" y="7"/>
                </a:cubicBezTo>
                <a:cubicBezTo>
                  <a:pt x="0" y="31"/>
                  <a:pt x="0" y="31"/>
                  <a:pt x="0" y="31"/>
                </a:cubicBezTo>
                <a:cubicBezTo>
                  <a:pt x="0" y="32"/>
                  <a:pt x="1" y="33"/>
                  <a:pt x="2" y="33"/>
                </a:cubicBezTo>
                <a:cubicBezTo>
                  <a:pt x="20" y="33"/>
                  <a:pt x="20" y="33"/>
                  <a:pt x="20" y="33"/>
                </a:cubicBezTo>
                <a:cubicBezTo>
                  <a:pt x="20" y="33"/>
                  <a:pt x="21" y="33"/>
                  <a:pt x="21" y="33"/>
                </a:cubicBezTo>
                <a:cubicBezTo>
                  <a:pt x="21" y="32"/>
                  <a:pt x="22" y="32"/>
                  <a:pt x="22" y="31"/>
                </a:cubicBezTo>
                <a:cubicBezTo>
                  <a:pt x="22" y="28"/>
                  <a:pt x="22" y="28"/>
                  <a:pt x="22" y="28"/>
                </a:cubicBezTo>
                <a:cubicBezTo>
                  <a:pt x="25" y="28"/>
                  <a:pt x="25" y="28"/>
                  <a:pt x="25" y="28"/>
                </a:cubicBezTo>
                <a:close/>
                <a:moveTo>
                  <a:pt x="18" y="5"/>
                </a:moveTo>
                <a:cubicBezTo>
                  <a:pt x="18" y="2"/>
                  <a:pt x="18" y="2"/>
                  <a:pt x="18" y="2"/>
                </a:cubicBezTo>
                <a:cubicBezTo>
                  <a:pt x="8" y="2"/>
                  <a:pt x="8" y="2"/>
                  <a:pt x="8" y="2"/>
                </a:cubicBezTo>
                <a:cubicBezTo>
                  <a:pt x="8" y="2"/>
                  <a:pt x="8" y="2"/>
                  <a:pt x="8" y="2"/>
                </a:cubicBezTo>
                <a:cubicBezTo>
                  <a:pt x="8" y="2"/>
                  <a:pt x="7" y="2"/>
                  <a:pt x="7" y="3"/>
                </a:cubicBezTo>
                <a:cubicBezTo>
                  <a:pt x="7" y="25"/>
                  <a:pt x="7" y="25"/>
                  <a:pt x="7" y="25"/>
                </a:cubicBezTo>
                <a:cubicBezTo>
                  <a:pt x="7" y="25"/>
                  <a:pt x="8" y="26"/>
                  <a:pt x="8" y="26"/>
                </a:cubicBezTo>
                <a:cubicBezTo>
                  <a:pt x="8" y="26"/>
                  <a:pt x="8" y="26"/>
                  <a:pt x="8" y="26"/>
                </a:cubicBezTo>
                <a:cubicBezTo>
                  <a:pt x="24" y="26"/>
                  <a:pt x="24" y="26"/>
                  <a:pt x="24" y="26"/>
                </a:cubicBezTo>
                <a:cubicBezTo>
                  <a:pt x="24" y="26"/>
                  <a:pt x="24" y="26"/>
                  <a:pt x="24" y="26"/>
                </a:cubicBezTo>
                <a:cubicBezTo>
                  <a:pt x="24" y="26"/>
                  <a:pt x="24" y="25"/>
                  <a:pt x="24" y="25"/>
                </a:cubicBezTo>
                <a:cubicBezTo>
                  <a:pt x="24" y="8"/>
                  <a:pt x="24" y="8"/>
                  <a:pt x="24" y="8"/>
                </a:cubicBezTo>
                <a:cubicBezTo>
                  <a:pt x="21" y="8"/>
                  <a:pt x="21" y="8"/>
                  <a:pt x="21" y="8"/>
                </a:cubicBezTo>
                <a:cubicBezTo>
                  <a:pt x="20" y="8"/>
                  <a:pt x="18" y="7"/>
                  <a:pt x="18" y="5"/>
                </a:cubicBezTo>
                <a:close/>
              </a:path>
            </a:pathLst>
          </a:custGeom>
          <a:solidFill>
            <a:schemeClr val="tx1">
              <a:lumMod val="75000"/>
              <a:lumOff val="25000"/>
            </a:schemeClr>
          </a:solidFill>
          <a:ln>
            <a:noFill/>
          </a:ln>
        </p:spPr>
        <p:txBody>
          <a:bodyPr vert="horz" wrap="square" lIns="243778" tIns="121888" rIns="243778" bIns="121888" numCol="1" anchor="t" anchorCtr="0" compatLnSpc="1">
            <a:prstTxWarp prst="textNoShape">
              <a:avLst/>
            </a:prstTxWarp>
          </a:bodyPr>
          <a:lstStyle/>
          <a:p>
            <a:endParaRPr lang="en-US" sz="3732"/>
          </a:p>
        </p:txBody>
      </p:sp>
      <p:sp>
        <p:nvSpPr>
          <p:cNvPr id="239" name="Freeform 265"/>
          <p:cNvSpPr>
            <a:spLocks noEditPoints="1"/>
          </p:cNvSpPr>
          <p:nvPr/>
        </p:nvSpPr>
        <p:spPr bwMode="auto">
          <a:xfrm>
            <a:off x="16202695" y="6221299"/>
            <a:ext cx="535696" cy="611706"/>
          </a:xfrm>
          <a:custGeom>
            <a:avLst/>
            <a:gdLst>
              <a:gd name="T0" fmla="*/ 23 w 28"/>
              <a:gd name="T1" fmla="*/ 0 h 32"/>
              <a:gd name="T2" fmla="*/ 22 w 28"/>
              <a:gd name="T3" fmla="*/ 5 h 32"/>
              <a:gd name="T4" fmla="*/ 23 w 28"/>
              <a:gd name="T5" fmla="*/ 6 h 32"/>
              <a:gd name="T6" fmla="*/ 24 w 28"/>
              <a:gd name="T7" fmla="*/ 1 h 32"/>
              <a:gd name="T8" fmla="*/ 13 w 28"/>
              <a:gd name="T9" fmla="*/ 24 h 32"/>
              <a:gd name="T10" fmla="*/ 10 w 28"/>
              <a:gd name="T11" fmla="*/ 27 h 32"/>
              <a:gd name="T12" fmla="*/ 13 w 28"/>
              <a:gd name="T13" fmla="*/ 24 h 32"/>
              <a:gd name="T14" fmla="*/ 15 w 28"/>
              <a:gd name="T15" fmla="*/ 24 h 32"/>
              <a:gd name="T16" fmla="*/ 18 w 28"/>
              <a:gd name="T17" fmla="*/ 27 h 32"/>
              <a:gd name="T18" fmla="*/ 8 w 28"/>
              <a:gd name="T19" fmla="*/ 24 h 32"/>
              <a:gd name="T20" fmla="*/ 4 w 28"/>
              <a:gd name="T21" fmla="*/ 27 h 32"/>
              <a:gd name="T22" fmla="*/ 8 w 28"/>
              <a:gd name="T23" fmla="*/ 24 h 32"/>
              <a:gd name="T24" fmla="*/ 21 w 28"/>
              <a:gd name="T25" fmla="*/ 19 h 32"/>
              <a:gd name="T26" fmla="*/ 24 w 28"/>
              <a:gd name="T27" fmla="*/ 22 h 32"/>
              <a:gd name="T28" fmla="*/ 13 w 28"/>
              <a:gd name="T29" fmla="*/ 19 h 32"/>
              <a:gd name="T30" fmla="*/ 10 w 28"/>
              <a:gd name="T31" fmla="*/ 22 h 32"/>
              <a:gd name="T32" fmla="*/ 13 w 28"/>
              <a:gd name="T33" fmla="*/ 19 h 32"/>
              <a:gd name="T34" fmla="*/ 15 w 28"/>
              <a:gd name="T35" fmla="*/ 19 h 32"/>
              <a:gd name="T36" fmla="*/ 18 w 28"/>
              <a:gd name="T37" fmla="*/ 22 h 32"/>
              <a:gd name="T38" fmla="*/ 8 w 28"/>
              <a:gd name="T39" fmla="*/ 19 h 32"/>
              <a:gd name="T40" fmla="*/ 4 w 28"/>
              <a:gd name="T41" fmla="*/ 22 h 32"/>
              <a:gd name="T42" fmla="*/ 8 w 28"/>
              <a:gd name="T43" fmla="*/ 19 h 32"/>
              <a:gd name="T44" fmla="*/ 21 w 28"/>
              <a:gd name="T45" fmla="*/ 14 h 32"/>
              <a:gd name="T46" fmla="*/ 24 w 28"/>
              <a:gd name="T47" fmla="*/ 17 h 32"/>
              <a:gd name="T48" fmla="*/ 13 w 28"/>
              <a:gd name="T49" fmla="*/ 14 h 32"/>
              <a:gd name="T50" fmla="*/ 10 w 28"/>
              <a:gd name="T51" fmla="*/ 17 h 32"/>
              <a:gd name="T52" fmla="*/ 13 w 28"/>
              <a:gd name="T53" fmla="*/ 14 h 32"/>
              <a:gd name="T54" fmla="*/ 15 w 28"/>
              <a:gd name="T55" fmla="*/ 14 h 32"/>
              <a:gd name="T56" fmla="*/ 18 w 28"/>
              <a:gd name="T57" fmla="*/ 17 h 32"/>
              <a:gd name="T58" fmla="*/ 5 w 28"/>
              <a:gd name="T59" fmla="*/ 0 h 32"/>
              <a:gd name="T60" fmla="*/ 4 w 28"/>
              <a:gd name="T61" fmla="*/ 1 h 32"/>
              <a:gd name="T62" fmla="*/ 5 w 28"/>
              <a:gd name="T63" fmla="*/ 6 h 32"/>
              <a:gd name="T64" fmla="*/ 6 w 28"/>
              <a:gd name="T65" fmla="*/ 5 h 32"/>
              <a:gd name="T66" fmla="*/ 5 w 28"/>
              <a:gd name="T67" fmla="*/ 0 h 32"/>
              <a:gd name="T68" fmla="*/ 26 w 28"/>
              <a:gd name="T69" fmla="*/ 29 h 32"/>
              <a:gd name="T70" fmla="*/ 3 w 28"/>
              <a:gd name="T71" fmla="*/ 29 h 32"/>
              <a:gd name="T72" fmla="*/ 2 w 28"/>
              <a:gd name="T73" fmla="*/ 12 h 32"/>
              <a:gd name="T74" fmla="*/ 26 w 28"/>
              <a:gd name="T75" fmla="*/ 12 h 32"/>
              <a:gd name="T76" fmla="*/ 26 w 28"/>
              <a:gd name="T77" fmla="*/ 30 h 32"/>
              <a:gd name="T78" fmla="*/ 2 w 28"/>
              <a:gd name="T79" fmla="*/ 30 h 32"/>
              <a:gd name="T80" fmla="*/ 26 w 28"/>
              <a:gd name="T81" fmla="*/ 30 h 32"/>
              <a:gd name="T82" fmla="*/ 26 w 28"/>
              <a:gd name="T83" fmla="*/ 31 h 32"/>
              <a:gd name="T84" fmla="*/ 2 w 28"/>
              <a:gd name="T85" fmla="*/ 31 h 32"/>
              <a:gd name="T86" fmla="*/ 26 w 28"/>
              <a:gd name="T87" fmla="*/ 3 h 32"/>
              <a:gd name="T88" fmla="*/ 28 w 28"/>
              <a:gd name="T89" fmla="*/ 30 h 32"/>
              <a:gd name="T90" fmla="*/ 3 w 28"/>
              <a:gd name="T91" fmla="*/ 32 h 32"/>
              <a:gd name="T92" fmla="*/ 0 w 28"/>
              <a:gd name="T93" fmla="*/ 5 h 32"/>
              <a:gd name="T94" fmla="*/ 4 w 28"/>
              <a:gd name="T95" fmla="*/ 3 h 32"/>
              <a:gd name="T96" fmla="*/ 5 w 28"/>
              <a:gd name="T97" fmla="*/ 7 h 32"/>
              <a:gd name="T98" fmla="*/ 7 w 28"/>
              <a:gd name="T99" fmla="*/ 6 h 32"/>
              <a:gd name="T100" fmla="*/ 21 w 28"/>
              <a:gd name="T101" fmla="*/ 3 h 32"/>
              <a:gd name="T102" fmla="*/ 23 w 28"/>
              <a:gd name="T103" fmla="*/ 7 h 32"/>
              <a:gd name="T104" fmla="*/ 25 w 28"/>
              <a:gd name="T105" fmla="*/ 6 h 32"/>
              <a:gd name="T106" fmla="*/ 26 w 28"/>
              <a:gd name="T107" fmla="*/ 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8" h="32">
                <a:moveTo>
                  <a:pt x="23" y="0"/>
                </a:moveTo>
                <a:cubicBezTo>
                  <a:pt x="23" y="0"/>
                  <a:pt x="23" y="0"/>
                  <a:pt x="23" y="0"/>
                </a:cubicBezTo>
                <a:cubicBezTo>
                  <a:pt x="22" y="0"/>
                  <a:pt x="22" y="0"/>
                  <a:pt x="22" y="1"/>
                </a:cubicBezTo>
                <a:cubicBezTo>
                  <a:pt x="22" y="5"/>
                  <a:pt x="22" y="5"/>
                  <a:pt x="22" y="5"/>
                </a:cubicBezTo>
                <a:cubicBezTo>
                  <a:pt x="22" y="6"/>
                  <a:pt x="22" y="6"/>
                  <a:pt x="23" y="6"/>
                </a:cubicBezTo>
                <a:cubicBezTo>
                  <a:pt x="23" y="6"/>
                  <a:pt x="23" y="6"/>
                  <a:pt x="23" y="6"/>
                </a:cubicBezTo>
                <a:cubicBezTo>
                  <a:pt x="24" y="6"/>
                  <a:pt x="24" y="6"/>
                  <a:pt x="24" y="5"/>
                </a:cubicBezTo>
                <a:cubicBezTo>
                  <a:pt x="24" y="1"/>
                  <a:pt x="24" y="1"/>
                  <a:pt x="24" y="1"/>
                </a:cubicBezTo>
                <a:cubicBezTo>
                  <a:pt x="24" y="0"/>
                  <a:pt x="24" y="0"/>
                  <a:pt x="23" y="0"/>
                </a:cubicBezTo>
                <a:close/>
                <a:moveTo>
                  <a:pt x="13" y="24"/>
                </a:moveTo>
                <a:cubicBezTo>
                  <a:pt x="12" y="24"/>
                  <a:pt x="11" y="24"/>
                  <a:pt x="10" y="24"/>
                </a:cubicBezTo>
                <a:cubicBezTo>
                  <a:pt x="10" y="25"/>
                  <a:pt x="10" y="26"/>
                  <a:pt x="10" y="27"/>
                </a:cubicBezTo>
                <a:cubicBezTo>
                  <a:pt x="11" y="27"/>
                  <a:pt x="12" y="27"/>
                  <a:pt x="13" y="27"/>
                </a:cubicBezTo>
                <a:cubicBezTo>
                  <a:pt x="13" y="26"/>
                  <a:pt x="13" y="25"/>
                  <a:pt x="13" y="24"/>
                </a:cubicBezTo>
                <a:close/>
                <a:moveTo>
                  <a:pt x="18" y="24"/>
                </a:moveTo>
                <a:cubicBezTo>
                  <a:pt x="17" y="24"/>
                  <a:pt x="16" y="24"/>
                  <a:pt x="15" y="24"/>
                </a:cubicBezTo>
                <a:cubicBezTo>
                  <a:pt x="15" y="25"/>
                  <a:pt x="15" y="26"/>
                  <a:pt x="15" y="27"/>
                </a:cubicBezTo>
                <a:cubicBezTo>
                  <a:pt x="16" y="27"/>
                  <a:pt x="17" y="27"/>
                  <a:pt x="18" y="27"/>
                </a:cubicBezTo>
                <a:cubicBezTo>
                  <a:pt x="18" y="26"/>
                  <a:pt x="18" y="25"/>
                  <a:pt x="18" y="24"/>
                </a:cubicBezTo>
                <a:close/>
                <a:moveTo>
                  <a:pt x="8" y="24"/>
                </a:moveTo>
                <a:cubicBezTo>
                  <a:pt x="4" y="24"/>
                  <a:pt x="4" y="24"/>
                  <a:pt x="4" y="24"/>
                </a:cubicBezTo>
                <a:cubicBezTo>
                  <a:pt x="4" y="27"/>
                  <a:pt x="4" y="27"/>
                  <a:pt x="4" y="27"/>
                </a:cubicBezTo>
                <a:cubicBezTo>
                  <a:pt x="8" y="27"/>
                  <a:pt x="8" y="27"/>
                  <a:pt x="8" y="27"/>
                </a:cubicBezTo>
                <a:cubicBezTo>
                  <a:pt x="8" y="24"/>
                  <a:pt x="8" y="24"/>
                  <a:pt x="8" y="24"/>
                </a:cubicBezTo>
                <a:close/>
                <a:moveTo>
                  <a:pt x="24" y="19"/>
                </a:moveTo>
                <a:cubicBezTo>
                  <a:pt x="21" y="19"/>
                  <a:pt x="21" y="19"/>
                  <a:pt x="21" y="19"/>
                </a:cubicBezTo>
                <a:cubicBezTo>
                  <a:pt x="21" y="22"/>
                  <a:pt x="21" y="22"/>
                  <a:pt x="21" y="22"/>
                </a:cubicBezTo>
                <a:cubicBezTo>
                  <a:pt x="24" y="22"/>
                  <a:pt x="24" y="22"/>
                  <a:pt x="24" y="22"/>
                </a:cubicBezTo>
                <a:cubicBezTo>
                  <a:pt x="24" y="19"/>
                  <a:pt x="24" y="19"/>
                  <a:pt x="24" y="19"/>
                </a:cubicBezTo>
                <a:close/>
                <a:moveTo>
                  <a:pt x="13" y="19"/>
                </a:moveTo>
                <a:cubicBezTo>
                  <a:pt x="12" y="19"/>
                  <a:pt x="11" y="19"/>
                  <a:pt x="10" y="19"/>
                </a:cubicBezTo>
                <a:cubicBezTo>
                  <a:pt x="10" y="20"/>
                  <a:pt x="10" y="21"/>
                  <a:pt x="10" y="22"/>
                </a:cubicBezTo>
                <a:cubicBezTo>
                  <a:pt x="11" y="22"/>
                  <a:pt x="12" y="22"/>
                  <a:pt x="13" y="22"/>
                </a:cubicBezTo>
                <a:cubicBezTo>
                  <a:pt x="13" y="21"/>
                  <a:pt x="13" y="20"/>
                  <a:pt x="13" y="19"/>
                </a:cubicBezTo>
                <a:close/>
                <a:moveTo>
                  <a:pt x="18" y="19"/>
                </a:moveTo>
                <a:cubicBezTo>
                  <a:pt x="17" y="19"/>
                  <a:pt x="16" y="19"/>
                  <a:pt x="15" y="19"/>
                </a:cubicBezTo>
                <a:cubicBezTo>
                  <a:pt x="15" y="20"/>
                  <a:pt x="15" y="21"/>
                  <a:pt x="15" y="22"/>
                </a:cubicBezTo>
                <a:cubicBezTo>
                  <a:pt x="16" y="22"/>
                  <a:pt x="17" y="22"/>
                  <a:pt x="18" y="22"/>
                </a:cubicBezTo>
                <a:cubicBezTo>
                  <a:pt x="18" y="21"/>
                  <a:pt x="18" y="20"/>
                  <a:pt x="18" y="19"/>
                </a:cubicBezTo>
                <a:close/>
                <a:moveTo>
                  <a:pt x="8" y="19"/>
                </a:moveTo>
                <a:cubicBezTo>
                  <a:pt x="4" y="19"/>
                  <a:pt x="4" y="19"/>
                  <a:pt x="4" y="19"/>
                </a:cubicBezTo>
                <a:cubicBezTo>
                  <a:pt x="4" y="22"/>
                  <a:pt x="4" y="22"/>
                  <a:pt x="4" y="22"/>
                </a:cubicBezTo>
                <a:cubicBezTo>
                  <a:pt x="8" y="22"/>
                  <a:pt x="8" y="22"/>
                  <a:pt x="8" y="22"/>
                </a:cubicBezTo>
                <a:cubicBezTo>
                  <a:pt x="8" y="19"/>
                  <a:pt x="8" y="19"/>
                  <a:pt x="8" y="19"/>
                </a:cubicBezTo>
                <a:close/>
                <a:moveTo>
                  <a:pt x="24" y="14"/>
                </a:moveTo>
                <a:cubicBezTo>
                  <a:pt x="21" y="14"/>
                  <a:pt x="21" y="14"/>
                  <a:pt x="21" y="14"/>
                </a:cubicBezTo>
                <a:cubicBezTo>
                  <a:pt x="21" y="17"/>
                  <a:pt x="21" y="17"/>
                  <a:pt x="21" y="17"/>
                </a:cubicBezTo>
                <a:cubicBezTo>
                  <a:pt x="24" y="17"/>
                  <a:pt x="24" y="17"/>
                  <a:pt x="24" y="17"/>
                </a:cubicBezTo>
                <a:cubicBezTo>
                  <a:pt x="24" y="14"/>
                  <a:pt x="24" y="14"/>
                  <a:pt x="24" y="14"/>
                </a:cubicBezTo>
                <a:close/>
                <a:moveTo>
                  <a:pt x="13" y="14"/>
                </a:moveTo>
                <a:cubicBezTo>
                  <a:pt x="12" y="14"/>
                  <a:pt x="11" y="14"/>
                  <a:pt x="10" y="14"/>
                </a:cubicBezTo>
                <a:cubicBezTo>
                  <a:pt x="10" y="15"/>
                  <a:pt x="10" y="16"/>
                  <a:pt x="10" y="17"/>
                </a:cubicBezTo>
                <a:cubicBezTo>
                  <a:pt x="11" y="17"/>
                  <a:pt x="12" y="17"/>
                  <a:pt x="13" y="17"/>
                </a:cubicBezTo>
                <a:cubicBezTo>
                  <a:pt x="13" y="16"/>
                  <a:pt x="13" y="15"/>
                  <a:pt x="13" y="14"/>
                </a:cubicBezTo>
                <a:close/>
                <a:moveTo>
                  <a:pt x="18" y="14"/>
                </a:moveTo>
                <a:cubicBezTo>
                  <a:pt x="17" y="14"/>
                  <a:pt x="16" y="14"/>
                  <a:pt x="15" y="14"/>
                </a:cubicBezTo>
                <a:cubicBezTo>
                  <a:pt x="15" y="15"/>
                  <a:pt x="15" y="16"/>
                  <a:pt x="15" y="17"/>
                </a:cubicBezTo>
                <a:cubicBezTo>
                  <a:pt x="16" y="17"/>
                  <a:pt x="17" y="17"/>
                  <a:pt x="18" y="17"/>
                </a:cubicBezTo>
                <a:cubicBezTo>
                  <a:pt x="18" y="16"/>
                  <a:pt x="18" y="15"/>
                  <a:pt x="18" y="14"/>
                </a:cubicBezTo>
                <a:close/>
                <a:moveTo>
                  <a:pt x="5" y="0"/>
                </a:moveTo>
                <a:cubicBezTo>
                  <a:pt x="5" y="0"/>
                  <a:pt x="5" y="0"/>
                  <a:pt x="5" y="0"/>
                </a:cubicBezTo>
                <a:cubicBezTo>
                  <a:pt x="5" y="0"/>
                  <a:pt x="4" y="0"/>
                  <a:pt x="4" y="1"/>
                </a:cubicBezTo>
                <a:cubicBezTo>
                  <a:pt x="4" y="5"/>
                  <a:pt x="4" y="5"/>
                  <a:pt x="4" y="5"/>
                </a:cubicBezTo>
                <a:cubicBezTo>
                  <a:pt x="4" y="6"/>
                  <a:pt x="5" y="6"/>
                  <a:pt x="5" y="6"/>
                </a:cubicBezTo>
                <a:cubicBezTo>
                  <a:pt x="5" y="6"/>
                  <a:pt x="5" y="6"/>
                  <a:pt x="5" y="6"/>
                </a:cubicBezTo>
                <a:cubicBezTo>
                  <a:pt x="6" y="6"/>
                  <a:pt x="6" y="6"/>
                  <a:pt x="6" y="5"/>
                </a:cubicBezTo>
                <a:cubicBezTo>
                  <a:pt x="6" y="1"/>
                  <a:pt x="6" y="1"/>
                  <a:pt x="6" y="1"/>
                </a:cubicBezTo>
                <a:cubicBezTo>
                  <a:pt x="6" y="0"/>
                  <a:pt x="6" y="0"/>
                  <a:pt x="5" y="0"/>
                </a:cubicBezTo>
                <a:close/>
                <a:moveTo>
                  <a:pt x="26" y="12"/>
                </a:moveTo>
                <a:cubicBezTo>
                  <a:pt x="26" y="29"/>
                  <a:pt x="26" y="29"/>
                  <a:pt x="26" y="29"/>
                </a:cubicBezTo>
                <a:cubicBezTo>
                  <a:pt x="26" y="29"/>
                  <a:pt x="26" y="29"/>
                  <a:pt x="26" y="29"/>
                </a:cubicBezTo>
                <a:cubicBezTo>
                  <a:pt x="3" y="29"/>
                  <a:pt x="3" y="29"/>
                  <a:pt x="3" y="29"/>
                </a:cubicBezTo>
                <a:cubicBezTo>
                  <a:pt x="2" y="29"/>
                  <a:pt x="2" y="29"/>
                  <a:pt x="2" y="29"/>
                </a:cubicBezTo>
                <a:cubicBezTo>
                  <a:pt x="2" y="12"/>
                  <a:pt x="2" y="12"/>
                  <a:pt x="2" y="12"/>
                </a:cubicBezTo>
                <a:cubicBezTo>
                  <a:pt x="2" y="12"/>
                  <a:pt x="2" y="12"/>
                  <a:pt x="3" y="12"/>
                </a:cubicBezTo>
                <a:cubicBezTo>
                  <a:pt x="26" y="12"/>
                  <a:pt x="26" y="12"/>
                  <a:pt x="26" y="12"/>
                </a:cubicBezTo>
                <a:cubicBezTo>
                  <a:pt x="26" y="12"/>
                  <a:pt x="26" y="12"/>
                  <a:pt x="26" y="12"/>
                </a:cubicBezTo>
                <a:close/>
                <a:moveTo>
                  <a:pt x="26" y="30"/>
                </a:moveTo>
                <a:cubicBezTo>
                  <a:pt x="26" y="30"/>
                  <a:pt x="26" y="30"/>
                  <a:pt x="26" y="30"/>
                </a:cubicBezTo>
                <a:cubicBezTo>
                  <a:pt x="2" y="30"/>
                  <a:pt x="2" y="30"/>
                  <a:pt x="2" y="30"/>
                </a:cubicBezTo>
                <a:cubicBezTo>
                  <a:pt x="2" y="30"/>
                  <a:pt x="2" y="30"/>
                  <a:pt x="2" y="30"/>
                </a:cubicBezTo>
                <a:cubicBezTo>
                  <a:pt x="26" y="30"/>
                  <a:pt x="26" y="30"/>
                  <a:pt x="26" y="30"/>
                </a:cubicBezTo>
                <a:close/>
                <a:moveTo>
                  <a:pt x="26" y="31"/>
                </a:moveTo>
                <a:cubicBezTo>
                  <a:pt x="26" y="31"/>
                  <a:pt x="26" y="31"/>
                  <a:pt x="26" y="31"/>
                </a:cubicBezTo>
                <a:cubicBezTo>
                  <a:pt x="2" y="31"/>
                  <a:pt x="2" y="31"/>
                  <a:pt x="2" y="31"/>
                </a:cubicBezTo>
                <a:cubicBezTo>
                  <a:pt x="2" y="31"/>
                  <a:pt x="2" y="31"/>
                  <a:pt x="2" y="31"/>
                </a:cubicBezTo>
                <a:cubicBezTo>
                  <a:pt x="26" y="31"/>
                  <a:pt x="26" y="31"/>
                  <a:pt x="26" y="31"/>
                </a:cubicBezTo>
                <a:close/>
                <a:moveTo>
                  <a:pt x="26" y="3"/>
                </a:moveTo>
                <a:cubicBezTo>
                  <a:pt x="27" y="3"/>
                  <a:pt x="28" y="4"/>
                  <a:pt x="28" y="5"/>
                </a:cubicBezTo>
                <a:cubicBezTo>
                  <a:pt x="28" y="30"/>
                  <a:pt x="28" y="30"/>
                  <a:pt x="28" y="30"/>
                </a:cubicBezTo>
                <a:cubicBezTo>
                  <a:pt x="28" y="31"/>
                  <a:pt x="27" y="32"/>
                  <a:pt x="26" y="32"/>
                </a:cubicBezTo>
                <a:cubicBezTo>
                  <a:pt x="18" y="32"/>
                  <a:pt x="10" y="32"/>
                  <a:pt x="3" y="32"/>
                </a:cubicBezTo>
                <a:cubicBezTo>
                  <a:pt x="1" y="32"/>
                  <a:pt x="0" y="31"/>
                  <a:pt x="0" y="30"/>
                </a:cubicBezTo>
                <a:cubicBezTo>
                  <a:pt x="0" y="5"/>
                  <a:pt x="0" y="5"/>
                  <a:pt x="0" y="5"/>
                </a:cubicBezTo>
                <a:cubicBezTo>
                  <a:pt x="0" y="4"/>
                  <a:pt x="1" y="3"/>
                  <a:pt x="3" y="3"/>
                </a:cubicBezTo>
                <a:cubicBezTo>
                  <a:pt x="4" y="3"/>
                  <a:pt x="4" y="3"/>
                  <a:pt x="4" y="3"/>
                </a:cubicBezTo>
                <a:cubicBezTo>
                  <a:pt x="4" y="4"/>
                  <a:pt x="4" y="5"/>
                  <a:pt x="4" y="6"/>
                </a:cubicBezTo>
                <a:cubicBezTo>
                  <a:pt x="4" y="6"/>
                  <a:pt x="4" y="7"/>
                  <a:pt x="5" y="7"/>
                </a:cubicBezTo>
                <a:cubicBezTo>
                  <a:pt x="5" y="7"/>
                  <a:pt x="6" y="7"/>
                  <a:pt x="6" y="7"/>
                </a:cubicBezTo>
                <a:cubicBezTo>
                  <a:pt x="6" y="7"/>
                  <a:pt x="7" y="6"/>
                  <a:pt x="7" y="6"/>
                </a:cubicBezTo>
                <a:cubicBezTo>
                  <a:pt x="7" y="5"/>
                  <a:pt x="7" y="4"/>
                  <a:pt x="7" y="3"/>
                </a:cubicBezTo>
                <a:cubicBezTo>
                  <a:pt x="21" y="3"/>
                  <a:pt x="21" y="3"/>
                  <a:pt x="21" y="3"/>
                </a:cubicBezTo>
                <a:cubicBezTo>
                  <a:pt x="21" y="4"/>
                  <a:pt x="21" y="5"/>
                  <a:pt x="21" y="6"/>
                </a:cubicBezTo>
                <a:cubicBezTo>
                  <a:pt x="21" y="6"/>
                  <a:pt x="22" y="7"/>
                  <a:pt x="23" y="7"/>
                </a:cubicBezTo>
                <a:cubicBezTo>
                  <a:pt x="23" y="7"/>
                  <a:pt x="23" y="7"/>
                  <a:pt x="23" y="7"/>
                </a:cubicBezTo>
                <a:cubicBezTo>
                  <a:pt x="24" y="7"/>
                  <a:pt x="25" y="6"/>
                  <a:pt x="25" y="6"/>
                </a:cubicBezTo>
                <a:cubicBezTo>
                  <a:pt x="25" y="5"/>
                  <a:pt x="25" y="4"/>
                  <a:pt x="25" y="3"/>
                </a:cubicBezTo>
                <a:lnTo>
                  <a:pt x="26" y="3"/>
                </a:lnTo>
                <a:close/>
              </a:path>
            </a:pathLst>
          </a:custGeom>
          <a:solidFill>
            <a:schemeClr val="tx1">
              <a:lumMod val="75000"/>
              <a:lumOff val="25000"/>
            </a:schemeClr>
          </a:solidFill>
          <a:ln>
            <a:noFill/>
          </a:ln>
        </p:spPr>
        <p:txBody>
          <a:bodyPr vert="horz" wrap="square" lIns="243778" tIns="121888" rIns="243778" bIns="121888" numCol="1" anchor="t" anchorCtr="0" compatLnSpc="1">
            <a:prstTxWarp prst="textNoShape">
              <a:avLst/>
            </a:prstTxWarp>
          </a:bodyPr>
          <a:lstStyle/>
          <a:p>
            <a:endParaRPr lang="en-US" sz="3732"/>
          </a:p>
        </p:txBody>
      </p:sp>
      <p:sp>
        <p:nvSpPr>
          <p:cNvPr id="240" name="Freeform 266"/>
          <p:cNvSpPr>
            <a:spLocks noEditPoints="1"/>
          </p:cNvSpPr>
          <p:nvPr/>
        </p:nvSpPr>
        <p:spPr bwMode="auto">
          <a:xfrm>
            <a:off x="14993763" y="6163387"/>
            <a:ext cx="593608" cy="727534"/>
          </a:xfrm>
          <a:custGeom>
            <a:avLst/>
            <a:gdLst>
              <a:gd name="T0" fmla="*/ 8 w 31"/>
              <a:gd name="T1" fmla="*/ 2 h 38"/>
              <a:gd name="T2" fmla="*/ 22 w 31"/>
              <a:gd name="T3" fmla="*/ 28 h 38"/>
              <a:gd name="T4" fmla="*/ 26 w 31"/>
              <a:gd name="T5" fmla="*/ 25 h 38"/>
              <a:gd name="T6" fmla="*/ 20 w 31"/>
              <a:gd name="T7" fmla="*/ 35 h 38"/>
              <a:gd name="T8" fmla="*/ 20 w 31"/>
              <a:gd name="T9" fmla="*/ 30 h 38"/>
              <a:gd name="T10" fmla="*/ 18 w 31"/>
              <a:gd name="T11" fmla="*/ 26 h 38"/>
              <a:gd name="T12" fmla="*/ 16 w 31"/>
              <a:gd name="T13" fmla="*/ 24 h 38"/>
              <a:gd name="T14" fmla="*/ 24 w 31"/>
              <a:gd name="T15" fmla="*/ 35 h 38"/>
              <a:gd name="T16" fmla="*/ 12 w 31"/>
              <a:gd name="T17" fmla="*/ 29 h 38"/>
              <a:gd name="T18" fmla="*/ 15 w 31"/>
              <a:gd name="T19" fmla="*/ 22 h 38"/>
              <a:gd name="T20" fmla="*/ 17 w 31"/>
              <a:gd name="T21" fmla="*/ 29 h 38"/>
              <a:gd name="T22" fmla="*/ 25 w 31"/>
              <a:gd name="T23" fmla="*/ 29 h 38"/>
              <a:gd name="T24" fmla="*/ 21 w 31"/>
              <a:gd name="T25" fmla="*/ 33 h 38"/>
              <a:gd name="T26" fmla="*/ 22 w 31"/>
              <a:gd name="T27" fmla="*/ 25 h 38"/>
              <a:gd name="T28" fmla="*/ 10 w 31"/>
              <a:gd name="T29" fmla="*/ 7 h 38"/>
              <a:gd name="T30" fmla="*/ 11 w 31"/>
              <a:gd name="T31" fmla="*/ 2 h 38"/>
              <a:gd name="T32" fmla="*/ 17 w 31"/>
              <a:gd name="T33" fmla="*/ 5 h 38"/>
              <a:gd name="T34" fmla="*/ 10 w 31"/>
              <a:gd name="T35" fmla="*/ 2 h 38"/>
              <a:gd name="T36" fmla="*/ 19 w 31"/>
              <a:gd name="T37" fmla="*/ 5 h 38"/>
              <a:gd name="T38" fmla="*/ 10 w 31"/>
              <a:gd name="T39" fmla="*/ 26 h 38"/>
              <a:gd name="T40" fmla="*/ 7 w 31"/>
              <a:gd name="T41" fmla="*/ 22 h 38"/>
              <a:gd name="T42" fmla="*/ 7 w 31"/>
              <a:gd name="T43" fmla="*/ 22 h 38"/>
              <a:gd name="T44" fmla="*/ 7 w 31"/>
              <a:gd name="T45" fmla="*/ 22 h 38"/>
              <a:gd name="T46" fmla="*/ 7 w 31"/>
              <a:gd name="T47" fmla="*/ 22 h 38"/>
              <a:gd name="T48" fmla="*/ 7 w 31"/>
              <a:gd name="T49" fmla="*/ 22 h 38"/>
              <a:gd name="T50" fmla="*/ 7 w 31"/>
              <a:gd name="T51" fmla="*/ 22 h 38"/>
              <a:gd name="T52" fmla="*/ 6 w 31"/>
              <a:gd name="T53" fmla="*/ 22 h 38"/>
              <a:gd name="T54" fmla="*/ 6 w 31"/>
              <a:gd name="T55" fmla="*/ 22 h 38"/>
              <a:gd name="T56" fmla="*/ 6 w 31"/>
              <a:gd name="T57" fmla="*/ 22 h 38"/>
              <a:gd name="T58" fmla="*/ 6 w 31"/>
              <a:gd name="T59" fmla="*/ 22 h 38"/>
              <a:gd name="T60" fmla="*/ 6 w 31"/>
              <a:gd name="T61" fmla="*/ 22 h 38"/>
              <a:gd name="T62" fmla="*/ 6 w 31"/>
              <a:gd name="T63" fmla="*/ 22 h 38"/>
              <a:gd name="T64" fmla="*/ 6 w 31"/>
              <a:gd name="T65" fmla="*/ 21 h 38"/>
              <a:gd name="T66" fmla="*/ 6 w 31"/>
              <a:gd name="T67" fmla="*/ 21 h 38"/>
              <a:gd name="T68" fmla="*/ 6 w 31"/>
              <a:gd name="T69" fmla="*/ 21 h 38"/>
              <a:gd name="T70" fmla="*/ 6 w 31"/>
              <a:gd name="T71" fmla="*/ 21 h 38"/>
              <a:gd name="T72" fmla="*/ 6 w 31"/>
              <a:gd name="T73" fmla="*/ 21 h 38"/>
              <a:gd name="T74" fmla="*/ 6 w 31"/>
              <a:gd name="T75" fmla="*/ 21 h 38"/>
              <a:gd name="T76" fmla="*/ 6 w 31"/>
              <a:gd name="T77" fmla="*/ 21 h 38"/>
              <a:gd name="T78" fmla="*/ 6 w 31"/>
              <a:gd name="T79" fmla="*/ 21 h 38"/>
              <a:gd name="T80" fmla="*/ 6 w 31"/>
              <a:gd name="T81" fmla="*/ 21 h 38"/>
              <a:gd name="T82" fmla="*/ 6 w 31"/>
              <a:gd name="T83" fmla="*/ 21 h 38"/>
              <a:gd name="T84" fmla="*/ 6 w 31"/>
              <a:gd name="T85" fmla="*/ 21 h 38"/>
              <a:gd name="T86" fmla="*/ 6 w 31"/>
              <a:gd name="T87" fmla="*/ 21 h 38"/>
              <a:gd name="T88" fmla="*/ 6 w 31"/>
              <a:gd name="T89" fmla="*/ 21 h 38"/>
              <a:gd name="T90" fmla="*/ 6 w 31"/>
              <a:gd name="T91" fmla="*/ 21 h 38"/>
              <a:gd name="T92" fmla="*/ 6 w 31"/>
              <a:gd name="T93" fmla="*/ 21 h 38"/>
              <a:gd name="T94" fmla="*/ 6 w 31"/>
              <a:gd name="T95" fmla="*/ 21 h 38"/>
              <a:gd name="T96" fmla="*/ 6 w 31"/>
              <a:gd name="T97" fmla="*/ 21 h 38"/>
              <a:gd name="T98" fmla="*/ 6 w 31"/>
              <a:gd name="T99" fmla="*/ 21 h 38"/>
              <a:gd name="T100" fmla="*/ 7 w 31"/>
              <a:gd name="T101" fmla="*/ 20 h 38"/>
              <a:gd name="T102" fmla="*/ 7 w 31"/>
              <a:gd name="T103" fmla="*/ 20 h 38"/>
              <a:gd name="T104" fmla="*/ 7 w 31"/>
              <a:gd name="T105" fmla="*/ 20 h 38"/>
              <a:gd name="T106" fmla="*/ 6 w 31"/>
              <a:gd name="T107" fmla="*/ 21 h 38"/>
              <a:gd name="T108" fmla="*/ 7 w 31"/>
              <a:gd name="T109" fmla="*/ 18 h 38"/>
              <a:gd name="T110" fmla="*/ 20 w 31"/>
              <a:gd name="T111" fmla="*/ 13 h 38"/>
              <a:gd name="T112" fmla="*/ 20 w 31"/>
              <a:gd name="T113" fmla="*/ 9 h 38"/>
              <a:gd name="T114" fmla="*/ 7 w 31"/>
              <a:gd name="T115" fmla="*/ 9 h 38"/>
              <a:gd name="T116" fmla="*/ 16 w 31"/>
              <a:gd name="T117" fmla="*/ 2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1" h="38">
                <a:moveTo>
                  <a:pt x="2" y="34"/>
                </a:moveTo>
                <a:cubicBezTo>
                  <a:pt x="11" y="34"/>
                  <a:pt x="11" y="34"/>
                  <a:pt x="11" y="34"/>
                </a:cubicBezTo>
                <a:cubicBezTo>
                  <a:pt x="11" y="33"/>
                  <a:pt x="10" y="32"/>
                  <a:pt x="10" y="31"/>
                </a:cubicBezTo>
                <a:cubicBezTo>
                  <a:pt x="4" y="31"/>
                  <a:pt x="4" y="31"/>
                  <a:pt x="4" y="31"/>
                </a:cubicBezTo>
                <a:cubicBezTo>
                  <a:pt x="4" y="5"/>
                  <a:pt x="4" y="5"/>
                  <a:pt x="4" y="5"/>
                </a:cubicBezTo>
                <a:cubicBezTo>
                  <a:pt x="8" y="5"/>
                  <a:pt x="8" y="5"/>
                  <a:pt x="8" y="5"/>
                </a:cubicBezTo>
                <a:cubicBezTo>
                  <a:pt x="8" y="2"/>
                  <a:pt x="8" y="2"/>
                  <a:pt x="8" y="2"/>
                </a:cubicBezTo>
                <a:cubicBezTo>
                  <a:pt x="2" y="2"/>
                  <a:pt x="2" y="2"/>
                  <a:pt x="2" y="2"/>
                </a:cubicBezTo>
                <a:cubicBezTo>
                  <a:pt x="1" y="2"/>
                  <a:pt x="0" y="2"/>
                  <a:pt x="0" y="3"/>
                </a:cubicBezTo>
                <a:cubicBezTo>
                  <a:pt x="0" y="33"/>
                  <a:pt x="0" y="33"/>
                  <a:pt x="0" y="33"/>
                </a:cubicBezTo>
                <a:cubicBezTo>
                  <a:pt x="0" y="34"/>
                  <a:pt x="1" y="34"/>
                  <a:pt x="2" y="34"/>
                </a:cubicBezTo>
                <a:close/>
                <a:moveTo>
                  <a:pt x="22" y="28"/>
                </a:moveTo>
                <a:cubicBezTo>
                  <a:pt x="22" y="28"/>
                  <a:pt x="22" y="28"/>
                  <a:pt x="22" y="28"/>
                </a:cubicBezTo>
                <a:cubicBezTo>
                  <a:pt x="22" y="28"/>
                  <a:pt x="22" y="28"/>
                  <a:pt x="22" y="28"/>
                </a:cubicBezTo>
                <a:cubicBezTo>
                  <a:pt x="22" y="28"/>
                  <a:pt x="22" y="28"/>
                  <a:pt x="22" y="28"/>
                </a:cubicBezTo>
                <a:cubicBezTo>
                  <a:pt x="22" y="28"/>
                  <a:pt x="22" y="28"/>
                  <a:pt x="22" y="28"/>
                </a:cubicBezTo>
                <a:cubicBezTo>
                  <a:pt x="25" y="24"/>
                  <a:pt x="25" y="24"/>
                  <a:pt x="25" y="24"/>
                </a:cubicBezTo>
                <a:cubicBezTo>
                  <a:pt x="25" y="24"/>
                  <a:pt x="26" y="24"/>
                  <a:pt x="26" y="24"/>
                </a:cubicBezTo>
                <a:cubicBezTo>
                  <a:pt x="26" y="24"/>
                  <a:pt x="26" y="24"/>
                  <a:pt x="26" y="24"/>
                </a:cubicBezTo>
                <a:cubicBezTo>
                  <a:pt x="26" y="25"/>
                  <a:pt x="26" y="25"/>
                  <a:pt x="26" y="25"/>
                </a:cubicBezTo>
                <a:cubicBezTo>
                  <a:pt x="26" y="25"/>
                  <a:pt x="26" y="25"/>
                  <a:pt x="26" y="25"/>
                </a:cubicBezTo>
                <a:cubicBezTo>
                  <a:pt x="22" y="29"/>
                  <a:pt x="22" y="29"/>
                  <a:pt x="22" y="29"/>
                </a:cubicBezTo>
                <a:cubicBezTo>
                  <a:pt x="23" y="29"/>
                  <a:pt x="23" y="29"/>
                  <a:pt x="23" y="29"/>
                </a:cubicBezTo>
                <a:cubicBezTo>
                  <a:pt x="23" y="29"/>
                  <a:pt x="23" y="29"/>
                  <a:pt x="23" y="30"/>
                </a:cubicBezTo>
                <a:cubicBezTo>
                  <a:pt x="23" y="30"/>
                  <a:pt x="23" y="30"/>
                  <a:pt x="22" y="30"/>
                </a:cubicBezTo>
                <a:cubicBezTo>
                  <a:pt x="22" y="30"/>
                  <a:pt x="22" y="30"/>
                  <a:pt x="22" y="30"/>
                </a:cubicBezTo>
                <a:cubicBezTo>
                  <a:pt x="21" y="30"/>
                  <a:pt x="21" y="30"/>
                  <a:pt x="21" y="30"/>
                </a:cubicBezTo>
                <a:cubicBezTo>
                  <a:pt x="20" y="35"/>
                  <a:pt x="20" y="35"/>
                  <a:pt x="20" y="35"/>
                </a:cubicBezTo>
                <a:cubicBezTo>
                  <a:pt x="20" y="35"/>
                  <a:pt x="20" y="35"/>
                  <a:pt x="20" y="35"/>
                </a:cubicBezTo>
                <a:cubicBezTo>
                  <a:pt x="19" y="35"/>
                  <a:pt x="19" y="35"/>
                  <a:pt x="19" y="35"/>
                </a:cubicBezTo>
                <a:cubicBezTo>
                  <a:pt x="19" y="35"/>
                  <a:pt x="19" y="35"/>
                  <a:pt x="19" y="35"/>
                </a:cubicBezTo>
                <a:cubicBezTo>
                  <a:pt x="21" y="30"/>
                  <a:pt x="21" y="30"/>
                  <a:pt x="21" y="30"/>
                </a:cubicBezTo>
                <a:cubicBezTo>
                  <a:pt x="21" y="30"/>
                  <a:pt x="21" y="30"/>
                  <a:pt x="21" y="30"/>
                </a:cubicBezTo>
                <a:cubicBezTo>
                  <a:pt x="21" y="30"/>
                  <a:pt x="20" y="30"/>
                  <a:pt x="20" y="30"/>
                </a:cubicBezTo>
                <a:cubicBezTo>
                  <a:pt x="20" y="30"/>
                  <a:pt x="20" y="30"/>
                  <a:pt x="20" y="30"/>
                </a:cubicBezTo>
                <a:cubicBezTo>
                  <a:pt x="20" y="30"/>
                  <a:pt x="20" y="30"/>
                  <a:pt x="20" y="30"/>
                </a:cubicBezTo>
                <a:cubicBezTo>
                  <a:pt x="21" y="29"/>
                  <a:pt x="21" y="29"/>
                  <a:pt x="21" y="29"/>
                </a:cubicBezTo>
                <a:cubicBezTo>
                  <a:pt x="18" y="27"/>
                  <a:pt x="18" y="27"/>
                  <a:pt x="18" y="27"/>
                </a:cubicBezTo>
                <a:cubicBezTo>
                  <a:pt x="18" y="27"/>
                  <a:pt x="17" y="27"/>
                  <a:pt x="17" y="26"/>
                </a:cubicBezTo>
                <a:cubicBezTo>
                  <a:pt x="17" y="26"/>
                  <a:pt x="17" y="26"/>
                  <a:pt x="18" y="26"/>
                </a:cubicBezTo>
                <a:cubicBezTo>
                  <a:pt x="18" y="26"/>
                  <a:pt x="18" y="26"/>
                  <a:pt x="18" y="26"/>
                </a:cubicBezTo>
                <a:cubicBezTo>
                  <a:pt x="18" y="26"/>
                  <a:pt x="18" y="26"/>
                  <a:pt x="18" y="26"/>
                </a:cubicBezTo>
                <a:cubicBezTo>
                  <a:pt x="21" y="28"/>
                  <a:pt x="21" y="28"/>
                  <a:pt x="21" y="28"/>
                </a:cubicBezTo>
                <a:cubicBezTo>
                  <a:pt x="22" y="28"/>
                  <a:pt x="22" y="28"/>
                  <a:pt x="22" y="28"/>
                </a:cubicBezTo>
                <a:close/>
                <a:moveTo>
                  <a:pt x="26" y="24"/>
                </a:moveTo>
                <a:cubicBezTo>
                  <a:pt x="26" y="23"/>
                  <a:pt x="25" y="23"/>
                  <a:pt x="24" y="22"/>
                </a:cubicBezTo>
                <a:cubicBezTo>
                  <a:pt x="23" y="22"/>
                  <a:pt x="22" y="22"/>
                  <a:pt x="21" y="22"/>
                </a:cubicBezTo>
                <a:cubicBezTo>
                  <a:pt x="20" y="22"/>
                  <a:pt x="20" y="22"/>
                  <a:pt x="19" y="22"/>
                </a:cubicBezTo>
                <a:cubicBezTo>
                  <a:pt x="18" y="23"/>
                  <a:pt x="17" y="23"/>
                  <a:pt x="16" y="24"/>
                </a:cubicBezTo>
                <a:cubicBezTo>
                  <a:pt x="16" y="25"/>
                  <a:pt x="15" y="25"/>
                  <a:pt x="15" y="26"/>
                </a:cubicBezTo>
                <a:cubicBezTo>
                  <a:pt x="15" y="27"/>
                  <a:pt x="14" y="28"/>
                  <a:pt x="14" y="29"/>
                </a:cubicBezTo>
                <a:cubicBezTo>
                  <a:pt x="14" y="30"/>
                  <a:pt x="15" y="31"/>
                  <a:pt x="15" y="32"/>
                </a:cubicBezTo>
                <a:cubicBezTo>
                  <a:pt x="15" y="33"/>
                  <a:pt x="16" y="33"/>
                  <a:pt x="16" y="34"/>
                </a:cubicBezTo>
                <a:cubicBezTo>
                  <a:pt x="17" y="35"/>
                  <a:pt x="18" y="35"/>
                  <a:pt x="19" y="35"/>
                </a:cubicBezTo>
                <a:cubicBezTo>
                  <a:pt x="20" y="36"/>
                  <a:pt x="20" y="36"/>
                  <a:pt x="21" y="36"/>
                </a:cubicBezTo>
                <a:cubicBezTo>
                  <a:pt x="22" y="36"/>
                  <a:pt x="23" y="36"/>
                  <a:pt x="24" y="35"/>
                </a:cubicBezTo>
                <a:cubicBezTo>
                  <a:pt x="25" y="35"/>
                  <a:pt x="26" y="35"/>
                  <a:pt x="26" y="34"/>
                </a:cubicBezTo>
                <a:cubicBezTo>
                  <a:pt x="27" y="33"/>
                  <a:pt x="28" y="33"/>
                  <a:pt x="28" y="32"/>
                </a:cubicBezTo>
                <a:cubicBezTo>
                  <a:pt x="28" y="31"/>
                  <a:pt x="28" y="30"/>
                  <a:pt x="28" y="29"/>
                </a:cubicBezTo>
                <a:cubicBezTo>
                  <a:pt x="28" y="28"/>
                  <a:pt x="28" y="27"/>
                  <a:pt x="28" y="26"/>
                </a:cubicBezTo>
                <a:cubicBezTo>
                  <a:pt x="28" y="25"/>
                  <a:pt x="27" y="25"/>
                  <a:pt x="26" y="24"/>
                </a:cubicBezTo>
                <a:close/>
                <a:moveTo>
                  <a:pt x="15" y="22"/>
                </a:moveTo>
                <a:cubicBezTo>
                  <a:pt x="13" y="24"/>
                  <a:pt x="12" y="26"/>
                  <a:pt x="12" y="29"/>
                </a:cubicBezTo>
                <a:cubicBezTo>
                  <a:pt x="12" y="32"/>
                  <a:pt x="13" y="34"/>
                  <a:pt x="15" y="35"/>
                </a:cubicBezTo>
                <a:cubicBezTo>
                  <a:pt x="17" y="37"/>
                  <a:pt x="19" y="38"/>
                  <a:pt x="21" y="38"/>
                </a:cubicBezTo>
                <a:cubicBezTo>
                  <a:pt x="24" y="38"/>
                  <a:pt x="26" y="37"/>
                  <a:pt x="28" y="35"/>
                </a:cubicBezTo>
                <a:cubicBezTo>
                  <a:pt x="30" y="34"/>
                  <a:pt x="31" y="32"/>
                  <a:pt x="31" y="29"/>
                </a:cubicBezTo>
                <a:cubicBezTo>
                  <a:pt x="31" y="26"/>
                  <a:pt x="30" y="24"/>
                  <a:pt x="28" y="22"/>
                </a:cubicBezTo>
                <a:cubicBezTo>
                  <a:pt x="26" y="21"/>
                  <a:pt x="24" y="20"/>
                  <a:pt x="21" y="20"/>
                </a:cubicBezTo>
                <a:cubicBezTo>
                  <a:pt x="19" y="20"/>
                  <a:pt x="17" y="21"/>
                  <a:pt x="15" y="22"/>
                </a:cubicBezTo>
                <a:close/>
                <a:moveTo>
                  <a:pt x="17" y="29"/>
                </a:moveTo>
                <a:cubicBezTo>
                  <a:pt x="15" y="29"/>
                  <a:pt x="15" y="29"/>
                  <a:pt x="15" y="29"/>
                </a:cubicBezTo>
                <a:cubicBezTo>
                  <a:pt x="15" y="29"/>
                  <a:pt x="15" y="29"/>
                  <a:pt x="15" y="29"/>
                </a:cubicBezTo>
                <a:cubicBezTo>
                  <a:pt x="15" y="29"/>
                  <a:pt x="15" y="29"/>
                  <a:pt x="15" y="29"/>
                </a:cubicBezTo>
                <a:cubicBezTo>
                  <a:pt x="17" y="29"/>
                  <a:pt x="17" y="29"/>
                  <a:pt x="17" y="29"/>
                </a:cubicBezTo>
                <a:cubicBezTo>
                  <a:pt x="18" y="29"/>
                  <a:pt x="18" y="29"/>
                  <a:pt x="18" y="29"/>
                </a:cubicBezTo>
                <a:cubicBezTo>
                  <a:pt x="18" y="29"/>
                  <a:pt x="18" y="29"/>
                  <a:pt x="17" y="29"/>
                </a:cubicBezTo>
                <a:close/>
                <a:moveTo>
                  <a:pt x="25" y="29"/>
                </a:moveTo>
                <a:cubicBezTo>
                  <a:pt x="27" y="29"/>
                  <a:pt x="27" y="29"/>
                  <a:pt x="27" y="29"/>
                </a:cubicBezTo>
                <a:cubicBezTo>
                  <a:pt x="28" y="29"/>
                  <a:pt x="28" y="29"/>
                  <a:pt x="28" y="29"/>
                </a:cubicBezTo>
                <a:cubicBezTo>
                  <a:pt x="28" y="29"/>
                  <a:pt x="28" y="29"/>
                  <a:pt x="27" y="29"/>
                </a:cubicBezTo>
                <a:cubicBezTo>
                  <a:pt x="25" y="29"/>
                  <a:pt x="25" y="29"/>
                  <a:pt x="25" y="29"/>
                </a:cubicBezTo>
                <a:cubicBezTo>
                  <a:pt x="25" y="29"/>
                  <a:pt x="25" y="29"/>
                  <a:pt x="25" y="29"/>
                </a:cubicBezTo>
                <a:cubicBezTo>
                  <a:pt x="25" y="29"/>
                  <a:pt x="25" y="29"/>
                  <a:pt x="25" y="29"/>
                </a:cubicBezTo>
                <a:close/>
                <a:moveTo>
                  <a:pt x="21" y="33"/>
                </a:moveTo>
                <a:cubicBezTo>
                  <a:pt x="21" y="35"/>
                  <a:pt x="21" y="35"/>
                  <a:pt x="21" y="35"/>
                </a:cubicBezTo>
                <a:cubicBezTo>
                  <a:pt x="21" y="35"/>
                  <a:pt x="21" y="35"/>
                  <a:pt x="21" y="35"/>
                </a:cubicBezTo>
                <a:cubicBezTo>
                  <a:pt x="22" y="35"/>
                  <a:pt x="22" y="35"/>
                  <a:pt x="22" y="35"/>
                </a:cubicBezTo>
                <a:cubicBezTo>
                  <a:pt x="22" y="33"/>
                  <a:pt x="22" y="33"/>
                  <a:pt x="22" y="33"/>
                </a:cubicBezTo>
                <a:cubicBezTo>
                  <a:pt x="22" y="33"/>
                  <a:pt x="22" y="33"/>
                  <a:pt x="21" y="33"/>
                </a:cubicBezTo>
                <a:cubicBezTo>
                  <a:pt x="21" y="33"/>
                  <a:pt x="21" y="33"/>
                  <a:pt x="21" y="33"/>
                </a:cubicBezTo>
                <a:close/>
                <a:moveTo>
                  <a:pt x="22" y="25"/>
                </a:moveTo>
                <a:cubicBezTo>
                  <a:pt x="22" y="23"/>
                  <a:pt x="22" y="23"/>
                  <a:pt x="22" y="23"/>
                </a:cubicBezTo>
                <a:cubicBezTo>
                  <a:pt x="22" y="23"/>
                  <a:pt x="22" y="23"/>
                  <a:pt x="21" y="23"/>
                </a:cubicBezTo>
                <a:cubicBezTo>
                  <a:pt x="21" y="23"/>
                  <a:pt x="21" y="23"/>
                  <a:pt x="21" y="23"/>
                </a:cubicBezTo>
                <a:cubicBezTo>
                  <a:pt x="21" y="25"/>
                  <a:pt x="21" y="25"/>
                  <a:pt x="21" y="25"/>
                </a:cubicBezTo>
                <a:cubicBezTo>
                  <a:pt x="21" y="25"/>
                  <a:pt x="21" y="25"/>
                  <a:pt x="21" y="25"/>
                </a:cubicBezTo>
                <a:cubicBezTo>
                  <a:pt x="22" y="25"/>
                  <a:pt x="22" y="25"/>
                  <a:pt x="22" y="25"/>
                </a:cubicBezTo>
                <a:close/>
                <a:moveTo>
                  <a:pt x="17" y="0"/>
                </a:moveTo>
                <a:cubicBezTo>
                  <a:pt x="17" y="0"/>
                  <a:pt x="17" y="0"/>
                  <a:pt x="18" y="1"/>
                </a:cubicBezTo>
                <a:cubicBezTo>
                  <a:pt x="18" y="1"/>
                  <a:pt x="18" y="1"/>
                  <a:pt x="18" y="1"/>
                </a:cubicBezTo>
                <a:cubicBezTo>
                  <a:pt x="18" y="6"/>
                  <a:pt x="18" y="6"/>
                  <a:pt x="18" y="6"/>
                </a:cubicBezTo>
                <a:cubicBezTo>
                  <a:pt x="18" y="6"/>
                  <a:pt x="18" y="6"/>
                  <a:pt x="18" y="6"/>
                </a:cubicBezTo>
                <a:cubicBezTo>
                  <a:pt x="17" y="7"/>
                  <a:pt x="17" y="7"/>
                  <a:pt x="17" y="7"/>
                </a:cubicBezTo>
                <a:cubicBezTo>
                  <a:pt x="10" y="7"/>
                  <a:pt x="10" y="7"/>
                  <a:pt x="10" y="7"/>
                </a:cubicBezTo>
                <a:cubicBezTo>
                  <a:pt x="9" y="7"/>
                  <a:pt x="9" y="7"/>
                  <a:pt x="9" y="6"/>
                </a:cubicBezTo>
                <a:cubicBezTo>
                  <a:pt x="9" y="6"/>
                  <a:pt x="8" y="6"/>
                  <a:pt x="8" y="6"/>
                </a:cubicBezTo>
                <a:cubicBezTo>
                  <a:pt x="8" y="1"/>
                  <a:pt x="8" y="1"/>
                  <a:pt x="8" y="1"/>
                </a:cubicBezTo>
                <a:cubicBezTo>
                  <a:pt x="8" y="1"/>
                  <a:pt x="9" y="1"/>
                  <a:pt x="9" y="1"/>
                </a:cubicBezTo>
                <a:cubicBezTo>
                  <a:pt x="9" y="0"/>
                  <a:pt x="9" y="0"/>
                  <a:pt x="10" y="0"/>
                </a:cubicBezTo>
                <a:cubicBezTo>
                  <a:pt x="17" y="0"/>
                  <a:pt x="17" y="0"/>
                  <a:pt x="17" y="0"/>
                </a:cubicBezTo>
                <a:close/>
                <a:moveTo>
                  <a:pt x="11" y="2"/>
                </a:moveTo>
                <a:cubicBezTo>
                  <a:pt x="16" y="2"/>
                  <a:pt x="16" y="2"/>
                  <a:pt x="16" y="2"/>
                </a:cubicBezTo>
                <a:cubicBezTo>
                  <a:pt x="16" y="2"/>
                  <a:pt x="16" y="2"/>
                  <a:pt x="17" y="2"/>
                </a:cubicBezTo>
                <a:cubicBezTo>
                  <a:pt x="17" y="2"/>
                  <a:pt x="17" y="2"/>
                  <a:pt x="17" y="2"/>
                </a:cubicBezTo>
                <a:cubicBezTo>
                  <a:pt x="17" y="2"/>
                  <a:pt x="17" y="2"/>
                  <a:pt x="17" y="3"/>
                </a:cubicBezTo>
                <a:cubicBezTo>
                  <a:pt x="17" y="4"/>
                  <a:pt x="17" y="4"/>
                  <a:pt x="17" y="4"/>
                </a:cubicBezTo>
                <a:cubicBezTo>
                  <a:pt x="17" y="4"/>
                  <a:pt x="17" y="5"/>
                  <a:pt x="17" y="5"/>
                </a:cubicBezTo>
                <a:cubicBezTo>
                  <a:pt x="17" y="5"/>
                  <a:pt x="17" y="5"/>
                  <a:pt x="17" y="5"/>
                </a:cubicBezTo>
                <a:cubicBezTo>
                  <a:pt x="16" y="5"/>
                  <a:pt x="16" y="5"/>
                  <a:pt x="16" y="5"/>
                </a:cubicBezTo>
                <a:cubicBezTo>
                  <a:pt x="11" y="5"/>
                  <a:pt x="11" y="5"/>
                  <a:pt x="11" y="5"/>
                </a:cubicBezTo>
                <a:cubicBezTo>
                  <a:pt x="10" y="5"/>
                  <a:pt x="10" y="5"/>
                  <a:pt x="10" y="5"/>
                </a:cubicBezTo>
                <a:cubicBezTo>
                  <a:pt x="10" y="5"/>
                  <a:pt x="10" y="5"/>
                  <a:pt x="10" y="5"/>
                </a:cubicBezTo>
                <a:cubicBezTo>
                  <a:pt x="10" y="5"/>
                  <a:pt x="9" y="4"/>
                  <a:pt x="9" y="4"/>
                </a:cubicBezTo>
                <a:cubicBezTo>
                  <a:pt x="9" y="3"/>
                  <a:pt x="9" y="3"/>
                  <a:pt x="9" y="3"/>
                </a:cubicBezTo>
                <a:cubicBezTo>
                  <a:pt x="9" y="2"/>
                  <a:pt x="10" y="2"/>
                  <a:pt x="10" y="2"/>
                </a:cubicBezTo>
                <a:cubicBezTo>
                  <a:pt x="10" y="2"/>
                  <a:pt x="10" y="2"/>
                  <a:pt x="10" y="2"/>
                </a:cubicBezTo>
                <a:cubicBezTo>
                  <a:pt x="10" y="2"/>
                  <a:pt x="10" y="2"/>
                  <a:pt x="11" y="2"/>
                </a:cubicBezTo>
                <a:close/>
                <a:moveTo>
                  <a:pt x="26" y="18"/>
                </a:moveTo>
                <a:cubicBezTo>
                  <a:pt x="26" y="3"/>
                  <a:pt x="26" y="3"/>
                  <a:pt x="26" y="3"/>
                </a:cubicBezTo>
                <a:cubicBezTo>
                  <a:pt x="26" y="2"/>
                  <a:pt x="25" y="2"/>
                  <a:pt x="24" y="2"/>
                </a:cubicBezTo>
                <a:cubicBezTo>
                  <a:pt x="19" y="2"/>
                  <a:pt x="19" y="2"/>
                  <a:pt x="19" y="2"/>
                </a:cubicBezTo>
                <a:cubicBezTo>
                  <a:pt x="19" y="5"/>
                  <a:pt x="19" y="5"/>
                  <a:pt x="19" y="5"/>
                </a:cubicBezTo>
                <a:cubicBezTo>
                  <a:pt x="23" y="5"/>
                  <a:pt x="23" y="5"/>
                  <a:pt x="23" y="5"/>
                </a:cubicBezTo>
                <a:cubicBezTo>
                  <a:pt x="23" y="7"/>
                  <a:pt x="23" y="7"/>
                  <a:pt x="23" y="7"/>
                </a:cubicBezTo>
                <a:cubicBezTo>
                  <a:pt x="23" y="18"/>
                  <a:pt x="23" y="18"/>
                  <a:pt x="23" y="18"/>
                </a:cubicBezTo>
                <a:cubicBezTo>
                  <a:pt x="24" y="18"/>
                  <a:pt x="25" y="18"/>
                  <a:pt x="26" y="18"/>
                </a:cubicBezTo>
                <a:close/>
                <a:moveTo>
                  <a:pt x="7" y="24"/>
                </a:moveTo>
                <a:cubicBezTo>
                  <a:pt x="11" y="24"/>
                  <a:pt x="11" y="24"/>
                  <a:pt x="11" y="24"/>
                </a:cubicBezTo>
                <a:cubicBezTo>
                  <a:pt x="11" y="25"/>
                  <a:pt x="11" y="25"/>
                  <a:pt x="10" y="26"/>
                </a:cubicBezTo>
                <a:cubicBezTo>
                  <a:pt x="7" y="26"/>
                  <a:pt x="7" y="26"/>
                  <a:pt x="7" y="26"/>
                </a:cubicBezTo>
                <a:cubicBezTo>
                  <a:pt x="6" y="26"/>
                  <a:pt x="6" y="25"/>
                  <a:pt x="6" y="25"/>
                </a:cubicBezTo>
                <a:cubicBezTo>
                  <a:pt x="6" y="25"/>
                  <a:pt x="6" y="25"/>
                  <a:pt x="6" y="25"/>
                </a:cubicBezTo>
                <a:cubicBezTo>
                  <a:pt x="6" y="25"/>
                  <a:pt x="6" y="24"/>
                  <a:pt x="7" y="24"/>
                </a:cubicBezTo>
                <a:close/>
                <a:moveTo>
                  <a:pt x="12" y="22"/>
                </a:moveTo>
                <a:cubicBezTo>
                  <a:pt x="7" y="22"/>
                  <a:pt x="7" y="22"/>
                  <a:pt x="7" y="22"/>
                </a:cubicBezTo>
                <a:cubicBezTo>
                  <a:pt x="7" y="22"/>
                  <a:pt x="7" y="22"/>
                  <a:pt x="7" y="22"/>
                </a:cubicBezTo>
                <a:cubicBezTo>
                  <a:pt x="7" y="22"/>
                  <a:pt x="7" y="22"/>
                  <a:pt x="7" y="22"/>
                </a:cubicBezTo>
                <a:cubicBezTo>
                  <a:pt x="7" y="22"/>
                  <a:pt x="7" y="22"/>
                  <a:pt x="7" y="22"/>
                </a:cubicBezTo>
                <a:cubicBezTo>
                  <a:pt x="7" y="22"/>
                  <a:pt x="7" y="22"/>
                  <a:pt x="7" y="22"/>
                </a:cubicBezTo>
                <a:cubicBezTo>
                  <a:pt x="7" y="22"/>
                  <a:pt x="7" y="22"/>
                  <a:pt x="7" y="22"/>
                </a:cubicBezTo>
                <a:cubicBezTo>
                  <a:pt x="7" y="22"/>
                  <a:pt x="7" y="22"/>
                  <a:pt x="7" y="22"/>
                </a:cubicBezTo>
                <a:cubicBezTo>
                  <a:pt x="7" y="22"/>
                  <a:pt x="7" y="22"/>
                  <a:pt x="7" y="22"/>
                </a:cubicBezTo>
                <a:cubicBezTo>
                  <a:pt x="7" y="22"/>
                  <a:pt x="7" y="22"/>
                  <a:pt x="7" y="22"/>
                </a:cubicBezTo>
                <a:cubicBezTo>
                  <a:pt x="7" y="22"/>
                  <a:pt x="7" y="22"/>
                  <a:pt x="7" y="22"/>
                </a:cubicBezTo>
                <a:cubicBezTo>
                  <a:pt x="7" y="22"/>
                  <a:pt x="7" y="22"/>
                  <a:pt x="7" y="22"/>
                </a:cubicBezTo>
                <a:cubicBezTo>
                  <a:pt x="7" y="22"/>
                  <a:pt x="7" y="22"/>
                  <a:pt x="7" y="22"/>
                </a:cubicBezTo>
                <a:cubicBezTo>
                  <a:pt x="7" y="22"/>
                  <a:pt x="7" y="22"/>
                  <a:pt x="7" y="22"/>
                </a:cubicBezTo>
                <a:cubicBezTo>
                  <a:pt x="7" y="22"/>
                  <a:pt x="7" y="22"/>
                  <a:pt x="7" y="22"/>
                </a:cubicBezTo>
                <a:cubicBezTo>
                  <a:pt x="7" y="22"/>
                  <a:pt x="7" y="22"/>
                  <a:pt x="7" y="22"/>
                </a:cubicBezTo>
                <a:cubicBezTo>
                  <a:pt x="7" y="22"/>
                  <a:pt x="7" y="22"/>
                  <a:pt x="7" y="22"/>
                </a:cubicBezTo>
                <a:cubicBezTo>
                  <a:pt x="7" y="22"/>
                  <a:pt x="7" y="22"/>
                  <a:pt x="7" y="22"/>
                </a:cubicBezTo>
                <a:cubicBezTo>
                  <a:pt x="7" y="22"/>
                  <a:pt x="7" y="22"/>
                  <a:pt x="7" y="22"/>
                </a:cubicBezTo>
                <a:cubicBezTo>
                  <a:pt x="7" y="22"/>
                  <a:pt x="7" y="22"/>
                  <a:pt x="7" y="22"/>
                </a:cubicBezTo>
                <a:cubicBezTo>
                  <a:pt x="7" y="22"/>
                  <a:pt x="7" y="22"/>
                  <a:pt x="7" y="22"/>
                </a:cubicBezTo>
                <a:cubicBezTo>
                  <a:pt x="7" y="22"/>
                  <a:pt x="7" y="22"/>
                  <a:pt x="7" y="22"/>
                </a:cubicBezTo>
                <a:cubicBezTo>
                  <a:pt x="7" y="22"/>
                  <a:pt x="7" y="22"/>
                  <a:pt x="7" y="22"/>
                </a:cubicBezTo>
                <a:cubicBezTo>
                  <a:pt x="7" y="22"/>
                  <a:pt x="7" y="22"/>
                  <a:pt x="7" y="22"/>
                </a:cubicBezTo>
                <a:cubicBezTo>
                  <a:pt x="7" y="22"/>
                  <a:pt x="7" y="22"/>
                  <a:pt x="7" y="22"/>
                </a:cubicBezTo>
                <a:cubicBezTo>
                  <a:pt x="7" y="22"/>
                  <a:pt x="7" y="22"/>
                  <a:pt x="7" y="22"/>
                </a:cubicBezTo>
                <a:cubicBezTo>
                  <a:pt x="7" y="22"/>
                  <a:pt x="7" y="22"/>
                  <a:pt x="7" y="22"/>
                </a:cubicBezTo>
                <a:cubicBezTo>
                  <a:pt x="7" y="22"/>
                  <a:pt x="7" y="22"/>
                  <a:pt x="7" y="22"/>
                </a:cubicBezTo>
                <a:cubicBezTo>
                  <a:pt x="7" y="22"/>
                  <a:pt x="7" y="22"/>
                  <a:pt x="7" y="22"/>
                </a:cubicBezTo>
                <a:cubicBezTo>
                  <a:pt x="7" y="22"/>
                  <a:pt x="7" y="22"/>
                  <a:pt x="7" y="22"/>
                </a:cubicBezTo>
                <a:cubicBezTo>
                  <a:pt x="7" y="22"/>
                  <a:pt x="7" y="22"/>
                  <a:pt x="7" y="22"/>
                </a:cubicBezTo>
                <a:cubicBezTo>
                  <a:pt x="7" y="22"/>
                  <a:pt x="7" y="22"/>
                  <a:pt x="7" y="22"/>
                </a:cubicBezTo>
                <a:cubicBezTo>
                  <a:pt x="7" y="22"/>
                  <a:pt x="7" y="22"/>
                  <a:pt x="7" y="22"/>
                </a:cubicBezTo>
                <a:cubicBezTo>
                  <a:pt x="7" y="22"/>
                  <a:pt x="7" y="22"/>
                  <a:pt x="7" y="22"/>
                </a:cubicBezTo>
                <a:cubicBezTo>
                  <a:pt x="7" y="22"/>
                  <a:pt x="7" y="22"/>
                  <a:pt x="7" y="22"/>
                </a:cubicBezTo>
                <a:cubicBezTo>
                  <a:pt x="7" y="22"/>
                  <a:pt x="7" y="22"/>
                  <a:pt x="7" y="22"/>
                </a:cubicBezTo>
                <a:cubicBezTo>
                  <a:pt x="7" y="22"/>
                  <a:pt x="7" y="22"/>
                  <a:pt x="7" y="22"/>
                </a:cubicBezTo>
                <a:cubicBezTo>
                  <a:pt x="7" y="22"/>
                  <a:pt x="7" y="22"/>
                  <a:pt x="7" y="22"/>
                </a:cubicBezTo>
                <a:cubicBezTo>
                  <a:pt x="7" y="22"/>
                  <a:pt x="7" y="22"/>
                  <a:pt x="7" y="22"/>
                </a:cubicBezTo>
                <a:cubicBezTo>
                  <a:pt x="7" y="22"/>
                  <a:pt x="7" y="22"/>
                  <a:pt x="7" y="22"/>
                </a:cubicBezTo>
                <a:cubicBezTo>
                  <a:pt x="7" y="22"/>
                  <a:pt x="7" y="22"/>
                  <a:pt x="7" y="22"/>
                </a:cubicBezTo>
                <a:cubicBezTo>
                  <a:pt x="7" y="22"/>
                  <a:pt x="7" y="22"/>
                  <a:pt x="7" y="22"/>
                </a:cubicBezTo>
                <a:cubicBezTo>
                  <a:pt x="7" y="22"/>
                  <a:pt x="7" y="22"/>
                  <a:pt x="7" y="22"/>
                </a:cubicBezTo>
                <a:cubicBezTo>
                  <a:pt x="6" y="22"/>
                  <a:pt x="6" y="22"/>
                  <a:pt x="6" y="22"/>
                </a:cubicBezTo>
                <a:cubicBezTo>
                  <a:pt x="6" y="22"/>
                  <a:pt x="6" y="22"/>
                  <a:pt x="6" y="22"/>
                </a:cubicBezTo>
                <a:cubicBezTo>
                  <a:pt x="6" y="22"/>
                  <a:pt x="6" y="22"/>
                  <a:pt x="6" y="22"/>
                </a:cubicBezTo>
                <a:cubicBezTo>
                  <a:pt x="6" y="22"/>
                  <a:pt x="6" y="22"/>
                  <a:pt x="6" y="22"/>
                </a:cubicBezTo>
                <a:cubicBezTo>
                  <a:pt x="6" y="22"/>
                  <a:pt x="6" y="22"/>
                  <a:pt x="6" y="22"/>
                </a:cubicBezTo>
                <a:cubicBezTo>
                  <a:pt x="6" y="22"/>
                  <a:pt x="6" y="22"/>
                  <a:pt x="6" y="22"/>
                </a:cubicBezTo>
                <a:cubicBezTo>
                  <a:pt x="6" y="22"/>
                  <a:pt x="6" y="22"/>
                  <a:pt x="6" y="22"/>
                </a:cubicBezTo>
                <a:cubicBezTo>
                  <a:pt x="6" y="22"/>
                  <a:pt x="6" y="22"/>
                  <a:pt x="6" y="22"/>
                </a:cubicBezTo>
                <a:cubicBezTo>
                  <a:pt x="6" y="22"/>
                  <a:pt x="6" y="22"/>
                  <a:pt x="6" y="22"/>
                </a:cubicBezTo>
                <a:cubicBezTo>
                  <a:pt x="6" y="22"/>
                  <a:pt x="6" y="22"/>
                  <a:pt x="6" y="22"/>
                </a:cubicBezTo>
                <a:cubicBezTo>
                  <a:pt x="6" y="22"/>
                  <a:pt x="6" y="22"/>
                  <a:pt x="6" y="22"/>
                </a:cubicBezTo>
                <a:cubicBezTo>
                  <a:pt x="6" y="22"/>
                  <a:pt x="6" y="22"/>
                  <a:pt x="6" y="22"/>
                </a:cubicBezTo>
                <a:cubicBezTo>
                  <a:pt x="6" y="22"/>
                  <a:pt x="6" y="22"/>
                  <a:pt x="6" y="22"/>
                </a:cubicBezTo>
                <a:cubicBezTo>
                  <a:pt x="6" y="22"/>
                  <a:pt x="6" y="22"/>
                  <a:pt x="6" y="22"/>
                </a:cubicBezTo>
                <a:cubicBezTo>
                  <a:pt x="6" y="22"/>
                  <a:pt x="6" y="22"/>
                  <a:pt x="6" y="22"/>
                </a:cubicBezTo>
                <a:cubicBezTo>
                  <a:pt x="6" y="22"/>
                  <a:pt x="6" y="22"/>
                  <a:pt x="6" y="22"/>
                </a:cubicBezTo>
                <a:cubicBezTo>
                  <a:pt x="6" y="22"/>
                  <a:pt x="6" y="22"/>
                  <a:pt x="6" y="22"/>
                </a:cubicBezTo>
                <a:cubicBezTo>
                  <a:pt x="6" y="22"/>
                  <a:pt x="6" y="22"/>
                  <a:pt x="6" y="22"/>
                </a:cubicBezTo>
                <a:cubicBezTo>
                  <a:pt x="6" y="22"/>
                  <a:pt x="6" y="22"/>
                  <a:pt x="6" y="22"/>
                </a:cubicBezTo>
                <a:cubicBezTo>
                  <a:pt x="6" y="22"/>
                  <a:pt x="6" y="22"/>
                  <a:pt x="6" y="22"/>
                </a:cubicBezTo>
                <a:cubicBezTo>
                  <a:pt x="6" y="22"/>
                  <a:pt x="6" y="22"/>
                  <a:pt x="6" y="22"/>
                </a:cubicBezTo>
                <a:cubicBezTo>
                  <a:pt x="6" y="22"/>
                  <a:pt x="6" y="22"/>
                  <a:pt x="6" y="22"/>
                </a:cubicBezTo>
                <a:cubicBezTo>
                  <a:pt x="6" y="22"/>
                  <a:pt x="6" y="22"/>
                  <a:pt x="6" y="22"/>
                </a:cubicBezTo>
                <a:cubicBezTo>
                  <a:pt x="6" y="22"/>
                  <a:pt x="6" y="22"/>
                  <a:pt x="6" y="22"/>
                </a:cubicBezTo>
                <a:cubicBezTo>
                  <a:pt x="6" y="22"/>
                  <a:pt x="6" y="22"/>
                  <a:pt x="6" y="22"/>
                </a:cubicBezTo>
                <a:cubicBezTo>
                  <a:pt x="6" y="22"/>
                  <a:pt x="6" y="22"/>
                  <a:pt x="6" y="22"/>
                </a:cubicBezTo>
                <a:cubicBezTo>
                  <a:pt x="6" y="22"/>
                  <a:pt x="6" y="22"/>
                  <a:pt x="6" y="22"/>
                </a:cubicBezTo>
                <a:cubicBezTo>
                  <a:pt x="6" y="22"/>
                  <a:pt x="6" y="22"/>
                  <a:pt x="6" y="22"/>
                </a:cubicBezTo>
                <a:cubicBezTo>
                  <a:pt x="6" y="22"/>
                  <a:pt x="6" y="22"/>
                  <a:pt x="6" y="22"/>
                </a:cubicBezTo>
                <a:cubicBezTo>
                  <a:pt x="6" y="22"/>
                  <a:pt x="6" y="22"/>
                  <a:pt x="6" y="22"/>
                </a:cubicBezTo>
                <a:cubicBezTo>
                  <a:pt x="6" y="22"/>
                  <a:pt x="6" y="22"/>
                  <a:pt x="6" y="22"/>
                </a:cubicBezTo>
                <a:cubicBezTo>
                  <a:pt x="6" y="22"/>
                  <a:pt x="6" y="22"/>
                  <a:pt x="6" y="22"/>
                </a:cubicBezTo>
                <a:cubicBezTo>
                  <a:pt x="6" y="22"/>
                  <a:pt x="6" y="22"/>
                  <a:pt x="6" y="22"/>
                </a:cubicBezTo>
                <a:cubicBezTo>
                  <a:pt x="6" y="22"/>
                  <a:pt x="6" y="22"/>
                  <a:pt x="6" y="22"/>
                </a:cubicBezTo>
                <a:cubicBezTo>
                  <a:pt x="6" y="22"/>
                  <a:pt x="6" y="22"/>
                  <a:pt x="6" y="22"/>
                </a:cubicBezTo>
                <a:cubicBezTo>
                  <a:pt x="6" y="22"/>
                  <a:pt x="6" y="22"/>
                  <a:pt x="6" y="22"/>
                </a:cubicBezTo>
                <a:cubicBezTo>
                  <a:pt x="6" y="22"/>
                  <a:pt x="6" y="22"/>
                  <a:pt x="6" y="22"/>
                </a:cubicBezTo>
                <a:cubicBezTo>
                  <a:pt x="6" y="22"/>
                  <a:pt x="6" y="22"/>
                  <a:pt x="6" y="22"/>
                </a:cubicBezTo>
                <a:cubicBezTo>
                  <a:pt x="6" y="22"/>
                  <a:pt x="6" y="22"/>
                  <a:pt x="6" y="22"/>
                </a:cubicBezTo>
                <a:cubicBezTo>
                  <a:pt x="6" y="22"/>
                  <a:pt x="6" y="22"/>
                  <a:pt x="6" y="22"/>
                </a:cubicBezTo>
                <a:cubicBezTo>
                  <a:pt x="6" y="22"/>
                  <a:pt x="6" y="22"/>
                  <a:pt x="6" y="22"/>
                </a:cubicBezTo>
                <a:cubicBezTo>
                  <a:pt x="6" y="22"/>
                  <a:pt x="6" y="22"/>
                  <a:pt x="6" y="22"/>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7" y="21"/>
                  <a:pt x="7" y="21"/>
                  <a:pt x="7" y="21"/>
                </a:cubicBezTo>
                <a:cubicBezTo>
                  <a:pt x="7" y="21"/>
                  <a:pt x="7" y="21"/>
                  <a:pt x="7" y="21"/>
                </a:cubicBezTo>
                <a:cubicBezTo>
                  <a:pt x="7" y="21"/>
                  <a:pt x="7" y="21"/>
                  <a:pt x="7" y="21"/>
                </a:cubicBezTo>
                <a:cubicBezTo>
                  <a:pt x="7" y="21"/>
                  <a:pt x="7" y="21"/>
                  <a:pt x="7" y="21"/>
                </a:cubicBezTo>
                <a:cubicBezTo>
                  <a:pt x="7" y="21"/>
                  <a:pt x="7" y="21"/>
                  <a:pt x="7" y="21"/>
                </a:cubicBezTo>
                <a:cubicBezTo>
                  <a:pt x="7" y="21"/>
                  <a:pt x="7" y="21"/>
                  <a:pt x="7" y="21"/>
                </a:cubicBezTo>
                <a:cubicBezTo>
                  <a:pt x="7" y="20"/>
                  <a:pt x="7" y="20"/>
                  <a:pt x="7" y="20"/>
                </a:cubicBezTo>
                <a:cubicBezTo>
                  <a:pt x="7" y="20"/>
                  <a:pt x="7" y="20"/>
                  <a:pt x="7" y="20"/>
                </a:cubicBezTo>
                <a:cubicBezTo>
                  <a:pt x="7" y="20"/>
                  <a:pt x="7" y="20"/>
                  <a:pt x="7" y="20"/>
                </a:cubicBezTo>
                <a:cubicBezTo>
                  <a:pt x="7" y="20"/>
                  <a:pt x="7" y="20"/>
                  <a:pt x="7" y="20"/>
                </a:cubicBezTo>
                <a:cubicBezTo>
                  <a:pt x="7" y="20"/>
                  <a:pt x="7" y="20"/>
                  <a:pt x="7" y="20"/>
                </a:cubicBezTo>
                <a:cubicBezTo>
                  <a:pt x="7" y="20"/>
                  <a:pt x="7" y="20"/>
                  <a:pt x="7" y="20"/>
                </a:cubicBezTo>
                <a:cubicBezTo>
                  <a:pt x="7" y="20"/>
                  <a:pt x="7" y="20"/>
                  <a:pt x="7" y="20"/>
                </a:cubicBezTo>
                <a:cubicBezTo>
                  <a:pt x="7" y="20"/>
                  <a:pt x="7" y="20"/>
                  <a:pt x="7" y="20"/>
                </a:cubicBezTo>
                <a:cubicBezTo>
                  <a:pt x="7" y="20"/>
                  <a:pt x="7" y="20"/>
                  <a:pt x="7" y="20"/>
                </a:cubicBezTo>
                <a:cubicBezTo>
                  <a:pt x="7" y="20"/>
                  <a:pt x="7" y="20"/>
                  <a:pt x="7" y="20"/>
                </a:cubicBezTo>
                <a:cubicBezTo>
                  <a:pt x="7" y="20"/>
                  <a:pt x="7" y="20"/>
                  <a:pt x="7" y="20"/>
                </a:cubicBezTo>
                <a:cubicBezTo>
                  <a:pt x="7" y="20"/>
                  <a:pt x="7" y="20"/>
                  <a:pt x="7" y="20"/>
                </a:cubicBezTo>
                <a:cubicBezTo>
                  <a:pt x="7" y="20"/>
                  <a:pt x="7" y="20"/>
                  <a:pt x="7" y="20"/>
                </a:cubicBezTo>
                <a:cubicBezTo>
                  <a:pt x="7" y="20"/>
                  <a:pt x="7" y="20"/>
                  <a:pt x="7" y="20"/>
                </a:cubicBezTo>
                <a:cubicBezTo>
                  <a:pt x="7" y="20"/>
                  <a:pt x="7" y="20"/>
                  <a:pt x="7" y="20"/>
                </a:cubicBezTo>
                <a:cubicBezTo>
                  <a:pt x="7" y="20"/>
                  <a:pt x="7" y="20"/>
                  <a:pt x="7" y="20"/>
                </a:cubicBezTo>
                <a:cubicBezTo>
                  <a:pt x="7" y="20"/>
                  <a:pt x="7" y="20"/>
                  <a:pt x="7" y="20"/>
                </a:cubicBezTo>
                <a:cubicBezTo>
                  <a:pt x="7" y="20"/>
                  <a:pt x="7" y="20"/>
                  <a:pt x="7" y="20"/>
                </a:cubicBezTo>
                <a:cubicBezTo>
                  <a:pt x="14" y="20"/>
                  <a:pt x="14" y="20"/>
                  <a:pt x="14" y="20"/>
                </a:cubicBezTo>
                <a:cubicBezTo>
                  <a:pt x="13" y="21"/>
                  <a:pt x="13" y="21"/>
                  <a:pt x="12" y="22"/>
                </a:cubicBezTo>
                <a:close/>
                <a:moveTo>
                  <a:pt x="6" y="21"/>
                </a:moveTo>
                <a:cubicBezTo>
                  <a:pt x="6" y="21"/>
                  <a:pt x="6" y="21"/>
                  <a:pt x="6" y="21"/>
                </a:cubicBezTo>
                <a:close/>
                <a:moveTo>
                  <a:pt x="7" y="17"/>
                </a:moveTo>
                <a:cubicBezTo>
                  <a:pt x="20" y="17"/>
                  <a:pt x="20" y="17"/>
                  <a:pt x="20" y="17"/>
                </a:cubicBezTo>
                <a:cubicBezTo>
                  <a:pt x="20" y="17"/>
                  <a:pt x="20" y="17"/>
                  <a:pt x="20" y="17"/>
                </a:cubicBezTo>
                <a:cubicBezTo>
                  <a:pt x="20" y="17"/>
                  <a:pt x="20" y="17"/>
                  <a:pt x="20" y="17"/>
                </a:cubicBezTo>
                <a:cubicBezTo>
                  <a:pt x="20" y="17"/>
                  <a:pt x="20" y="17"/>
                  <a:pt x="20" y="18"/>
                </a:cubicBezTo>
                <a:cubicBezTo>
                  <a:pt x="20" y="18"/>
                  <a:pt x="19" y="18"/>
                  <a:pt x="18" y="18"/>
                </a:cubicBezTo>
                <a:cubicBezTo>
                  <a:pt x="7" y="18"/>
                  <a:pt x="7" y="18"/>
                  <a:pt x="7" y="18"/>
                </a:cubicBezTo>
                <a:cubicBezTo>
                  <a:pt x="6" y="18"/>
                  <a:pt x="6" y="18"/>
                  <a:pt x="6" y="17"/>
                </a:cubicBezTo>
                <a:cubicBezTo>
                  <a:pt x="6" y="17"/>
                  <a:pt x="6" y="17"/>
                  <a:pt x="6" y="17"/>
                </a:cubicBezTo>
                <a:cubicBezTo>
                  <a:pt x="6" y="17"/>
                  <a:pt x="6" y="17"/>
                  <a:pt x="7" y="17"/>
                </a:cubicBezTo>
                <a:close/>
                <a:moveTo>
                  <a:pt x="7" y="13"/>
                </a:moveTo>
                <a:cubicBezTo>
                  <a:pt x="20" y="13"/>
                  <a:pt x="20" y="13"/>
                  <a:pt x="20" y="13"/>
                </a:cubicBezTo>
                <a:cubicBezTo>
                  <a:pt x="20" y="13"/>
                  <a:pt x="20" y="13"/>
                  <a:pt x="20" y="13"/>
                </a:cubicBezTo>
                <a:cubicBezTo>
                  <a:pt x="20" y="13"/>
                  <a:pt x="20" y="13"/>
                  <a:pt x="20" y="13"/>
                </a:cubicBezTo>
                <a:cubicBezTo>
                  <a:pt x="20" y="14"/>
                  <a:pt x="20" y="14"/>
                  <a:pt x="20" y="14"/>
                </a:cubicBezTo>
                <a:cubicBezTo>
                  <a:pt x="7" y="14"/>
                  <a:pt x="7" y="14"/>
                  <a:pt x="7" y="14"/>
                </a:cubicBezTo>
                <a:cubicBezTo>
                  <a:pt x="6" y="14"/>
                  <a:pt x="6" y="14"/>
                  <a:pt x="6" y="13"/>
                </a:cubicBezTo>
                <a:cubicBezTo>
                  <a:pt x="6" y="13"/>
                  <a:pt x="6" y="13"/>
                  <a:pt x="6" y="13"/>
                </a:cubicBezTo>
                <a:cubicBezTo>
                  <a:pt x="6" y="13"/>
                  <a:pt x="6" y="13"/>
                  <a:pt x="7" y="13"/>
                </a:cubicBezTo>
                <a:close/>
                <a:moveTo>
                  <a:pt x="7" y="9"/>
                </a:moveTo>
                <a:cubicBezTo>
                  <a:pt x="20" y="9"/>
                  <a:pt x="20" y="9"/>
                  <a:pt x="20" y="9"/>
                </a:cubicBezTo>
                <a:cubicBezTo>
                  <a:pt x="20" y="9"/>
                  <a:pt x="20" y="9"/>
                  <a:pt x="20" y="10"/>
                </a:cubicBezTo>
                <a:cubicBezTo>
                  <a:pt x="20" y="10"/>
                  <a:pt x="20" y="10"/>
                  <a:pt x="20" y="10"/>
                </a:cubicBezTo>
                <a:cubicBezTo>
                  <a:pt x="20" y="10"/>
                  <a:pt x="20" y="10"/>
                  <a:pt x="20" y="10"/>
                </a:cubicBezTo>
                <a:cubicBezTo>
                  <a:pt x="7" y="10"/>
                  <a:pt x="7" y="10"/>
                  <a:pt x="7" y="10"/>
                </a:cubicBezTo>
                <a:cubicBezTo>
                  <a:pt x="6" y="10"/>
                  <a:pt x="6" y="10"/>
                  <a:pt x="6" y="10"/>
                </a:cubicBezTo>
                <a:cubicBezTo>
                  <a:pt x="6" y="10"/>
                  <a:pt x="6" y="10"/>
                  <a:pt x="6" y="10"/>
                </a:cubicBezTo>
                <a:cubicBezTo>
                  <a:pt x="6" y="9"/>
                  <a:pt x="6" y="9"/>
                  <a:pt x="7" y="9"/>
                </a:cubicBezTo>
                <a:close/>
                <a:moveTo>
                  <a:pt x="10" y="5"/>
                </a:moveTo>
                <a:cubicBezTo>
                  <a:pt x="10" y="3"/>
                  <a:pt x="10" y="3"/>
                  <a:pt x="10" y="3"/>
                </a:cubicBezTo>
                <a:cubicBezTo>
                  <a:pt x="10" y="3"/>
                  <a:pt x="10" y="3"/>
                  <a:pt x="10" y="2"/>
                </a:cubicBezTo>
                <a:cubicBezTo>
                  <a:pt x="10" y="2"/>
                  <a:pt x="10" y="2"/>
                  <a:pt x="10" y="2"/>
                </a:cubicBezTo>
                <a:cubicBezTo>
                  <a:pt x="10" y="2"/>
                  <a:pt x="10" y="2"/>
                  <a:pt x="11" y="2"/>
                </a:cubicBezTo>
                <a:cubicBezTo>
                  <a:pt x="16" y="2"/>
                  <a:pt x="16" y="2"/>
                  <a:pt x="16" y="2"/>
                </a:cubicBezTo>
                <a:cubicBezTo>
                  <a:pt x="16" y="2"/>
                  <a:pt x="16" y="2"/>
                  <a:pt x="16" y="2"/>
                </a:cubicBezTo>
                <a:cubicBezTo>
                  <a:pt x="16" y="2"/>
                  <a:pt x="16" y="2"/>
                  <a:pt x="16" y="2"/>
                </a:cubicBezTo>
                <a:cubicBezTo>
                  <a:pt x="16" y="3"/>
                  <a:pt x="16" y="3"/>
                  <a:pt x="16" y="3"/>
                </a:cubicBezTo>
                <a:cubicBezTo>
                  <a:pt x="16" y="5"/>
                  <a:pt x="16" y="5"/>
                  <a:pt x="16" y="5"/>
                </a:cubicBezTo>
                <a:lnTo>
                  <a:pt x="10" y="5"/>
                </a:lnTo>
                <a:close/>
              </a:path>
            </a:pathLst>
          </a:custGeom>
          <a:solidFill>
            <a:schemeClr val="tx1">
              <a:lumMod val="75000"/>
              <a:lumOff val="25000"/>
            </a:schemeClr>
          </a:solidFill>
          <a:ln>
            <a:noFill/>
          </a:ln>
        </p:spPr>
        <p:txBody>
          <a:bodyPr vert="horz" wrap="square" lIns="243778" tIns="121888" rIns="243778" bIns="121888" numCol="1" anchor="t" anchorCtr="0" compatLnSpc="1">
            <a:prstTxWarp prst="textNoShape">
              <a:avLst/>
            </a:prstTxWarp>
          </a:bodyPr>
          <a:lstStyle/>
          <a:p>
            <a:endParaRPr lang="en-US" sz="3732"/>
          </a:p>
        </p:txBody>
      </p:sp>
      <p:sp>
        <p:nvSpPr>
          <p:cNvPr id="241" name="Freeform 267"/>
          <p:cNvSpPr>
            <a:spLocks noEditPoints="1"/>
          </p:cNvSpPr>
          <p:nvPr/>
        </p:nvSpPr>
        <p:spPr bwMode="auto">
          <a:xfrm>
            <a:off x="16180978" y="4972550"/>
            <a:ext cx="615326" cy="691336"/>
          </a:xfrm>
          <a:custGeom>
            <a:avLst/>
            <a:gdLst>
              <a:gd name="T0" fmla="*/ 30 w 32"/>
              <a:gd name="T1" fmla="*/ 9 h 36"/>
              <a:gd name="T2" fmla="*/ 22 w 32"/>
              <a:gd name="T3" fmla="*/ 3 h 36"/>
              <a:gd name="T4" fmla="*/ 30 w 32"/>
              <a:gd name="T5" fmla="*/ 2 h 36"/>
              <a:gd name="T6" fmla="*/ 27 w 32"/>
              <a:gd name="T7" fmla="*/ 18 h 36"/>
              <a:gd name="T8" fmla="*/ 5 w 32"/>
              <a:gd name="T9" fmla="*/ 18 h 36"/>
              <a:gd name="T10" fmla="*/ 3 w 32"/>
              <a:gd name="T11" fmla="*/ 2 h 36"/>
              <a:gd name="T12" fmla="*/ 11 w 32"/>
              <a:gd name="T13" fmla="*/ 3 h 36"/>
              <a:gd name="T14" fmla="*/ 2 w 32"/>
              <a:gd name="T15" fmla="*/ 9 h 36"/>
              <a:gd name="T16" fmla="*/ 16 w 32"/>
              <a:gd name="T17" fmla="*/ 16 h 36"/>
              <a:gd name="T18" fmla="*/ 17 w 32"/>
              <a:gd name="T19" fmla="*/ 16 h 36"/>
              <a:gd name="T20" fmla="*/ 17 w 32"/>
              <a:gd name="T21" fmla="*/ 16 h 36"/>
              <a:gd name="T22" fmla="*/ 23 w 32"/>
              <a:gd name="T23" fmla="*/ 11 h 36"/>
              <a:gd name="T24" fmla="*/ 23 w 32"/>
              <a:gd name="T25" fmla="*/ 12 h 36"/>
              <a:gd name="T26" fmla="*/ 17 w 32"/>
              <a:gd name="T27" fmla="*/ 18 h 36"/>
              <a:gd name="T28" fmla="*/ 18 w 32"/>
              <a:gd name="T29" fmla="*/ 19 h 36"/>
              <a:gd name="T30" fmla="*/ 17 w 32"/>
              <a:gd name="T31" fmla="*/ 20 h 36"/>
              <a:gd name="T32" fmla="*/ 13 w 32"/>
              <a:gd name="T33" fmla="*/ 27 h 36"/>
              <a:gd name="T34" fmla="*/ 13 w 32"/>
              <a:gd name="T35" fmla="*/ 27 h 36"/>
              <a:gd name="T36" fmla="*/ 15 w 32"/>
              <a:gd name="T37" fmla="*/ 20 h 36"/>
              <a:gd name="T38" fmla="*/ 14 w 32"/>
              <a:gd name="T39" fmla="*/ 20 h 36"/>
              <a:gd name="T40" fmla="*/ 14 w 32"/>
              <a:gd name="T41" fmla="*/ 19 h 36"/>
              <a:gd name="T42" fmla="*/ 10 w 32"/>
              <a:gd name="T43" fmla="*/ 15 h 36"/>
              <a:gd name="T44" fmla="*/ 10 w 32"/>
              <a:gd name="T45" fmla="*/ 14 h 36"/>
              <a:gd name="T46" fmla="*/ 11 w 32"/>
              <a:gd name="T47" fmla="*/ 14 h 36"/>
              <a:gd name="T48" fmla="*/ 16 w 32"/>
              <a:gd name="T49" fmla="*/ 16 h 36"/>
              <a:gd name="T50" fmla="*/ 25 w 32"/>
              <a:gd name="T51" fmla="*/ 34 h 36"/>
              <a:gd name="T52" fmla="*/ 28 w 32"/>
              <a:gd name="T53" fmla="*/ 31 h 36"/>
              <a:gd name="T54" fmla="*/ 31 w 32"/>
              <a:gd name="T55" fmla="*/ 18 h 36"/>
              <a:gd name="T56" fmla="*/ 19 w 32"/>
              <a:gd name="T57" fmla="*/ 4 h 36"/>
              <a:gd name="T58" fmla="*/ 18 w 32"/>
              <a:gd name="T59" fmla="*/ 4 h 36"/>
              <a:gd name="T60" fmla="*/ 18 w 32"/>
              <a:gd name="T61" fmla="*/ 4 h 36"/>
              <a:gd name="T62" fmla="*/ 17 w 32"/>
              <a:gd name="T63" fmla="*/ 4 h 36"/>
              <a:gd name="T64" fmla="*/ 17 w 32"/>
              <a:gd name="T65" fmla="*/ 4 h 36"/>
              <a:gd name="T66" fmla="*/ 17 w 32"/>
              <a:gd name="T67" fmla="*/ 4 h 36"/>
              <a:gd name="T68" fmla="*/ 16 w 32"/>
              <a:gd name="T69" fmla="*/ 4 h 36"/>
              <a:gd name="T70" fmla="*/ 16 w 32"/>
              <a:gd name="T71" fmla="*/ 4 h 36"/>
              <a:gd name="T72" fmla="*/ 16 w 32"/>
              <a:gd name="T73" fmla="*/ 4 h 36"/>
              <a:gd name="T74" fmla="*/ 15 w 32"/>
              <a:gd name="T75" fmla="*/ 4 h 36"/>
              <a:gd name="T76" fmla="*/ 15 w 32"/>
              <a:gd name="T77" fmla="*/ 4 h 36"/>
              <a:gd name="T78" fmla="*/ 14 w 32"/>
              <a:gd name="T79" fmla="*/ 4 h 36"/>
              <a:gd name="T80" fmla="*/ 14 w 32"/>
              <a:gd name="T81" fmla="*/ 4 h 36"/>
              <a:gd name="T82" fmla="*/ 2 w 32"/>
              <a:gd name="T83" fmla="*/ 18 h 36"/>
              <a:gd name="T84" fmla="*/ 5 w 32"/>
              <a:gd name="T85" fmla="*/ 31 h 36"/>
              <a:gd name="T86" fmla="*/ 8 w 32"/>
              <a:gd name="T87" fmla="*/ 34 h 36"/>
              <a:gd name="T88" fmla="*/ 16 w 32"/>
              <a:gd name="T89" fmla="*/ 33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2" h="36">
                <a:moveTo>
                  <a:pt x="30" y="2"/>
                </a:moveTo>
                <a:cubicBezTo>
                  <a:pt x="32" y="4"/>
                  <a:pt x="32" y="7"/>
                  <a:pt x="30" y="9"/>
                </a:cubicBezTo>
                <a:cubicBezTo>
                  <a:pt x="30" y="9"/>
                  <a:pt x="30" y="10"/>
                  <a:pt x="30" y="10"/>
                </a:cubicBezTo>
                <a:cubicBezTo>
                  <a:pt x="28" y="7"/>
                  <a:pt x="25" y="5"/>
                  <a:pt x="22" y="3"/>
                </a:cubicBezTo>
                <a:cubicBezTo>
                  <a:pt x="22" y="3"/>
                  <a:pt x="22" y="3"/>
                  <a:pt x="22" y="3"/>
                </a:cubicBezTo>
                <a:cubicBezTo>
                  <a:pt x="24" y="1"/>
                  <a:pt x="27" y="0"/>
                  <a:pt x="30" y="2"/>
                </a:cubicBezTo>
                <a:close/>
                <a:moveTo>
                  <a:pt x="16" y="29"/>
                </a:moveTo>
                <a:cubicBezTo>
                  <a:pt x="22" y="29"/>
                  <a:pt x="27" y="24"/>
                  <a:pt x="27" y="18"/>
                </a:cubicBezTo>
                <a:cubicBezTo>
                  <a:pt x="27" y="12"/>
                  <a:pt x="22" y="7"/>
                  <a:pt x="16" y="7"/>
                </a:cubicBezTo>
                <a:cubicBezTo>
                  <a:pt x="10" y="7"/>
                  <a:pt x="5" y="12"/>
                  <a:pt x="5" y="18"/>
                </a:cubicBezTo>
                <a:cubicBezTo>
                  <a:pt x="5" y="24"/>
                  <a:pt x="10" y="29"/>
                  <a:pt x="16" y="29"/>
                </a:cubicBezTo>
                <a:close/>
                <a:moveTo>
                  <a:pt x="3" y="2"/>
                </a:moveTo>
                <a:cubicBezTo>
                  <a:pt x="5" y="0"/>
                  <a:pt x="9" y="1"/>
                  <a:pt x="10" y="3"/>
                </a:cubicBezTo>
                <a:cubicBezTo>
                  <a:pt x="10" y="3"/>
                  <a:pt x="11" y="3"/>
                  <a:pt x="11" y="3"/>
                </a:cubicBezTo>
                <a:cubicBezTo>
                  <a:pt x="7" y="5"/>
                  <a:pt x="5" y="7"/>
                  <a:pt x="3" y="10"/>
                </a:cubicBezTo>
                <a:cubicBezTo>
                  <a:pt x="3" y="10"/>
                  <a:pt x="2" y="9"/>
                  <a:pt x="2" y="9"/>
                </a:cubicBezTo>
                <a:cubicBezTo>
                  <a:pt x="0" y="7"/>
                  <a:pt x="1" y="4"/>
                  <a:pt x="3" y="2"/>
                </a:cubicBezTo>
                <a:close/>
                <a:moveTo>
                  <a:pt x="16" y="16"/>
                </a:moveTo>
                <a:cubicBezTo>
                  <a:pt x="16" y="16"/>
                  <a:pt x="16" y="16"/>
                  <a:pt x="17" y="16"/>
                </a:cubicBezTo>
                <a:cubicBezTo>
                  <a:pt x="17" y="16"/>
                  <a:pt x="17" y="16"/>
                  <a:pt x="17" y="16"/>
                </a:cubicBezTo>
                <a:cubicBezTo>
                  <a:pt x="17" y="16"/>
                  <a:pt x="17" y="16"/>
                  <a:pt x="17" y="16"/>
                </a:cubicBezTo>
                <a:cubicBezTo>
                  <a:pt x="17" y="16"/>
                  <a:pt x="17" y="16"/>
                  <a:pt x="17" y="16"/>
                </a:cubicBezTo>
                <a:cubicBezTo>
                  <a:pt x="22" y="11"/>
                  <a:pt x="22" y="11"/>
                  <a:pt x="22" y="11"/>
                </a:cubicBezTo>
                <a:cubicBezTo>
                  <a:pt x="22" y="11"/>
                  <a:pt x="22" y="11"/>
                  <a:pt x="23" y="11"/>
                </a:cubicBezTo>
                <a:cubicBezTo>
                  <a:pt x="23" y="11"/>
                  <a:pt x="23" y="11"/>
                  <a:pt x="23" y="11"/>
                </a:cubicBezTo>
                <a:cubicBezTo>
                  <a:pt x="23" y="11"/>
                  <a:pt x="23" y="12"/>
                  <a:pt x="23" y="12"/>
                </a:cubicBezTo>
                <a:cubicBezTo>
                  <a:pt x="23" y="12"/>
                  <a:pt x="23" y="12"/>
                  <a:pt x="23" y="12"/>
                </a:cubicBezTo>
                <a:cubicBezTo>
                  <a:pt x="17" y="18"/>
                  <a:pt x="17" y="18"/>
                  <a:pt x="17" y="18"/>
                </a:cubicBezTo>
                <a:cubicBezTo>
                  <a:pt x="18" y="19"/>
                  <a:pt x="18" y="19"/>
                  <a:pt x="18" y="19"/>
                </a:cubicBezTo>
                <a:cubicBezTo>
                  <a:pt x="18" y="19"/>
                  <a:pt x="18" y="19"/>
                  <a:pt x="18" y="19"/>
                </a:cubicBezTo>
                <a:cubicBezTo>
                  <a:pt x="18" y="20"/>
                  <a:pt x="18" y="20"/>
                  <a:pt x="18" y="20"/>
                </a:cubicBezTo>
                <a:cubicBezTo>
                  <a:pt x="17" y="20"/>
                  <a:pt x="17" y="20"/>
                  <a:pt x="17" y="20"/>
                </a:cubicBezTo>
                <a:cubicBezTo>
                  <a:pt x="16" y="19"/>
                  <a:pt x="16" y="19"/>
                  <a:pt x="16" y="19"/>
                </a:cubicBezTo>
                <a:cubicBezTo>
                  <a:pt x="13" y="27"/>
                  <a:pt x="13" y="27"/>
                  <a:pt x="13" y="27"/>
                </a:cubicBezTo>
                <a:cubicBezTo>
                  <a:pt x="13" y="27"/>
                  <a:pt x="13" y="27"/>
                  <a:pt x="13" y="27"/>
                </a:cubicBezTo>
                <a:cubicBezTo>
                  <a:pt x="13" y="27"/>
                  <a:pt x="13" y="27"/>
                  <a:pt x="13" y="27"/>
                </a:cubicBezTo>
                <a:cubicBezTo>
                  <a:pt x="13" y="27"/>
                  <a:pt x="13" y="27"/>
                  <a:pt x="13" y="27"/>
                </a:cubicBezTo>
                <a:cubicBezTo>
                  <a:pt x="15" y="20"/>
                  <a:pt x="15" y="20"/>
                  <a:pt x="15" y="20"/>
                </a:cubicBezTo>
                <a:cubicBezTo>
                  <a:pt x="15" y="20"/>
                  <a:pt x="15" y="20"/>
                  <a:pt x="15" y="20"/>
                </a:cubicBezTo>
                <a:cubicBezTo>
                  <a:pt x="15" y="20"/>
                  <a:pt x="15" y="20"/>
                  <a:pt x="14" y="20"/>
                </a:cubicBezTo>
                <a:cubicBezTo>
                  <a:pt x="14" y="20"/>
                  <a:pt x="14" y="20"/>
                  <a:pt x="14" y="19"/>
                </a:cubicBezTo>
                <a:cubicBezTo>
                  <a:pt x="14" y="19"/>
                  <a:pt x="14" y="19"/>
                  <a:pt x="14" y="19"/>
                </a:cubicBezTo>
                <a:cubicBezTo>
                  <a:pt x="15" y="18"/>
                  <a:pt x="15" y="18"/>
                  <a:pt x="15" y="18"/>
                </a:cubicBezTo>
                <a:cubicBezTo>
                  <a:pt x="10" y="15"/>
                  <a:pt x="10" y="15"/>
                  <a:pt x="10" y="15"/>
                </a:cubicBezTo>
                <a:cubicBezTo>
                  <a:pt x="10" y="15"/>
                  <a:pt x="10" y="15"/>
                  <a:pt x="10" y="14"/>
                </a:cubicBezTo>
                <a:cubicBezTo>
                  <a:pt x="10" y="14"/>
                  <a:pt x="10" y="14"/>
                  <a:pt x="10" y="14"/>
                </a:cubicBezTo>
                <a:cubicBezTo>
                  <a:pt x="10" y="14"/>
                  <a:pt x="11" y="13"/>
                  <a:pt x="11" y="13"/>
                </a:cubicBezTo>
                <a:cubicBezTo>
                  <a:pt x="11" y="13"/>
                  <a:pt x="11" y="13"/>
                  <a:pt x="11" y="14"/>
                </a:cubicBezTo>
                <a:cubicBezTo>
                  <a:pt x="16" y="17"/>
                  <a:pt x="16" y="17"/>
                  <a:pt x="16" y="17"/>
                </a:cubicBezTo>
                <a:cubicBezTo>
                  <a:pt x="16" y="16"/>
                  <a:pt x="16" y="16"/>
                  <a:pt x="16" y="16"/>
                </a:cubicBezTo>
                <a:close/>
                <a:moveTo>
                  <a:pt x="22" y="32"/>
                </a:moveTo>
                <a:cubicBezTo>
                  <a:pt x="23" y="32"/>
                  <a:pt x="24" y="34"/>
                  <a:pt x="25" y="34"/>
                </a:cubicBezTo>
                <a:cubicBezTo>
                  <a:pt x="27" y="36"/>
                  <a:pt x="28" y="34"/>
                  <a:pt x="28" y="34"/>
                </a:cubicBezTo>
                <a:cubicBezTo>
                  <a:pt x="29" y="33"/>
                  <a:pt x="29" y="32"/>
                  <a:pt x="28" y="31"/>
                </a:cubicBezTo>
                <a:cubicBezTo>
                  <a:pt x="26" y="29"/>
                  <a:pt x="26" y="29"/>
                  <a:pt x="26" y="29"/>
                </a:cubicBezTo>
                <a:cubicBezTo>
                  <a:pt x="29" y="26"/>
                  <a:pt x="31" y="23"/>
                  <a:pt x="31" y="18"/>
                </a:cubicBezTo>
                <a:cubicBezTo>
                  <a:pt x="31" y="11"/>
                  <a:pt x="26" y="5"/>
                  <a:pt x="19" y="4"/>
                </a:cubicBezTo>
                <a:cubicBezTo>
                  <a:pt x="19" y="4"/>
                  <a:pt x="19" y="4"/>
                  <a:pt x="19" y="4"/>
                </a:cubicBezTo>
                <a:cubicBezTo>
                  <a:pt x="19" y="4"/>
                  <a:pt x="19" y="4"/>
                  <a:pt x="19" y="4"/>
                </a:cubicBezTo>
                <a:cubicBezTo>
                  <a:pt x="18" y="4"/>
                  <a:pt x="18" y="4"/>
                  <a:pt x="18" y="4"/>
                </a:cubicBezTo>
                <a:cubicBezTo>
                  <a:pt x="18" y="4"/>
                  <a:pt x="18" y="4"/>
                  <a:pt x="18" y="4"/>
                </a:cubicBezTo>
                <a:cubicBezTo>
                  <a:pt x="18" y="4"/>
                  <a:pt x="18" y="4"/>
                  <a:pt x="18" y="4"/>
                </a:cubicBezTo>
                <a:cubicBezTo>
                  <a:pt x="18" y="4"/>
                  <a:pt x="18" y="4"/>
                  <a:pt x="18" y="4"/>
                </a:cubicBezTo>
                <a:cubicBezTo>
                  <a:pt x="18" y="4"/>
                  <a:pt x="18" y="4"/>
                  <a:pt x="17" y="4"/>
                </a:cubicBezTo>
                <a:cubicBezTo>
                  <a:pt x="17" y="4"/>
                  <a:pt x="17" y="4"/>
                  <a:pt x="17" y="4"/>
                </a:cubicBezTo>
                <a:cubicBezTo>
                  <a:pt x="17" y="4"/>
                  <a:pt x="17" y="4"/>
                  <a:pt x="17" y="4"/>
                </a:cubicBezTo>
                <a:cubicBezTo>
                  <a:pt x="17" y="4"/>
                  <a:pt x="17" y="4"/>
                  <a:pt x="17" y="4"/>
                </a:cubicBezTo>
                <a:cubicBezTo>
                  <a:pt x="17" y="4"/>
                  <a:pt x="17" y="4"/>
                  <a:pt x="17" y="4"/>
                </a:cubicBezTo>
                <a:cubicBezTo>
                  <a:pt x="17" y="4"/>
                  <a:pt x="17" y="4"/>
                  <a:pt x="17" y="4"/>
                </a:cubicBezTo>
                <a:cubicBezTo>
                  <a:pt x="17"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5" y="4"/>
                  <a:pt x="15" y="4"/>
                  <a:pt x="15" y="4"/>
                </a:cubicBezTo>
                <a:cubicBezTo>
                  <a:pt x="15" y="4"/>
                  <a:pt x="15" y="4"/>
                  <a:pt x="15" y="4"/>
                </a:cubicBezTo>
                <a:cubicBezTo>
                  <a:pt x="15" y="4"/>
                  <a:pt x="15" y="4"/>
                  <a:pt x="15" y="4"/>
                </a:cubicBezTo>
                <a:cubicBezTo>
                  <a:pt x="15" y="4"/>
                  <a:pt x="15" y="4"/>
                  <a:pt x="15" y="4"/>
                </a:cubicBezTo>
                <a:cubicBezTo>
                  <a:pt x="15" y="4"/>
                  <a:pt x="15" y="4"/>
                  <a:pt x="14" y="4"/>
                </a:cubicBezTo>
                <a:cubicBezTo>
                  <a:pt x="14" y="4"/>
                  <a:pt x="14" y="4"/>
                  <a:pt x="14" y="4"/>
                </a:cubicBezTo>
                <a:cubicBezTo>
                  <a:pt x="14" y="4"/>
                  <a:pt x="14" y="4"/>
                  <a:pt x="14" y="4"/>
                </a:cubicBezTo>
                <a:cubicBezTo>
                  <a:pt x="14" y="4"/>
                  <a:pt x="14" y="4"/>
                  <a:pt x="14" y="4"/>
                </a:cubicBezTo>
                <a:cubicBezTo>
                  <a:pt x="14" y="4"/>
                  <a:pt x="14" y="4"/>
                  <a:pt x="14" y="4"/>
                </a:cubicBezTo>
                <a:cubicBezTo>
                  <a:pt x="7" y="5"/>
                  <a:pt x="2" y="11"/>
                  <a:pt x="2" y="18"/>
                </a:cubicBezTo>
                <a:cubicBezTo>
                  <a:pt x="2" y="23"/>
                  <a:pt x="4" y="26"/>
                  <a:pt x="7" y="29"/>
                </a:cubicBezTo>
                <a:cubicBezTo>
                  <a:pt x="5" y="31"/>
                  <a:pt x="5" y="31"/>
                  <a:pt x="5" y="31"/>
                </a:cubicBezTo>
                <a:cubicBezTo>
                  <a:pt x="4" y="32"/>
                  <a:pt x="4" y="34"/>
                  <a:pt x="5" y="34"/>
                </a:cubicBezTo>
                <a:cubicBezTo>
                  <a:pt x="5" y="35"/>
                  <a:pt x="7" y="35"/>
                  <a:pt x="8" y="34"/>
                </a:cubicBezTo>
                <a:cubicBezTo>
                  <a:pt x="8" y="34"/>
                  <a:pt x="10" y="32"/>
                  <a:pt x="10" y="32"/>
                </a:cubicBezTo>
                <a:cubicBezTo>
                  <a:pt x="12" y="32"/>
                  <a:pt x="14" y="33"/>
                  <a:pt x="16" y="33"/>
                </a:cubicBezTo>
                <a:cubicBezTo>
                  <a:pt x="19" y="33"/>
                  <a:pt x="21" y="32"/>
                  <a:pt x="22" y="32"/>
                </a:cubicBezTo>
                <a:close/>
              </a:path>
            </a:pathLst>
          </a:custGeom>
          <a:solidFill>
            <a:schemeClr val="tx1">
              <a:lumMod val="75000"/>
              <a:lumOff val="25000"/>
            </a:schemeClr>
          </a:solidFill>
          <a:ln>
            <a:noFill/>
          </a:ln>
        </p:spPr>
        <p:txBody>
          <a:bodyPr vert="horz" wrap="square" lIns="243778" tIns="121888" rIns="243778" bIns="121888" numCol="1" anchor="t" anchorCtr="0" compatLnSpc="1">
            <a:prstTxWarp prst="textNoShape">
              <a:avLst/>
            </a:prstTxWarp>
          </a:bodyPr>
          <a:lstStyle/>
          <a:p>
            <a:endParaRPr lang="en-US" sz="3732"/>
          </a:p>
        </p:txBody>
      </p:sp>
      <p:sp>
        <p:nvSpPr>
          <p:cNvPr id="242" name="Freeform 268"/>
          <p:cNvSpPr>
            <a:spLocks noEditPoints="1"/>
          </p:cNvSpPr>
          <p:nvPr/>
        </p:nvSpPr>
        <p:spPr bwMode="auto">
          <a:xfrm>
            <a:off x="17545552" y="5030462"/>
            <a:ext cx="383674" cy="557412"/>
          </a:xfrm>
          <a:custGeom>
            <a:avLst/>
            <a:gdLst>
              <a:gd name="T0" fmla="*/ 5 w 20"/>
              <a:gd name="T1" fmla="*/ 24 h 29"/>
              <a:gd name="T2" fmla="*/ 14 w 20"/>
              <a:gd name="T3" fmla="*/ 24 h 29"/>
              <a:gd name="T4" fmla="*/ 14 w 20"/>
              <a:gd name="T5" fmla="*/ 24 h 29"/>
              <a:gd name="T6" fmla="*/ 15 w 20"/>
              <a:gd name="T7" fmla="*/ 24 h 29"/>
              <a:gd name="T8" fmla="*/ 15 w 20"/>
              <a:gd name="T9" fmla="*/ 23 h 29"/>
              <a:gd name="T10" fmla="*/ 10 w 20"/>
              <a:gd name="T11" fmla="*/ 17 h 29"/>
              <a:gd name="T12" fmla="*/ 5 w 20"/>
              <a:gd name="T13" fmla="*/ 23 h 29"/>
              <a:gd name="T14" fmla="*/ 5 w 20"/>
              <a:gd name="T15" fmla="*/ 24 h 29"/>
              <a:gd name="T16" fmla="*/ 5 w 20"/>
              <a:gd name="T17" fmla="*/ 24 h 29"/>
              <a:gd name="T18" fmla="*/ 5 w 20"/>
              <a:gd name="T19" fmla="*/ 24 h 29"/>
              <a:gd name="T20" fmla="*/ 18 w 20"/>
              <a:gd name="T21" fmla="*/ 5 h 29"/>
              <a:gd name="T22" fmla="*/ 20 w 20"/>
              <a:gd name="T23" fmla="*/ 3 h 29"/>
              <a:gd name="T24" fmla="*/ 20 w 20"/>
              <a:gd name="T25" fmla="*/ 2 h 29"/>
              <a:gd name="T26" fmla="*/ 18 w 20"/>
              <a:gd name="T27" fmla="*/ 0 h 29"/>
              <a:gd name="T28" fmla="*/ 2 w 20"/>
              <a:gd name="T29" fmla="*/ 0 h 29"/>
              <a:gd name="T30" fmla="*/ 0 w 20"/>
              <a:gd name="T31" fmla="*/ 2 h 29"/>
              <a:gd name="T32" fmla="*/ 0 w 20"/>
              <a:gd name="T33" fmla="*/ 3 h 29"/>
              <a:gd name="T34" fmla="*/ 2 w 20"/>
              <a:gd name="T35" fmla="*/ 5 h 29"/>
              <a:gd name="T36" fmla="*/ 18 w 20"/>
              <a:gd name="T37" fmla="*/ 5 h 29"/>
              <a:gd name="T38" fmla="*/ 16 w 20"/>
              <a:gd name="T39" fmla="*/ 6 h 29"/>
              <a:gd name="T40" fmla="*/ 18 w 20"/>
              <a:gd name="T41" fmla="*/ 6 h 29"/>
              <a:gd name="T42" fmla="*/ 13 w 20"/>
              <a:gd name="T43" fmla="*/ 15 h 29"/>
              <a:gd name="T44" fmla="*/ 18 w 20"/>
              <a:gd name="T45" fmla="*/ 24 h 29"/>
              <a:gd name="T46" fmla="*/ 16 w 20"/>
              <a:gd name="T47" fmla="*/ 24 h 29"/>
              <a:gd name="T48" fmla="*/ 11 w 20"/>
              <a:gd name="T49" fmla="*/ 16 h 29"/>
              <a:gd name="T50" fmla="*/ 10 w 20"/>
              <a:gd name="T51" fmla="*/ 15 h 29"/>
              <a:gd name="T52" fmla="*/ 11 w 20"/>
              <a:gd name="T53" fmla="*/ 14 h 29"/>
              <a:gd name="T54" fmla="*/ 11 w 20"/>
              <a:gd name="T55" fmla="*/ 14 h 29"/>
              <a:gd name="T56" fmla="*/ 16 w 20"/>
              <a:gd name="T57" fmla="*/ 6 h 29"/>
              <a:gd name="T58" fmla="*/ 2 w 20"/>
              <a:gd name="T59" fmla="*/ 25 h 29"/>
              <a:gd name="T60" fmla="*/ 0 w 20"/>
              <a:gd name="T61" fmla="*/ 27 h 29"/>
              <a:gd name="T62" fmla="*/ 0 w 20"/>
              <a:gd name="T63" fmla="*/ 27 h 29"/>
              <a:gd name="T64" fmla="*/ 2 w 20"/>
              <a:gd name="T65" fmla="*/ 29 h 29"/>
              <a:gd name="T66" fmla="*/ 18 w 20"/>
              <a:gd name="T67" fmla="*/ 29 h 29"/>
              <a:gd name="T68" fmla="*/ 20 w 20"/>
              <a:gd name="T69" fmla="*/ 27 h 29"/>
              <a:gd name="T70" fmla="*/ 20 w 20"/>
              <a:gd name="T71" fmla="*/ 27 h 29"/>
              <a:gd name="T72" fmla="*/ 18 w 20"/>
              <a:gd name="T73" fmla="*/ 25 h 29"/>
              <a:gd name="T74" fmla="*/ 2 w 20"/>
              <a:gd name="T75" fmla="*/ 25 h 29"/>
              <a:gd name="T76" fmla="*/ 4 w 20"/>
              <a:gd name="T77" fmla="*/ 24 h 29"/>
              <a:gd name="T78" fmla="*/ 2 w 20"/>
              <a:gd name="T79" fmla="*/ 24 h 29"/>
              <a:gd name="T80" fmla="*/ 7 w 20"/>
              <a:gd name="T81" fmla="*/ 15 h 29"/>
              <a:gd name="T82" fmla="*/ 2 w 20"/>
              <a:gd name="T83" fmla="*/ 6 h 29"/>
              <a:gd name="T84" fmla="*/ 4 w 20"/>
              <a:gd name="T85" fmla="*/ 6 h 29"/>
              <a:gd name="T86" fmla="*/ 9 w 20"/>
              <a:gd name="T87" fmla="*/ 14 h 29"/>
              <a:gd name="T88" fmla="*/ 10 w 20"/>
              <a:gd name="T89" fmla="*/ 15 h 29"/>
              <a:gd name="T90" fmla="*/ 9 w 20"/>
              <a:gd name="T91" fmla="*/ 16 h 29"/>
              <a:gd name="T92" fmla="*/ 4 w 20"/>
              <a:gd name="T93" fmla="*/ 2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0" h="29">
                <a:moveTo>
                  <a:pt x="5" y="24"/>
                </a:moveTo>
                <a:cubicBezTo>
                  <a:pt x="14" y="24"/>
                  <a:pt x="14" y="24"/>
                  <a:pt x="14" y="24"/>
                </a:cubicBezTo>
                <a:cubicBezTo>
                  <a:pt x="14" y="24"/>
                  <a:pt x="14" y="24"/>
                  <a:pt x="14" y="24"/>
                </a:cubicBezTo>
                <a:cubicBezTo>
                  <a:pt x="15" y="24"/>
                  <a:pt x="15" y="24"/>
                  <a:pt x="15" y="24"/>
                </a:cubicBezTo>
                <a:cubicBezTo>
                  <a:pt x="15" y="23"/>
                  <a:pt x="15" y="23"/>
                  <a:pt x="15" y="23"/>
                </a:cubicBezTo>
                <a:cubicBezTo>
                  <a:pt x="15" y="20"/>
                  <a:pt x="13" y="17"/>
                  <a:pt x="10" y="17"/>
                </a:cubicBezTo>
                <a:cubicBezTo>
                  <a:pt x="7" y="17"/>
                  <a:pt x="5" y="20"/>
                  <a:pt x="5" y="23"/>
                </a:cubicBezTo>
                <a:cubicBezTo>
                  <a:pt x="5" y="23"/>
                  <a:pt x="5" y="23"/>
                  <a:pt x="5" y="24"/>
                </a:cubicBezTo>
                <a:cubicBezTo>
                  <a:pt x="5" y="24"/>
                  <a:pt x="5" y="24"/>
                  <a:pt x="5" y="24"/>
                </a:cubicBezTo>
                <a:cubicBezTo>
                  <a:pt x="5" y="24"/>
                  <a:pt x="5" y="24"/>
                  <a:pt x="5" y="24"/>
                </a:cubicBezTo>
                <a:close/>
                <a:moveTo>
                  <a:pt x="18" y="5"/>
                </a:moveTo>
                <a:cubicBezTo>
                  <a:pt x="19" y="5"/>
                  <a:pt x="20" y="4"/>
                  <a:pt x="20" y="3"/>
                </a:cubicBezTo>
                <a:cubicBezTo>
                  <a:pt x="20" y="2"/>
                  <a:pt x="20" y="2"/>
                  <a:pt x="20" y="2"/>
                </a:cubicBezTo>
                <a:cubicBezTo>
                  <a:pt x="20" y="1"/>
                  <a:pt x="19" y="0"/>
                  <a:pt x="18" y="0"/>
                </a:cubicBezTo>
                <a:cubicBezTo>
                  <a:pt x="2" y="0"/>
                  <a:pt x="2" y="0"/>
                  <a:pt x="2" y="0"/>
                </a:cubicBezTo>
                <a:cubicBezTo>
                  <a:pt x="1" y="0"/>
                  <a:pt x="0" y="1"/>
                  <a:pt x="0" y="2"/>
                </a:cubicBezTo>
                <a:cubicBezTo>
                  <a:pt x="0" y="3"/>
                  <a:pt x="0" y="3"/>
                  <a:pt x="0" y="3"/>
                </a:cubicBezTo>
                <a:cubicBezTo>
                  <a:pt x="0" y="4"/>
                  <a:pt x="1" y="5"/>
                  <a:pt x="2" y="5"/>
                </a:cubicBezTo>
                <a:cubicBezTo>
                  <a:pt x="18" y="5"/>
                  <a:pt x="18" y="5"/>
                  <a:pt x="18" y="5"/>
                </a:cubicBezTo>
                <a:close/>
                <a:moveTo>
                  <a:pt x="16" y="6"/>
                </a:moveTo>
                <a:cubicBezTo>
                  <a:pt x="18" y="6"/>
                  <a:pt x="18" y="6"/>
                  <a:pt x="18" y="6"/>
                </a:cubicBezTo>
                <a:cubicBezTo>
                  <a:pt x="17" y="9"/>
                  <a:pt x="16" y="13"/>
                  <a:pt x="13" y="15"/>
                </a:cubicBezTo>
                <a:cubicBezTo>
                  <a:pt x="16" y="17"/>
                  <a:pt x="17" y="20"/>
                  <a:pt x="18" y="24"/>
                </a:cubicBezTo>
                <a:cubicBezTo>
                  <a:pt x="16" y="24"/>
                  <a:pt x="16" y="24"/>
                  <a:pt x="16" y="24"/>
                </a:cubicBezTo>
                <a:cubicBezTo>
                  <a:pt x="16" y="21"/>
                  <a:pt x="14" y="17"/>
                  <a:pt x="11" y="16"/>
                </a:cubicBezTo>
                <a:cubicBezTo>
                  <a:pt x="10" y="15"/>
                  <a:pt x="10" y="15"/>
                  <a:pt x="10" y="15"/>
                </a:cubicBezTo>
                <a:cubicBezTo>
                  <a:pt x="10" y="14"/>
                  <a:pt x="11" y="14"/>
                  <a:pt x="11" y="14"/>
                </a:cubicBezTo>
                <a:cubicBezTo>
                  <a:pt x="11" y="14"/>
                  <a:pt x="11" y="14"/>
                  <a:pt x="11" y="14"/>
                </a:cubicBezTo>
                <a:cubicBezTo>
                  <a:pt x="14" y="13"/>
                  <a:pt x="16" y="9"/>
                  <a:pt x="16" y="6"/>
                </a:cubicBezTo>
                <a:close/>
                <a:moveTo>
                  <a:pt x="2" y="25"/>
                </a:moveTo>
                <a:cubicBezTo>
                  <a:pt x="1" y="25"/>
                  <a:pt x="0" y="26"/>
                  <a:pt x="0" y="27"/>
                </a:cubicBezTo>
                <a:cubicBezTo>
                  <a:pt x="0" y="27"/>
                  <a:pt x="0" y="27"/>
                  <a:pt x="0" y="27"/>
                </a:cubicBezTo>
                <a:cubicBezTo>
                  <a:pt x="0" y="28"/>
                  <a:pt x="1" y="29"/>
                  <a:pt x="2" y="29"/>
                </a:cubicBezTo>
                <a:cubicBezTo>
                  <a:pt x="18" y="29"/>
                  <a:pt x="18" y="29"/>
                  <a:pt x="18" y="29"/>
                </a:cubicBezTo>
                <a:cubicBezTo>
                  <a:pt x="19" y="29"/>
                  <a:pt x="20" y="28"/>
                  <a:pt x="20" y="27"/>
                </a:cubicBezTo>
                <a:cubicBezTo>
                  <a:pt x="20" y="27"/>
                  <a:pt x="20" y="27"/>
                  <a:pt x="20" y="27"/>
                </a:cubicBezTo>
                <a:cubicBezTo>
                  <a:pt x="20" y="26"/>
                  <a:pt x="19" y="25"/>
                  <a:pt x="18" y="25"/>
                </a:cubicBezTo>
                <a:cubicBezTo>
                  <a:pt x="2" y="25"/>
                  <a:pt x="2" y="25"/>
                  <a:pt x="2" y="25"/>
                </a:cubicBezTo>
                <a:close/>
                <a:moveTo>
                  <a:pt x="4" y="24"/>
                </a:moveTo>
                <a:cubicBezTo>
                  <a:pt x="2" y="24"/>
                  <a:pt x="2" y="24"/>
                  <a:pt x="2" y="24"/>
                </a:cubicBezTo>
                <a:cubicBezTo>
                  <a:pt x="2" y="20"/>
                  <a:pt x="4" y="17"/>
                  <a:pt x="7" y="15"/>
                </a:cubicBezTo>
                <a:cubicBezTo>
                  <a:pt x="4" y="13"/>
                  <a:pt x="2" y="9"/>
                  <a:pt x="2" y="6"/>
                </a:cubicBezTo>
                <a:cubicBezTo>
                  <a:pt x="4" y="6"/>
                  <a:pt x="4" y="6"/>
                  <a:pt x="4" y="6"/>
                </a:cubicBezTo>
                <a:cubicBezTo>
                  <a:pt x="4" y="9"/>
                  <a:pt x="6" y="13"/>
                  <a:pt x="9" y="14"/>
                </a:cubicBezTo>
                <a:cubicBezTo>
                  <a:pt x="10" y="14"/>
                  <a:pt x="10" y="15"/>
                  <a:pt x="10" y="15"/>
                </a:cubicBezTo>
                <a:cubicBezTo>
                  <a:pt x="10" y="15"/>
                  <a:pt x="9" y="15"/>
                  <a:pt x="9" y="16"/>
                </a:cubicBezTo>
                <a:cubicBezTo>
                  <a:pt x="6" y="17"/>
                  <a:pt x="4" y="21"/>
                  <a:pt x="4" y="24"/>
                </a:cubicBezTo>
                <a:close/>
              </a:path>
            </a:pathLst>
          </a:custGeom>
          <a:solidFill>
            <a:schemeClr val="tx1">
              <a:lumMod val="75000"/>
              <a:lumOff val="25000"/>
            </a:schemeClr>
          </a:solidFill>
          <a:ln>
            <a:noFill/>
          </a:ln>
        </p:spPr>
        <p:txBody>
          <a:bodyPr vert="horz" wrap="square" lIns="243778" tIns="121888" rIns="243778" bIns="121888" numCol="1" anchor="t" anchorCtr="0" compatLnSpc="1">
            <a:prstTxWarp prst="textNoShape">
              <a:avLst/>
            </a:prstTxWarp>
          </a:bodyPr>
          <a:lstStyle/>
          <a:p>
            <a:endParaRPr lang="en-US" sz="3732"/>
          </a:p>
        </p:txBody>
      </p:sp>
      <p:sp>
        <p:nvSpPr>
          <p:cNvPr id="243" name="Freeform 269"/>
          <p:cNvSpPr>
            <a:spLocks noEditPoints="1"/>
          </p:cNvSpPr>
          <p:nvPr/>
        </p:nvSpPr>
        <p:spPr bwMode="auto">
          <a:xfrm>
            <a:off x="14972045" y="5066658"/>
            <a:ext cx="557412" cy="557412"/>
          </a:xfrm>
          <a:custGeom>
            <a:avLst/>
            <a:gdLst>
              <a:gd name="T0" fmla="*/ 23 w 29"/>
              <a:gd name="T1" fmla="*/ 7 h 29"/>
              <a:gd name="T2" fmla="*/ 19 w 29"/>
              <a:gd name="T3" fmla="*/ 4 h 29"/>
              <a:gd name="T4" fmla="*/ 15 w 29"/>
              <a:gd name="T5" fmla="*/ 4 h 29"/>
              <a:gd name="T6" fmla="*/ 10 w 29"/>
              <a:gd name="T7" fmla="*/ 4 h 29"/>
              <a:gd name="T8" fmla="*/ 7 w 29"/>
              <a:gd name="T9" fmla="*/ 7 h 29"/>
              <a:gd name="T10" fmla="*/ 4 w 29"/>
              <a:gd name="T11" fmla="*/ 10 h 29"/>
              <a:gd name="T12" fmla="*/ 4 w 29"/>
              <a:gd name="T13" fmla="*/ 15 h 29"/>
              <a:gd name="T14" fmla="*/ 4 w 29"/>
              <a:gd name="T15" fmla="*/ 19 h 29"/>
              <a:gd name="T16" fmla="*/ 7 w 29"/>
              <a:gd name="T17" fmla="*/ 22 h 29"/>
              <a:gd name="T18" fmla="*/ 10 w 29"/>
              <a:gd name="T19" fmla="*/ 25 h 29"/>
              <a:gd name="T20" fmla="*/ 15 w 29"/>
              <a:gd name="T21" fmla="*/ 26 h 29"/>
              <a:gd name="T22" fmla="*/ 19 w 29"/>
              <a:gd name="T23" fmla="*/ 25 h 29"/>
              <a:gd name="T24" fmla="*/ 23 w 29"/>
              <a:gd name="T25" fmla="*/ 22 h 29"/>
              <a:gd name="T26" fmla="*/ 25 w 29"/>
              <a:gd name="T27" fmla="*/ 19 h 29"/>
              <a:gd name="T28" fmla="*/ 26 w 29"/>
              <a:gd name="T29" fmla="*/ 15 h 29"/>
              <a:gd name="T30" fmla="*/ 25 w 29"/>
              <a:gd name="T31" fmla="*/ 10 h 29"/>
              <a:gd name="T32" fmla="*/ 23 w 29"/>
              <a:gd name="T33" fmla="*/ 7 h 29"/>
              <a:gd name="T34" fmla="*/ 4 w 29"/>
              <a:gd name="T35" fmla="*/ 4 h 29"/>
              <a:gd name="T36" fmla="*/ 15 w 29"/>
              <a:gd name="T37" fmla="*/ 0 h 29"/>
              <a:gd name="T38" fmla="*/ 25 w 29"/>
              <a:gd name="T39" fmla="*/ 4 h 29"/>
              <a:gd name="T40" fmla="*/ 29 w 29"/>
              <a:gd name="T41" fmla="*/ 15 h 29"/>
              <a:gd name="T42" fmla="*/ 25 w 29"/>
              <a:gd name="T43" fmla="*/ 25 h 29"/>
              <a:gd name="T44" fmla="*/ 15 w 29"/>
              <a:gd name="T45" fmla="*/ 29 h 29"/>
              <a:gd name="T46" fmla="*/ 4 w 29"/>
              <a:gd name="T47" fmla="*/ 25 h 29"/>
              <a:gd name="T48" fmla="*/ 0 w 29"/>
              <a:gd name="T49" fmla="*/ 15 h 29"/>
              <a:gd name="T50" fmla="*/ 4 w 29"/>
              <a:gd name="T51" fmla="*/ 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9" h="29">
                <a:moveTo>
                  <a:pt x="23" y="7"/>
                </a:moveTo>
                <a:cubicBezTo>
                  <a:pt x="22" y="6"/>
                  <a:pt x="20" y="5"/>
                  <a:pt x="19" y="4"/>
                </a:cubicBezTo>
                <a:cubicBezTo>
                  <a:pt x="18" y="4"/>
                  <a:pt x="16" y="4"/>
                  <a:pt x="15" y="4"/>
                </a:cubicBezTo>
                <a:cubicBezTo>
                  <a:pt x="13" y="4"/>
                  <a:pt x="12" y="4"/>
                  <a:pt x="10" y="4"/>
                </a:cubicBezTo>
                <a:cubicBezTo>
                  <a:pt x="9" y="5"/>
                  <a:pt x="8" y="6"/>
                  <a:pt x="7" y="7"/>
                </a:cubicBezTo>
                <a:cubicBezTo>
                  <a:pt x="6" y="8"/>
                  <a:pt x="5" y="9"/>
                  <a:pt x="4" y="10"/>
                </a:cubicBezTo>
                <a:cubicBezTo>
                  <a:pt x="4" y="12"/>
                  <a:pt x="4" y="13"/>
                  <a:pt x="4" y="15"/>
                </a:cubicBezTo>
                <a:cubicBezTo>
                  <a:pt x="4" y="16"/>
                  <a:pt x="4" y="18"/>
                  <a:pt x="4" y="19"/>
                </a:cubicBezTo>
                <a:cubicBezTo>
                  <a:pt x="5" y="20"/>
                  <a:pt x="6" y="21"/>
                  <a:pt x="7" y="22"/>
                </a:cubicBezTo>
                <a:cubicBezTo>
                  <a:pt x="8" y="23"/>
                  <a:pt x="9" y="24"/>
                  <a:pt x="10" y="25"/>
                </a:cubicBezTo>
                <a:cubicBezTo>
                  <a:pt x="12" y="25"/>
                  <a:pt x="13" y="26"/>
                  <a:pt x="15" y="26"/>
                </a:cubicBezTo>
                <a:cubicBezTo>
                  <a:pt x="16" y="26"/>
                  <a:pt x="18" y="25"/>
                  <a:pt x="19" y="25"/>
                </a:cubicBezTo>
                <a:cubicBezTo>
                  <a:pt x="20" y="24"/>
                  <a:pt x="22" y="23"/>
                  <a:pt x="23" y="22"/>
                </a:cubicBezTo>
                <a:cubicBezTo>
                  <a:pt x="24" y="21"/>
                  <a:pt x="24" y="20"/>
                  <a:pt x="25" y="19"/>
                </a:cubicBezTo>
                <a:cubicBezTo>
                  <a:pt x="25" y="18"/>
                  <a:pt x="26" y="16"/>
                  <a:pt x="26" y="15"/>
                </a:cubicBezTo>
                <a:cubicBezTo>
                  <a:pt x="26" y="13"/>
                  <a:pt x="25" y="12"/>
                  <a:pt x="25" y="10"/>
                </a:cubicBezTo>
                <a:cubicBezTo>
                  <a:pt x="24" y="9"/>
                  <a:pt x="24" y="8"/>
                  <a:pt x="23" y="7"/>
                </a:cubicBezTo>
                <a:close/>
                <a:moveTo>
                  <a:pt x="4" y="4"/>
                </a:moveTo>
                <a:cubicBezTo>
                  <a:pt x="7" y="2"/>
                  <a:pt x="11" y="0"/>
                  <a:pt x="15" y="0"/>
                </a:cubicBezTo>
                <a:cubicBezTo>
                  <a:pt x="19" y="0"/>
                  <a:pt x="22" y="2"/>
                  <a:pt x="25" y="4"/>
                </a:cubicBezTo>
                <a:cubicBezTo>
                  <a:pt x="28" y="7"/>
                  <a:pt x="29" y="11"/>
                  <a:pt x="29" y="15"/>
                </a:cubicBezTo>
                <a:cubicBezTo>
                  <a:pt x="29" y="19"/>
                  <a:pt x="28" y="22"/>
                  <a:pt x="25" y="25"/>
                </a:cubicBezTo>
                <a:cubicBezTo>
                  <a:pt x="22" y="28"/>
                  <a:pt x="19" y="29"/>
                  <a:pt x="15" y="29"/>
                </a:cubicBezTo>
                <a:cubicBezTo>
                  <a:pt x="11" y="29"/>
                  <a:pt x="7" y="28"/>
                  <a:pt x="4" y="25"/>
                </a:cubicBezTo>
                <a:cubicBezTo>
                  <a:pt x="2" y="22"/>
                  <a:pt x="0" y="19"/>
                  <a:pt x="0" y="15"/>
                </a:cubicBezTo>
                <a:cubicBezTo>
                  <a:pt x="0" y="11"/>
                  <a:pt x="2" y="7"/>
                  <a:pt x="4" y="4"/>
                </a:cubicBezTo>
                <a:close/>
              </a:path>
            </a:pathLst>
          </a:custGeom>
          <a:solidFill>
            <a:schemeClr val="tx1">
              <a:lumMod val="75000"/>
              <a:lumOff val="25000"/>
            </a:schemeClr>
          </a:solidFill>
          <a:ln>
            <a:noFill/>
          </a:ln>
        </p:spPr>
        <p:txBody>
          <a:bodyPr vert="horz" wrap="square" lIns="243778" tIns="121888" rIns="243778" bIns="121888" numCol="1" anchor="t" anchorCtr="0" compatLnSpc="1">
            <a:prstTxWarp prst="textNoShape">
              <a:avLst/>
            </a:prstTxWarp>
          </a:bodyPr>
          <a:lstStyle/>
          <a:p>
            <a:endParaRPr lang="en-US" sz="3732"/>
          </a:p>
        </p:txBody>
      </p:sp>
      <p:sp>
        <p:nvSpPr>
          <p:cNvPr id="244" name="Freeform 270"/>
          <p:cNvSpPr>
            <a:spLocks/>
          </p:cNvSpPr>
          <p:nvPr/>
        </p:nvSpPr>
        <p:spPr bwMode="auto">
          <a:xfrm>
            <a:off x="15221795" y="5222301"/>
            <a:ext cx="173740" cy="152022"/>
          </a:xfrm>
          <a:custGeom>
            <a:avLst/>
            <a:gdLst>
              <a:gd name="T0" fmla="*/ 8 w 9"/>
              <a:gd name="T1" fmla="*/ 0 h 8"/>
              <a:gd name="T2" fmla="*/ 8 w 9"/>
              <a:gd name="T3" fmla="*/ 1 h 8"/>
              <a:gd name="T4" fmla="*/ 2 w 9"/>
              <a:gd name="T5" fmla="*/ 8 h 8"/>
              <a:gd name="T6" fmla="*/ 1 w 9"/>
              <a:gd name="T7" fmla="*/ 8 h 8"/>
              <a:gd name="T8" fmla="*/ 0 w 9"/>
              <a:gd name="T9" fmla="*/ 7 h 8"/>
              <a:gd name="T10" fmla="*/ 8 w 9"/>
              <a:gd name="T11" fmla="*/ 0 h 8"/>
              <a:gd name="T12" fmla="*/ 8 w 9"/>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9" h="8">
                <a:moveTo>
                  <a:pt x="8" y="0"/>
                </a:moveTo>
                <a:cubicBezTo>
                  <a:pt x="9" y="0"/>
                  <a:pt x="9" y="1"/>
                  <a:pt x="8" y="1"/>
                </a:cubicBezTo>
                <a:cubicBezTo>
                  <a:pt x="2" y="8"/>
                  <a:pt x="2" y="8"/>
                  <a:pt x="2" y="8"/>
                </a:cubicBezTo>
                <a:cubicBezTo>
                  <a:pt x="1" y="8"/>
                  <a:pt x="1" y="8"/>
                  <a:pt x="1" y="8"/>
                </a:cubicBezTo>
                <a:cubicBezTo>
                  <a:pt x="0" y="7"/>
                  <a:pt x="0" y="7"/>
                  <a:pt x="0" y="7"/>
                </a:cubicBezTo>
                <a:cubicBezTo>
                  <a:pt x="8" y="0"/>
                  <a:pt x="8" y="0"/>
                  <a:pt x="8" y="0"/>
                </a:cubicBezTo>
                <a:cubicBezTo>
                  <a:pt x="8" y="0"/>
                  <a:pt x="8" y="0"/>
                  <a:pt x="8" y="0"/>
                </a:cubicBezTo>
                <a:close/>
              </a:path>
            </a:pathLst>
          </a:custGeom>
          <a:solidFill>
            <a:schemeClr val="tx1">
              <a:lumMod val="75000"/>
              <a:lumOff val="25000"/>
            </a:schemeClr>
          </a:solidFill>
          <a:ln>
            <a:noFill/>
          </a:ln>
        </p:spPr>
        <p:txBody>
          <a:bodyPr vert="horz" wrap="square" lIns="243778" tIns="121888" rIns="243778" bIns="121888" numCol="1" anchor="t" anchorCtr="0" compatLnSpc="1">
            <a:prstTxWarp prst="textNoShape">
              <a:avLst/>
            </a:prstTxWarp>
          </a:bodyPr>
          <a:lstStyle/>
          <a:p>
            <a:endParaRPr lang="en-US" sz="3732"/>
          </a:p>
        </p:txBody>
      </p:sp>
      <p:sp>
        <p:nvSpPr>
          <p:cNvPr id="245" name="Freeform 271"/>
          <p:cNvSpPr>
            <a:spLocks/>
          </p:cNvSpPr>
          <p:nvPr/>
        </p:nvSpPr>
        <p:spPr bwMode="auto">
          <a:xfrm>
            <a:off x="15221795" y="5012366"/>
            <a:ext cx="76012" cy="54296"/>
          </a:xfrm>
          <a:custGeom>
            <a:avLst/>
            <a:gdLst>
              <a:gd name="T0" fmla="*/ 0 w 4"/>
              <a:gd name="T1" fmla="*/ 3 h 3"/>
              <a:gd name="T2" fmla="*/ 4 w 4"/>
              <a:gd name="T3" fmla="*/ 3 h 3"/>
              <a:gd name="T4" fmla="*/ 4 w 4"/>
              <a:gd name="T5" fmla="*/ 0 h 3"/>
              <a:gd name="T6" fmla="*/ 0 w 4"/>
              <a:gd name="T7" fmla="*/ 0 h 3"/>
              <a:gd name="T8" fmla="*/ 0 w 4"/>
              <a:gd name="T9" fmla="*/ 3 h 3"/>
            </a:gdLst>
            <a:ahLst/>
            <a:cxnLst>
              <a:cxn ang="0">
                <a:pos x="T0" y="T1"/>
              </a:cxn>
              <a:cxn ang="0">
                <a:pos x="T2" y="T3"/>
              </a:cxn>
              <a:cxn ang="0">
                <a:pos x="T4" y="T5"/>
              </a:cxn>
              <a:cxn ang="0">
                <a:pos x="T6" y="T7"/>
              </a:cxn>
              <a:cxn ang="0">
                <a:pos x="T8" y="T9"/>
              </a:cxn>
            </a:cxnLst>
            <a:rect l="0" t="0" r="r" b="b"/>
            <a:pathLst>
              <a:path w="4" h="3">
                <a:moveTo>
                  <a:pt x="0" y="3"/>
                </a:moveTo>
                <a:cubicBezTo>
                  <a:pt x="1" y="3"/>
                  <a:pt x="3" y="3"/>
                  <a:pt x="4" y="3"/>
                </a:cubicBezTo>
                <a:cubicBezTo>
                  <a:pt x="4" y="0"/>
                  <a:pt x="4" y="0"/>
                  <a:pt x="4" y="0"/>
                </a:cubicBezTo>
                <a:cubicBezTo>
                  <a:pt x="0" y="0"/>
                  <a:pt x="0" y="0"/>
                  <a:pt x="0" y="0"/>
                </a:cubicBezTo>
                <a:lnTo>
                  <a:pt x="0" y="3"/>
                </a:lnTo>
                <a:close/>
              </a:path>
            </a:pathLst>
          </a:custGeom>
          <a:solidFill>
            <a:schemeClr val="tx1">
              <a:lumMod val="75000"/>
              <a:lumOff val="25000"/>
            </a:schemeClr>
          </a:solidFill>
          <a:ln>
            <a:noFill/>
          </a:ln>
        </p:spPr>
        <p:txBody>
          <a:bodyPr vert="horz" wrap="square" lIns="243778" tIns="121888" rIns="243778" bIns="121888" numCol="1" anchor="t" anchorCtr="0" compatLnSpc="1">
            <a:prstTxWarp prst="textNoShape">
              <a:avLst/>
            </a:prstTxWarp>
          </a:bodyPr>
          <a:lstStyle/>
          <a:p>
            <a:endParaRPr lang="en-US" sz="3732"/>
          </a:p>
        </p:txBody>
      </p:sp>
      <p:sp>
        <p:nvSpPr>
          <p:cNvPr id="246" name="Rectangle 272"/>
          <p:cNvSpPr>
            <a:spLocks noChangeArrowheads="1"/>
          </p:cNvSpPr>
          <p:nvPr/>
        </p:nvSpPr>
        <p:spPr bwMode="auto">
          <a:xfrm>
            <a:off x="15163882" y="4990648"/>
            <a:ext cx="191838" cy="39816"/>
          </a:xfrm>
          <a:prstGeom prst="rect">
            <a:avLst/>
          </a:prstGeom>
          <a:solidFill>
            <a:schemeClr val="tx1">
              <a:lumMod val="75000"/>
              <a:lumOff val="25000"/>
            </a:schemeClr>
          </a:solidFill>
          <a:ln>
            <a:noFill/>
          </a:ln>
        </p:spPr>
        <p:txBody>
          <a:bodyPr vert="horz" wrap="square" lIns="243778" tIns="121888" rIns="243778" bIns="121888" numCol="1" anchor="t" anchorCtr="0" compatLnSpc="1">
            <a:prstTxWarp prst="textNoShape">
              <a:avLst/>
            </a:prstTxWarp>
          </a:bodyPr>
          <a:lstStyle/>
          <a:p>
            <a:endParaRPr lang="en-US" sz="3732"/>
          </a:p>
        </p:txBody>
      </p:sp>
      <p:sp>
        <p:nvSpPr>
          <p:cNvPr id="247" name="Freeform 273"/>
          <p:cNvSpPr>
            <a:spLocks/>
          </p:cNvSpPr>
          <p:nvPr/>
        </p:nvSpPr>
        <p:spPr bwMode="auto">
          <a:xfrm>
            <a:off x="15435350" y="5106474"/>
            <a:ext cx="94110" cy="76012"/>
          </a:xfrm>
          <a:custGeom>
            <a:avLst/>
            <a:gdLst>
              <a:gd name="T0" fmla="*/ 0 w 5"/>
              <a:gd name="T1" fmla="*/ 1 h 4"/>
              <a:gd name="T2" fmla="*/ 3 w 5"/>
              <a:gd name="T3" fmla="*/ 4 h 4"/>
              <a:gd name="T4" fmla="*/ 5 w 5"/>
              <a:gd name="T5" fmla="*/ 2 h 4"/>
              <a:gd name="T6" fmla="*/ 2 w 5"/>
              <a:gd name="T7" fmla="*/ 0 h 4"/>
              <a:gd name="T8" fmla="*/ 0 w 5"/>
              <a:gd name="T9" fmla="*/ 1 h 4"/>
            </a:gdLst>
            <a:ahLst/>
            <a:cxnLst>
              <a:cxn ang="0">
                <a:pos x="T0" y="T1"/>
              </a:cxn>
              <a:cxn ang="0">
                <a:pos x="T2" y="T3"/>
              </a:cxn>
              <a:cxn ang="0">
                <a:pos x="T4" y="T5"/>
              </a:cxn>
              <a:cxn ang="0">
                <a:pos x="T6" y="T7"/>
              </a:cxn>
              <a:cxn ang="0">
                <a:pos x="T8" y="T9"/>
              </a:cxn>
            </a:cxnLst>
            <a:rect l="0" t="0" r="r" b="b"/>
            <a:pathLst>
              <a:path w="5" h="4">
                <a:moveTo>
                  <a:pt x="0" y="1"/>
                </a:moveTo>
                <a:cubicBezTo>
                  <a:pt x="2" y="2"/>
                  <a:pt x="2" y="3"/>
                  <a:pt x="3" y="4"/>
                </a:cubicBezTo>
                <a:cubicBezTo>
                  <a:pt x="5" y="2"/>
                  <a:pt x="5" y="2"/>
                  <a:pt x="5" y="2"/>
                </a:cubicBezTo>
                <a:cubicBezTo>
                  <a:pt x="2" y="0"/>
                  <a:pt x="2" y="0"/>
                  <a:pt x="2" y="0"/>
                </a:cubicBezTo>
                <a:lnTo>
                  <a:pt x="0" y="1"/>
                </a:lnTo>
                <a:close/>
              </a:path>
            </a:pathLst>
          </a:custGeom>
          <a:solidFill>
            <a:schemeClr val="tx1">
              <a:lumMod val="75000"/>
              <a:lumOff val="25000"/>
            </a:schemeClr>
          </a:solidFill>
          <a:ln>
            <a:noFill/>
          </a:ln>
        </p:spPr>
        <p:txBody>
          <a:bodyPr vert="horz" wrap="square" lIns="243778" tIns="121888" rIns="243778" bIns="121888" numCol="1" anchor="t" anchorCtr="0" compatLnSpc="1">
            <a:prstTxWarp prst="textNoShape">
              <a:avLst/>
            </a:prstTxWarp>
          </a:bodyPr>
          <a:lstStyle/>
          <a:p>
            <a:endParaRPr lang="en-US" sz="3732"/>
          </a:p>
        </p:txBody>
      </p:sp>
      <p:sp>
        <p:nvSpPr>
          <p:cNvPr id="248" name="Freeform 274"/>
          <p:cNvSpPr>
            <a:spLocks noEditPoints="1"/>
          </p:cNvSpPr>
          <p:nvPr/>
        </p:nvSpPr>
        <p:spPr bwMode="auto">
          <a:xfrm>
            <a:off x="15048055" y="5146288"/>
            <a:ext cx="405392" cy="401772"/>
          </a:xfrm>
          <a:custGeom>
            <a:avLst/>
            <a:gdLst>
              <a:gd name="T0" fmla="*/ 4 w 21"/>
              <a:gd name="T1" fmla="*/ 10 h 21"/>
              <a:gd name="T2" fmla="*/ 5 w 21"/>
              <a:gd name="T3" fmla="*/ 11 h 21"/>
              <a:gd name="T4" fmla="*/ 4 w 21"/>
              <a:gd name="T5" fmla="*/ 11 h 21"/>
              <a:gd name="T6" fmla="*/ 1 w 21"/>
              <a:gd name="T7" fmla="*/ 11 h 21"/>
              <a:gd name="T8" fmla="*/ 0 w 21"/>
              <a:gd name="T9" fmla="*/ 11 h 21"/>
              <a:gd name="T10" fmla="*/ 1 w 21"/>
              <a:gd name="T11" fmla="*/ 10 h 21"/>
              <a:gd name="T12" fmla="*/ 4 w 21"/>
              <a:gd name="T13" fmla="*/ 10 h 21"/>
              <a:gd name="T14" fmla="*/ 17 w 21"/>
              <a:gd name="T15" fmla="*/ 11 h 21"/>
              <a:gd name="T16" fmla="*/ 17 w 21"/>
              <a:gd name="T17" fmla="*/ 11 h 21"/>
              <a:gd name="T18" fmla="*/ 17 w 21"/>
              <a:gd name="T19" fmla="*/ 10 h 21"/>
              <a:gd name="T20" fmla="*/ 21 w 21"/>
              <a:gd name="T21" fmla="*/ 10 h 21"/>
              <a:gd name="T22" fmla="*/ 21 w 21"/>
              <a:gd name="T23" fmla="*/ 11 h 21"/>
              <a:gd name="T24" fmla="*/ 21 w 21"/>
              <a:gd name="T25" fmla="*/ 11 h 21"/>
              <a:gd name="T26" fmla="*/ 17 w 21"/>
              <a:gd name="T27" fmla="*/ 11 h 21"/>
              <a:gd name="T28" fmla="*/ 10 w 21"/>
              <a:gd name="T29" fmla="*/ 17 h 21"/>
              <a:gd name="T30" fmla="*/ 11 w 21"/>
              <a:gd name="T31" fmla="*/ 17 h 21"/>
              <a:gd name="T32" fmla="*/ 11 w 21"/>
              <a:gd name="T33" fmla="*/ 17 h 21"/>
              <a:gd name="T34" fmla="*/ 11 w 21"/>
              <a:gd name="T35" fmla="*/ 21 h 21"/>
              <a:gd name="T36" fmla="*/ 11 w 21"/>
              <a:gd name="T37" fmla="*/ 21 h 21"/>
              <a:gd name="T38" fmla="*/ 10 w 21"/>
              <a:gd name="T39" fmla="*/ 21 h 21"/>
              <a:gd name="T40" fmla="*/ 10 w 21"/>
              <a:gd name="T41" fmla="*/ 17 h 21"/>
              <a:gd name="T42" fmla="*/ 11 w 21"/>
              <a:gd name="T43" fmla="*/ 4 h 21"/>
              <a:gd name="T44" fmla="*/ 11 w 21"/>
              <a:gd name="T45" fmla="*/ 5 h 21"/>
              <a:gd name="T46" fmla="*/ 10 w 21"/>
              <a:gd name="T47" fmla="*/ 4 h 21"/>
              <a:gd name="T48" fmla="*/ 10 w 21"/>
              <a:gd name="T49" fmla="*/ 1 h 21"/>
              <a:gd name="T50" fmla="*/ 11 w 21"/>
              <a:gd name="T51" fmla="*/ 0 h 21"/>
              <a:gd name="T52" fmla="*/ 11 w 21"/>
              <a:gd name="T53" fmla="*/ 1 h 21"/>
              <a:gd name="T54" fmla="*/ 11 w 21"/>
              <a:gd name="T55" fmla="*/ 4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1" h="21">
                <a:moveTo>
                  <a:pt x="4" y="10"/>
                </a:moveTo>
                <a:cubicBezTo>
                  <a:pt x="4" y="10"/>
                  <a:pt x="5" y="10"/>
                  <a:pt x="5" y="11"/>
                </a:cubicBezTo>
                <a:cubicBezTo>
                  <a:pt x="5" y="11"/>
                  <a:pt x="4" y="11"/>
                  <a:pt x="4" y="11"/>
                </a:cubicBezTo>
                <a:cubicBezTo>
                  <a:pt x="1" y="11"/>
                  <a:pt x="1" y="11"/>
                  <a:pt x="1" y="11"/>
                </a:cubicBezTo>
                <a:cubicBezTo>
                  <a:pt x="0" y="11"/>
                  <a:pt x="0" y="11"/>
                  <a:pt x="0" y="11"/>
                </a:cubicBezTo>
                <a:cubicBezTo>
                  <a:pt x="0" y="10"/>
                  <a:pt x="0" y="10"/>
                  <a:pt x="1" y="10"/>
                </a:cubicBezTo>
                <a:cubicBezTo>
                  <a:pt x="4" y="10"/>
                  <a:pt x="4" y="10"/>
                  <a:pt x="4" y="10"/>
                </a:cubicBezTo>
                <a:close/>
                <a:moveTo>
                  <a:pt x="17" y="11"/>
                </a:moveTo>
                <a:cubicBezTo>
                  <a:pt x="17" y="11"/>
                  <a:pt x="17" y="11"/>
                  <a:pt x="17" y="11"/>
                </a:cubicBezTo>
                <a:cubicBezTo>
                  <a:pt x="17" y="10"/>
                  <a:pt x="17" y="10"/>
                  <a:pt x="17" y="10"/>
                </a:cubicBezTo>
                <a:cubicBezTo>
                  <a:pt x="21" y="10"/>
                  <a:pt x="21" y="10"/>
                  <a:pt x="21" y="10"/>
                </a:cubicBezTo>
                <a:cubicBezTo>
                  <a:pt x="21" y="10"/>
                  <a:pt x="21" y="10"/>
                  <a:pt x="21" y="11"/>
                </a:cubicBezTo>
                <a:cubicBezTo>
                  <a:pt x="21" y="11"/>
                  <a:pt x="21" y="11"/>
                  <a:pt x="21" y="11"/>
                </a:cubicBezTo>
                <a:cubicBezTo>
                  <a:pt x="17" y="11"/>
                  <a:pt x="17" y="11"/>
                  <a:pt x="17" y="11"/>
                </a:cubicBezTo>
                <a:close/>
                <a:moveTo>
                  <a:pt x="10" y="17"/>
                </a:moveTo>
                <a:cubicBezTo>
                  <a:pt x="10" y="17"/>
                  <a:pt x="10" y="17"/>
                  <a:pt x="11" y="17"/>
                </a:cubicBezTo>
                <a:cubicBezTo>
                  <a:pt x="11" y="17"/>
                  <a:pt x="11" y="17"/>
                  <a:pt x="11" y="17"/>
                </a:cubicBezTo>
                <a:cubicBezTo>
                  <a:pt x="11" y="21"/>
                  <a:pt x="11" y="21"/>
                  <a:pt x="11" y="21"/>
                </a:cubicBezTo>
                <a:cubicBezTo>
                  <a:pt x="11" y="21"/>
                  <a:pt x="11" y="21"/>
                  <a:pt x="11" y="21"/>
                </a:cubicBezTo>
                <a:cubicBezTo>
                  <a:pt x="10" y="21"/>
                  <a:pt x="10" y="21"/>
                  <a:pt x="10" y="21"/>
                </a:cubicBezTo>
                <a:cubicBezTo>
                  <a:pt x="10" y="17"/>
                  <a:pt x="10" y="17"/>
                  <a:pt x="10" y="17"/>
                </a:cubicBezTo>
                <a:close/>
                <a:moveTo>
                  <a:pt x="11" y="4"/>
                </a:moveTo>
                <a:cubicBezTo>
                  <a:pt x="11" y="4"/>
                  <a:pt x="11" y="5"/>
                  <a:pt x="11" y="5"/>
                </a:cubicBezTo>
                <a:cubicBezTo>
                  <a:pt x="10" y="5"/>
                  <a:pt x="10" y="4"/>
                  <a:pt x="10" y="4"/>
                </a:cubicBezTo>
                <a:cubicBezTo>
                  <a:pt x="10" y="1"/>
                  <a:pt x="10" y="1"/>
                  <a:pt x="10" y="1"/>
                </a:cubicBezTo>
                <a:cubicBezTo>
                  <a:pt x="10" y="0"/>
                  <a:pt x="10" y="0"/>
                  <a:pt x="11" y="0"/>
                </a:cubicBezTo>
                <a:cubicBezTo>
                  <a:pt x="11" y="0"/>
                  <a:pt x="11" y="0"/>
                  <a:pt x="11" y="1"/>
                </a:cubicBezTo>
                <a:lnTo>
                  <a:pt x="11" y="4"/>
                </a:lnTo>
                <a:close/>
              </a:path>
            </a:pathLst>
          </a:custGeom>
          <a:solidFill>
            <a:schemeClr val="tx1">
              <a:lumMod val="75000"/>
              <a:lumOff val="25000"/>
            </a:schemeClr>
          </a:solidFill>
          <a:ln>
            <a:noFill/>
          </a:ln>
        </p:spPr>
        <p:txBody>
          <a:bodyPr vert="horz" wrap="square" lIns="243778" tIns="121888" rIns="243778" bIns="121888" numCol="1" anchor="t" anchorCtr="0" compatLnSpc="1">
            <a:prstTxWarp prst="textNoShape">
              <a:avLst/>
            </a:prstTxWarp>
          </a:bodyPr>
          <a:lstStyle/>
          <a:p>
            <a:endParaRPr lang="en-US" sz="3732"/>
          </a:p>
        </p:txBody>
      </p:sp>
      <p:sp>
        <p:nvSpPr>
          <p:cNvPr id="249" name="Freeform 275"/>
          <p:cNvSpPr>
            <a:spLocks noEditPoints="1"/>
          </p:cNvSpPr>
          <p:nvPr/>
        </p:nvSpPr>
        <p:spPr bwMode="auto">
          <a:xfrm>
            <a:off x="13745015" y="5030462"/>
            <a:ext cx="557412" cy="557412"/>
          </a:xfrm>
          <a:custGeom>
            <a:avLst/>
            <a:gdLst>
              <a:gd name="T0" fmla="*/ 15 w 29"/>
              <a:gd name="T1" fmla="*/ 13 h 29"/>
              <a:gd name="T2" fmla="*/ 15 w 29"/>
              <a:gd name="T3" fmla="*/ 13 h 29"/>
              <a:gd name="T4" fmla="*/ 20 w 29"/>
              <a:gd name="T5" fmla="*/ 8 h 29"/>
              <a:gd name="T6" fmla="*/ 21 w 29"/>
              <a:gd name="T7" fmla="*/ 8 h 29"/>
              <a:gd name="T8" fmla="*/ 21 w 29"/>
              <a:gd name="T9" fmla="*/ 9 h 29"/>
              <a:gd name="T10" fmla="*/ 16 w 29"/>
              <a:gd name="T11" fmla="*/ 15 h 29"/>
              <a:gd name="T12" fmla="*/ 16 w 29"/>
              <a:gd name="T13" fmla="*/ 17 h 29"/>
              <a:gd name="T14" fmla="*/ 14 w 29"/>
              <a:gd name="T15" fmla="*/ 16 h 29"/>
              <a:gd name="T16" fmla="*/ 11 w 29"/>
              <a:gd name="T17" fmla="*/ 24 h 29"/>
              <a:gd name="T18" fmla="*/ 11 w 29"/>
              <a:gd name="T19" fmla="*/ 24 h 29"/>
              <a:gd name="T20" fmla="*/ 13 w 29"/>
              <a:gd name="T21" fmla="*/ 17 h 29"/>
              <a:gd name="T22" fmla="*/ 12 w 29"/>
              <a:gd name="T23" fmla="*/ 16 h 29"/>
              <a:gd name="T24" fmla="*/ 13 w 29"/>
              <a:gd name="T25" fmla="*/ 15 h 29"/>
              <a:gd name="T26" fmla="*/ 8 w 29"/>
              <a:gd name="T27" fmla="*/ 11 h 29"/>
              <a:gd name="T28" fmla="*/ 8 w 29"/>
              <a:gd name="T29" fmla="*/ 10 h 29"/>
              <a:gd name="T30" fmla="*/ 14 w 29"/>
              <a:gd name="T31" fmla="*/ 14 h 29"/>
              <a:gd name="T32" fmla="*/ 22 w 29"/>
              <a:gd name="T33" fmla="*/ 7 h 29"/>
              <a:gd name="T34" fmla="*/ 14 w 29"/>
              <a:gd name="T35" fmla="*/ 4 h 29"/>
              <a:gd name="T36" fmla="*/ 6 w 29"/>
              <a:gd name="T37" fmla="*/ 7 h 29"/>
              <a:gd name="T38" fmla="*/ 3 w 29"/>
              <a:gd name="T39" fmla="*/ 15 h 29"/>
              <a:gd name="T40" fmla="*/ 6 w 29"/>
              <a:gd name="T41" fmla="*/ 23 h 29"/>
              <a:gd name="T42" fmla="*/ 14 w 29"/>
              <a:gd name="T43" fmla="*/ 26 h 29"/>
              <a:gd name="T44" fmla="*/ 22 w 29"/>
              <a:gd name="T45" fmla="*/ 23 h 29"/>
              <a:gd name="T46" fmla="*/ 25 w 29"/>
              <a:gd name="T47" fmla="*/ 15 h 29"/>
              <a:gd name="T48" fmla="*/ 22 w 29"/>
              <a:gd name="T49" fmla="*/ 7 h 29"/>
              <a:gd name="T50" fmla="*/ 0 w 29"/>
              <a:gd name="T51" fmla="*/ 15 h 29"/>
              <a:gd name="T52" fmla="*/ 14 w 29"/>
              <a:gd name="T53" fmla="*/ 29 h 29"/>
              <a:gd name="T54" fmla="*/ 29 w 29"/>
              <a:gd name="T55" fmla="*/ 15 h 29"/>
              <a:gd name="T56" fmla="*/ 14 w 29"/>
              <a:gd name="T57" fmla="*/ 0 h 29"/>
              <a:gd name="T58" fmla="*/ 8 w 29"/>
              <a:gd name="T59" fmla="*/ 14 h 29"/>
              <a:gd name="T60" fmla="*/ 4 w 29"/>
              <a:gd name="T61" fmla="*/ 15 h 29"/>
              <a:gd name="T62" fmla="*/ 8 w 29"/>
              <a:gd name="T63" fmla="*/ 15 h 29"/>
              <a:gd name="T64" fmla="*/ 8 w 29"/>
              <a:gd name="T65" fmla="*/ 14 h 29"/>
              <a:gd name="T66" fmla="*/ 24 w 29"/>
              <a:gd name="T67" fmla="*/ 15 h 29"/>
              <a:gd name="T68" fmla="*/ 24 w 29"/>
              <a:gd name="T69" fmla="*/ 14 h 29"/>
              <a:gd name="T70" fmla="*/ 20 w 29"/>
              <a:gd name="T71" fmla="*/ 15 h 29"/>
              <a:gd name="T72" fmla="*/ 13 w 29"/>
              <a:gd name="T73" fmla="*/ 21 h 29"/>
              <a:gd name="T74" fmla="*/ 14 w 29"/>
              <a:gd name="T75" fmla="*/ 25 h 29"/>
              <a:gd name="T76" fmla="*/ 15 w 29"/>
              <a:gd name="T77" fmla="*/ 21 h 29"/>
              <a:gd name="T78" fmla="*/ 13 w 29"/>
              <a:gd name="T79" fmla="*/ 21 h 29"/>
              <a:gd name="T80" fmla="*/ 15 w 29"/>
              <a:gd name="T81" fmla="*/ 5 h 29"/>
              <a:gd name="T82" fmla="*/ 13 w 29"/>
              <a:gd name="T83" fmla="*/ 5 h 29"/>
              <a:gd name="T84" fmla="*/ 14 w 29"/>
              <a:gd name="T85" fmla="*/ 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9" h="29">
                <a:moveTo>
                  <a:pt x="14" y="13"/>
                </a:moveTo>
                <a:cubicBezTo>
                  <a:pt x="14" y="13"/>
                  <a:pt x="14" y="13"/>
                  <a:pt x="15" y="13"/>
                </a:cubicBezTo>
                <a:cubicBezTo>
                  <a:pt x="15" y="13"/>
                  <a:pt x="15" y="13"/>
                  <a:pt x="15" y="13"/>
                </a:cubicBezTo>
                <a:cubicBezTo>
                  <a:pt x="15" y="13"/>
                  <a:pt x="15" y="13"/>
                  <a:pt x="15" y="13"/>
                </a:cubicBezTo>
                <a:cubicBezTo>
                  <a:pt x="15" y="13"/>
                  <a:pt x="15" y="13"/>
                  <a:pt x="15" y="13"/>
                </a:cubicBezTo>
                <a:cubicBezTo>
                  <a:pt x="20" y="8"/>
                  <a:pt x="20" y="8"/>
                  <a:pt x="20" y="8"/>
                </a:cubicBezTo>
                <a:cubicBezTo>
                  <a:pt x="20" y="8"/>
                  <a:pt x="21" y="7"/>
                  <a:pt x="21" y="7"/>
                </a:cubicBezTo>
                <a:cubicBezTo>
                  <a:pt x="21" y="7"/>
                  <a:pt x="21" y="8"/>
                  <a:pt x="21" y="8"/>
                </a:cubicBezTo>
                <a:cubicBezTo>
                  <a:pt x="21" y="8"/>
                  <a:pt x="21" y="8"/>
                  <a:pt x="21" y="8"/>
                </a:cubicBezTo>
                <a:cubicBezTo>
                  <a:pt x="21" y="8"/>
                  <a:pt x="21" y="8"/>
                  <a:pt x="21" y="9"/>
                </a:cubicBezTo>
                <a:cubicBezTo>
                  <a:pt x="15" y="15"/>
                  <a:pt x="15" y="15"/>
                  <a:pt x="15" y="15"/>
                </a:cubicBezTo>
                <a:cubicBezTo>
                  <a:pt x="16" y="15"/>
                  <a:pt x="16" y="15"/>
                  <a:pt x="16" y="15"/>
                </a:cubicBezTo>
                <a:cubicBezTo>
                  <a:pt x="16" y="15"/>
                  <a:pt x="16" y="16"/>
                  <a:pt x="16" y="16"/>
                </a:cubicBezTo>
                <a:cubicBezTo>
                  <a:pt x="16" y="16"/>
                  <a:pt x="16" y="17"/>
                  <a:pt x="16" y="17"/>
                </a:cubicBezTo>
                <a:cubicBezTo>
                  <a:pt x="15" y="17"/>
                  <a:pt x="15" y="17"/>
                  <a:pt x="15" y="17"/>
                </a:cubicBezTo>
                <a:cubicBezTo>
                  <a:pt x="14" y="16"/>
                  <a:pt x="14" y="16"/>
                  <a:pt x="14" y="16"/>
                </a:cubicBezTo>
                <a:cubicBezTo>
                  <a:pt x="11" y="24"/>
                  <a:pt x="11" y="24"/>
                  <a:pt x="11" y="24"/>
                </a:cubicBezTo>
                <a:cubicBezTo>
                  <a:pt x="11" y="24"/>
                  <a:pt x="11" y="24"/>
                  <a:pt x="11" y="24"/>
                </a:cubicBezTo>
                <a:cubicBezTo>
                  <a:pt x="11" y="24"/>
                  <a:pt x="11" y="24"/>
                  <a:pt x="11" y="24"/>
                </a:cubicBezTo>
                <a:cubicBezTo>
                  <a:pt x="11" y="24"/>
                  <a:pt x="11" y="24"/>
                  <a:pt x="11" y="24"/>
                </a:cubicBezTo>
                <a:cubicBezTo>
                  <a:pt x="13" y="17"/>
                  <a:pt x="13" y="17"/>
                  <a:pt x="13" y="17"/>
                </a:cubicBezTo>
                <a:cubicBezTo>
                  <a:pt x="13" y="17"/>
                  <a:pt x="13" y="17"/>
                  <a:pt x="13" y="17"/>
                </a:cubicBezTo>
                <a:cubicBezTo>
                  <a:pt x="13" y="17"/>
                  <a:pt x="12" y="17"/>
                  <a:pt x="12" y="17"/>
                </a:cubicBezTo>
                <a:cubicBezTo>
                  <a:pt x="12" y="16"/>
                  <a:pt x="12" y="16"/>
                  <a:pt x="12" y="16"/>
                </a:cubicBezTo>
                <a:cubicBezTo>
                  <a:pt x="12" y="16"/>
                  <a:pt x="12" y="16"/>
                  <a:pt x="12" y="16"/>
                </a:cubicBezTo>
                <a:cubicBezTo>
                  <a:pt x="13" y="15"/>
                  <a:pt x="13" y="15"/>
                  <a:pt x="13" y="15"/>
                </a:cubicBezTo>
                <a:cubicBezTo>
                  <a:pt x="8" y="11"/>
                  <a:pt x="8" y="11"/>
                  <a:pt x="8" y="11"/>
                </a:cubicBezTo>
                <a:cubicBezTo>
                  <a:pt x="8" y="11"/>
                  <a:pt x="8" y="11"/>
                  <a:pt x="8" y="11"/>
                </a:cubicBezTo>
                <a:cubicBezTo>
                  <a:pt x="8" y="11"/>
                  <a:pt x="8" y="10"/>
                  <a:pt x="8" y="10"/>
                </a:cubicBezTo>
                <a:cubicBezTo>
                  <a:pt x="8" y="10"/>
                  <a:pt x="8" y="10"/>
                  <a:pt x="8" y="10"/>
                </a:cubicBezTo>
                <a:cubicBezTo>
                  <a:pt x="9" y="10"/>
                  <a:pt x="9" y="10"/>
                  <a:pt x="9" y="10"/>
                </a:cubicBezTo>
                <a:cubicBezTo>
                  <a:pt x="14" y="14"/>
                  <a:pt x="14" y="14"/>
                  <a:pt x="14" y="14"/>
                </a:cubicBezTo>
                <a:cubicBezTo>
                  <a:pt x="14" y="13"/>
                  <a:pt x="14" y="13"/>
                  <a:pt x="14" y="13"/>
                </a:cubicBezTo>
                <a:close/>
                <a:moveTo>
                  <a:pt x="22" y="7"/>
                </a:moveTo>
                <a:cubicBezTo>
                  <a:pt x="21" y="6"/>
                  <a:pt x="20" y="5"/>
                  <a:pt x="18" y="5"/>
                </a:cubicBezTo>
                <a:cubicBezTo>
                  <a:pt x="17" y="4"/>
                  <a:pt x="16" y="4"/>
                  <a:pt x="14" y="4"/>
                </a:cubicBezTo>
                <a:cubicBezTo>
                  <a:pt x="13" y="4"/>
                  <a:pt x="11" y="4"/>
                  <a:pt x="10" y="5"/>
                </a:cubicBezTo>
                <a:cubicBezTo>
                  <a:pt x="8" y="5"/>
                  <a:pt x="7" y="6"/>
                  <a:pt x="6" y="7"/>
                </a:cubicBezTo>
                <a:cubicBezTo>
                  <a:pt x="5" y="8"/>
                  <a:pt x="4" y="9"/>
                  <a:pt x="4" y="11"/>
                </a:cubicBezTo>
                <a:cubicBezTo>
                  <a:pt x="3" y="12"/>
                  <a:pt x="3" y="13"/>
                  <a:pt x="3" y="15"/>
                </a:cubicBezTo>
                <a:cubicBezTo>
                  <a:pt x="3" y="16"/>
                  <a:pt x="3" y="18"/>
                  <a:pt x="4" y="19"/>
                </a:cubicBezTo>
                <a:cubicBezTo>
                  <a:pt x="4" y="20"/>
                  <a:pt x="5" y="22"/>
                  <a:pt x="6" y="23"/>
                </a:cubicBezTo>
                <a:cubicBezTo>
                  <a:pt x="7" y="24"/>
                  <a:pt x="8" y="24"/>
                  <a:pt x="10" y="25"/>
                </a:cubicBezTo>
                <a:cubicBezTo>
                  <a:pt x="11" y="26"/>
                  <a:pt x="13" y="26"/>
                  <a:pt x="14" y="26"/>
                </a:cubicBezTo>
                <a:cubicBezTo>
                  <a:pt x="16" y="26"/>
                  <a:pt x="17" y="26"/>
                  <a:pt x="18" y="25"/>
                </a:cubicBezTo>
                <a:cubicBezTo>
                  <a:pt x="20" y="24"/>
                  <a:pt x="21" y="24"/>
                  <a:pt x="22" y="23"/>
                </a:cubicBezTo>
                <a:cubicBezTo>
                  <a:pt x="23" y="22"/>
                  <a:pt x="24" y="20"/>
                  <a:pt x="24" y="19"/>
                </a:cubicBezTo>
                <a:cubicBezTo>
                  <a:pt x="25" y="18"/>
                  <a:pt x="25" y="16"/>
                  <a:pt x="25" y="15"/>
                </a:cubicBezTo>
                <a:cubicBezTo>
                  <a:pt x="25" y="13"/>
                  <a:pt x="25" y="12"/>
                  <a:pt x="24" y="11"/>
                </a:cubicBezTo>
                <a:cubicBezTo>
                  <a:pt x="24" y="9"/>
                  <a:pt x="23" y="8"/>
                  <a:pt x="22" y="7"/>
                </a:cubicBezTo>
                <a:close/>
                <a:moveTo>
                  <a:pt x="4" y="5"/>
                </a:moveTo>
                <a:cubicBezTo>
                  <a:pt x="1" y="7"/>
                  <a:pt x="0" y="11"/>
                  <a:pt x="0" y="15"/>
                </a:cubicBezTo>
                <a:cubicBezTo>
                  <a:pt x="0" y="19"/>
                  <a:pt x="1" y="22"/>
                  <a:pt x="4" y="25"/>
                </a:cubicBezTo>
                <a:cubicBezTo>
                  <a:pt x="6" y="28"/>
                  <a:pt x="10" y="29"/>
                  <a:pt x="14" y="29"/>
                </a:cubicBezTo>
                <a:cubicBezTo>
                  <a:pt x="18" y="29"/>
                  <a:pt x="22" y="28"/>
                  <a:pt x="24" y="25"/>
                </a:cubicBezTo>
                <a:cubicBezTo>
                  <a:pt x="27" y="22"/>
                  <a:pt x="29" y="19"/>
                  <a:pt x="29" y="15"/>
                </a:cubicBezTo>
                <a:cubicBezTo>
                  <a:pt x="29" y="11"/>
                  <a:pt x="27" y="7"/>
                  <a:pt x="24" y="5"/>
                </a:cubicBezTo>
                <a:cubicBezTo>
                  <a:pt x="22" y="2"/>
                  <a:pt x="18" y="0"/>
                  <a:pt x="14" y="0"/>
                </a:cubicBezTo>
                <a:cubicBezTo>
                  <a:pt x="10" y="0"/>
                  <a:pt x="6" y="2"/>
                  <a:pt x="4" y="5"/>
                </a:cubicBezTo>
                <a:close/>
                <a:moveTo>
                  <a:pt x="8" y="14"/>
                </a:moveTo>
                <a:cubicBezTo>
                  <a:pt x="5" y="14"/>
                  <a:pt x="5" y="14"/>
                  <a:pt x="5" y="14"/>
                </a:cubicBezTo>
                <a:cubicBezTo>
                  <a:pt x="4" y="14"/>
                  <a:pt x="4" y="14"/>
                  <a:pt x="4" y="15"/>
                </a:cubicBezTo>
                <a:cubicBezTo>
                  <a:pt x="4" y="15"/>
                  <a:pt x="4" y="15"/>
                  <a:pt x="5" y="15"/>
                </a:cubicBezTo>
                <a:cubicBezTo>
                  <a:pt x="8" y="15"/>
                  <a:pt x="8" y="15"/>
                  <a:pt x="8" y="15"/>
                </a:cubicBezTo>
                <a:cubicBezTo>
                  <a:pt x="8" y="15"/>
                  <a:pt x="8" y="15"/>
                  <a:pt x="8" y="15"/>
                </a:cubicBezTo>
                <a:cubicBezTo>
                  <a:pt x="8" y="14"/>
                  <a:pt x="8" y="14"/>
                  <a:pt x="8" y="14"/>
                </a:cubicBezTo>
                <a:close/>
                <a:moveTo>
                  <a:pt x="20" y="15"/>
                </a:moveTo>
                <a:cubicBezTo>
                  <a:pt x="24" y="15"/>
                  <a:pt x="24" y="15"/>
                  <a:pt x="24" y="15"/>
                </a:cubicBezTo>
                <a:cubicBezTo>
                  <a:pt x="24" y="15"/>
                  <a:pt x="24" y="15"/>
                  <a:pt x="24" y="15"/>
                </a:cubicBezTo>
                <a:cubicBezTo>
                  <a:pt x="24" y="14"/>
                  <a:pt x="24" y="14"/>
                  <a:pt x="24" y="14"/>
                </a:cubicBezTo>
                <a:cubicBezTo>
                  <a:pt x="20" y="14"/>
                  <a:pt x="20" y="14"/>
                  <a:pt x="20" y="14"/>
                </a:cubicBezTo>
                <a:cubicBezTo>
                  <a:pt x="20" y="14"/>
                  <a:pt x="20" y="14"/>
                  <a:pt x="20" y="15"/>
                </a:cubicBezTo>
                <a:cubicBezTo>
                  <a:pt x="20" y="15"/>
                  <a:pt x="20" y="15"/>
                  <a:pt x="20" y="15"/>
                </a:cubicBezTo>
                <a:close/>
                <a:moveTo>
                  <a:pt x="13" y="21"/>
                </a:moveTo>
                <a:cubicBezTo>
                  <a:pt x="13" y="24"/>
                  <a:pt x="13" y="24"/>
                  <a:pt x="13" y="24"/>
                </a:cubicBezTo>
                <a:cubicBezTo>
                  <a:pt x="13" y="25"/>
                  <a:pt x="14" y="25"/>
                  <a:pt x="14" y="25"/>
                </a:cubicBezTo>
                <a:cubicBezTo>
                  <a:pt x="14" y="25"/>
                  <a:pt x="15" y="25"/>
                  <a:pt x="15" y="24"/>
                </a:cubicBezTo>
                <a:cubicBezTo>
                  <a:pt x="15" y="21"/>
                  <a:pt x="15" y="21"/>
                  <a:pt x="15" y="21"/>
                </a:cubicBezTo>
                <a:cubicBezTo>
                  <a:pt x="15" y="21"/>
                  <a:pt x="14" y="21"/>
                  <a:pt x="14" y="21"/>
                </a:cubicBezTo>
                <a:cubicBezTo>
                  <a:pt x="14" y="21"/>
                  <a:pt x="13" y="21"/>
                  <a:pt x="13" y="21"/>
                </a:cubicBezTo>
                <a:close/>
                <a:moveTo>
                  <a:pt x="15" y="8"/>
                </a:moveTo>
                <a:cubicBezTo>
                  <a:pt x="15" y="5"/>
                  <a:pt x="15" y="5"/>
                  <a:pt x="15" y="5"/>
                </a:cubicBezTo>
                <a:cubicBezTo>
                  <a:pt x="15" y="5"/>
                  <a:pt x="14" y="5"/>
                  <a:pt x="14" y="5"/>
                </a:cubicBezTo>
                <a:cubicBezTo>
                  <a:pt x="14" y="5"/>
                  <a:pt x="13" y="5"/>
                  <a:pt x="13" y="5"/>
                </a:cubicBezTo>
                <a:cubicBezTo>
                  <a:pt x="13" y="8"/>
                  <a:pt x="13" y="8"/>
                  <a:pt x="13" y="8"/>
                </a:cubicBezTo>
                <a:cubicBezTo>
                  <a:pt x="13" y="9"/>
                  <a:pt x="14" y="9"/>
                  <a:pt x="14" y="9"/>
                </a:cubicBezTo>
                <a:cubicBezTo>
                  <a:pt x="14" y="9"/>
                  <a:pt x="15" y="9"/>
                  <a:pt x="15" y="8"/>
                </a:cubicBezTo>
                <a:close/>
              </a:path>
            </a:pathLst>
          </a:custGeom>
          <a:solidFill>
            <a:schemeClr val="tx1">
              <a:lumMod val="75000"/>
              <a:lumOff val="25000"/>
            </a:schemeClr>
          </a:solidFill>
          <a:ln>
            <a:noFill/>
          </a:ln>
        </p:spPr>
        <p:txBody>
          <a:bodyPr vert="horz" wrap="square" lIns="243778" tIns="121888" rIns="243778" bIns="121888" numCol="1" anchor="t" anchorCtr="0" compatLnSpc="1">
            <a:prstTxWarp prst="textNoShape">
              <a:avLst/>
            </a:prstTxWarp>
          </a:bodyPr>
          <a:lstStyle/>
          <a:p>
            <a:endParaRPr lang="en-US" sz="3732"/>
          </a:p>
        </p:txBody>
      </p:sp>
      <p:sp>
        <p:nvSpPr>
          <p:cNvPr id="250" name="Freeform 276"/>
          <p:cNvSpPr>
            <a:spLocks noEditPoints="1"/>
          </p:cNvSpPr>
          <p:nvPr/>
        </p:nvSpPr>
        <p:spPr bwMode="auto">
          <a:xfrm>
            <a:off x="16296805" y="5124570"/>
            <a:ext cx="401772" cy="405392"/>
          </a:xfrm>
          <a:custGeom>
            <a:avLst/>
            <a:gdLst>
              <a:gd name="T0" fmla="*/ 4 w 21"/>
              <a:gd name="T1" fmla="*/ 10 h 21"/>
              <a:gd name="T2" fmla="*/ 4 w 21"/>
              <a:gd name="T3" fmla="*/ 10 h 21"/>
              <a:gd name="T4" fmla="*/ 4 w 21"/>
              <a:gd name="T5" fmla="*/ 11 h 21"/>
              <a:gd name="T6" fmla="*/ 0 w 21"/>
              <a:gd name="T7" fmla="*/ 11 h 21"/>
              <a:gd name="T8" fmla="*/ 0 w 21"/>
              <a:gd name="T9" fmla="*/ 10 h 21"/>
              <a:gd name="T10" fmla="*/ 0 w 21"/>
              <a:gd name="T11" fmla="*/ 10 h 21"/>
              <a:gd name="T12" fmla="*/ 4 w 21"/>
              <a:gd name="T13" fmla="*/ 10 h 21"/>
              <a:gd name="T14" fmla="*/ 17 w 21"/>
              <a:gd name="T15" fmla="*/ 11 h 21"/>
              <a:gd name="T16" fmla="*/ 16 w 21"/>
              <a:gd name="T17" fmla="*/ 10 h 21"/>
              <a:gd name="T18" fmla="*/ 17 w 21"/>
              <a:gd name="T19" fmla="*/ 10 h 21"/>
              <a:gd name="T20" fmla="*/ 20 w 21"/>
              <a:gd name="T21" fmla="*/ 10 h 21"/>
              <a:gd name="T22" fmla="*/ 21 w 21"/>
              <a:gd name="T23" fmla="*/ 10 h 21"/>
              <a:gd name="T24" fmla="*/ 20 w 21"/>
              <a:gd name="T25" fmla="*/ 11 h 21"/>
              <a:gd name="T26" fmla="*/ 17 w 21"/>
              <a:gd name="T27" fmla="*/ 11 h 21"/>
              <a:gd name="T28" fmla="*/ 10 w 21"/>
              <a:gd name="T29" fmla="*/ 17 h 21"/>
              <a:gd name="T30" fmla="*/ 10 w 21"/>
              <a:gd name="T31" fmla="*/ 16 h 21"/>
              <a:gd name="T32" fmla="*/ 11 w 21"/>
              <a:gd name="T33" fmla="*/ 17 h 21"/>
              <a:gd name="T34" fmla="*/ 11 w 21"/>
              <a:gd name="T35" fmla="*/ 20 h 21"/>
              <a:gd name="T36" fmla="*/ 10 w 21"/>
              <a:gd name="T37" fmla="*/ 21 h 21"/>
              <a:gd name="T38" fmla="*/ 10 w 21"/>
              <a:gd name="T39" fmla="*/ 20 h 21"/>
              <a:gd name="T40" fmla="*/ 10 w 21"/>
              <a:gd name="T41" fmla="*/ 17 h 21"/>
              <a:gd name="T42" fmla="*/ 11 w 21"/>
              <a:gd name="T43" fmla="*/ 4 h 21"/>
              <a:gd name="T44" fmla="*/ 10 w 21"/>
              <a:gd name="T45" fmla="*/ 4 h 21"/>
              <a:gd name="T46" fmla="*/ 10 w 21"/>
              <a:gd name="T47" fmla="*/ 4 h 21"/>
              <a:gd name="T48" fmla="*/ 10 w 21"/>
              <a:gd name="T49" fmla="*/ 0 h 21"/>
              <a:gd name="T50" fmla="*/ 10 w 21"/>
              <a:gd name="T51" fmla="*/ 0 h 21"/>
              <a:gd name="T52" fmla="*/ 11 w 21"/>
              <a:gd name="T53" fmla="*/ 0 h 21"/>
              <a:gd name="T54" fmla="*/ 11 w 21"/>
              <a:gd name="T55" fmla="*/ 4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1" h="21">
                <a:moveTo>
                  <a:pt x="4" y="10"/>
                </a:moveTo>
                <a:cubicBezTo>
                  <a:pt x="4" y="10"/>
                  <a:pt x="4" y="10"/>
                  <a:pt x="4" y="10"/>
                </a:cubicBezTo>
                <a:cubicBezTo>
                  <a:pt x="4" y="11"/>
                  <a:pt x="4" y="11"/>
                  <a:pt x="4" y="11"/>
                </a:cubicBezTo>
                <a:cubicBezTo>
                  <a:pt x="0" y="11"/>
                  <a:pt x="0" y="11"/>
                  <a:pt x="0" y="11"/>
                </a:cubicBezTo>
                <a:cubicBezTo>
                  <a:pt x="0" y="11"/>
                  <a:pt x="0" y="11"/>
                  <a:pt x="0" y="10"/>
                </a:cubicBezTo>
                <a:cubicBezTo>
                  <a:pt x="0" y="10"/>
                  <a:pt x="0" y="10"/>
                  <a:pt x="0" y="10"/>
                </a:cubicBezTo>
                <a:cubicBezTo>
                  <a:pt x="4" y="10"/>
                  <a:pt x="4" y="10"/>
                  <a:pt x="4" y="10"/>
                </a:cubicBezTo>
                <a:close/>
                <a:moveTo>
                  <a:pt x="17" y="11"/>
                </a:moveTo>
                <a:cubicBezTo>
                  <a:pt x="17" y="11"/>
                  <a:pt x="16" y="11"/>
                  <a:pt x="16" y="10"/>
                </a:cubicBezTo>
                <a:cubicBezTo>
                  <a:pt x="16" y="10"/>
                  <a:pt x="17" y="10"/>
                  <a:pt x="17" y="10"/>
                </a:cubicBezTo>
                <a:cubicBezTo>
                  <a:pt x="20" y="10"/>
                  <a:pt x="20" y="10"/>
                  <a:pt x="20" y="10"/>
                </a:cubicBezTo>
                <a:cubicBezTo>
                  <a:pt x="21" y="10"/>
                  <a:pt x="21" y="10"/>
                  <a:pt x="21" y="10"/>
                </a:cubicBezTo>
                <a:cubicBezTo>
                  <a:pt x="21" y="11"/>
                  <a:pt x="21" y="11"/>
                  <a:pt x="20" y="11"/>
                </a:cubicBezTo>
                <a:cubicBezTo>
                  <a:pt x="17" y="11"/>
                  <a:pt x="17" y="11"/>
                  <a:pt x="17" y="11"/>
                </a:cubicBezTo>
                <a:close/>
                <a:moveTo>
                  <a:pt x="10" y="17"/>
                </a:moveTo>
                <a:cubicBezTo>
                  <a:pt x="10" y="17"/>
                  <a:pt x="10" y="16"/>
                  <a:pt x="10" y="16"/>
                </a:cubicBezTo>
                <a:cubicBezTo>
                  <a:pt x="11" y="16"/>
                  <a:pt x="11" y="17"/>
                  <a:pt x="11" y="17"/>
                </a:cubicBezTo>
                <a:cubicBezTo>
                  <a:pt x="11" y="20"/>
                  <a:pt x="11" y="20"/>
                  <a:pt x="11" y="20"/>
                </a:cubicBezTo>
                <a:cubicBezTo>
                  <a:pt x="11" y="21"/>
                  <a:pt x="11" y="21"/>
                  <a:pt x="10" y="21"/>
                </a:cubicBezTo>
                <a:cubicBezTo>
                  <a:pt x="10" y="21"/>
                  <a:pt x="10" y="21"/>
                  <a:pt x="10" y="20"/>
                </a:cubicBezTo>
                <a:cubicBezTo>
                  <a:pt x="10" y="17"/>
                  <a:pt x="10" y="17"/>
                  <a:pt x="10" y="17"/>
                </a:cubicBezTo>
                <a:close/>
                <a:moveTo>
                  <a:pt x="11" y="4"/>
                </a:moveTo>
                <a:cubicBezTo>
                  <a:pt x="11" y="4"/>
                  <a:pt x="11" y="4"/>
                  <a:pt x="10" y="4"/>
                </a:cubicBezTo>
                <a:cubicBezTo>
                  <a:pt x="10" y="4"/>
                  <a:pt x="10" y="4"/>
                  <a:pt x="10" y="4"/>
                </a:cubicBezTo>
                <a:cubicBezTo>
                  <a:pt x="10" y="0"/>
                  <a:pt x="10" y="0"/>
                  <a:pt x="10" y="0"/>
                </a:cubicBezTo>
                <a:cubicBezTo>
                  <a:pt x="10" y="0"/>
                  <a:pt x="10" y="0"/>
                  <a:pt x="10" y="0"/>
                </a:cubicBezTo>
                <a:cubicBezTo>
                  <a:pt x="11" y="0"/>
                  <a:pt x="11" y="0"/>
                  <a:pt x="11" y="0"/>
                </a:cubicBezTo>
                <a:lnTo>
                  <a:pt x="11" y="4"/>
                </a:lnTo>
                <a:close/>
              </a:path>
            </a:pathLst>
          </a:custGeom>
          <a:solidFill>
            <a:schemeClr val="tx1">
              <a:lumMod val="75000"/>
              <a:lumOff val="25000"/>
            </a:schemeClr>
          </a:solidFill>
          <a:ln>
            <a:noFill/>
          </a:ln>
        </p:spPr>
        <p:txBody>
          <a:bodyPr vert="horz" wrap="square" lIns="243778" tIns="121888" rIns="243778" bIns="121888" numCol="1" anchor="t" anchorCtr="0" compatLnSpc="1">
            <a:prstTxWarp prst="textNoShape">
              <a:avLst/>
            </a:prstTxWarp>
          </a:bodyPr>
          <a:lstStyle/>
          <a:p>
            <a:endParaRPr lang="en-US" sz="3732"/>
          </a:p>
        </p:txBody>
      </p:sp>
      <p:sp>
        <p:nvSpPr>
          <p:cNvPr id="251" name="Freeform 277"/>
          <p:cNvSpPr>
            <a:spLocks noEditPoints="1"/>
          </p:cNvSpPr>
          <p:nvPr/>
        </p:nvSpPr>
        <p:spPr bwMode="auto">
          <a:xfrm>
            <a:off x="19945319" y="4972550"/>
            <a:ext cx="535696" cy="633424"/>
          </a:xfrm>
          <a:custGeom>
            <a:avLst/>
            <a:gdLst>
              <a:gd name="T0" fmla="*/ 7 w 28"/>
              <a:gd name="T1" fmla="*/ 26 h 33"/>
              <a:gd name="T2" fmla="*/ 10 w 28"/>
              <a:gd name="T3" fmla="*/ 21 h 33"/>
              <a:gd name="T4" fmla="*/ 11 w 28"/>
              <a:gd name="T5" fmla="*/ 18 h 33"/>
              <a:gd name="T6" fmla="*/ 8 w 28"/>
              <a:gd name="T7" fmla="*/ 19 h 33"/>
              <a:gd name="T8" fmla="*/ 7 w 28"/>
              <a:gd name="T9" fmla="*/ 19 h 33"/>
              <a:gd name="T10" fmla="*/ 13 w 28"/>
              <a:gd name="T11" fmla="*/ 17 h 33"/>
              <a:gd name="T12" fmla="*/ 10 w 28"/>
              <a:gd name="T13" fmla="*/ 22 h 33"/>
              <a:gd name="T14" fmla="*/ 8 w 28"/>
              <a:gd name="T15" fmla="*/ 24 h 33"/>
              <a:gd name="T16" fmla="*/ 23 w 28"/>
              <a:gd name="T17" fmla="*/ 0 h 33"/>
              <a:gd name="T18" fmla="*/ 23 w 28"/>
              <a:gd name="T19" fmla="*/ 7 h 33"/>
              <a:gd name="T20" fmla="*/ 24 w 28"/>
              <a:gd name="T21" fmla="*/ 1 h 33"/>
              <a:gd name="T22" fmla="*/ 5 w 28"/>
              <a:gd name="T23" fmla="*/ 0 h 33"/>
              <a:gd name="T24" fmla="*/ 5 w 28"/>
              <a:gd name="T25" fmla="*/ 7 h 33"/>
              <a:gd name="T26" fmla="*/ 6 w 28"/>
              <a:gd name="T27" fmla="*/ 1 h 33"/>
              <a:gd name="T28" fmla="*/ 26 w 28"/>
              <a:gd name="T29" fmla="*/ 12 h 33"/>
              <a:gd name="T30" fmla="*/ 2 w 28"/>
              <a:gd name="T31" fmla="*/ 29 h 33"/>
              <a:gd name="T32" fmla="*/ 26 w 28"/>
              <a:gd name="T33" fmla="*/ 29 h 33"/>
              <a:gd name="T34" fmla="*/ 26 w 28"/>
              <a:gd name="T35" fmla="*/ 31 h 33"/>
              <a:gd name="T36" fmla="*/ 26 w 28"/>
              <a:gd name="T37" fmla="*/ 31 h 33"/>
              <a:gd name="T38" fmla="*/ 2 w 28"/>
              <a:gd name="T39" fmla="*/ 32 h 33"/>
              <a:gd name="T40" fmla="*/ 26 w 28"/>
              <a:gd name="T41" fmla="*/ 3 h 33"/>
              <a:gd name="T42" fmla="*/ 23 w 28"/>
              <a:gd name="T43" fmla="*/ 7 h 33"/>
              <a:gd name="T44" fmla="*/ 21 w 28"/>
              <a:gd name="T45" fmla="*/ 3 h 33"/>
              <a:gd name="T46" fmla="*/ 6 w 28"/>
              <a:gd name="T47" fmla="*/ 7 h 33"/>
              <a:gd name="T48" fmla="*/ 4 w 28"/>
              <a:gd name="T49" fmla="*/ 3 h 33"/>
              <a:gd name="T50" fmla="*/ 0 w 28"/>
              <a:gd name="T51" fmla="*/ 31 h 33"/>
              <a:gd name="T52" fmla="*/ 28 w 28"/>
              <a:gd name="T53" fmla="*/ 31 h 33"/>
              <a:gd name="T54" fmla="*/ 11 w 28"/>
              <a:gd name="T55" fmla="*/ 6 h 33"/>
              <a:gd name="T56" fmla="*/ 10 w 28"/>
              <a:gd name="T57" fmla="*/ 10 h 33"/>
              <a:gd name="T58" fmla="*/ 9 w 28"/>
              <a:gd name="T59" fmla="*/ 8 h 33"/>
              <a:gd name="T60" fmla="*/ 10 w 28"/>
              <a:gd name="T61" fmla="*/ 9 h 33"/>
              <a:gd name="T62" fmla="*/ 11 w 28"/>
              <a:gd name="T63" fmla="*/ 8 h 33"/>
              <a:gd name="T64" fmla="*/ 14 w 28"/>
              <a:gd name="T65" fmla="*/ 7 h 33"/>
              <a:gd name="T66" fmla="*/ 13 w 28"/>
              <a:gd name="T67" fmla="*/ 9 h 33"/>
              <a:gd name="T68" fmla="*/ 12 w 28"/>
              <a:gd name="T69" fmla="*/ 9 h 33"/>
              <a:gd name="T70" fmla="*/ 12 w 28"/>
              <a:gd name="T71" fmla="*/ 9 h 33"/>
              <a:gd name="T72" fmla="*/ 13 w 28"/>
              <a:gd name="T73" fmla="*/ 9 h 33"/>
              <a:gd name="T74" fmla="*/ 15 w 28"/>
              <a:gd name="T75" fmla="*/ 7 h 33"/>
              <a:gd name="T76" fmla="*/ 15 w 28"/>
              <a:gd name="T77" fmla="*/ 8 h 33"/>
              <a:gd name="T78" fmla="*/ 17 w 28"/>
              <a:gd name="T79" fmla="*/ 10 h 33"/>
              <a:gd name="T80" fmla="*/ 16 w 28"/>
              <a:gd name="T81" fmla="*/ 8 h 33"/>
              <a:gd name="T82" fmla="*/ 15 w 28"/>
              <a:gd name="T83" fmla="*/ 8 h 33"/>
              <a:gd name="T84" fmla="*/ 15 w 28"/>
              <a:gd name="T85" fmla="*/ 7 h 33"/>
              <a:gd name="T86" fmla="*/ 19 w 28"/>
              <a:gd name="T87" fmla="*/ 9 h 33"/>
              <a:gd name="T88" fmla="*/ 17 w 28"/>
              <a:gd name="T89" fmla="*/ 8 h 33"/>
              <a:gd name="T90" fmla="*/ 19 w 28"/>
              <a:gd name="T91" fmla="*/ 7 h 33"/>
              <a:gd name="T92" fmla="*/ 18 w 28"/>
              <a:gd name="T93" fmla="*/ 9 h 33"/>
              <a:gd name="T94" fmla="*/ 18 w 28"/>
              <a:gd name="T95" fmla="*/ 9 h 33"/>
              <a:gd name="T96" fmla="*/ 19 w 28"/>
              <a:gd name="T97" fmla="*/ 8 h 33"/>
              <a:gd name="T98" fmla="*/ 18 w 28"/>
              <a:gd name="T99" fmla="*/ 8 h 33"/>
              <a:gd name="T100" fmla="*/ 19 w 28"/>
              <a:gd name="T101" fmla="*/ 8 h 33"/>
              <a:gd name="T102" fmla="*/ 22 w 28"/>
              <a:gd name="T103" fmla="*/ 23 h 33"/>
              <a:gd name="T104" fmla="*/ 16 w 28"/>
              <a:gd name="T105" fmla="*/ 25 h 33"/>
              <a:gd name="T106" fmla="*/ 17 w 28"/>
              <a:gd name="T107" fmla="*/ 21 h 33"/>
              <a:gd name="T108" fmla="*/ 16 w 28"/>
              <a:gd name="T109" fmla="*/ 17 h 33"/>
              <a:gd name="T110" fmla="*/ 22 w 28"/>
              <a:gd name="T111" fmla="*/ 19 h 33"/>
              <a:gd name="T112" fmla="*/ 20 w 28"/>
              <a:gd name="T113" fmla="*/ 18 h 33"/>
              <a:gd name="T114" fmla="*/ 19 w 28"/>
              <a:gd name="T115" fmla="*/ 20 h 33"/>
              <a:gd name="T116" fmla="*/ 17 w 28"/>
              <a:gd name="T117" fmla="*/ 18 h 33"/>
              <a:gd name="T118" fmla="*/ 20 w 28"/>
              <a:gd name="T119" fmla="*/ 22 h 33"/>
              <a:gd name="T120" fmla="*/ 19 w 28"/>
              <a:gd name="T121" fmla="*/ 24 h 33"/>
              <a:gd name="T122" fmla="*/ 17 w 28"/>
              <a:gd name="T123" fmla="*/ 22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8" h="33">
                <a:moveTo>
                  <a:pt x="14" y="24"/>
                </a:moveTo>
                <a:cubicBezTo>
                  <a:pt x="14" y="26"/>
                  <a:pt x="14" y="26"/>
                  <a:pt x="14" y="26"/>
                </a:cubicBezTo>
                <a:cubicBezTo>
                  <a:pt x="7" y="26"/>
                  <a:pt x="7" y="26"/>
                  <a:pt x="7" y="26"/>
                </a:cubicBezTo>
                <a:cubicBezTo>
                  <a:pt x="7" y="24"/>
                  <a:pt x="7" y="24"/>
                  <a:pt x="7" y="24"/>
                </a:cubicBezTo>
                <a:cubicBezTo>
                  <a:pt x="7" y="23"/>
                  <a:pt x="7" y="22"/>
                  <a:pt x="7" y="22"/>
                </a:cubicBezTo>
                <a:cubicBezTo>
                  <a:pt x="7" y="22"/>
                  <a:pt x="8" y="21"/>
                  <a:pt x="10" y="21"/>
                </a:cubicBezTo>
                <a:cubicBezTo>
                  <a:pt x="11" y="21"/>
                  <a:pt x="11" y="21"/>
                  <a:pt x="11" y="21"/>
                </a:cubicBezTo>
                <a:cubicBezTo>
                  <a:pt x="12" y="20"/>
                  <a:pt x="12" y="20"/>
                  <a:pt x="12" y="19"/>
                </a:cubicBezTo>
                <a:cubicBezTo>
                  <a:pt x="12" y="19"/>
                  <a:pt x="12" y="18"/>
                  <a:pt x="11" y="18"/>
                </a:cubicBezTo>
                <a:cubicBezTo>
                  <a:pt x="11" y="18"/>
                  <a:pt x="11" y="18"/>
                  <a:pt x="10" y="18"/>
                </a:cubicBezTo>
                <a:cubicBezTo>
                  <a:pt x="9" y="18"/>
                  <a:pt x="9" y="18"/>
                  <a:pt x="9" y="18"/>
                </a:cubicBezTo>
                <a:cubicBezTo>
                  <a:pt x="8" y="18"/>
                  <a:pt x="8" y="19"/>
                  <a:pt x="8" y="19"/>
                </a:cubicBezTo>
                <a:cubicBezTo>
                  <a:pt x="8" y="20"/>
                  <a:pt x="8" y="20"/>
                  <a:pt x="8" y="20"/>
                </a:cubicBezTo>
                <a:cubicBezTo>
                  <a:pt x="7" y="20"/>
                  <a:pt x="7" y="20"/>
                  <a:pt x="7" y="20"/>
                </a:cubicBezTo>
                <a:cubicBezTo>
                  <a:pt x="7" y="19"/>
                  <a:pt x="7" y="19"/>
                  <a:pt x="7" y="19"/>
                </a:cubicBezTo>
                <a:cubicBezTo>
                  <a:pt x="7" y="18"/>
                  <a:pt x="7" y="17"/>
                  <a:pt x="7" y="17"/>
                </a:cubicBezTo>
                <a:cubicBezTo>
                  <a:pt x="8" y="17"/>
                  <a:pt x="9" y="16"/>
                  <a:pt x="10" y="16"/>
                </a:cubicBezTo>
                <a:cubicBezTo>
                  <a:pt x="11" y="16"/>
                  <a:pt x="12" y="17"/>
                  <a:pt x="13" y="17"/>
                </a:cubicBezTo>
                <a:cubicBezTo>
                  <a:pt x="13" y="17"/>
                  <a:pt x="14" y="18"/>
                  <a:pt x="14" y="19"/>
                </a:cubicBezTo>
                <a:cubicBezTo>
                  <a:pt x="14" y="20"/>
                  <a:pt x="13" y="21"/>
                  <a:pt x="13" y="22"/>
                </a:cubicBezTo>
                <a:cubicBezTo>
                  <a:pt x="13" y="22"/>
                  <a:pt x="12" y="22"/>
                  <a:pt x="10" y="22"/>
                </a:cubicBezTo>
                <a:cubicBezTo>
                  <a:pt x="9" y="23"/>
                  <a:pt x="9" y="23"/>
                  <a:pt x="9" y="23"/>
                </a:cubicBezTo>
                <a:cubicBezTo>
                  <a:pt x="8" y="23"/>
                  <a:pt x="8" y="23"/>
                  <a:pt x="8" y="24"/>
                </a:cubicBezTo>
                <a:cubicBezTo>
                  <a:pt x="8" y="24"/>
                  <a:pt x="8" y="24"/>
                  <a:pt x="8" y="24"/>
                </a:cubicBezTo>
                <a:cubicBezTo>
                  <a:pt x="14" y="24"/>
                  <a:pt x="14" y="24"/>
                  <a:pt x="14" y="24"/>
                </a:cubicBezTo>
                <a:close/>
                <a:moveTo>
                  <a:pt x="23" y="0"/>
                </a:moveTo>
                <a:cubicBezTo>
                  <a:pt x="23" y="0"/>
                  <a:pt x="23" y="0"/>
                  <a:pt x="23" y="0"/>
                </a:cubicBezTo>
                <a:cubicBezTo>
                  <a:pt x="22" y="0"/>
                  <a:pt x="22" y="1"/>
                  <a:pt x="22" y="1"/>
                </a:cubicBezTo>
                <a:cubicBezTo>
                  <a:pt x="22" y="6"/>
                  <a:pt x="22" y="6"/>
                  <a:pt x="22" y="6"/>
                </a:cubicBezTo>
                <a:cubicBezTo>
                  <a:pt x="22" y="6"/>
                  <a:pt x="22" y="7"/>
                  <a:pt x="23" y="7"/>
                </a:cubicBezTo>
                <a:cubicBezTo>
                  <a:pt x="23" y="7"/>
                  <a:pt x="23" y="7"/>
                  <a:pt x="23" y="7"/>
                </a:cubicBezTo>
                <a:cubicBezTo>
                  <a:pt x="24" y="7"/>
                  <a:pt x="24" y="6"/>
                  <a:pt x="24" y="6"/>
                </a:cubicBezTo>
                <a:cubicBezTo>
                  <a:pt x="24" y="1"/>
                  <a:pt x="24" y="1"/>
                  <a:pt x="24" y="1"/>
                </a:cubicBezTo>
                <a:cubicBezTo>
                  <a:pt x="24" y="1"/>
                  <a:pt x="24" y="0"/>
                  <a:pt x="23" y="0"/>
                </a:cubicBezTo>
                <a:close/>
                <a:moveTo>
                  <a:pt x="5" y="0"/>
                </a:moveTo>
                <a:cubicBezTo>
                  <a:pt x="5" y="0"/>
                  <a:pt x="5" y="0"/>
                  <a:pt x="5" y="0"/>
                </a:cubicBezTo>
                <a:cubicBezTo>
                  <a:pt x="5" y="0"/>
                  <a:pt x="4" y="1"/>
                  <a:pt x="4" y="1"/>
                </a:cubicBezTo>
                <a:cubicBezTo>
                  <a:pt x="4" y="6"/>
                  <a:pt x="4" y="6"/>
                  <a:pt x="4" y="6"/>
                </a:cubicBezTo>
                <a:cubicBezTo>
                  <a:pt x="4" y="6"/>
                  <a:pt x="5" y="7"/>
                  <a:pt x="5" y="7"/>
                </a:cubicBezTo>
                <a:cubicBezTo>
                  <a:pt x="5" y="7"/>
                  <a:pt x="5" y="7"/>
                  <a:pt x="5" y="7"/>
                </a:cubicBezTo>
                <a:cubicBezTo>
                  <a:pt x="6" y="7"/>
                  <a:pt x="6" y="6"/>
                  <a:pt x="6" y="6"/>
                </a:cubicBezTo>
                <a:cubicBezTo>
                  <a:pt x="6" y="1"/>
                  <a:pt x="6" y="1"/>
                  <a:pt x="6" y="1"/>
                </a:cubicBezTo>
                <a:cubicBezTo>
                  <a:pt x="6" y="1"/>
                  <a:pt x="6" y="0"/>
                  <a:pt x="5" y="0"/>
                </a:cubicBezTo>
                <a:close/>
                <a:moveTo>
                  <a:pt x="26" y="13"/>
                </a:moveTo>
                <a:cubicBezTo>
                  <a:pt x="26" y="12"/>
                  <a:pt x="26" y="12"/>
                  <a:pt x="26" y="12"/>
                </a:cubicBezTo>
                <a:cubicBezTo>
                  <a:pt x="3" y="12"/>
                  <a:pt x="3" y="12"/>
                  <a:pt x="3" y="12"/>
                </a:cubicBezTo>
                <a:cubicBezTo>
                  <a:pt x="2" y="12"/>
                  <a:pt x="2" y="12"/>
                  <a:pt x="2" y="13"/>
                </a:cubicBezTo>
                <a:cubicBezTo>
                  <a:pt x="2" y="29"/>
                  <a:pt x="2" y="29"/>
                  <a:pt x="2" y="29"/>
                </a:cubicBezTo>
                <a:cubicBezTo>
                  <a:pt x="2" y="29"/>
                  <a:pt x="2" y="30"/>
                  <a:pt x="3" y="30"/>
                </a:cubicBezTo>
                <a:cubicBezTo>
                  <a:pt x="26" y="30"/>
                  <a:pt x="26" y="30"/>
                  <a:pt x="26" y="30"/>
                </a:cubicBezTo>
                <a:cubicBezTo>
                  <a:pt x="26" y="30"/>
                  <a:pt x="26" y="29"/>
                  <a:pt x="26" y="29"/>
                </a:cubicBezTo>
                <a:cubicBezTo>
                  <a:pt x="26" y="13"/>
                  <a:pt x="26" y="13"/>
                  <a:pt x="26" y="13"/>
                </a:cubicBezTo>
                <a:close/>
                <a:moveTo>
                  <a:pt x="26" y="31"/>
                </a:moveTo>
                <a:cubicBezTo>
                  <a:pt x="26" y="31"/>
                  <a:pt x="26" y="31"/>
                  <a:pt x="26" y="31"/>
                </a:cubicBezTo>
                <a:cubicBezTo>
                  <a:pt x="2" y="31"/>
                  <a:pt x="2" y="31"/>
                  <a:pt x="2" y="31"/>
                </a:cubicBezTo>
                <a:cubicBezTo>
                  <a:pt x="2" y="31"/>
                  <a:pt x="2" y="31"/>
                  <a:pt x="2" y="31"/>
                </a:cubicBezTo>
                <a:cubicBezTo>
                  <a:pt x="26" y="31"/>
                  <a:pt x="26" y="31"/>
                  <a:pt x="26" y="31"/>
                </a:cubicBezTo>
                <a:close/>
                <a:moveTo>
                  <a:pt x="26" y="32"/>
                </a:moveTo>
                <a:cubicBezTo>
                  <a:pt x="26" y="32"/>
                  <a:pt x="26" y="32"/>
                  <a:pt x="26" y="32"/>
                </a:cubicBezTo>
                <a:cubicBezTo>
                  <a:pt x="2" y="32"/>
                  <a:pt x="2" y="32"/>
                  <a:pt x="2" y="32"/>
                </a:cubicBezTo>
                <a:cubicBezTo>
                  <a:pt x="2" y="32"/>
                  <a:pt x="2" y="32"/>
                  <a:pt x="2" y="32"/>
                </a:cubicBezTo>
                <a:cubicBezTo>
                  <a:pt x="26" y="32"/>
                  <a:pt x="26" y="32"/>
                  <a:pt x="26" y="32"/>
                </a:cubicBezTo>
                <a:close/>
                <a:moveTo>
                  <a:pt x="26" y="3"/>
                </a:moveTo>
                <a:cubicBezTo>
                  <a:pt x="25" y="3"/>
                  <a:pt x="25" y="3"/>
                  <a:pt x="25" y="3"/>
                </a:cubicBezTo>
                <a:cubicBezTo>
                  <a:pt x="25" y="4"/>
                  <a:pt x="25" y="5"/>
                  <a:pt x="25" y="6"/>
                </a:cubicBezTo>
                <a:cubicBezTo>
                  <a:pt x="25" y="7"/>
                  <a:pt x="24" y="7"/>
                  <a:pt x="23" y="7"/>
                </a:cubicBezTo>
                <a:cubicBezTo>
                  <a:pt x="23" y="7"/>
                  <a:pt x="23" y="7"/>
                  <a:pt x="23" y="7"/>
                </a:cubicBezTo>
                <a:cubicBezTo>
                  <a:pt x="22" y="7"/>
                  <a:pt x="21" y="7"/>
                  <a:pt x="21" y="6"/>
                </a:cubicBezTo>
                <a:cubicBezTo>
                  <a:pt x="21" y="5"/>
                  <a:pt x="21" y="4"/>
                  <a:pt x="21" y="3"/>
                </a:cubicBezTo>
                <a:cubicBezTo>
                  <a:pt x="7" y="3"/>
                  <a:pt x="7" y="3"/>
                  <a:pt x="7" y="3"/>
                </a:cubicBezTo>
                <a:cubicBezTo>
                  <a:pt x="7" y="4"/>
                  <a:pt x="7" y="5"/>
                  <a:pt x="7" y="6"/>
                </a:cubicBezTo>
                <a:cubicBezTo>
                  <a:pt x="7" y="7"/>
                  <a:pt x="6" y="7"/>
                  <a:pt x="6" y="7"/>
                </a:cubicBezTo>
                <a:cubicBezTo>
                  <a:pt x="6" y="7"/>
                  <a:pt x="5" y="7"/>
                  <a:pt x="5" y="7"/>
                </a:cubicBezTo>
                <a:cubicBezTo>
                  <a:pt x="4" y="7"/>
                  <a:pt x="4" y="7"/>
                  <a:pt x="4" y="6"/>
                </a:cubicBezTo>
                <a:cubicBezTo>
                  <a:pt x="4" y="5"/>
                  <a:pt x="4" y="4"/>
                  <a:pt x="4" y="3"/>
                </a:cubicBezTo>
                <a:cubicBezTo>
                  <a:pt x="3" y="3"/>
                  <a:pt x="3" y="3"/>
                  <a:pt x="3" y="3"/>
                </a:cubicBezTo>
                <a:cubicBezTo>
                  <a:pt x="1" y="3"/>
                  <a:pt x="0" y="4"/>
                  <a:pt x="0" y="5"/>
                </a:cubicBezTo>
                <a:cubicBezTo>
                  <a:pt x="0" y="31"/>
                  <a:pt x="0" y="31"/>
                  <a:pt x="0" y="31"/>
                </a:cubicBezTo>
                <a:cubicBezTo>
                  <a:pt x="0" y="32"/>
                  <a:pt x="1" y="33"/>
                  <a:pt x="3" y="33"/>
                </a:cubicBezTo>
                <a:cubicBezTo>
                  <a:pt x="10" y="33"/>
                  <a:pt x="18" y="33"/>
                  <a:pt x="26" y="33"/>
                </a:cubicBezTo>
                <a:cubicBezTo>
                  <a:pt x="27" y="33"/>
                  <a:pt x="28" y="32"/>
                  <a:pt x="28" y="31"/>
                </a:cubicBezTo>
                <a:cubicBezTo>
                  <a:pt x="28" y="5"/>
                  <a:pt x="28" y="5"/>
                  <a:pt x="28" y="5"/>
                </a:cubicBezTo>
                <a:cubicBezTo>
                  <a:pt x="28" y="4"/>
                  <a:pt x="27" y="3"/>
                  <a:pt x="26" y="3"/>
                </a:cubicBezTo>
                <a:close/>
                <a:moveTo>
                  <a:pt x="11" y="6"/>
                </a:moveTo>
                <a:cubicBezTo>
                  <a:pt x="11" y="9"/>
                  <a:pt x="11" y="9"/>
                  <a:pt x="11" y="9"/>
                </a:cubicBezTo>
                <a:cubicBezTo>
                  <a:pt x="11" y="9"/>
                  <a:pt x="11" y="9"/>
                  <a:pt x="11" y="9"/>
                </a:cubicBezTo>
                <a:cubicBezTo>
                  <a:pt x="11" y="10"/>
                  <a:pt x="10" y="10"/>
                  <a:pt x="10" y="10"/>
                </a:cubicBezTo>
                <a:cubicBezTo>
                  <a:pt x="10" y="10"/>
                  <a:pt x="9" y="10"/>
                  <a:pt x="9" y="9"/>
                </a:cubicBezTo>
                <a:cubicBezTo>
                  <a:pt x="9" y="9"/>
                  <a:pt x="9" y="9"/>
                  <a:pt x="9" y="9"/>
                </a:cubicBezTo>
                <a:cubicBezTo>
                  <a:pt x="9" y="8"/>
                  <a:pt x="9" y="8"/>
                  <a:pt x="9" y="8"/>
                </a:cubicBezTo>
                <a:cubicBezTo>
                  <a:pt x="10" y="8"/>
                  <a:pt x="10" y="8"/>
                  <a:pt x="10" y="8"/>
                </a:cubicBezTo>
                <a:cubicBezTo>
                  <a:pt x="10" y="8"/>
                  <a:pt x="10" y="9"/>
                  <a:pt x="10" y="9"/>
                </a:cubicBezTo>
                <a:cubicBezTo>
                  <a:pt x="10" y="9"/>
                  <a:pt x="10" y="9"/>
                  <a:pt x="10" y="9"/>
                </a:cubicBezTo>
                <a:cubicBezTo>
                  <a:pt x="10" y="9"/>
                  <a:pt x="10" y="9"/>
                  <a:pt x="10" y="9"/>
                </a:cubicBezTo>
                <a:cubicBezTo>
                  <a:pt x="10" y="9"/>
                  <a:pt x="10" y="9"/>
                  <a:pt x="10" y="9"/>
                </a:cubicBezTo>
                <a:cubicBezTo>
                  <a:pt x="10" y="9"/>
                  <a:pt x="11" y="9"/>
                  <a:pt x="11" y="8"/>
                </a:cubicBezTo>
                <a:cubicBezTo>
                  <a:pt x="11" y="6"/>
                  <a:pt x="11" y="6"/>
                  <a:pt x="11" y="6"/>
                </a:cubicBezTo>
                <a:cubicBezTo>
                  <a:pt x="11" y="6"/>
                  <a:pt x="11" y="6"/>
                  <a:pt x="11" y="6"/>
                </a:cubicBezTo>
                <a:close/>
                <a:moveTo>
                  <a:pt x="14" y="7"/>
                </a:moveTo>
                <a:cubicBezTo>
                  <a:pt x="14" y="10"/>
                  <a:pt x="14" y="10"/>
                  <a:pt x="14" y="10"/>
                </a:cubicBezTo>
                <a:cubicBezTo>
                  <a:pt x="13" y="10"/>
                  <a:pt x="13" y="10"/>
                  <a:pt x="13" y="10"/>
                </a:cubicBezTo>
                <a:cubicBezTo>
                  <a:pt x="13" y="9"/>
                  <a:pt x="13" y="9"/>
                  <a:pt x="13" y="9"/>
                </a:cubicBezTo>
                <a:cubicBezTo>
                  <a:pt x="13" y="9"/>
                  <a:pt x="13" y="9"/>
                  <a:pt x="13" y="9"/>
                </a:cubicBezTo>
                <a:cubicBezTo>
                  <a:pt x="13" y="10"/>
                  <a:pt x="13" y="10"/>
                  <a:pt x="13" y="10"/>
                </a:cubicBezTo>
                <a:cubicBezTo>
                  <a:pt x="12" y="10"/>
                  <a:pt x="12" y="9"/>
                  <a:pt x="12" y="9"/>
                </a:cubicBezTo>
                <a:cubicBezTo>
                  <a:pt x="12" y="7"/>
                  <a:pt x="12" y="7"/>
                  <a:pt x="12" y="7"/>
                </a:cubicBezTo>
                <a:cubicBezTo>
                  <a:pt x="12" y="7"/>
                  <a:pt x="12" y="7"/>
                  <a:pt x="12" y="7"/>
                </a:cubicBezTo>
                <a:cubicBezTo>
                  <a:pt x="12" y="9"/>
                  <a:pt x="12" y="9"/>
                  <a:pt x="12" y="9"/>
                </a:cubicBezTo>
                <a:cubicBezTo>
                  <a:pt x="12" y="9"/>
                  <a:pt x="12" y="9"/>
                  <a:pt x="12" y="9"/>
                </a:cubicBezTo>
                <a:cubicBezTo>
                  <a:pt x="12" y="9"/>
                  <a:pt x="13" y="9"/>
                  <a:pt x="13" y="9"/>
                </a:cubicBezTo>
                <a:cubicBezTo>
                  <a:pt x="13" y="9"/>
                  <a:pt x="13" y="9"/>
                  <a:pt x="13" y="9"/>
                </a:cubicBezTo>
                <a:cubicBezTo>
                  <a:pt x="13" y="7"/>
                  <a:pt x="13" y="7"/>
                  <a:pt x="13" y="7"/>
                </a:cubicBezTo>
                <a:cubicBezTo>
                  <a:pt x="14" y="7"/>
                  <a:pt x="14" y="7"/>
                  <a:pt x="14" y="7"/>
                </a:cubicBezTo>
                <a:close/>
                <a:moveTo>
                  <a:pt x="15" y="7"/>
                </a:moveTo>
                <a:cubicBezTo>
                  <a:pt x="15" y="7"/>
                  <a:pt x="15" y="7"/>
                  <a:pt x="15" y="7"/>
                </a:cubicBezTo>
                <a:cubicBezTo>
                  <a:pt x="15" y="8"/>
                  <a:pt x="15" y="8"/>
                  <a:pt x="15" y="8"/>
                </a:cubicBezTo>
                <a:cubicBezTo>
                  <a:pt x="15" y="8"/>
                  <a:pt x="15" y="8"/>
                  <a:pt x="15" y="8"/>
                </a:cubicBezTo>
                <a:cubicBezTo>
                  <a:pt x="15" y="7"/>
                  <a:pt x="15" y="7"/>
                  <a:pt x="16" y="7"/>
                </a:cubicBezTo>
                <a:cubicBezTo>
                  <a:pt x="16" y="7"/>
                  <a:pt x="17" y="7"/>
                  <a:pt x="17" y="8"/>
                </a:cubicBezTo>
                <a:cubicBezTo>
                  <a:pt x="17" y="10"/>
                  <a:pt x="17" y="10"/>
                  <a:pt x="17" y="10"/>
                </a:cubicBezTo>
                <a:cubicBezTo>
                  <a:pt x="16" y="10"/>
                  <a:pt x="16" y="10"/>
                  <a:pt x="16" y="10"/>
                </a:cubicBezTo>
                <a:cubicBezTo>
                  <a:pt x="16" y="8"/>
                  <a:pt x="16" y="8"/>
                  <a:pt x="16" y="8"/>
                </a:cubicBezTo>
                <a:cubicBezTo>
                  <a:pt x="16" y="8"/>
                  <a:pt x="16" y="8"/>
                  <a:pt x="16" y="8"/>
                </a:cubicBezTo>
                <a:cubicBezTo>
                  <a:pt x="16" y="8"/>
                  <a:pt x="16" y="8"/>
                  <a:pt x="16" y="8"/>
                </a:cubicBezTo>
                <a:cubicBezTo>
                  <a:pt x="16" y="8"/>
                  <a:pt x="16" y="8"/>
                  <a:pt x="16" y="8"/>
                </a:cubicBezTo>
                <a:cubicBezTo>
                  <a:pt x="15" y="8"/>
                  <a:pt x="15" y="8"/>
                  <a:pt x="15" y="8"/>
                </a:cubicBezTo>
                <a:cubicBezTo>
                  <a:pt x="15" y="10"/>
                  <a:pt x="15" y="10"/>
                  <a:pt x="15" y="10"/>
                </a:cubicBezTo>
                <a:cubicBezTo>
                  <a:pt x="15" y="10"/>
                  <a:pt x="15" y="10"/>
                  <a:pt x="15" y="10"/>
                </a:cubicBezTo>
                <a:cubicBezTo>
                  <a:pt x="15" y="7"/>
                  <a:pt x="15" y="7"/>
                  <a:pt x="15" y="7"/>
                </a:cubicBezTo>
                <a:close/>
                <a:moveTo>
                  <a:pt x="19" y="9"/>
                </a:moveTo>
                <a:cubicBezTo>
                  <a:pt x="19" y="9"/>
                  <a:pt x="19" y="9"/>
                  <a:pt x="19" y="9"/>
                </a:cubicBezTo>
                <a:cubicBezTo>
                  <a:pt x="19" y="9"/>
                  <a:pt x="19" y="9"/>
                  <a:pt x="19" y="9"/>
                </a:cubicBezTo>
                <a:cubicBezTo>
                  <a:pt x="19" y="9"/>
                  <a:pt x="19" y="10"/>
                  <a:pt x="18" y="10"/>
                </a:cubicBezTo>
                <a:cubicBezTo>
                  <a:pt x="18" y="10"/>
                  <a:pt x="18" y="10"/>
                  <a:pt x="17" y="9"/>
                </a:cubicBezTo>
                <a:cubicBezTo>
                  <a:pt x="17" y="9"/>
                  <a:pt x="17" y="9"/>
                  <a:pt x="17" y="8"/>
                </a:cubicBezTo>
                <a:cubicBezTo>
                  <a:pt x="17" y="8"/>
                  <a:pt x="17" y="8"/>
                  <a:pt x="17" y="7"/>
                </a:cubicBezTo>
                <a:cubicBezTo>
                  <a:pt x="18" y="7"/>
                  <a:pt x="18" y="7"/>
                  <a:pt x="18" y="7"/>
                </a:cubicBezTo>
                <a:cubicBezTo>
                  <a:pt x="19" y="7"/>
                  <a:pt x="19" y="7"/>
                  <a:pt x="19" y="7"/>
                </a:cubicBezTo>
                <a:cubicBezTo>
                  <a:pt x="19" y="8"/>
                  <a:pt x="19" y="8"/>
                  <a:pt x="19" y="8"/>
                </a:cubicBezTo>
                <a:cubicBezTo>
                  <a:pt x="19" y="9"/>
                  <a:pt x="19" y="9"/>
                  <a:pt x="19" y="9"/>
                </a:cubicBezTo>
                <a:cubicBezTo>
                  <a:pt x="18" y="9"/>
                  <a:pt x="18" y="9"/>
                  <a:pt x="18" y="9"/>
                </a:cubicBezTo>
                <a:cubicBezTo>
                  <a:pt x="18" y="9"/>
                  <a:pt x="18" y="9"/>
                  <a:pt x="18" y="9"/>
                </a:cubicBezTo>
                <a:cubicBezTo>
                  <a:pt x="18" y="9"/>
                  <a:pt x="18" y="9"/>
                  <a:pt x="18" y="9"/>
                </a:cubicBezTo>
                <a:cubicBezTo>
                  <a:pt x="18" y="9"/>
                  <a:pt x="18" y="9"/>
                  <a:pt x="18" y="9"/>
                </a:cubicBezTo>
                <a:cubicBezTo>
                  <a:pt x="19" y="9"/>
                  <a:pt x="19" y="9"/>
                  <a:pt x="19" y="9"/>
                </a:cubicBezTo>
                <a:cubicBezTo>
                  <a:pt x="19" y="9"/>
                  <a:pt x="19" y="9"/>
                  <a:pt x="19" y="9"/>
                </a:cubicBezTo>
                <a:close/>
                <a:moveTo>
                  <a:pt x="19" y="8"/>
                </a:moveTo>
                <a:cubicBezTo>
                  <a:pt x="18" y="8"/>
                  <a:pt x="18" y="8"/>
                  <a:pt x="18" y="8"/>
                </a:cubicBezTo>
                <a:cubicBezTo>
                  <a:pt x="18" y="8"/>
                  <a:pt x="18" y="8"/>
                  <a:pt x="18" y="8"/>
                </a:cubicBezTo>
                <a:cubicBezTo>
                  <a:pt x="18" y="8"/>
                  <a:pt x="18" y="8"/>
                  <a:pt x="18" y="8"/>
                </a:cubicBezTo>
                <a:cubicBezTo>
                  <a:pt x="19" y="8"/>
                  <a:pt x="19" y="8"/>
                  <a:pt x="19" y="8"/>
                </a:cubicBezTo>
                <a:cubicBezTo>
                  <a:pt x="19" y="8"/>
                  <a:pt x="19" y="8"/>
                  <a:pt x="19" y="8"/>
                </a:cubicBezTo>
                <a:cubicBezTo>
                  <a:pt x="19" y="8"/>
                  <a:pt x="19" y="8"/>
                  <a:pt x="19" y="8"/>
                </a:cubicBezTo>
                <a:close/>
                <a:moveTo>
                  <a:pt x="21" y="21"/>
                </a:moveTo>
                <a:cubicBezTo>
                  <a:pt x="21" y="21"/>
                  <a:pt x="21" y="21"/>
                  <a:pt x="21" y="21"/>
                </a:cubicBezTo>
                <a:cubicBezTo>
                  <a:pt x="22" y="21"/>
                  <a:pt x="22" y="22"/>
                  <a:pt x="22" y="23"/>
                </a:cubicBezTo>
                <a:cubicBezTo>
                  <a:pt x="22" y="24"/>
                  <a:pt x="22" y="25"/>
                  <a:pt x="22" y="25"/>
                </a:cubicBezTo>
                <a:cubicBezTo>
                  <a:pt x="21" y="26"/>
                  <a:pt x="20" y="26"/>
                  <a:pt x="19" y="26"/>
                </a:cubicBezTo>
                <a:cubicBezTo>
                  <a:pt x="17" y="26"/>
                  <a:pt x="16" y="26"/>
                  <a:pt x="16" y="25"/>
                </a:cubicBezTo>
                <a:cubicBezTo>
                  <a:pt x="15" y="25"/>
                  <a:pt x="15" y="24"/>
                  <a:pt x="15" y="23"/>
                </a:cubicBezTo>
                <a:cubicBezTo>
                  <a:pt x="15" y="22"/>
                  <a:pt x="16" y="21"/>
                  <a:pt x="17" y="21"/>
                </a:cubicBezTo>
                <a:cubicBezTo>
                  <a:pt x="17" y="21"/>
                  <a:pt x="17" y="21"/>
                  <a:pt x="17" y="21"/>
                </a:cubicBezTo>
                <a:cubicBezTo>
                  <a:pt x="16" y="21"/>
                  <a:pt x="16" y="21"/>
                  <a:pt x="16" y="20"/>
                </a:cubicBezTo>
                <a:cubicBezTo>
                  <a:pt x="15" y="20"/>
                  <a:pt x="15" y="20"/>
                  <a:pt x="15" y="19"/>
                </a:cubicBezTo>
                <a:cubicBezTo>
                  <a:pt x="15" y="18"/>
                  <a:pt x="15" y="17"/>
                  <a:pt x="16" y="17"/>
                </a:cubicBezTo>
                <a:cubicBezTo>
                  <a:pt x="16" y="17"/>
                  <a:pt x="17" y="16"/>
                  <a:pt x="19" y="16"/>
                </a:cubicBezTo>
                <a:cubicBezTo>
                  <a:pt x="20" y="16"/>
                  <a:pt x="21" y="17"/>
                  <a:pt x="21" y="17"/>
                </a:cubicBezTo>
                <a:cubicBezTo>
                  <a:pt x="22" y="17"/>
                  <a:pt x="22" y="18"/>
                  <a:pt x="22" y="19"/>
                </a:cubicBezTo>
                <a:cubicBezTo>
                  <a:pt x="22" y="20"/>
                  <a:pt x="22" y="21"/>
                  <a:pt x="21" y="21"/>
                </a:cubicBezTo>
                <a:close/>
                <a:moveTo>
                  <a:pt x="19" y="18"/>
                </a:moveTo>
                <a:cubicBezTo>
                  <a:pt x="19" y="18"/>
                  <a:pt x="20" y="18"/>
                  <a:pt x="20" y="18"/>
                </a:cubicBezTo>
                <a:cubicBezTo>
                  <a:pt x="20" y="18"/>
                  <a:pt x="20" y="18"/>
                  <a:pt x="20" y="19"/>
                </a:cubicBezTo>
                <a:cubicBezTo>
                  <a:pt x="20" y="20"/>
                  <a:pt x="20" y="20"/>
                  <a:pt x="20" y="20"/>
                </a:cubicBezTo>
                <a:cubicBezTo>
                  <a:pt x="20" y="20"/>
                  <a:pt x="20" y="20"/>
                  <a:pt x="19" y="20"/>
                </a:cubicBezTo>
                <a:cubicBezTo>
                  <a:pt x="18" y="20"/>
                  <a:pt x="17" y="20"/>
                  <a:pt x="17" y="20"/>
                </a:cubicBezTo>
                <a:cubicBezTo>
                  <a:pt x="17" y="20"/>
                  <a:pt x="17" y="20"/>
                  <a:pt x="17" y="19"/>
                </a:cubicBezTo>
                <a:cubicBezTo>
                  <a:pt x="17" y="19"/>
                  <a:pt x="17" y="18"/>
                  <a:pt x="17" y="18"/>
                </a:cubicBezTo>
                <a:cubicBezTo>
                  <a:pt x="17" y="18"/>
                  <a:pt x="18" y="18"/>
                  <a:pt x="19" y="18"/>
                </a:cubicBezTo>
                <a:close/>
                <a:moveTo>
                  <a:pt x="19" y="22"/>
                </a:moveTo>
                <a:cubicBezTo>
                  <a:pt x="20" y="22"/>
                  <a:pt x="20" y="22"/>
                  <a:pt x="20" y="22"/>
                </a:cubicBezTo>
                <a:cubicBezTo>
                  <a:pt x="20" y="22"/>
                  <a:pt x="21" y="22"/>
                  <a:pt x="21" y="23"/>
                </a:cubicBezTo>
                <a:cubicBezTo>
                  <a:pt x="21" y="24"/>
                  <a:pt x="20" y="24"/>
                  <a:pt x="20" y="24"/>
                </a:cubicBezTo>
                <a:cubicBezTo>
                  <a:pt x="20" y="24"/>
                  <a:pt x="20" y="24"/>
                  <a:pt x="19" y="24"/>
                </a:cubicBezTo>
                <a:cubicBezTo>
                  <a:pt x="18" y="24"/>
                  <a:pt x="17" y="24"/>
                  <a:pt x="17" y="24"/>
                </a:cubicBezTo>
                <a:cubicBezTo>
                  <a:pt x="17" y="24"/>
                  <a:pt x="17" y="24"/>
                  <a:pt x="17" y="23"/>
                </a:cubicBezTo>
                <a:cubicBezTo>
                  <a:pt x="17" y="22"/>
                  <a:pt x="17" y="22"/>
                  <a:pt x="17" y="22"/>
                </a:cubicBezTo>
                <a:cubicBezTo>
                  <a:pt x="17" y="22"/>
                  <a:pt x="18" y="22"/>
                  <a:pt x="19" y="22"/>
                </a:cubicBezTo>
                <a:close/>
              </a:path>
            </a:pathLst>
          </a:custGeom>
          <a:solidFill>
            <a:schemeClr val="tx1">
              <a:lumMod val="75000"/>
              <a:lumOff val="25000"/>
            </a:schemeClr>
          </a:solidFill>
          <a:ln>
            <a:noFill/>
          </a:ln>
        </p:spPr>
        <p:txBody>
          <a:bodyPr vert="horz" wrap="square" lIns="243778" tIns="121888" rIns="243778" bIns="121888" numCol="1" anchor="t" anchorCtr="0" compatLnSpc="1">
            <a:prstTxWarp prst="textNoShape">
              <a:avLst/>
            </a:prstTxWarp>
          </a:bodyPr>
          <a:lstStyle/>
          <a:p>
            <a:endParaRPr lang="en-US" sz="3732"/>
          </a:p>
        </p:txBody>
      </p:sp>
      <p:sp>
        <p:nvSpPr>
          <p:cNvPr id="252" name="Freeform 278"/>
          <p:cNvSpPr>
            <a:spLocks noEditPoints="1"/>
          </p:cNvSpPr>
          <p:nvPr/>
        </p:nvSpPr>
        <p:spPr bwMode="auto">
          <a:xfrm>
            <a:off x="21190448" y="4990649"/>
            <a:ext cx="655142" cy="673238"/>
          </a:xfrm>
          <a:custGeom>
            <a:avLst/>
            <a:gdLst>
              <a:gd name="T0" fmla="*/ 24 w 34"/>
              <a:gd name="T1" fmla="*/ 23 h 35"/>
              <a:gd name="T2" fmla="*/ 29 w 34"/>
              <a:gd name="T3" fmla="*/ 20 h 35"/>
              <a:gd name="T4" fmla="*/ 25 w 34"/>
              <a:gd name="T5" fmla="*/ 25 h 35"/>
              <a:gd name="T6" fmla="*/ 23 w 34"/>
              <a:gd name="T7" fmla="*/ 26 h 35"/>
              <a:gd name="T8" fmla="*/ 21 w 34"/>
              <a:gd name="T9" fmla="*/ 31 h 35"/>
              <a:gd name="T10" fmla="*/ 22 w 34"/>
              <a:gd name="T11" fmla="*/ 26 h 35"/>
              <a:gd name="T12" fmla="*/ 19 w 34"/>
              <a:gd name="T13" fmla="*/ 22 h 35"/>
              <a:gd name="T14" fmla="*/ 23 w 34"/>
              <a:gd name="T15" fmla="*/ 24 h 35"/>
              <a:gd name="T16" fmla="*/ 14 w 34"/>
              <a:gd name="T17" fmla="*/ 17 h 35"/>
              <a:gd name="T18" fmla="*/ 16 w 34"/>
              <a:gd name="T19" fmla="*/ 16 h 35"/>
              <a:gd name="T20" fmla="*/ 24 w 34"/>
              <a:gd name="T21" fmla="*/ 11 h 35"/>
              <a:gd name="T22" fmla="*/ 26 w 34"/>
              <a:gd name="T23" fmla="*/ 4 h 35"/>
              <a:gd name="T24" fmla="*/ 21 w 34"/>
              <a:gd name="T25" fmla="*/ 6 h 35"/>
              <a:gd name="T26" fmla="*/ 7 w 34"/>
              <a:gd name="T27" fmla="*/ 2 h 35"/>
              <a:gd name="T28" fmla="*/ 3 w 34"/>
              <a:gd name="T29" fmla="*/ 5 h 35"/>
              <a:gd name="T30" fmla="*/ 0 w 34"/>
              <a:gd name="T31" fmla="*/ 28 h 35"/>
              <a:gd name="T32" fmla="*/ 1 w 34"/>
              <a:gd name="T33" fmla="*/ 29 h 35"/>
              <a:gd name="T34" fmla="*/ 1 w 34"/>
              <a:gd name="T35" fmla="*/ 28 h 35"/>
              <a:gd name="T36" fmla="*/ 2 w 34"/>
              <a:gd name="T37" fmla="*/ 27 h 35"/>
              <a:gd name="T38" fmla="*/ 24 w 34"/>
              <a:gd name="T39" fmla="*/ 11 h 35"/>
              <a:gd name="T40" fmla="*/ 21 w 34"/>
              <a:gd name="T41" fmla="*/ 1 h 35"/>
              <a:gd name="T42" fmla="*/ 19 w 34"/>
              <a:gd name="T43" fmla="*/ 5 h 35"/>
              <a:gd name="T44" fmla="*/ 5 w 34"/>
              <a:gd name="T45" fmla="*/ 0 h 35"/>
              <a:gd name="T46" fmla="*/ 5 w 34"/>
              <a:gd name="T47" fmla="*/ 5 h 35"/>
              <a:gd name="T48" fmla="*/ 12 w 34"/>
              <a:gd name="T49" fmla="*/ 22 h 35"/>
              <a:gd name="T50" fmla="*/ 6 w 34"/>
              <a:gd name="T51" fmla="*/ 20 h 35"/>
              <a:gd name="T52" fmla="*/ 10 w 34"/>
              <a:gd name="T53" fmla="*/ 16 h 35"/>
              <a:gd name="T54" fmla="*/ 7 w 34"/>
              <a:gd name="T55" fmla="*/ 18 h 35"/>
              <a:gd name="T56" fmla="*/ 9 w 34"/>
              <a:gd name="T57" fmla="*/ 15 h 35"/>
              <a:gd name="T58" fmla="*/ 9 w 34"/>
              <a:gd name="T59" fmla="*/ 20 h 35"/>
              <a:gd name="T60" fmla="*/ 12 w 34"/>
              <a:gd name="T61" fmla="*/ 22 h 35"/>
              <a:gd name="T62" fmla="*/ 17 w 34"/>
              <a:gd name="T63" fmla="*/ 8 h 35"/>
              <a:gd name="T64" fmla="*/ 17 w 34"/>
              <a:gd name="T65" fmla="*/ 6 h 35"/>
              <a:gd name="T66" fmla="*/ 16 w 34"/>
              <a:gd name="T67" fmla="*/ 7 h 35"/>
              <a:gd name="T68" fmla="*/ 17 w 34"/>
              <a:gd name="T69" fmla="*/ 8 h 35"/>
              <a:gd name="T70" fmla="*/ 10 w 34"/>
              <a:gd name="T71" fmla="*/ 8 h 35"/>
              <a:gd name="T72" fmla="*/ 8 w 34"/>
              <a:gd name="T73" fmla="*/ 7 h 35"/>
              <a:gd name="T74" fmla="*/ 9 w 34"/>
              <a:gd name="T75" fmla="*/ 8 h 35"/>
              <a:gd name="T76" fmla="*/ 10 w 34"/>
              <a:gd name="T77" fmla="*/ 5 h 35"/>
              <a:gd name="T78" fmla="*/ 12 w 34"/>
              <a:gd name="T79" fmla="*/ 8 h 35"/>
              <a:gd name="T80" fmla="*/ 10 w 34"/>
              <a:gd name="T81" fmla="*/ 6 h 35"/>
              <a:gd name="T82" fmla="*/ 11 w 34"/>
              <a:gd name="T83" fmla="*/ 8 h 35"/>
              <a:gd name="T84" fmla="*/ 13 w 34"/>
              <a:gd name="T85" fmla="*/ 6 h 35"/>
              <a:gd name="T86" fmla="*/ 14 w 34"/>
              <a:gd name="T87" fmla="*/ 6 h 35"/>
              <a:gd name="T88" fmla="*/ 14 w 34"/>
              <a:gd name="T89" fmla="*/ 7 h 35"/>
              <a:gd name="T90" fmla="*/ 13 w 34"/>
              <a:gd name="T91" fmla="*/ 7 h 35"/>
              <a:gd name="T92" fmla="*/ 17 w 34"/>
              <a:gd name="T93" fmla="*/ 7 h 35"/>
              <a:gd name="T94" fmla="*/ 17 w 34"/>
              <a:gd name="T95" fmla="*/ 7 h 35"/>
              <a:gd name="T96" fmla="*/ 27 w 34"/>
              <a:gd name="T97" fmla="*/ 17 h 35"/>
              <a:gd name="T98" fmla="*/ 16 w 34"/>
              <a:gd name="T99" fmla="*/ 22 h 35"/>
              <a:gd name="T100" fmla="*/ 20 w 34"/>
              <a:gd name="T101" fmla="*/ 32 h 35"/>
              <a:gd name="T102" fmla="*/ 31 w 34"/>
              <a:gd name="T103" fmla="*/ 28 h 35"/>
              <a:gd name="T104" fmla="*/ 16 w 34"/>
              <a:gd name="T105" fmla="*/ 17 h 35"/>
              <a:gd name="T106" fmla="*/ 31 w 34"/>
              <a:gd name="T107" fmla="*/ 32 h 35"/>
              <a:gd name="T108" fmla="*/ 16 w 34"/>
              <a:gd name="T109" fmla="*/ 17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4" h="35">
                <a:moveTo>
                  <a:pt x="24" y="24"/>
                </a:moveTo>
                <a:cubicBezTo>
                  <a:pt x="24" y="23"/>
                  <a:pt x="24" y="23"/>
                  <a:pt x="24" y="23"/>
                </a:cubicBezTo>
                <a:cubicBezTo>
                  <a:pt x="24" y="23"/>
                  <a:pt x="24" y="23"/>
                  <a:pt x="24" y="23"/>
                </a:cubicBezTo>
                <a:cubicBezTo>
                  <a:pt x="24" y="23"/>
                  <a:pt x="24" y="23"/>
                  <a:pt x="24" y="23"/>
                </a:cubicBezTo>
                <a:cubicBezTo>
                  <a:pt x="24" y="23"/>
                  <a:pt x="24" y="24"/>
                  <a:pt x="24" y="24"/>
                </a:cubicBezTo>
                <a:cubicBezTo>
                  <a:pt x="28" y="20"/>
                  <a:pt x="28" y="20"/>
                  <a:pt x="28" y="20"/>
                </a:cubicBezTo>
                <a:cubicBezTo>
                  <a:pt x="28" y="20"/>
                  <a:pt x="28" y="20"/>
                  <a:pt x="28" y="20"/>
                </a:cubicBezTo>
                <a:cubicBezTo>
                  <a:pt x="28" y="20"/>
                  <a:pt x="29" y="20"/>
                  <a:pt x="29" y="20"/>
                </a:cubicBezTo>
                <a:cubicBezTo>
                  <a:pt x="29" y="20"/>
                  <a:pt x="29" y="20"/>
                  <a:pt x="29" y="20"/>
                </a:cubicBezTo>
                <a:cubicBezTo>
                  <a:pt x="29" y="20"/>
                  <a:pt x="29" y="20"/>
                  <a:pt x="29" y="20"/>
                </a:cubicBezTo>
                <a:cubicBezTo>
                  <a:pt x="24" y="25"/>
                  <a:pt x="24" y="25"/>
                  <a:pt x="24" y="25"/>
                </a:cubicBezTo>
                <a:cubicBezTo>
                  <a:pt x="25" y="25"/>
                  <a:pt x="25" y="25"/>
                  <a:pt x="25" y="25"/>
                </a:cubicBezTo>
                <a:cubicBezTo>
                  <a:pt x="25" y="25"/>
                  <a:pt x="25" y="25"/>
                  <a:pt x="25" y="26"/>
                </a:cubicBezTo>
                <a:cubicBezTo>
                  <a:pt x="25" y="26"/>
                  <a:pt x="25" y="26"/>
                  <a:pt x="25" y="26"/>
                </a:cubicBezTo>
                <a:cubicBezTo>
                  <a:pt x="24" y="26"/>
                  <a:pt x="24" y="26"/>
                  <a:pt x="24" y="26"/>
                </a:cubicBezTo>
                <a:cubicBezTo>
                  <a:pt x="23" y="26"/>
                  <a:pt x="23" y="26"/>
                  <a:pt x="23" y="26"/>
                </a:cubicBezTo>
                <a:cubicBezTo>
                  <a:pt x="21" y="31"/>
                  <a:pt x="21" y="31"/>
                  <a:pt x="21" y="31"/>
                </a:cubicBezTo>
                <a:cubicBezTo>
                  <a:pt x="21" y="31"/>
                  <a:pt x="21" y="31"/>
                  <a:pt x="21" y="32"/>
                </a:cubicBezTo>
                <a:cubicBezTo>
                  <a:pt x="21" y="32"/>
                  <a:pt x="21" y="32"/>
                  <a:pt x="21" y="31"/>
                </a:cubicBezTo>
                <a:cubicBezTo>
                  <a:pt x="21" y="31"/>
                  <a:pt x="21" y="31"/>
                  <a:pt x="21" y="31"/>
                </a:cubicBezTo>
                <a:cubicBezTo>
                  <a:pt x="23" y="26"/>
                  <a:pt x="23" y="26"/>
                  <a:pt x="23" y="26"/>
                </a:cubicBezTo>
                <a:cubicBezTo>
                  <a:pt x="23" y="26"/>
                  <a:pt x="23" y="26"/>
                  <a:pt x="23" y="26"/>
                </a:cubicBezTo>
                <a:cubicBezTo>
                  <a:pt x="22" y="26"/>
                  <a:pt x="22" y="26"/>
                  <a:pt x="22" y="26"/>
                </a:cubicBezTo>
                <a:cubicBezTo>
                  <a:pt x="22" y="26"/>
                  <a:pt x="22" y="26"/>
                  <a:pt x="22" y="26"/>
                </a:cubicBezTo>
                <a:cubicBezTo>
                  <a:pt x="22" y="26"/>
                  <a:pt x="22" y="26"/>
                  <a:pt x="22" y="25"/>
                </a:cubicBezTo>
                <a:cubicBezTo>
                  <a:pt x="23" y="25"/>
                  <a:pt x="23" y="25"/>
                  <a:pt x="23" y="25"/>
                </a:cubicBezTo>
                <a:cubicBezTo>
                  <a:pt x="19" y="22"/>
                  <a:pt x="19" y="22"/>
                  <a:pt x="19" y="22"/>
                </a:cubicBezTo>
                <a:cubicBezTo>
                  <a:pt x="19" y="22"/>
                  <a:pt x="19" y="22"/>
                  <a:pt x="19" y="22"/>
                </a:cubicBezTo>
                <a:cubicBezTo>
                  <a:pt x="19" y="22"/>
                  <a:pt x="19" y="22"/>
                  <a:pt x="19" y="22"/>
                </a:cubicBezTo>
                <a:cubicBezTo>
                  <a:pt x="19" y="21"/>
                  <a:pt x="19" y="21"/>
                  <a:pt x="19" y="21"/>
                </a:cubicBezTo>
                <a:cubicBezTo>
                  <a:pt x="20" y="21"/>
                  <a:pt x="20" y="21"/>
                  <a:pt x="20" y="21"/>
                </a:cubicBezTo>
                <a:cubicBezTo>
                  <a:pt x="23" y="24"/>
                  <a:pt x="23" y="24"/>
                  <a:pt x="23" y="24"/>
                </a:cubicBezTo>
                <a:cubicBezTo>
                  <a:pt x="24" y="24"/>
                  <a:pt x="24" y="24"/>
                  <a:pt x="24" y="24"/>
                </a:cubicBezTo>
                <a:close/>
                <a:moveTo>
                  <a:pt x="14" y="19"/>
                </a:moveTo>
                <a:cubicBezTo>
                  <a:pt x="14" y="19"/>
                  <a:pt x="14" y="19"/>
                  <a:pt x="14" y="18"/>
                </a:cubicBezTo>
                <a:cubicBezTo>
                  <a:pt x="14" y="18"/>
                  <a:pt x="14" y="18"/>
                  <a:pt x="14" y="17"/>
                </a:cubicBezTo>
                <a:cubicBezTo>
                  <a:pt x="14" y="16"/>
                  <a:pt x="14" y="16"/>
                  <a:pt x="14" y="15"/>
                </a:cubicBezTo>
                <a:cubicBezTo>
                  <a:pt x="15" y="15"/>
                  <a:pt x="16" y="15"/>
                  <a:pt x="17" y="15"/>
                </a:cubicBezTo>
                <a:cubicBezTo>
                  <a:pt x="17" y="15"/>
                  <a:pt x="18" y="15"/>
                  <a:pt x="18" y="15"/>
                </a:cubicBezTo>
                <a:cubicBezTo>
                  <a:pt x="17" y="15"/>
                  <a:pt x="17" y="16"/>
                  <a:pt x="16" y="16"/>
                </a:cubicBezTo>
                <a:cubicBezTo>
                  <a:pt x="16" y="16"/>
                  <a:pt x="16" y="16"/>
                  <a:pt x="16" y="16"/>
                </a:cubicBezTo>
                <a:cubicBezTo>
                  <a:pt x="15" y="16"/>
                  <a:pt x="15" y="17"/>
                  <a:pt x="15" y="17"/>
                </a:cubicBezTo>
                <a:cubicBezTo>
                  <a:pt x="15" y="18"/>
                  <a:pt x="14" y="18"/>
                  <a:pt x="14" y="19"/>
                </a:cubicBezTo>
                <a:close/>
                <a:moveTo>
                  <a:pt x="24" y="11"/>
                </a:moveTo>
                <a:cubicBezTo>
                  <a:pt x="24" y="14"/>
                  <a:pt x="24" y="14"/>
                  <a:pt x="24" y="14"/>
                </a:cubicBezTo>
                <a:cubicBezTo>
                  <a:pt x="25" y="14"/>
                  <a:pt x="25" y="14"/>
                  <a:pt x="26" y="14"/>
                </a:cubicBezTo>
                <a:cubicBezTo>
                  <a:pt x="26" y="14"/>
                  <a:pt x="26" y="14"/>
                  <a:pt x="26" y="14"/>
                </a:cubicBezTo>
                <a:cubicBezTo>
                  <a:pt x="26" y="4"/>
                  <a:pt x="26" y="4"/>
                  <a:pt x="26" y="4"/>
                </a:cubicBezTo>
                <a:cubicBezTo>
                  <a:pt x="26" y="3"/>
                  <a:pt x="25" y="2"/>
                  <a:pt x="23" y="2"/>
                </a:cubicBezTo>
                <a:cubicBezTo>
                  <a:pt x="22" y="2"/>
                  <a:pt x="22" y="2"/>
                  <a:pt x="22" y="2"/>
                </a:cubicBezTo>
                <a:cubicBezTo>
                  <a:pt x="22" y="5"/>
                  <a:pt x="22" y="5"/>
                  <a:pt x="22" y="5"/>
                </a:cubicBezTo>
                <a:cubicBezTo>
                  <a:pt x="22" y="6"/>
                  <a:pt x="21" y="6"/>
                  <a:pt x="21" y="6"/>
                </a:cubicBezTo>
                <a:cubicBezTo>
                  <a:pt x="20" y="6"/>
                  <a:pt x="20" y="6"/>
                  <a:pt x="20" y="6"/>
                </a:cubicBezTo>
                <a:cubicBezTo>
                  <a:pt x="19" y="6"/>
                  <a:pt x="19" y="6"/>
                  <a:pt x="19" y="5"/>
                </a:cubicBezTo>
                <a:cubicBezTo>
                  <a:pt x="19" y="2"/>
                  <a:pt x="19" y="2"/>
                  <a:pt x="19" y="2"/>
                </a:cubicBezTo>
                <a:cubicBezTo>
                  <a:pt x="7" y="2"/>
                  <a:pt x="7" y="2"/>
                  <a:pt x="7" y="2"/>
                </a:cubicBezTo>
                <a:cubicBezTo>
                  <a:pt x="7" y="5"/>
                  <a:pt x="7" y="5"/>
                  <a:pt x="7" y="5"/>
                </a:cubicBezTo>
                <a:cubicBezTo>
                  <a:pt x="7" y="6"/>
                  <a:pt x="6" y="6"/>
                  <a:pt x="5" y="6"/>
                </a:cubicBezTo>
                <a:cubicBezTo>
                  <a:pt x="5" y="6"/>
                  <a:pt x="5" y="6"/>
                  <a:pt x="5" y="6"/>
                </a:cubicBezTo>
                <a:cubicBezTo>
                  <a:pt x="4" y="6"/>
                  <a:pt x="3" y="6"/>
                  <a:pt x="3" y="5"/>
                </a:cubicBezTo>
                <a:cubicBezTo>
                  <a:pt x="3" y="2"/>
                  <a:pt x="3" y="2"/>
                  <a:pt x="3" y="2"/>
                </a:cubicBezTo>
                <a:cubicBezTo>
                  <a:pt x="2" y="2"/>
                  <a:pt x="2" y="2"/>
                  <a:pt x="2" y="2"/>
                </a:cubicBezTo>
                <a:cubicBezTo>
                  <a:pt x="1" y="2"/>
                  <a:pt x="0" y="3"/>
                  <a:pt x="0" y="4"/>
                </a:cubicBezTo>
                <a:cubicBezTo>
                  <a:pt x="0" y="28"/>
                  <a:pt x="0" y="28"/>
                  <a:pt x="0" y="28"/>
                </a:cubicBezTo>
                <a:cubicBezTo>
                  <a:pt x="0" y="29"/>
                  <a:pt x="1" y="30"/>
                  <a:pt x="2" y="30"/>
                </a:cubicBezTo>
                <a:cubicBezTo>
                  <a:pt x="6" y="30"/>
                  <a:pt x="10" y="30"/>
                  <a:pt x="14" y="30"/>
                </a:cubicBezTo>
                <a:cubicBezTo>
                  <a:pt x="13" y="30"/>
                  <a:pt x="13" y="30"/>
                  <a:pt x="13" y="29"/>
                </a:cubicBezTo>
                <a:cubicBezTo>
                  <a:pt x="1" y="29"/>
                  <a:pt x="1" y="29"/>
                  <a:pt x="1" y="29"/>
                </a:cubicBezTo>
                <a:cubicBezTo>
                  <a:pt x="1" y="29"/>
                  <a:pt x="1" y="29"/>
                  <a:pt x="1" y="29"/>
                </a:cubicBezTo>
                <a:cubicBezTo>
                  <a:pt x="13" y="29"/>
                  <a:pt x="13" y="29"/>
                  <a:pt x="13" y="29"/>
                </a:cubicBezTo>
                <a:cubicBezTo>
                  <a:pt x="13" y="29"/>
                  <a:pt x="13" y="29"/>
                  <a:pt x="13" y="28"/>
                </a:cubicBezTo>
                <a:cubicBezTo>
                  <a:pt x="1" y="28"/>
                  <a:pt x="1" y="28"/>
                  <a:pt x="1" y="28"/>
                </a:cubicBezTo>
                <a:cubicBezTo>
                  <a:pt x="1" y="28"/>
                  <a:pt x="1" y="28"/>
                  <a:pt x="1" y="28"/>
                </a:cubicBezTo>
                <a:cubicBezTo>
                  <a:pt x="13" y="28"/>
                  <a:pt x="13" y="28"/>
                  <a:pt x="13" y="28"/>
                </a:cubicBezTo>
                <a:cubicBezTo>
                  <a:pt x="13" y="28"/>
                  <a:pt x="12" y="28"/>
                  <a:pt x="12" y="27"/>
                </a:cubicBezTo>
                <a:cubicBezTo>
                  <a:pt x="2" y="27"/>
                  <a:pt x="2" y="27"/>
                  <a:pt x="2" y="27"/>
                </a:cubicBezTo>
                <a:cubicBezTo>
                  <a:pt x="1" y="27"/>
                  <a:pt x="1" y="27"/>
                  <a:pt x="1" y="27"/>
                </a:cubicBezTo>
                <a:cubicBezTo>
                  <a:pt x="1" y="11"/>
                  <a:pt x="1" y="11"/>
                  <a:pt x="1" y="11"/>
                </a:cubicBezTo>
                <a:cubicBezTo>
                  <a:pt x="1" y="11"/>
                  <a:pt x="1" y="11"/>
                  <a:pt x="2" y="11"/>
                </a:cubicBezTo>
                <a:cubicBezTo>
                  <a:pt x="24" y="11"/>
                  <a:pt x="24" y="11"/>
                  <a:pt x="24" y="11"/>
                </a:cubicBezTo>
                <a:cubicBezTo>
                  <a:pt x="24" y="11"/>
                  <a:pt x="24" y="11"/>
                  <a:pt x="24" y="11"/>
                </a:cubicBezTo>
                <a:close/>
                <a:moveTo>
                  <a:pt x="20" y="0"/>
                </a:moveTo>
                <a:cubicBezTo>
                  <a:pt x="20" y="0"/>
                  <a:pt x="20" y="0"/>
                  <a:pt x="20" y="0"/>
                </a:cubicBezTo>
                <a:cubicBezTo>
                  <a:pt x="21" y="0"/>
                  <a:pt x="21" y="0"/>
                  <a:pt x="21" y="1"/>
                </a:cubicBezTo>
                <a:cubicBezTo>
                  <a:pt x="21" y="5"/>
                  <a:pt x="21" y="5"/>
                  <a:pt x="21" y="5"/>
                </a:cubicBezTo>
                <a:cubicBezTo>
                  <a:pt x="21" y="5"/>
                  <a:pt x="21" y="5"/>
                  <a:pt x="20" y="5"/>
                </a:cubicBezTo>
                <a:cubicBezTo>
                  <a:pt x="20" y="5"/>
                  <a:pt x="20" y="5"/>
                  <a:pt x="20" y="5"/>
                </a:cubicBezTo>
                <a:cubicBezTo>
                  <a:pt x="20" y="5"/>
                  <a:pt x="19" y="5"/>
                  <a:pt x="19" y="5"/>
                </a:cubicBezTo>
                <a:cubicBezTo>
                  <a:pt x="19" y="1"/>
                  <a:pt x="19" y="1"/>
                  <a:pt x="19" y="1"/>
                </a:cubicBezTo>
                <a:cubicBezTo>
                  <a:pt x="19" y="0"/>
                  <a:pt x="20" y="0"/>
                  <a:pt x="20" y="0"/>
                </a:cubicBezTo>
                <a:close/>
                <a:moveTo>
                  <a:pt x="5" y="0"/>
                </a:moveTo>
                <a:cubicBezTo>
                  <a:pt x="5" y="0"/>
                  <a:pt x="5" y="0"/>
                  <a:pt x="5" y="0"/>
                </a:cubicBezTo>
                <a:cubicBezTo>
                  <a:pt x="5" y="0"/>
                  <a:pt x="6" y="0"/>
                  <a:pt x="6" y="1"/>
                </a:cubicBezTo>
                <a:cubicBezTo>
                  <a:pt x="6" y="5"/>
                  <a:pt x="6" y="5"/>
                  <a:pt x="6" y="5"/>
                </a:cubicBezTo>
                <a:cubicBezTo>
                  <a:pt x="6" y="5"/>
                  <a:pt x="5" y="5"/>
                  <a:pt x="5" y="5"/>
                </a:cubicBezTo>
                <a:cubicBezTo>
                  <a:pt x="5" y="5"/>
                  <a:pt x="5" y="5"/>
                  <a:pt x="5" y="5"/>
                </a:cubicBezTo>
                <a:cubicBezTo>
                  <a:pt x="5" y="5"/>
                  <a:pt x="4" y="5"/>
                  <a:pt x="4" y="5"/>
                </a:cubicBezTo>
                <a:cubicBezTo>
                  <a:pt x="4" y="1"/>
                  <a:pt x="4" y="1"/>
                  <a:pt x="4" y="1"/>
                </a:cubicBezTo>
                <a:cubicBezTo>
                  <a:pt x="4" y="0"/>
                  <a:pt x="5" y="0"/>
                  <a:pt x="5" y="0"/>
                </a:cubicBezTo>
                <a:close/>
                <a:moveTo>
                  <a:pt x="12" y="22"/>
                </a:moveTo>
                <a:cubicBezTo>
                  <a:pt x="12" y="24"/>
                  <a:pt x="12" y="24"/>
                  <a:pt x="12" y="24"/>
                </a:cubicBezTo>
                <a:cubicBezTo>
                  <a:pt x="5" y="24"/>
                  <a:pt x="5" y="24"/>
                  <a:pt x="5" y="24"/>
                </a:cubicBezTo>
                <a:cubicBezTo>
                  <a:pt x="5" y="22"/>
                  <a:pt x="5" y="22"/>
                  <a:pt x="5" y="22"/>
                </a:cubicBezTo>
                <a:cubicBezTo>
                  <a:pt x="5" y="21"/>
                  <a:pt x="6" y="20"/>
                  <a:pt x="6" y="20"/>
                </a:cubicBezTo>
                <a:cubicBezTo>
                  <a:pt x="6" y="20"/>
                  <a:pt x="7" y="19"/>
                  <a:pt x="8" y="19"/>
                </a:cubicBezTo>
                <a:cubicBezTo>
                  <a:pt x="9" y="19"/>
                  <a:pt x="10" y="19"/>
                  <a:pt x="10" y="19"/>
                </a:cubicBezTo>
                <a:cubicBezTo>
                  <a:pt x="10" y="19"/>
                  <a:pt x="10" y="18"/>
                  <a:pt x="10" y="18"/>
                </a:cubicBezTo>
                <a:cubicBezTo>
                  <a:pt x="10" y="17"/>
                  <a:pt x="10" y="17"/>
                  <a:pt x="10" y="16"/>
                </a:cubicBezTo>
                <a:cubicBezTo>
                  <a:pt x="10" y="16"/>
                  <a:pt x="9" y="16"/>
                  <a:pt x="9" y="16"/>
                </a:cubicBezTo>
                <a:cubicBezTo>
                  <a:pt x="8" y="16"/>
                  <a:pt x="8" y="16"/>
                  <a:pt x="7" y="16"/>
                </a:cubicBezTo>
                <a:cubicBezTo>
                  <a:pt x="7" y="17"/>
                  <a:pt x="7" y="17"/>
                  <a:pt x="7" y="18"/>
                </a:cubicBezTo>
                <a:cubicBezTo>
                  <a:pt x="7" y="18"/>
                  <a:pt x="7" y="18"/>
                  <a:pt x="7" y="18"/>
                </a:cubicBezTo>
                <a:cubicBezTo>
                  <a:pt x="5" y="18"/>
                  <a:pt x="5" y="18"/>
                  <a:pt x="5" y="18"/>
                </a:cubicBezTo>
                <a:cubicBezTo>
                  <a:pt x="5" y="18"/>
                  <a:pt x="5" y="18"/>
                  <a:pt x="5" y="18"/>
                </a:cubicBezTo>
                <a:cubicBezTo>
                  <a:pt x="5" y="16"/>
                  <a:pt x="6" y="16"/>
                  <a:pt x="6" y="15"/>
                </a:cubicBezTo>
                <a:cubicBezTo>
                  <a:pt x="7" y="15"/>
                  <a:pt x="7" y="15"/>
                  <a:pt x="9" y="15"/>
                </a:cubicBezTo>
                <a:cubicBezTo>
                  <a:pt x="10" y="15"/>
                  <a:pt x="11" y="15"/>
                  <a:pt x="11" y="15"/>
                </a:cubicBezTo>
                <a:cubicBezTo>
                  <a:pt x="12" y="16"/>
                  <a:pt x="12" y="16"/>
                  <a:pt x="12" y="18"/>
                </a:cubicBezTo>
                <a:cubicBezTo>
                  <a:pt x="12" y="19"/>
                  <a:pt x="12" y="19"/>
                  <a:pt x="11" y="20"/>
                </a:cubicBezTo>
                <a:cubicBezTo>
                  <a:pt x="11" y="20"/>
                  <a:pt x="10" y="20"/>
                  <a:pt x="9" y="20"/>
                </a:cubicBezTo>
                <a:cubicBezTo>
                  <a:pt x="8" y="21"/>
                  <a:pt x="7" y="21"/>
                  <a:pt x="7" y="21"/>
                </a:cubicBezTo>
                <a:cubicBezTo>
                  <a:pt x="7" y="21"/>
                  <a:pt x="7" y="21"/>
                  <a:pt x="7" y="22"/>
                </a:cubicBezTo>
                <a:cubicBezTo>
                  <a:pt x="7" y="22"/>
                  <a:pt x="7" y="22"/>
                  <a:pt x="7" y="22"/>
                </a:cubicBezTo>
                <a:cubicBezTo>
                  <a:pt x="12" y="22"/>
                  <a:pt x="12" y="22"/>
                  <a:pt x="12" y="22"/>
                </a:cubicBezTo>
                <a:close/>
                <a:moveTo>
                  <a:pt x="17" y="8"/>
                </a:moveTo>
                <a:cubicBezTo>
                  <a:pt x="18" y="8"/>
                  <a:pt x="18" y="8"/>
                  <a:pt x="18" y="8"/>
                </a:cubicBezTo>
                <a:cubicBezTo>
                  <a:pt x="18" y="8"/>
                  <a:pt x="18" y="8"/>
                  <a:pt x="18" y="8"/>
                </a:cubicBezTo>
                <a:cubicBezTo>
                  <a:pt x="18" y="8"/>
                  <a:pt x="17" y="8"/>
                  <a:pt x="17" y="8"/>
                </a:cubicBezTo>
                <a:cubicBezTo>
                  <a:pt x="16" y="8"/>
                  <a:pt x="16" y="8"/>
                  <a:pt x="16" y="8"/>
                </a:cubicBezTo>
                <a:cubicBezTo>
                  <a:pt x="16" y="8"/>
                  <a:pt x="15" y="8"/>
                  <a:pt x="15" y="7"/>
                </a:cubicBezTo>
                <a:cubicBezTo>
                  <a:pt x="15" y="7"/>
                  <a:pt x="16" y="6"/>
                  <a:pt x="16" y="6"/>
                </a:cubicBezTo>
                <a:cubicBezTo>
                  <a:pt x="16" y="6"/>
                  <a:pt x="16" y="6"/>
                  <a:pt x="17" y="6"/>
                </a:cubicBezTo>
                <a:cubicBezTo>
                  <a:pt x="17" y="6"/>
                  <a:pt x="17" y="6"/>
                  <a:pt x="17" y="6"/>
                </a:cubicBezTo>
                <a:cubicBezTo>
                  <a:pt x="18" y="6"/>
                  <a:pt x="18" y="7"/>
                  <a:pt x="18" y="7"/>
                </a:cubicBezTo>
                <a:cubicBezTo>
                  <a:pt x="18" y="7"/>
                  <a:pt x="18" y="7"/>
                  <a:pt x="18" y="7"/>
                </a:cubicBezTo>
                <a:cubicBezTo>
                  <a:pt x="16" y="7"/>
                  <a:pt x="16" y="7"/>
                  <a:pt x="16" y="7"/>
                </a:cubicBezTo>
                <a:cubicBezTo>
                  <a:pt x="16" y="7"/>
                  <a:pt x="16" y="7"/>
                  <a:pt x="16" y="7"/>
                </a:cubicBezTo>
                <a:cubicBezTo>
                  <a:pt x="16" y="8"/>
                  <a:pt x="16" y="8"/>
                  <a:pt x="16" y="8"/>
                </a:cubicBezTo>
                <a:cubicBezTo>
                  <a:pt x="16" y="8"/>
                  <a:pt x="16" y="8"/>
                  <a:pt x="17" y="8"/>
                </a:cubicBezTo>
                <a:cubicBezTo>
                  <a:pt x="17" y="8"/>
                  <a:pt x="17" y="8"/>
                  <a:pt x="17" y="8"/>
                </a:cubicBezTo>
                <a:cubicBezTo>
                  <a:pt x="17" y="8"/>
                  <a:pt x="17" y="8"/>
                  <a:pt x="17" y="8"/>
                </a:cubicBezTo>
                <a:close/>
                <a:moveTo>
                  <a:pt x="10" y="5"/>
                </a:moveTo>
                <a:cubicBezTo>
                  <a:pt x="10" y="7"/>
                  <a:pt x="10" y="7"/>
                  <a:pt x="10" y="7"/>
                </a:cubicBezTo>
                <a:cubicBezTo>
                  <a:pt x="10" y="8"/>
                  <a:pt x="10" y="8"/>
                  <a:pt x="10" y="8"/>
                </a:cubicBezTo>
                <a:cubicBezTo>
                  <a:pt x="9" y="8"/>
                  <a:pt x="9" y="8"/>
                  <a:pt x="9" y="8"/>
                </a:cubicBezTo>
                <a:cubicBezTo>
                  <a:pt x="8" y="8"/>
                  <a:pt x="8" y="8"/>
                  <a:pt x="8" y="8"/>
                </a:cubicBezTo>
                <a:cubicBezTo>
                  <a:pt x="8" y="8"/>
                  <a:pt x="8" y="8"/>
                  <a:pt x="8" y="7"/>
                </a:cubicBezTo>
                <a:cubicBezTo>
                  <a:pt x="8" y="7"/>
                  <a:pt x="8" y="7"/>
                  <a:pt x="8" y="7"/>
                </a:cubicBezTo>
                <a:cubicBezTo>
                  <a:pt x="8" y="7"/>
                  <a:pt x="8" y="7"/>
                  <a:pt x="8" y="7"/>
                </a:cubicBezTo>
                <a:cubicBezTo>
                  <a:pt x="8" y="7"/>
                  <a:pt x="8" y="7"/>
                  <a:pt x="8" y="7"/>
                </a:cubicBezTo>
                <a:cubicBezTo>
                  <a:pt x="8" y="7"/>
                  <a:pt x="8" y="7"/>
                  <a:pt x="8" y="8"/>
                </a:cubicBezTo>
                <a:cubicBezTo>
                  <a:pt x="8" y="8"/>
                  <a:pt x="8" y="8"/>
                  <a:pt x="9" y="8"/>
                </a:cubicBezTo>
                <a:cubicBezTo>
                  <a:pt x="9" y="8"/>
                  <a:pt x="9" y="8"/>
                  <a:pt x="9" y="8"/>
                </a:cubicBezTo>
                <a:cubicBezTo>
                  <a:pt x="9" y="8"/>
                  <a:pt x="9" y="8"/>
                  <a:pt x="9" y="7"/>
                </a:cubicBezTo>
                <a:cubicBezTo>
                  <a:pt x="9" y="5"/>
                  <a:pt x="9" y="5"/>
                  <a:pt x="9" y="5"/>
                </a:cubicBezTo>
                <a:cubicBezTo>
                  <a:pt x="10" y="5"/>
                  <a:pt x="10" y="5"/>
                  <a:pt x="10" y="5"/>
                </a:cubicBezTo>
                <a:close/>
                <a:moveTo>
                  <a:pt x="12" y="6"/>
                </a:moveTo>
                <a:cubicBezTo>
                  <a:pt x="12" y="8"/>
                  <a:pt x="12" y="8"/>
                  <a:pt x="12" y="8"/>
                </a:cubicBezTo>
                <a:cubicBezTo>
                  <a:pt x="12" y="8"/>
                  <a:pt x="12" y="8"/>
                  <a:pt x="12" y="8"/>
                </a:cubicBezTo>
                <a:cubicBezTo>
                  <a:pt x="12" y="8"/>
                  <a:pt x="12" y="8"/>
                  <a:pt x="12" y="8"/>
                </a:cubicBezTo>
                <a:cubicBezTo>
                  <a:pt x="12" y="8"/>
                  <a:pt x="12" y="8"/>
                  <a:pt x="12" y="8"/>
                </a:cubicBezTo>
                <a:cubicBezTo>
                  <a:pt x="12" y="8"/>
                  <a:pt x="11" y="8"/>
                  <a:pt x="11" y="8"/>
                </a:cubicBezTo>
                <a:cubicBezTo>
                  <a:pt x="11" y="8"/>
                  <a:pt x="10" y="8"/>
                  <a:pt x="10" y="8"/>
                </a:cubicBezTo>
                <a:cubicBezTo>
                  <a:pt x="10" y="6"/>
                  <a:pt x="10" y="6"/>
                  <a:pt x="10" y="6"/>
                </a:cubicBezTo>
                <a:cubicBezTo>
                  <a:pt x="11" y="6"/>
                  <a:pt x="11" y="6"/>
                  <a:pt x="11" y="6"/>
                </a:cubicBezTo>
                <a:cubicBezTo>
                  <a:pt x="11" y="7"/>
                  <a:pt x="11" y="7"/>
                  <a:pt x="11" y="7"/>
                </a:cubicBezTo>
                <a:cubicBezTo>
                  <a:pt x="11" y="8"/>
                  <a:pt x="11" y="8"/>
                  <a:pt x="11" y="8"/>
                </a:cubicBezTo>
                <a:cubicBezTo>
                  <a:pt x="11" y="8"/>
                  <a:pt x="11" y="8"/>
                  <a:pt x="11" y="8"/>
                </a:cubicBezTo>
                <a:cubicBezTo>
                  <a:pt x="12" y="8"/>
                  <a:pt x="12" y="8"/>
                  <a:pt x="12" y="7"/>
                </a:cubicBezTo>
                <a:cubicBezTo>
                  <a:pt x="12" y="6"/>
                  <a:pt x="12" y="6"/>
                  <a:pt x="12" y="6"/>
                </a:cubicBezTo>
                <a:cubicBezTo>
                  <a:pt x="12" y="6"/>
                  <a:pt x="12" y="6"/>
                  <a:pt x="12" y="6"/>
                </a:cubicBezTo>
                <a:close/>
                <a:moveTo>
                  <a:pt x="13" y="6"/>
                </a:moveTo>
                <a:cubicBezTo>
                  <a:pt x="13" y="6"/>
                  <a:pt x="13" y="6"/>
                  <a:pt x="13" y="6"/>
                </a:cubicBezTo>
                <a:cubicBezTo>
                  <a:pt x="13" y="6"/>
                  <a:pt x="13" y="6"/>
                  <a:pt x="13" y="6"/>
                </a:cubicBezTo>
                <a:cubicBezTo>
                  <a:pt x="13" y="6"/>
                  <a:pt x="13" y="6"/>
                  <a:pt x="13" y="6"/>
                </a:cubicBezTo>
                <a:cubicBezTo>
                  <a:pt x="14" y="6"/>
                  <a:pt x="14" y="6"/>
                  <a:pt x="14" y="6"/>
                </a:cubicBezTo>
                <a:cubicBezTo>
                  <a:pt x="15" y="6"/>
                  <a:pt x="15" y="6"/>
                  <a:pt x="15" y="7"/>
                </a:cubicBezTo>
                <a:cubicBezTo>
                  <a:pt x="15" y="8"/>
                  <a:pt x="15" y="8"/>
                  <a:pt x="15" y="8"/>
                </a:cubicBezTo>
                <a:cubicBezTo>
                  <a:pt x="14" y="8"/>
                  <a:pt x="14" y="8"/>
                  <a:pt x="14" y="8"/>
                </a:cubicBezTo>
                <a:cubicBezTo>
                  <a:pt x="14" y="7"/>
                  <a:pt x="14" y="7"/>
                  <a:pt x="14" y="7"/>
                </a:cubicBezTo>
                <a:cubicBezTo>
                  <a:pt x="14" y="7"/>
                  <a:pt x="14" y="7"/>
                  <a:pt x="14" y="7"/>
                </a:cubicBezTo>
                <a:cubicBezTo>
                  <a:pt x="14" y="7"/>
                  <a:pt x="14" y="7"/>
                  <a:pt x="14" y="7"/>
                </a:cubicBezTo>
                <a:cubicBezTo>
                  <a:pt x="14" y="7"/>
                  <a:pt x="14" y="6"/>
                  <a:pt x="14" y="6"/>
                </a:cubicBezTo>
                <a:cubicBezTo>
                  <a:pt x="14" y="6"/>
                  <a:pt x="13" y="7"/>
                  <a:pt x="13" y="7"/>
                </a:cubicBezTo>
                <a:cubicBezTo>
                  <a:pt x="13" y="8"/>
                  <a:pt x="13" y="8"/>
                  <a:pt x="13" y="8"/>
                </a:cubicBezTo>
                <a:cubicBezTo>
                  <a:pt x="13" y="8"/>
                  <a:pt x="13" y="8"/>
                  <a:pt x="13" y="8"/>
                </a:cubicBezTo>
                <a:cubicBezTo>
                  <a:pt x="13" y="6"/>
                  <a:pt x="13" y="6"/>
                  <a:pt x="13" y="6"/>
                </a:cubicBezTo>
                <a:close/>
                <a:moveTo>
                  <a:pt x="17" y="7"/>
                </a:moveTo>
                <a:cubicBezTo>
                  <a:pt x="16" y="7"/>
                  <a:pt x="16" y="7"/>
                  <a:pt x="16" y="7"/>
                </a:cubicBezTo>
                <a:cubicBezTo>
                  <a:pt x="16" y="7"/>
                  <a:pt x="16" y="7"/>
                  <a:pt x="16" y="7"/>
                </a:cubicBezTo>
                <a:cubicBezTo>
                  <a:pt x="16" y="6"/>
                  <a:pt x="16" y="6"/>
                  <a:pt x="17" y="6"/>
                </a:cubicBezTo>
                <a:cubicBezTo>
                  <a:pt x="17" y="6"/>
                  <a:pt x="17" y="6"/>
                  <a:pt x="17" y="7"/>
                </a:cubicBezTo>
                <a:cubicBezTo>
                  <a:pt x="17" y="7"/>
                  <a:pt x="17" y="7"/>
                  <a:pt x="17" y="7"/>
                </a:cubicBezTo>
                <a:cubicBezTo>
                  <a:pt x="17" y="7"/>
                  <a:pt x="17" y="7"/>
                  <a:pt x="17" y="7"/>
                </a:cubicBezTo>
                <a:close/>
                <a:moveTo>
                  <a:pt x="29" y="19"/>
                </a:moveTo>
                <a:cubicBezTo>
                  <a:pt x="28" y="18"/>
                  <a:pt x="27" y="18"/>
                  <a:pt x="27" y="17"/>
                </a:cubicBezTo>
                <a:cubicBezTo>
                  <a:pt x="26" y="17"/>
                  <a:pt x="25" y="17"/>
                  <a:pt x="23" y="17"/>
                </a:cubicBezTo>
                <a:cubicBezTo>
                  <a:pt x="22" y="17"/>
                  <a:pt x="21" y="17"/>
                  <a:pt x="20" y="17"/>
                </a:cubicBezTo>
                <a:cubicBezTo>
                  <a:pt x="19" y="18"/>
                  <a:pt x="19" y="18"/>
                  <a:pt x="18" y="19"/>
                </a:cubicBezTo>
                <a:cubicBezTo>
                  <a:pt x="17" y="20"/>
                  <a:pt x="17" y="21"/>
                  <a:pt x="16" y="22"/>
                </a:cubicBezTo>
                <a:cubicBezTo>
                  <a:pt x="16" y="23"/>
                  <a:pt x="16" y="24"/>
                  <a:pt x="16" y="25"/>
                </a:cubicBezTo>
                <a:cubicBezTo>
                  <a:pt x="16" y="26"/>
                  <a:pt x="16" y="27"/>
                  <a:pt x="16" y="28"/>
                </a:cubicBezTo>
                <a:cubicBezTo>
                  <a:pt x="17" y="29"/>
                  <a:pt x="17" y="30"/>
                  <a:pt x="18" y="30"/>
                </a:cubicBezTo>
                <a:cubicBezTo>
                  <a:pt x="19" y="31"/>
                  <a:pt x="19" y="32"/>
                  <a:pt x="20" y="32"/>
                </a:cubicBezTo>
                <a:cubicBezTo>
                  <a:pt x="21" y="33"/>
                  <a:pt x="22" y="33"/>
                  <a:pt x="23" y="33"/>
                </a:cubicBezTo>
                <a:cubicBezTo>
                  <a:pt x="25" y="33"/>
                  <a:pt x="26" y="33"/>
                  <a:pt x="27" y="32"/>
                </a:cubicBezTo>
                <a:cubicBezTo>
                  <a:pt x="27" y="32"/>
                  <a:pt x="28" y="31"/>
                  <a:pt x="29" y="30"/>
                </a:cubicBezTo>
                <a:cubicBezTo>
                  <a:pt x="30" y="30"/>
                  <a:pt x="30" y="29"/>
                  <a:pt x="31" y="28"/>
                </a:cubicBezTo>
                <a:cubicBezTo>
                  <a:pt x="31" y="27"/>
                  <a:pt x="31" y="26"/>
                  <a:pt x="31" y="25"/>
                </a:cubicBezTo>
                <a:cubicBezTo>
                  <a:pt x="31" y="24"/>
                  <a:pt x="31" y="23"/>
                  <a:pt x="31" y="22"/>
                </a:cubicBezTo>
                <a:cubicBezTo>
                  <a:pt x="30" y="21"/>
                  <a:pt x="30" y="20"/>
                  <a:pt x="29" y="19"/>
                </a:cubicBezTo>
                <a:close/>
                <a:moveTo>
                  <a:pt x="16" y="17"/>
                </a:moveTo>
                <a:cubicBezTo>
                  <a:pt x="14" y="19"/>
                  <a:pt x="13" y="22"/>
                  <a:pt x="13" y="25"/>
                </a:cubicBezTo>
                <a:cubicBezTo>
                  <a:pt x="13" y="28"/>
                  <a:pt x="14" y="30"/>
                  <a:pt x="16" y="32"/>
                </a:cubicBezTo>
                <a:cubicBezTo>
                  <a:pt x="18" y="34"/>
                  <a:pt x="21" y="35"/>
                  <a:pt x="23" y="35"/>
                </a:cubicBezTo>
                <a:cubicBezTo>
                  <a:pt x="26" y="35"/>
                  <a:pt x="29" y="34"/>
                  <a:pt x="31" y="32"/>
                </a:cubicBezTo>
                <a:cubicBezTo>
                  <a:pt x="33" y="30"/>
                  <a:pt x="34" y="28"/>
                  <a:pt x="34" y="25"/>
                </a:cubicBezTo>
                <a:cubicBezTo>
                  <a:pt x="34" y="22"/>
                  <a:pt x="33" y="19"/>
                  <a:pt x="31" y="17"/>
                </a:cubicBezTo>
                <a:cubicBezTo>
                  <a:pt x="29" y="16"/>
                  <a:pt x="26" y="14"/>
                  <a:pt x="23" y="14"/>
                </a:cubicBezTo>
                <a:cubicBezTo>
                  <a:pt x="21" y="14"/>
                  <a:pt x="18" y="16"/>
                  <a:pt x="16" y="17"/>
                </a:cubicBezTo>
                <a:close/>
              </a:path>
            </a:pathLst>
          </a:custGeom>
          <a:solidFill>
            <a:schemeClr val="tx1">
              <a:lumMod val="75000"/>
              <a:lumOff val="25000"/>
            </a:schemeClr>
          </a:solidFill>
          <a:ln>
            <a:noFill/>
          </a:ln>
        </p:spPr>
        <p:txBody>
          <a:bodyPr vert="horz" wrap="square" lIns="243778" tIns="121888" rIns="243778" bIns="121888" numCol="1" anchor="t" anchorCtr="0" compatLnSpc="1">
            <a:prstTxWarp prst="textNoShape">
              <a:avLst/>
            </a:prstTxWarp>
          </a:bodyPr>
          <a:lstStyle/>
          <a:p>
            <a:endParaRPr lang="en-US" sz="3732"/>
          </a:p>
        </p:txBody>
      </p:sp>
      <p:sp>
        <p:nvSpPr>
          <p:cNvPr id="253" name="Freeform 279"/>
          <p:cNvSpPr>
            <a:spLocks noEditPoints="1"/>
          </p:cNvSpPr>
          <p:nvPr/>
        </p:nvSpPr>
        <p:spPr bwMode="auto">
          <a:xfrm>
            <a:off x="18714670" y="5088376"/>
            <a:ext cx="517598" cy="401772"/>
          </a:xfrm>
          <a:custGeom>
            <a:avLst/>
            <a:gdLst>
              <a:gd name="T0" fmla="*/ 25 w 27"/>
              <a:gd name="T1" fmla="*/ 3 h 21"/>
              <a:gd name="T2" fmla="*/ 2 w 27"/>
              <a:gd name="T3" fmla="*/ 16 h 21"/>
              <a:gd name="T4" fmla="*/ 25 w 27"/>
              <a:gd name="T5" fmla="*/ 16 h 21"/>
              <a:gd name="T6" fmla="*/ 14 w 27"/>
              <a:gd name="T7" fmla="*/ 9 h 21"/>
              <a:gd name="T8" fmla="*/ 13 w 27"/>
              <a:gd name="T9" fmla="*/ 8 h 21"/>
              <a:gd name="T10" fmla="*/ 9 w 27"/>
              <a:gd name="T11" fmla="*/ 14 h 21"/>
              <a:gd name="T12" fmla="*/ 9 w 27"/>
              <a:gd name="T13" fmla="*/ 10 h 21"/>
              <a:gd name="T14" fmla="*/ 11 w 27"/>
              <a:gd name="T15" fmla="*/ 13 h 21"/>
              <a:gd name="T16" fmla="*/ 12 w 27"/>
              <a:gd name="T17" fmla="*/ 10 h 21"/>
              <a:gd name="T18" fmla="*/ 9 w 27"/>
              <a:gd name="T19" fmla="*/ 14 h 21"/>
              <a:gd name="T20" fmla="*/ 11 w 27"/>
              <a:gd name="T21" fmla="*/ 6 h 21"/>
              <a:gd name="T22" fmla="*/ 12 w 27"/>
              <a:gd name="T23" fmla="*/ 10 h 21"/>
              <a:gd name="T24" fmla="*/ 11 w 27"/>
              <a:gd name="T25" fmla="*/ 7 h 21"/>
              <a:gd name="T26" fmla="*/ 9 w 27"/>
              <a:gd name="T27" fmla="*/ 10 h 21"/>
              <a:gd name="T28" fmla="*/ 8 w 27"/>
              <a:gd name="T29" fmla="*/ 7 h 21"/>
              <a:gd name="T30" fmla="*/ 3 w 27"/>
              <a:gd name="T31" fmla="*/ 10 h 21"/>
              <a:gd name="T32" fmla="*/ 4 w 27"/>
              <a:gd name="T33" fmla="*/ 13 h 21"/>
              <a:gd name="T34" fmla="*/ 7 w 27"/>
              <a:gd name="T35" fmla="*/ 10 h 21"/>
              <a:gd name="T36" fmla="*/ 6 w 27"/>
              <a:gd name="T37" fmla="*/ 14 h 21"/>
              <a:gd name="T38" fmla="*/ 4 w 27"/>
              <a:gd name="T39" fmla="*/ 6 h 21"/>
              <a:gd name="T40" fmla="*/ 7 w 27"/>
              <a:gd name="T41" fmla="*/ 9 h 21"/>
              <a:gd name="T42" fmla="*/ 6 w 27"/>
              <a:gd name="T43" fmla="*/ 9 h 21"/>
              <a:gd name="T44" fmla="*/ 4 w 27"/>
              <a:gd name="T45" fmla="*/ 9 h 21"/>
              <a:gd name="T46" fmla="*/ 3 w 27"/>
              <a:gd name="T47" fmla="*/ 9 h 21"/>
              <a:gd name="T48" fmla="*/ 20 w 27"/>
              <a:gd name="T49" fmla="*/ 13 h 21"/>
              <a:gd name="T50" fmla="*/ 21 w 27"/>
              <a:gd name="T51" fmla="*/ 10 h 21"/>
              <a:gd name="T52" fmla="*/ 23 w 27"/>
              <a:gd name="T53" fmla="*/ 10 h 21"/>
              <a:gd name="T54" fmla="*/ 24 w 27"/>
              <a:gd name="T55" fmla="*/ 13 h 21"/>
              <a:gd name="T56" fmla="*/ 20 w 27"/>
              <a:gd name="T57" fmla="*/ 7 h 21"/>
              <a:gd name="T58" fmla="*/ 24 w 27"/>
              <a:gd name="T59" fmla="*/ 7 h 21"/>
              <a:gd name="T60" fmla="*/ 24 w 27"/>
              <a:gd name="T61" fmla="*/ 10 h 21"/>
              <a:gd name="T62" fmla="*/ 21 w 27"/>
              <a:gd name="T63" fmla="*/ 7 h 21"/>
              <a:gd name="T64" fmla="*/ 21 w 27"/>
              <a:gd name="T65" fmla="*/ 10 h 21"/>
              <a:gd name="T66" fmla="*/ 16 w 27"/>
              <a:gd name="T67" fmla="*/ 14 h 21"/>
              <a:gd name="T68" fmla="*/ 15 w 27"/>
              <a:gd name="T69" fmla="*/ 10 h 21"/>
              <a:gd name="T70" fmla="*/ 18 w 27"/>
              <a:gd name="T71" fmla="*/ 13 h 21"/>
              <a:gd name="T72" fmla="*/ 19 w 27"/>
              <a:gd name="T73" fmla="*/ 10 h 21"/>
              <a:gd name="T74" fmla="*/ 16 w 27"/>
              <a:gd name="T75" fmla="*/ 14 h 21"/>
              <a:gd name="T76" fmla="*/ 18 w 27"/>
              <a:gd name="T77" fmla="*/ 6 h 21"/>
              <a:gd name="T78" fmla="*/ 19 w 27"/>
              <a:gd name="T79" fmla="*/ 10 h 21"/>
              <a:gd name="T80" fmla="*/ 18 w 27"/>
              <a:gd name="T81" fmla="*/ 7 h 21"/>
              <a:gd name="T82" fmla="*/ 15 w 27"/>
              <a:gd name="T83" fmla="*/ 10 h 21"/>
              <a:gd name="T84" fmla="*/ 15 w 27"/>
              <a:gd name="T85" fmla="*/ 7 h 21"/>
              <a:gd name="T86" fmla="*/ 14 w 27"/>
              <a:gd name="T87" fmla="*/ 12 h 21"/>
              <a:gd name="T88" fmla="*/ 13 w 27"/>
              <a:gd name="T89" fmla="*/ 11 h 21"/>
              <a:gd name="T90" fmla="*/ 25 w 27"/>
              <a:gd name="T91" fmla="*/ 21 h 21"/>
              <a:gd name="T92" fmla="*/ 0 w 27"/>
              <a:gd name="T93" fmla="*/ 2 h 21"/>
              <a:gd name="T94" fmla="*/ 27 w 27"/>
              <a:gd name="T95" fmla="*/ 2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7" h="21">
                <a:moveTo>
                  <a:pt x="25" y="16"/>
                </a:moveTo>
                <a:cubicBezTo>
                  <a:pt x="25" y="3"/>
                  <a:pt x="25" y="3"/>
                  <a:pt x="25" y="3"/>
                </a:cubicBezTo>
                <a:cubicBezTo>
                  <a:pt x="25" y="3"/>
                  <a:pt x="25" y="3"/>
                  <a:pt x="25" y="3"/>
                </a:cubicBezTo>
                <a:cubicBezTo>
                  <a:pt x="2" y="3"/>
                  <a:pt x="2" y="3"/>
                  <a:pt x="2" y="3"/>
                </a:cubicBezTo>
                <a:cubicBezTo>
                  <a:pt x="2" y="3"/>
                  <a:pt x="2" y="3"/>
                  <a:pt x="2" y="3"/>
                </a:cubicBezTo>
                <a:cubicBezTo>
                  <a:pt x="2" y="16"/>
                  <a:pt x="2" y="16"/>
                  <a:pt x="2" y="16"/>
                </a:cubicBezTo>
                <a:cubicBezTo>
                  <a:pt x="2" y="17"/>
                  <a:pt x="2" y="17"/>
                  <a:pt x="2" y="17"/>
                </a:cubicBezTo>
                <a:cubicBezTo>
                  <a:pt x="25" y="17"/>
                  <a:pt x="25" y="17"/>
                  <a:pt x="25" y="17"/>
                </a:cubicBezTo>
                <a:cubicBezTo>
                  <a:pt x="25" y="17"/>
                  <a:pt x="25" y="17"/>
                  <a:pt x="25" y="16"/>
                </a:cubicBezTo>
                <a:close/>
                <a:moveTo>
                  <a:pt x="14" y="8"/>
                </a:moveTo>
                <a:cubicBezTo>
                  <a:pt x="14" y="9"/>
                  <a:pt x="14" y="9"/>
                  <a:pt x="14" y="9"/>
                </a:cubicBezTo>
                <a:cubicBezTo>
                  <a:pt x="14" y="9"/>
                  <a:pt x="14" y="9"/>
                  <a:pt x="14" y="9"/>
                </a:cubicBezTo>
                <a:cubicBezTo>
                  <a:pt x="13" y="9"/>
                  <a:pt x="13" y="9"/>
                  <a:pt x="13" y="9"/>
                </a:cubicBezTo>
                <a:cubicBezTo>
                  <a:pt x="13" y="9"/>
                  <a:pt x="13" y="9"/>
                  <a:pt x="13" y="9"/>
                </a:cubicBezTo>
                <a:cubicBezTo>
                  <a:pt x="13" y="8"/>
                  <a:pt x="13" y="8"/>
                  <a:pt x="13" y="8"/>
                </a:cubicBezTo>
                <a:cubicBezTo>
                  <a:pt x="13" y="8"/>
                  <a:pt x="13" y="8"/>
                  <a:pt x="13" y="8"/>
                </a:cubicBezTo>
                <a:cubicBezTo>
                  <a:pt x="14" y="8"/>
                  <a:pt x="14" y="8"/>
                  <a:pt x="14" y="8"/>
                </a:cubicBezTo>
                <a:close/>
                <a:moveTo>
                  <a:pt x="9" y="14"/>
                </a:moveTo>
                <a:cubicBezTo>
                  <a:pt x="8" y="13"/>
                  <a:pt x="8" y="13"/>
                  <a:pt x="8" y="13"/>
                </a:cubicBezTo>
                <a:cubicBezTo>
                  <a:pt x="8" y="10"/>
                  <a:pt x="8" y="10"/>
                  <a:pt x="8" y="10"/>
                </a:cubicBezTo>
                <a:cubicBezTo>
                  <a:pt x="9" y="10"/>
                  <a:pt x="9" y="10"/>
                  <a:pt x="9" y="10"/>
                </a:cubicBezTo>
                <a:cubicBezTo>
                  <a:pt x="9" y="10"/>
                  <a:pt x="9" y="10"/>
                  <a:pt x="9" y="10"/>
                </a:cubicBezTo>
                <a:cubicBezTo>
                  <a:pt x="9" y="13"/>
                  <a:pt x="9" y="13"/>
                  <a:pt x="9" y="13"/>
                </a:cubicBezTo>
                <a:cubicBezTo>
                  <a:pt x="11" y="13"/>
                  <a:pt x="11" y="13"/>
                  <a:pt x="11" y="13"/>
                </a:cubicBezTo>
                <a:cubicBezTo>
                  <a:pt x="11" y="10"/>
                  <a:pt x="11" y="10"/>
                  <a:pt x="11" y="10"/>
                </a:cubicBezTo>
                <a:cubicBezTo>
                  <a:pt x="12" y="10"/>
                  <a:pt x="12" y="10"/>
                  <a:pt x="12" y="10"/>
                </a:cubicBezTo>
                <a:cubicBezTo>
                  <a:pt x="12" y="10"/>
                  <a:pt x="12" y="10"/>
                  <a:pt x="12" y="10"/>
                </a:cubicBezTo>
                <a:cubicBezTo>
                  <a:pt x="12" y="13"/>
                  <a:pt x="12" y="13"/>
                  <a:pt x="12" y="13"/>
                </a:cubicBezTo>
                <a:cubicBezTo>
                  <a:pt x="11" y="14"/>
                  <a:pt x="11" y="14"/>
                  <a:pt x="11" y="14"/>
                </a:cubicBezTo>
                <a:cubicBezTo>
                  <a:pt x="9" y="14"/>
                  <a:pt x="9" y="14"/>
                  <a:pt x="9" y="14"/>
                </a:cubicBezTo>
                <a:close/>
                <a:moveTo>
                  <a:pt x="8" y="7"/>
                </a:moveTo>
                <a:cubicBezTo>
                  <a:pt x="9" y="6"/>
                  <a:pt x="9" y="6"/>
                  <a:pt x="9" y="6"/>
                </a:cubicBezTo>
                <a:cubicBezTo>
                  <a:pt x="11" y="6"/>
                  <a:pt x="11" y="6"/>
                  <a:pt x="11" y="6"/>
                </a:cubicBezTo>
                <a:cubicBezTo>
                  <a:pt x="12" y="7"/>
                  <a:pt x="12" y="7"/>
                  <a:pt x="12" y="7"/>
                </a:cubicBezTo>
                <a:cubicBezTo>
                  <a:pt x="12" y="9"/>
                  <a:pt x="12" y="9"/>
                  <a:pt x="12" y="9"/>
                </a:cubicBezTo>
                <a:cubicBezTo>
                  <a:pt x="12" y="10"/>
                  <a:pt x="12" y="10"/>
                  <a:pt x="12" y="10"/>
                </a:cubicBezTo>
                <a:cubicBezTo>
                  <a:pt x="12" y="10"/>
                  <a:pt x="12" y="10"/>
                  <a:pt x="12" y="10"/>
                </a:cubicBezTo>
                <a:cubicBezTo>
                  <a:pt x="11" y="9"/>
                  <a:pt x="11" y="9"/>
                  <a:pt x="11" y="9"/>
                </a:cubicBezTo>
                <a:cubicBezTo>
                  <a:pt x="11" y="7"/>
                  <a:pt x="11" y="7"/>
                  <a:pt x="11" y="7"/>
                </a:cubicBezTo>
                <a:cubicBezTo>
                  <a:pt x="9" y="7"/>
                  <a:pt x="9" y="7"/>
                  <a:pt x="9" y="7"/>
                </a:cubicBezTo>
                <a:cubicBezTo>
                  <a:pt x="9" y="9"/>
                  <a:pt x="9" y="9"/>
                  <a:pt x="9" y="9"/>
                </a:cubicBezTo>
                <a:cubicBezTo>
                  <a:pt x="9" y="10"/>
                  <a:pt x="9" y="10"/>
                  <a:pt x="9" y="10"/>
                </a:cubicBezTo>
                <a:cubicBezTo>
                  <a:pt x="9" y="10"/>
                  <a:pt x="9" y="10"/>
                  <a:pt x="9" y="10"/>
                </a:cubicBezTo>
                <a:cubicBezTo>
                  <a:pt x="8" y="9"/>
                  <a:pt x="8" y="9"/>
                  <a:pt x="8" y="9"/>
                </a:cubicBezTo>
                <a:cubicBezTo>
                  <a:pt x="8" y="7"/>
                  <a:pt x="8" y="7"/>
                  <a:pt x="8" y="7"/>
                </a:cubicBezTo>
                <a:close/>
                <a:moveTo>
                  <a:pt x="4" y="14"/>
                </a:moveTo>
                <a:cubicBezTo>
                  <a:pt x="3" y="13"/>
                  <a:pt x="3" y="13"/>
                  <a:pt x="3" y="13"/>
                </a:cubicBezTo>
                <a:cubicBezTo>
                  <a:pt x="3" y="10"/>
                  <a:pt x="3" y="10"/>
                  <a:pt x="3" y="10"/>
                </a:cubicBezTo>
                <a:cubicBezTo>
                  <a:pt x="3" y="10"/>
                  <a:pt x="3" y="10"/>
                  <a:pt x="3" y="10"/>
                </a:cubicBezTo>
                <a:cubicBezTo>
                  <a:pt x="4" y="10"/>
                  <a:pt x="4" y="10"/>
                  <a:pt x="4" y="10"/>
                </a:cubicBezTo>
                <a:cubicBezTo>
                  <a:pt x="4" y="13"/>
                  <a:pt x="4" y="13"/>
                  <a:pt x="4" y="13"/>
                </a:cubicBezTo>
                <a:cubicBezTo>
                  <a:pt x="6" y="13"/>
                  <a:pt x="6" y="13"/>
                  <a:pt x="6" y="13"/>
                </a:cubicBezTo>
                <a:cubicBezTo>
                  <a:pt x="6" y="10"/>
                  <a:pt x="6" y="10"/>
                  <a:pt x="6" y="10"/>
                </a:cubicBezTo>
                <a:cubicBezTo>
                  <a:pt x="7" y="10"/>
                  <a:pt x="7" y="10"/>
                  <a:pt x="7" y="10"/>
                </a:cubicBezTo>
                <a:cubicBezTo>
                  <a:pt x="7" y="10"/>
                  <a:pt x="7" y="10"/>
                  <a:pt x="7" y="10"/>
                </a:cubicBezTo>
                <a:cubicBezTo>
                  <a:pt x="7" y="13"/>
                  <a:pt x="7" y="13"/>
                  <a:pt x="7" y="13"/>
                </a:cubicBezTo>
                <a:cubicBezTo>
                  <a:pt x="6" y="14"/>
                  <a:pt x="6" y="14"/>
                  <a:pt x="6" y="14"/>
                </a:cubicBezTo>
                <a:cubicBezTo>
                  <a:pt x="4" y="14"/>
                  <a:pt x="4" y="14"/>
                  <a:pt x="4" y="14"/>
                </a:cubicBezTo>
                <a:close/>
                <a:moveTo>
                  <a:pt x="3" y="7"/>
                </a:moveTo>
                <a:cubicBezTo>
                  <a:pt x="4" y="6"/>
                  <a:pt x="4" y="6"/>
                  <a:pt x="4" y="6"/>
                </a:cubicBezTo>
                <a:cubicBezTo>
                  <a:pt x="6" y="6"/>
                  <a:pt x="6" y="6"/>
                  <a:pt x="6" y="6"/>
                </a:cubicBezTo>
                <a:cubicBezTo>
                  <a:pt x="7" y="7"/>
                  <a:pt x="7" y="7"/>
                  <a:pt x="7" y="7"/>
                </a:cubicBezTo>
                <a:cubicBezTo>
                  <a:pt x="7" y="9"/>
                  <a:pt x="7" y="9"/>
                  <a:pt x="7" y="9"/>
                </a:cubicBezTo>
                <a:cubicBezTo>
                  <a:pt x="7" y="10"/>
                  <a:pt x="7" y="10"/>
                  <a:pt x="7" y="10"/>
                </a:cubicBezTo>
                <a:cubicBezTo>
                  <a:pt x="7" y="10"/>
                  <a:pt x="7" y="10"/>
                  <a:pt x="7" y="10"/>
                </a:cubicBezTo>
                <a:cubicBezTo>
                  <a:pt x="6" y="9"/>
                  <a:pt x="6" y="9"/>
                  <a:pt x="6" y="9"/>
                </a:cubicBezTo>
                <a:cubicBezTo>
                  <a:pt x="6" y="7"/>
                  <a:pt x="6" y="7"/>
                  <a:pt x="6" y="7"/>
                </a:cubicBezTo>
                <a:cubicBezTo>
                  <a:pt x="4" y="7"/>
                  <a:pt x="4" y="7"/>
                  <a:pt x="4" y="7"/>
                </a:cubicBezTo>
                <a:cubicBezTo>
                  <a:pt x="4" y="9"/>
                  <a:pt x="4" y="9"/>
                  <a:pt x="4" y="9"/>
                </a:cubicBezTo>
                <a:cubicBezTo>
                  <a:pt x="3" y="10"/>
                  <a:pt x="3" y="10"/>
                  <a:pt x="3" y="10"/>
                </a:cubicBezTo>
                <a:cubicBezTo>
                  <a:pt x="3" y="10"/>
                  <a:pt x="3" y="10"/>
                  <a:pt x="3" y="10"/>
                </a:cubicBezTo>
                <a:cubicBezTo>
                  <a:pt x="3" y="9"/>
                  <a:pt x="3" y="9"/>
                  <a:pt x="3" y="9"/>
                </a:cubicBezTo>
                <a:cubicBezTo>
                  <a:pt x="3" y="7"/>
                  <a:pt x="3" y="7"/>
                  <a:pt x="3" y="7"/>
                </a:cubicBezTo>
                <a:close/>
                <a:moveTo>
                  <a:pt x="21" y="14"/>
                </a:moveTo>
                <a:cubicBezTo>
                  <a:pt x="20" y="13"/>
                  <a:pt x="20" y="13"/>
                  <a:pt x="20" y="13"/>
                </a:cubicBezTo>
                <a:cubicBezTo>
                  <a:pt x="20" y="10"/>
                  <a:pt x="20" y="10"/>
                  <a:pt x="20" y="10"/>
                </a:cubicBezTo>
                <a:cubicBezTo>
                  <a:pt x="21" y="10"/>
                  <a:pt x="21" y="10"/>
                  <a:pt x="21" y="10"/>
                </a:cubicBezTo>
                <a:cubicBezTo>
                  <a:pt x="21" y="10"/>
                  <a:pt x="21" y="10"/>
                  <a:pt x="21" y="10"/>
                </a:cubicBezTo>
                <a:cubicBezTo>
                  <a:pt x="21" y="13"/>
                  <a:pt x="21" y="13"/>
                  <a:pt x="21" y="13"/>
                </a:cubicBezTo>
                <a:cubicBezTo>
                  <a:pt x="23" y="13"/>
                  <a:pt x="23" y="13"/>
                  <a:pt x="23" y="13"/>
                </a:cubicBezTo>
                <a:cubicBezTo>
                  <a:pt x="23" y="10"/>
                  <a:pt x="23" y="10"/>
                  <a:pt x="23" y="10"/>
                </a:cubicBezTo>
                <a:cubicBezTo>
                  <a:pt x="24" y="10"/>
                  <a:pt x="24" y="10"/>
                  <a:pt x="24" y="10"/>
                </a:cubicBezTo>
                <a:cubicBezTo>
                  <a:pt x="24" y="10"/>
                  <a:pt x="24" y="10"/>
                  <a:pt x="24" y="10"/>
                </a:cubicBezTo>
                <a:cubicBezTo>
                  <a:pt x="24" y="13"/>
                  <a:pt x="24" y="13"/>
                  <a:pt x="24" y="13"/>
                </a:cubicBezTo>
                <a:cubicBezTo>
                  <a:pt x="23" y="14"/>
                  <a:pt x="23" y="14"/>
                  <a:pt x="23" y="14"/>
                </a:cubicBezTo>
                <a:cubicBezTo>
                  <a:pt x="21" y="14"/>
                  <a:pt x="21" y="14"/>
                  <a:pt x="21" y="14"/>
                </a:cubicBezTo>
                <a:close/>
                <a:moveTo>
                  <a:pt x="20" y="7"/>
                </a:moveTo>
                <a:cubicBezTo>
                  <a:pt x="21" y="6"/>
                  <a:pt x="21" y="6"/>
                  <a:pt x="21" y="6"/>
                </a:cubicBezTo>
                <a:cubicBezTo>
                  <a:pt x="23" y="6"/>
                  <a:pt x="23" y="6"/>
                  <a:pt x="23" y="6"/>
                </a:cubicBezTo>
                <a:cubicBezTo>
                  <a:pt x="24" y="7"/>
                  <a:pt x="24" y="7"/>
                  <a:pt x="24" y="7"/>
                </a:cubicBezTo>
                <a:cubicBezTo>
                  <a:pt x="24" y="9"/>
                  <a:pt x="24" y="9"/>
                  <a:pt x="24" y="9"/>
                </a:cubicBezTo>
                <a:cubicBezTo>
                  <a:pt x="24" y="10"/>
                  <a:pt x="24" y="10"/>
                  <a:pt x="24" y="10"/>
                </a:cubicBezTo>
                <a:cubicBezTo>
                  <a:pt x="24" y="10"/>
                  <a:pt x="24" y="10"/>
                  <a:pt x="24" y="10"/>
                </a:cubicBezTo>
                <a:cubicBezTo>
                  <a:pt x="23" y="9"/>
                  <a:pt x="23" y="9"/>
                  <a:pt x="23" y="9"/>
                </a:cubicBezTo>
                <a:cubicBezTo>
                  <a:pt x="23" y="7"/>
                  <a:pt x="23" y="7"/>
                  <a:pt x="23" y="7"/>
                </a:cubicBezTo>
                <a:cubicBezTo>
                  <a:pt x="21" y="7"/>
                  <a:pt x="21" y="7"/>
                  <a:pt x="21" y="7"/>
                </a:cubicBezTo>
                <a:cubicBezTo>
                  <a:pt x="21" y="9"/>
                  <a:pt x="21" y="9"/>
                  <a:pt x="21" y="9"/>
                </a:cubicBezTo>
                <a:cubicBezTo>
                  <a:pt x="21" y="10"/>
                  <a:pt x="21" y="10"/>
                  <a:pt x="21" y="10"/>
                </a:cubicBezTo>
                <a:cubicBezTo>
                  <a:pt x="21" y="10"/>
                  <a:pt x="21" y="10"/>
                  <a:pt x="21" y="10"/>
                </a:cubicBezTo>
                <a:cubicBezTo>
                  <a:pt x="20" y="9"/>
                  <a:pt x="20" y="9"/>
                  <a:pt x="20" y="9"/>
                </a:cubicBezTo>
                <a:cubicBezTo>
                  <a:pt x="20" y="7"/>
                  <a:pt x="20" y="7"/>
                  <a:pt x="20" y="7"/>
                </a:cubicBezTo>
                <a:close/>
                <a:moveTo>
                  <a:pt x="16" y="14"/>
                </a:moveTo>
                <a:cubicBezTo>
                  <a:pt x="15" y="13"/>
                  <a:pt x="15" y="13"/>
                  <a:pt x="15" y="13"/>
                </a:cubicBezTo>
                <a:cubicBezTo>
                  <a:pt x="15" y="10"/>
                  <a:pt x="15" y="10"/>
                  <a:pt x="15" y="10"/>
                </a:cubicBezTo>
                <a:cubicBezTo>
                  <a:pt x="15" y="10"/>
                  <a:pt x="15" y="10"/>
                  <a:pt x="15" y="10"/>
                </a:cubicBezTo>
                <a:cubicBezTo>
                  <a:pt x="16" y="10"/>
                  <a:pt x="16" y="10"/>
                  <a:pt x="16" y="10"/>
                </a:cubicBezTo>
                <a:cubicBezTo>
                  <a:pt x="16" y="13"/>
                  <a:pt x="16" y="13"/>
                  <a:pt x="16" y="13"/>
                </a:cubicBezTo>
                <a:cubicBezTo>
                  <a:pt x="18" y="13"/>
                  <a:pt x="18" y="13"/>
                  <a:pt x="18" y="13"/>
                </a:cubicBezTo>
                <a:cubicBezTo>
                  <a:pt x="18" y="10"/>
                  <a:pt x="18" y="10"/>
                  <a:pt x="18" y="10"/>
                </a:cubicBezTo>
                <a:cubicBezTo>
                  <a:pt x="19" y="10"/>
                  <a:pt x="19" y="10"/>
                  <a:pt x="19" y="10"/>
                </a:cubicBezTo>
                <a:cubicBezTo>
                  <a:pt x="19" y="10"/>
                  <a:pt x="19" y="10"/>
                  <a:pt x="19" y="10"/>
                </a:cubicBezTo>
                <a:cubicBezTo>
                  <a:pt x="19" y="13"/>
                  <a:pt x="19" y="13"/>
                  <a:pt x="19" y="13"/>
                </a:cubicBezTo>
                <a:cubicBezTo>
                  <a:pt x="18" y="14"/>
                  <a:pt x="18" y="14"/>
                  <a:pt x="18" y="14"/>
                </a:cubicBezTo>
                <a:cubicBezTo>
                  <a:pt x="16" y="14"/>
                  <a:pt x="16" y="14"/>
                  <a:pt x="16" y="14"/>
                </a:cubicBezTo>
                <a:close/>
                <a:moveTo>
                  <a:pt x="15" y="7"/>
                </a:moveTo>
                <a:cubicBezTo>
                  <a:pt x="16" y="6"/>
                  <a:pt x="16" y="6"/>
                  <a:pt x="16" y="6"/>
                </a:cubicBezTo>
                <a:cubicBezTo>
                  <a:pt x="18" y="6"/>
                  <a:pt x="18" y="6"/>
                  <a:pt x="18" y="6"/>
                </a:cubicBezTo>
                <a:cubicBezTo>
                  <a:pt x="19" y="7"/>
                  <a:pt x="19" y="7"/>
                  <a:pt x="19" y="7"/>
                </a:cubicBezTo>
                <a:cubicBezTo>
                  <a:pt x="19" y="9"/>
                  <a:pt x="19" y="9"/>
                  <a:pt x="19" y="9"/>
                </a:cubicBezTo>
                <a:cubicBezTo>
                  <a:pt x="19" y="10"/>
                  <a:pt x="19" y="10"/>
                  <a:pt x="19" y="10"/>
                </a:cubicBezTo>
                <a:cubicBezTo>
                  <a:pt x="19" y="10"/>
                  <a:pt x="19" y="10"/>
                  <a:pt x="19" y="10"/>
                </a:cubicBezTo>
                <a:cubicBezTo>
                  <a:pt x="18" y="9"/>
                  <a:pt x="18" y="9"/>
                  <a:pt x="18" y="9"/>
                </a:cubicBezTo>
                <a:cubicBezTo>
                  <a:pt x="18" y="7"/>
                  <a:pt x="18" y="7"/>
                  <a:pt x="18" y="7"/>
                </a:cubicBezTo>
                <a:cubicBezTo>
                  <a:pt x="16" y="7"/>
                  <a:pt x="16" y="7"/>
                  <a:pt x="16" y="7"/>
                </a:cubicBezTo>
                <a:cubicBezTo>
                  <a:pt x="16" y="9"/>
                  <a:pt x="16" y="9"/>
                  <a:pt x="16" y="9"/>
                </a:cubicBezTo>
                <a:cubicBezTo>
                  <a:pt x="15" y="10"/>
                  <a:pt x="15" y="10"/>
                  <a:pt x="15" y="10"/>
                </a:cubicBezTo>
                <a:cubicBezTo>
                  <a:pt x="15" y="10"/>
                  <a:pt x="15" y="10"/>
                  <a:pt x="15" y="10"/>
                </a:cubicBezTo>
                <a:cubicBezTo>
                  <a:pt x="15" y="9"/>
                  <a:pt x="15" y="9"/>
                  <a:pt x="15" y="9"/>
                </a:cubicBezTo>
                <a:cubicBezTo>
                  <a:pt x="15" y="7"/>
                  <a:pt x="15" y="7"/>
                  <a:pt x="15" y="7"/>
                </a:cubicBezTo>
                <a:close/>
                <a:moveTo>
                  <a:pt x="14" y="11"/>
                </a:moveTo>
                <a:cubicBezTo>
                  <a:pt x="14" y="12"/>
                  <a:pt x="14" y="12"/>
                  <a:pt x="14" y="12"/>
                </a:cubicBezTo>
                <a:cubicBezTo>
                  <a:pt x="14" y="12"/>
                  <a:pt x="14" y="12"/>
                  <a:pt x="14" y="12"/>
                </a:cubicBezTo>
                <a:cubicBezTo>
                  <a:pt x="13" y="12"/>
                  <a:pt x="13" y="12"/>
                  <a:pt x="13" y="12"/>
                </a:cubicBezTo>
                <a:cubicBezTo>
                  <a:pt x="13" y="12"/>
                  <a:pt x="13" y="12"/>
                  <a:pt x="13" y="12"/>
                </a:cubicBezTo>
                <a:cubicBezTo>
                  <a:pt x="13" y="11"/>
                  <a:pt x="13" y="11"/>
                  <a:pt x="13" y="11"/>
                </a:cubicBezTo>
                <a:cubicBezTo>
                  <a:pt x="13" y="11"/>
                  <a:pt x="13" y="11"/>
                  <a:pt x="13" y="11"/>
                </a:cubicBezTo>
                <a:cubicBezTo>
                  <a:pt x="14" y="11"/>
                  <a:pt x="14" y="11"/>
                  <a:pt x="14" y="11"/>
                </a:cubicBezTo>
                <a:close/>
                <a:moveTo>
                  <a:pt x="25" y="21"/>
                </a:moveTo>
                <a:cubicBezTo>
                  <a:pt x="23" y="21"/>
                  <a:pt x="5" y="21"/>
                  <a:pt x="2" y="21"/>
                </a:cubicBezTo>
                <a:cubicBezTo>
                  <a:pt x="1" y="21"/>
                  <a:pt x="0" y="20"/>
                  <a:pt x="0" y="18"/>
                </a:cubicBezTo>
                <a:cubicBezTo>
                  <a:pt x="0" y="2"/>
                  <a:pt x="0" y="2"/>
                  <a:pt x="0" y="2"/>
                </a:cubicBezTo>
                <a:cubicBezTo>
                  <a:pt x="0" y="1"/>
                  <a:pt x="1" y="0"/>
                  <a:pt x="2" y="0"/>
                </a:cubicBezTo>
                <a:cubicBezTo>
                  <a:pt x="10" y="0"/>
                  <a:pt x="17" y="0"/>
                  <a:pt x="25" y="0"/>
                </a:cubicBezTo>
                <a:cubicBezTo>
                  <a:pt x="26" y="0"/>
                  <a:pt x="27" y="1"/>
                  <a:pt x="27" y="2"/>
                </a:cubicBezTo>
                <a:cubicBezTo>
                  <a:pt x="27" y="18"/>
                  <a:pt x="27" y="18"/>
                  <a:pt x="27" y="18"/>
                </a:cubicBezTo>
                <a:cubicBezTo>
                  <a:pt x="27" y="20"/>
                  <a:pt x="26" y="21"/>
                  <a:pt x="25" y="21"/>
                </a:cubicBezTo>
                <a:close/>
              </a:path>
            </a:pathLst>
          </a:custGeom>
          <a:solidFill>
            <a:schemeClr val="tx1">
              <a:lumMod val="75000"/>
              <a:lumOff val="25000"/>
            </a:schemeClr>
          </a:solidFill>
          <a:ln>
            <a:noFill/>
          </a:ln>
        </p:spPr>
        <p:txBody>
          <a:bodyPr vert="horz" wrap="square" lIns="243778" tIns="121888" rIns="243778" bIns="121888" numCol="1" anchor="t" anchorCtr="0" compatLnSpc="1">
            <a:prstTxWarp prst="textNoShape">
              <a:avLst/>
            </a:prstTxWarp>
          </a:bodyPr>
          <a:lstStyle/>
          <a:p>
            <a:endParaRPr lang="en-US" sz="3732"/>
          </a:p>
        </p:txBody>
      </p:sp>
      <p:sp>
        <p:nvSpPr>
          <p:cNvPr id="254" name="Freeform 280"/>
          <p:cNvSpPr>
            <a:spLocks/>
          </p:cNvSpPr>
          <p:nvPr/>
        </p:nvSpPr>
        <p:spPr bwMode="auto">
          <a:xfrm>
            <a:off x="19080244" y="5490148"/>
            <a:ext cx="115826" cy="39816"/>
          </a:xfrm>
          <a:custGeom>
            <a:avLst/>
            <a:gdLst>
              <a:gd name="T0" fmla="*/ 5 w 6"/>
              <a:gd name="T1" fmla="*/ 2 h 2"/>
              <a:gd name="T2" fmla="*/ 1 w 6"/>
              <a:gd name="T3" fmla="*/ 2 h 2"/>
              <a:gd name="T4" fmla="*/ 0 w 6"/>
              <a:gd name="T5" fmla="*/ 2 h 2"/>
              <a:gd name="T6" fmla="*/ 0 w 6"/>
              <a:gd name="T7" fmla="*/ 1 h 2"/>
              <a:gd name="T8" fmla="*/ 0 w 6"/>
              <a:gd name="T9" fmla="*/ 0 h 2"/>
              <a:gd name="T10" fmla="*/ 6 w 6"/>
              <a:gd name="T11" fmla="*/ 0 h 2"/>
              <a:gd name="T12" fmla="*/ 6 w 6"/>
              <a:gd name="T13" fmla="*/ 1 h 2"/>
              <a:gd name="T14" fmla="*/ 6 w 6"/>
              <a:gd name="T15" fmla="*/ 2 h 2"/>
              <a:gd name="T16" fmla="*/ 5 w 6"/>
              <a:gd name="T17"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
                <a:moveTo>
                  <a:pt x="5" y="2"/>
                </a:moveTo>
                <a:cubicBezTo>
                  <a:pt x="1" y="2"/>
                  <a:pt x="1" y="2"/>
                  <a:pt x="1" y="2"/>
                </a:cubicBezTo>
                <a:cubicBezTo>
                  <a:pt x="1" y="2"/>
                  <a:pt x="1" y="2"/>
                  <a:pt x="0" y="2"/>
                </a:cubicBezTo>
                <a:cubicBezTo>
                  <a:pt x="0" y="1"/>
                  <a:pt x="0" y="1"/>
                  <a:pt x="0" y="1"/>
                </a:cubicBezTo>
                <a:cubicBezTo>
                  <a:pt x="0" y="0"/>
                  <a:pt x="0" y="0"/>
                  <a:pt x="0" y="0"/>
                </a:cubicBezTo>
                <a:cubicBezTo>
                  <a:pt x="6" y="0"/>
                  <a:pt x="6" y="0"/>
                  <a:pt x="6" y="0"/>
                </a:cubicBezTo>
                <a:cubicBezTo>
                  <a:pt x="6" y="1"/>
                  <a:pt x="6" y="1"/>
                  <a:pt x="6" y="1"/>
                </a:cubicBezTo>
                <a:cubicBezTo>
                  <a:pt x="6" y="1"/>
                  <a:pt x="6" y="1"/>
                  <a:pt x="6" y="2"/>
                </a:cubicBezTo>
                <a:cubicBezTo>
                  <a:pt x="5" y="2"/>
                  <a:pt x="5" y="2"/>
                  <a:pt x="5" y="2"/>
                </a:cubicBezTo>
                <a:close/>
              </a:path>
            </a:pathLst>
          </a:custGeom>
          <a:solidFill>
            <a:schemeClr val="tx1">
              <a:lumMod val="75000"/>
              <a:lumOff val="25000"/>
            </a:schemeClr>
          </a:solidFill>
          <a:ln>
            <a:noFill/>
          </a:ln>
        </p:spPr>
        <p:txBody>
          <a:bodyPr vert="horz" wrap="square" lIns="243778" tIns="121888" rIns="243778" bIns="121888" numCol="1" anchor="t" anchorCtr="0" compatLnSpc="1">
            <a:prstTxWarp prst="textNoShape">
              <a:avLst/>
            </a:prstTxWarp>
          </a:bodyPr>
          <a:lstStyle/>
          <a:p>
            <a:endParaRPr lang="en-US" sz="3732"/>
          </a:p>
        </p:txBody>
      </p:sp>
      <p:sp>
        <p:nvSpPr>
          <p:cNvPr id="255" name="Freeform 281"/>
          <p:cNvSpPr>
            <a:spLocks/>
          </p:cNvSpPr>
          <p:nvPr/>
        </p:nvSpPr>
        <p:spPr bwMode="auto">
          <a:xfrm>
            <a:off x="18754484" y="5490148"/>
            <a:ext cx="115826" cy="39816"/>
          </a:xfrm>
          <a:custGeom>
            <a:avLst/>
            <a:gdLst>
              <a:gd name="T0" fmla="*/ 5 w 6"/>
              <a:gd name="T1" fmla="*/ 2 h 2"/>
              <a:gd name="T2" fmla="*/ 1 w 6"/>
              <a:gd name="T3" fmla="*/ 2 h 2"/>
              <a:gd name="T4" fmla="*/ 0 w 6"/>
              <a:gd name="T5" fmla="*/ 2 h 2"/>
              <a:gd name="T6" fmla="*/ 0 w 6"/>
              <a:gd name="T7" fmla="*/ 1 h 2"/>
              <a:gd name="T8" fmla="*/ 0 w 6"/>
              <a:gd name="T9" fmla="*/ 0 h 2"/>
              <a:gd name="T10" fmla="*/ 6 w 6"/>
              <a:gd name="T11" fmla="*/ 0 h 2"/>
              <a:gd name="T12" fmla="*/ 6 w 6"/>
              <a:gd name="T13" fmla="*/ 1 h 2"/>
              <a:gd name="T14" fmla="*/ 6 w 6"/>
              <a:gd name="T15" fmla="*/ 2 h 2"/>
              <a:gd name="T16" fmla="*/ 5 w 6"/>
              <a:gd name="T17"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
                <a:moveTo>
                  <a:pt x="5" y="2"/>
                </a:moveTo>
                <a:cubicBezTo>
                  <a:pt x="1" y="2"/>
                  <a:pt x="1" y="2"/>
                  <a:pt x="1" y="2"/>
                </a:cubicBezTo>
                <a:cubicBezTo>
                  <a:pt x="1" y="2"/>
                  <a:pt x="1" y="2"/>
                  <a:pt x="0" y="2"/>
                </a:cubicBezTo>
                <a:cubicBezTo>
                  <a:pt x="0" y="1"/>
                  <a:pt x="0" y="1"/>
                  <a:pt x="0" y="1"/>
                </a:cubicBezTo>
                <a:cubicBezTo>
                  <a:pt x="0" y="0"/>
                  <a:pt x="0" y="0"/>
                  <a:pt x="0" y="0"/>
                </a:cubicBezTo>
                <a:cubicBezTo>
                  <a:pt x="6" y="0"/>
                  <a:pt x="6" y="0"/>
                  <a:pt x="6" y="0"/>
                </a:cubicBezTo>
                <a:cubicBezTo>
                  <a:pt x="6" y="1"/>
                  <a:pt x="6" y="1"/>
                  <a:pt x="6" y="1"/>
                </a:cubicBezTo>
                <a:cubicBezTo>
                  <a:pt x="6" y="1"/>
                  <a:pt x="6" y="1"/>
                  <a:pt x="6" y="2"/>
                </a:cubicBezTo>
                <a:cubicBezTo>
                  <a:pt x="6" y="2"/>
                  <a:pt x="5" y="2"/>
                  <a:pt x="5" y="2"/>
                </a:cubicBezTo>
                <a:close/>
              </a:path>
            </a:pathLst>
          </a:custGeom>
          <a:solidFill>
            <a:schemeClr val="tx1">
              <a:lumMod val="75000"/>
              <a:lumOff val="25000"/>
            </a:schemeClr>
          </a:solidFill>
          <a:ln>
            <a:noFill/>
          </a:ln>
        </p:spPr>
        <p:txBody>
          <a:bodyPr vert="horz" wrap="square" lIns="243778" tIns="121888" rIns="243778" bIns="121888" numCol="1" anchor="t" anchorCtr="0" compatLnSpc="1">
            <a:prstTxWarp prst="textNoShape">
              <a:avLst/>
            </a:prstTxWarp>
          </a:bodyPr>
          <a:lstStyle/>
          <a:p>
            <a:endParaRPr lang="en-US" sz="3732"/>
          </a:p>
        </p:txBody>
      </p:sp>
      <p:sp>
        <p:nvSpPr>
          <p:cNvPr id="256" name="Rectangle 282"/>
          <p:cNvSpPr>
            <a:spLocks noChangeArrowheads="1"/>
          </p:cNvSpPr>
          <p:nvPr/>
        </p:nvSpPr>
        <p:spPr bwMode="auto">
          <a:xfrm>
            <a:off x="19098344" y="5048562"/>
            <a:ext cx="97730" cy="18100"/>
          </a:xfrm>
          <a:prstGeom prst="rect">
            <a:avLst/>
          </a:prstGeom>
          <a:solidFill>
            <a:schemeClr val="tx1">
              <a:lumMod val="75000"/>
              <a:lumOff val="25000"/>
            </a:schemeClr>
          </a:solidFill>
          <a:ln>
            <a:noFill/>
          </a:ln>
        </p:spPr>
        <p:txBody>
          <a:bodyPr vert="horz" wrap="square" lIns="243778" tIns="121888" rIns="243778" bIns="121888" numCol="1" anchor="t" anchorCtr="0" compatLnSpc="1">
            <a:prstTxWarp prst="textNoShape">
              <a:avLst/>
            </a:prstTxWarp>
          </a:bodyPr>
          <a:lstStyle/>
          <a:p>
            <a:endParaRPr lang="en-US" sz="3732"/>
          </a:p>
        </p:txBody>
      </p:sp>
      <p:sp>
        <p:nvSpPr>
          <p:cNvPr id="257" name="Freeform 283"/>
          <p:cNvSpPr>
            <a:spLocks noEditPoints="1"/>
          </p:cNvSpPr>
          <p:nvPr/>
        </p:nvSpPr>
        <p:spPr bwMode="auto">
          <a:xfrm>
            <a:off x="2535244" y="6199581"/>
            <a:ext cx="673238" cy="709434"/>
          </a:xfrm>
          <a:custGeom>
            <a:avLst/>
            <a:gdLst>
              <a:gd name="T0" fmla="*/ 19 w 35"/>
              <a:gd name="T1" fmla="*/ 32 h 37"/>
              <a:gd name="T2" fmla="*/ 20 w 35"/>
              <a:gd name="T3" fmla="*/ 24 h 37"/>
              <a:gd name="T4" fmla="*/ 24 w 35"/>
              <a:gd name="T5" fmla="*/ 13 h 37"/>
              <a:gd name="T6" fmla="*/ 15 w 35"/>
              <a:gd name="T7" fmla="*/ 12 h 37"/>
              <a:gd name="T8" fmla="*/ 18 w 35"/>
              <a:gd name="T9" fmla="*/ 15 h 37"/>
              <a:gd name="T10" fmla="*/ 18 w 35"/>
              <a:gd name="T11" fmla="*/ 16 h 37"/>
              <a:gd name="T12" fmla="*/ 11 w 35"/>
              <a:gd name="T13" fmla="*/ 16 h 37"/>
              <a:gd name="T14" fmla="*/ 3 w 35"/>
              <a:gd name="T15" fmla="*/ 16 h 37"/>
              <a:gd name="T16" fmla="*/ 1 w 35"/>
              <a:gd name="T17" fmla="*/ 16 h 37"/>
              <a:gd name="T18" fmla="*/ 7 w 35"/>
              <a:gd name="T19" fmla="*/ 0 h 37"/>
              <a:gd name="T20" fmla="*/ 7 w 35"/>
              <a:gd name="T21" fmla="*/ 0 h 37"/>
              <a:gd name="T22" fmla="*/ 10 w 35"/>
              <a:gd name="T23" fmla="*/ 5 h 37"/>
              <a:gd name="T24" fmla="*/ 30 w 35"/>
              <a:gd name="T25" fmla="*/ 9 h 37"/>
              <a:gd name="T26" fmla="*/ 9 w 35"/>
              <a:gd name="T27" fmla="*/ 27 h 37"/>
              <a:gd name="T28" fmla="*/ 6 w 35"/>
              <a:gd name="T29" fmla="*/ 25 h 37"/>
              <a:gd name="T30" fmla="*/ 5 w 35"/>
              <a:gd name="T31" fmla="*/ 25 h 37"/>
              <a:gd name="T32" fmla="*/ 5 w 35"/>
              <a:gd name="T33" fmla="*/ 26 h 37"/>
              <a:gd name="T34" fmla="*/ 8 w 35"/>
              <a:gd name="T35" fmla="*/ 28 h 37"/>
              <a:gd name="T36" fmla="*/ 8 w 35"/>
              <a:gd name="T37" fmla="*/ 29 h 37"/>
              <a:gd name="T38" fmla="*/ 8 w 35"/>
              <a:gd name="T39" fmla="*/ 29 h 37"/>
              <a:gd name="T40" fmla="*/ 7 w 35"/>
              <a:gd name="T41" fmla="*/ 34 h 37"/>
              <a:gd name="T42" fmla="*/ 7 w 35"/>
              <a:gd name="T43" fmla="*/ 34 h 37"/>
              <a:gd name="T44" fmla="*/ 9 w 35"/>
              <a:gd name="T45" fmla="*/ 29 h 37"/>
              <a:gd name="T46" fmla="*/ 10 w 35"/>
              <a:gd name="T47" fmla="*/ 28 h 37"/>
              <a:gd name="T48" fmla="*/ 10 w 35"/>
              <a:gd name="T49" fmla="*/ 28 h 37"/>
              <a:gd name="T50" fmla="*/ 14 w 35"/>
              <a:gd name="T51" fmla="*/ 24 h 37"/>
              <a:gd name="T52" fmla="*/ 13 w 35"/>
              <a:gd name="T53" fmla="*/ 23 h 37"/>
              <a:gd name="T54" fmla="*/ 9 w 35"/>
              <a:gd name="T55" fmla="*/ 27 h 37"/>
              <a:gd name="T56" fmla="*/ 9 w 35"/>
              <a:gd name="T57" fmla="*/ 26 h 37"/>
              <a:gd name="T58" fmla="*/ 9 w 35"/>
              <a:gd name="T59" fmla="*/ 27 h 37"/>
              <a:gd name="T60" fmla="*/ 12 w 35"/>
              <a:gd name="T61" fmla="*/ 21 h 37"/>
              <a:gd name="T62" fmla="*/ 6 w 35"/>
              <a:gd name="T63" fmla="*/ 21 h 37"/>
              <a:gd name="T64" fmla="*/ 2 w 35"/>
              <a:gd name="T65" fmla="*/ 25 h 37"/>
              <a:gd name="T66" fmla="*/ 2 w 35"/>
              <a:gd name="T67" fmla="*/ 30 h 37"/>
              <a:gd name="T68" fmla="*/ 6 w 35"/>
              <a:gd name="T69" fmla="*/ 34 h 37"/>
              <a:gd name="T70" fmla="*/ 12 w 35"/>
              <a:gd name="T71" fmla="*/ 34 h 37"/>
              <a:gd name="T72" fmla="*/ 15 w 35"/>
              <a:gd name="T73" fmla="*/ 30 h 37"/>
              <a:gd name="T74" fmla="*/ 15 w 35"/>
              <a:gd name="T75" fmla="*/ 25 h 37"/>
              <a:gd name="T76" fmla="*/ 2 w 35"/>
              <a:gd name="T77" fmla="*/ 21 h 37"/>
              <a:gd name="T78" fmla="*/ 2 w 35"/>
              <a:gd name="T79" fmla="*/ 34 h 37"/>
              <a:gd name="T80" fmla="*/ 15 w 35"/>
              <a:gd name="T81" fmla="*/ 34 h 37"/>
              <a:gd name="T82" fmla="*/ 15 w 35"/>
              <a:gd name="T83" fmla="*/ 21 h 37"/>
              <a:gd name="T84" fmla="*/ 2 w 35"/>
              <a:gd name="T85" fmla="*/ 21 h 37"/>
              <a:gd name="T86" fmla="*/ 3 w 35"/>
              <a:gd name="T87" fmla="*/ 27 h 37"/>
              <a:gd name="T88" fmla="*/ 3 w 35"/>
              <a:gd name="T89" fmla="*/ 28 h 37"/>
              <a:gd name="T90" fmla="*/ 5 w 35"/>
              <a:gd name="T91" fmla="*/ 28 h 37"/>
              <a:gd name="T92" fmla="*/ 13 w 35"/>
              <a:gd name="T93" fmla="*/ 28 h 37"/>
              <a:gd name="T94" fmla="*/ 15 w 35"/>
              <a:gd name="T95" fmla="*/ 28 h 37"/>
              <a:gd name="T96" fmla="*/ 13 w 35"/>
              <a:gd name="T97" fmla="*/ 27 h 37"/>
              <a:gd name="T98" fmla="*/ 13 w 35"/>
              <a:gd name="T99" fmla="*/ 28 h 37"/>
              <a:gd name="T100" fmla="*/ 8 w 35"/>
              <a:gd name="T101" fmla="*/ 34 h 37"/>
              <a:gd name="T102" fmla="*/ 9 w 35"/>
              <a:gd name="T103" fmla="*/ 34 h 37"/>
              <a:gd name="T104" fmla="*/ 9 w 35"/>
              <a:gd name="T105" fmla="*/ 31 h 37"/>
              <a:gd name="T106" fmla="*/ 9 w 35"/>
              <a:gd name="T107" fmla="*/ 24 h 37"/>
              <a:gd name="T108" fmla="*/ 9 w 35"/>
              <a:gd name="T109" fmla="*/ 21 h 37"/>
              <a:gd name="T110" fmla="*/ 8 w 35"/>
              <a:gd name="T111" fmla="*/ 24 h 37"/>
              <a:gd name="T112" fmla="*/ 9 w 35"/>
              <a:gd name="T113" fmla="*/ 24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5" h="37">
                <a:moveTo>
                  <a:pt x="27" y="30"/>
                </a:moveTo>
                <a:cubicBezTo>
                  <a:pt x="25" y="31"/>
                  <a:pt x="22" y="32"/>
                  <a:pt x="19" y="32"/>
                </a:cubicBezTo>
                <a:cubicBezTo>
                  <a:pt x="20" y="31"/>
                  <a:pt x="20" y="29"/>
                  <a:pt x="20" y="28"/>
                </a:cubicBezTo>
                <a:cubicBezTo>
                  <a:pt x="20" y="26"/>
                  <a:pt x="20" y="25"/>
                  <a:pt x="20" y="24"/>
                </a:cubicBezTo>
                <a:cubicBezTo>
                  <a:pt x="21" y="24"/>
                  <a:pt x="21" y="23"/>
                  <a:pt x="22" y="23"/>
                </a:cubicBezTo>
                <a:cubicBezTo>
                  <a:pt x="25" y="21"/>
                  <a:pt x="26" y="16"/>
                  <a:pt x="24" y="13"/>
                </a:cubicBezTo>
                <a:cubicBezTo>
                  <a:pt x="22" y="11"/>
                  <a:pt x="18" y="10"/>
                  <a:pt x="15" y="11"/>
                </a:cubicBezTo>
                <a:cubicBezTo>
                  <a:pt x="15" y="11"/>
                  <a:pt x="15" y="11"/>
                  <a:pt x="15" y="12"/>
                </a:cubicBezTo>
                <a:cubicBezTo>
                  <a:pt x="14" y="12"/>
                  <a:pt x="15" y="12"/>
                  <a:pt x="15" y="12"/>
                </a:cubicBezTo>
                <a:cubicBezTo>
                  <a:pt x="18" y="15"/>
                  <a:pt x="18" y="15"/>
                  <a:pt x="18" y="15"/>
                </a:cubicBezTo>
                <a:cubicBezTo>
                  <a:pt x="18" y="15"/>
                  <a:pt x="18" y="16"/>
                  <a:pt x="18" y="16"/>
                </a:cubicBezTo>
                <a:cubicBezTo>
                  <a:pt x="18" y="16"/>
                  <a:pt x="18" y="16"/>
                  <a:pt x="18" y="16"/>
                </a:cubicBezTo>
                <a:cubicBezTo>
                  <a:pt x="11" y="16"/>
                  <a:pt x="11" y="16"/>
                  <a:pt x="11" y="16"/>
                </a:cubicBezTo>
                <a:cubicBezTo>
                  <a:pt x="11" y="16"/>
                  <a:pt x="11" y="16"/>
                  <a:pt x="11" y="16"/>
                </a:cubicBezTo>
                <a:cubicBezTo>
                  <a:pt x="3" y="16"/>
                  <a:pt x="3" y="16"/>
                  <a:pt x="3" y="16"/>
                </a:cubicBezTo>
                <a:cubicBezTo>
                  <a:pt x="3" y="16"/>
                  <a:pt x="3" y="16"/>
                  <a:pt x="3" y="16"/>
                </a:cubicBezTo>
                <a:cubicBezTo>
                  <a:pt x="2" y="16"/>
                  <a:pt x="2" y="16"/>
                  <a:pt x="2" y="16"/>
                </a:cubicBezTo>
                <a:cubicBezTo>
                  <a:pt x="1" y="16"/>
                  <a:pt x="1" y="16"/>
                  <a:pt x="1" y="16"/>
                </a:cubicBezTo>
                <a:cubicBezTo>
                  <a:pt x="1" y="16"/>
                  <a:pt x="1" y="16"/>
                  <a:pt x="1" y="16"/>
                </a:cubicBezTo>
                <a:cubicBezTo>
                  <a:pt x="7" y="0"/>
                  <a:pt x="7" y="0"/>
                  <a:pt x="7" y="0"/>
                </a:cubicBezTo>
                <a:cubicBezTo>
                  <a:pt x="7" y="0"/>
                  <a:pt x="7" y="0"/>
                  <a:pt x="7" y="0"/>
                </a:cubicBezTo>
                <a:cubicBezTo>
                  <a:pt x="7" y="0"/>
                  <a:pt x="7" y="0"/>
                  <a:pt x="7" y="0"/>
                </a:cubicBezTo>
                <a:cubicBezTo>
                  <a:pt x="9" y="4"/>
                  <a:pt x="9" y="4"/>
                  <a:pt x="9" y="4"/>
                </a:cubicBezTo>
                <a:cubicBezTo>
                  <a:pt x="9" y="5"/>
                  <a:pt x="9" y="5"/>
                  <a:pt x="10" y="5"/>
                </a:cubicBezTo>
                <a:cubicBezTo>
                  <a:pt x="10" y="5"/>
                  <a:pt x="10" y="5"/>
                  <a:pt x="10" y="5"/>
                </a:cubicBezTo>
                <a:cubicBezTo>
                  <a:pt x="17" y="0"/>
                  <a:pt x="26" y="2"/>
                  <a:pt x="30" y="9"/>
                </a:cubicBezTo>
                <a:cubicBezTo>
                  <a:pt x="35" y="15"/>
                  <a:pt x="34" y="25"/>
                  <a:pt x="27" y="30"/>
                </a:cubicBezTo>
                <a:close/>
                <a:moveTo>
                  <a:pt x="9" y="27"/>
                </a:moveTo>
                <a:cubicBezTo>
                  <a:pt x="9" y="27"/>
                  <a:pt x="9" y="27"/>
                  <a:pt x="9" y="27"/>
                </a:cubicBezTo>
                <a:cubicBezTo>
                  <a:pt x="6" y="25"/>
                  <a:pt x="6" y="25"/>
                  <a:pt x="6" y="25"/>
                </a:cubicBezTo>
                <a:cubicBezTo>
                  <a:pt x="6" y="25"/>
                  <a:pt x="5" y="25"/>
                  <a:pt x="5" y="25"/>
                </a:cubicBezTo>
                <a:cubicBezTo>
                  <a:pt x="5" y="25"/>
                  <a:pt x="5" y="25"/>
                  <a:pt x="5" y="25"/>
                </a:cubicBezTo>
                <a:cubicBezTo>
                  <a:pt x="5" y="25"/>
                  <a:pt x="5" y="25"/>
                  <a:pt x="5" y="25"/>
                </a:cubicBezTo>
                <a:cubicBezTo>
                  <a:pt x="5" y="25"/>
                  <a:pt x="5" y="26"/>
                  <a:pt x="5" y="26"/>
                </a:cubicBezTo>
                <a:cubicBezTo>
                  <a:pt x="8" y="28"/>
                  <a:pt x="8" y="28"/>
                  <a:pt x="8" y="28"/>
                </a:cubicBezTo>
                <a:cubicBezTo>
                  <a:pt x="8" y="28"/>
                  <a:pt x="8" y="28"/>
                  <a:pt x="8" y="28"/>
                </a:cubicBezTo>
                <a:cubicBezTo>
                  <a:pt x="8" y="28"/>
                  <a:pt x="8" y="29"/>
                  <a:pt x="8" y="29"/>
                </a:cubicBezTo>
                <a:cubicBezTo>
                  <a:pt x="8" y="29"/>
                  <a:pt x="8" y="29"/>
                  <a:pt x="8" y="29"/>
                </a:cubicBezTo>
                <a:cubicBezTo>
                  <a:pt x="8" y="29"/>
                  <a:pt x="8" y="29"/>
                  <a:pt x="8" y="29"/>
                </a:cubicBezTo>
                <a:cubicBezTo>
                  <a:pt x="8" y="29"/>
                  <a:pt x="8" y="29"/>
                  <a:pt x="8" y="29"/>
                </a:cubicBezTo>
                <a:cubicBezTo>
                  <a:pt x="7" y="33"/>
                  <a:pt x="7" y="33"/>
                  <a:pt x="7" y="33"/>
                </a:cubicBezTo>
                <a:cubicBezTo>
                  <a:pt x="7" y="33"/>
                  <a:pt x="7" y="34"/>
                  <a:pt x="7" y="34"/>
                </a:cubicBezTo>
                <a:cubicBezTo>
                  <a:pt x="7" y="34"/>
                  <a:pt x="7" y="34"/>
                  <a:pt x="7" y="34"/>
                </a:cubicBezTo>
                <a:cubicBezTo>
                  <a:pt x="7" y="34"/>
                  <a:pt x="7" y="34"/>
                  <a:pt x="7" y="34"/>
                </a:cubicBezTo>
                <a:cubicBezTo>
                  <a:pt x="9" y="28"/>
                  <a:pt x="9" y="28"/>
                  <a:pt x="9" y="28"/>
                </a:cubicBezTo>
                <a:cubicBezTo>
                  <a:pt x="9" y="29"/>
                  <a:pt x="9" y="29"/>
                  <a:pt x="9" y="29"/>
                </a:cubicBezTo>
                <a:cubicBezTo>
                  <a:pt x="10" y="29"/>
                  <a:pt x="10" y="29"/>
                  <a:pt x="10" y="29"/>
                </a:cubicBezTo>
                <a:cubicBezTo>
                  <a:pt x="10" y="29"/>
                  <a:pt x="10" y="29"/>
                  <a:pt x="10" y="28"/>
                </a:cubicBezTo>
                <a:cubicBezTo>
                  <a:pt x="10" y="28"/>
                  <a:pt x="10" y="28"/>
                  <a:pt x="10" y="28"/>
                </a:cubicBezTo>
                <a:cubicBezTo>
                  <a:pt x="10" y="28"/>
                  <a:pt x="10" y="28"/>
                  <a:pt x="10" y="28"/>
                </a:cubicBezTo>
                <a:cubicBezTo>
                  <a:pt x="13" y="24"/>
                  <a:pt x="13" y="24"/>
                  <a:pt x="13" y="24"/>
                </a:cubicBezTo>
                <a:cubicBezTo>
                  <a:pt x="13" y="24"/>
                  <a:pt x="14" y="24"/>
                  <a:pt x="14" y="24"/>
                </a:cubicBezTo>
                <a:cubicBezTo>
                  <a:pt x="14" y="23"/>
                  <a:pt x="13" y="23"/>
                  <a:pt x="13" y="23"/>
                </a:cubicBezTo>
                <a:cubicBezTo>
                  <a:pt x="13" y="23"/>
                  <a:pt x="13" y="23"/>
                  <a:pt x="13" y="23"/>
                </a:cubicBezTo>
                <a:cubicBezTo>
                  <a:pt x="13" y="23"/>
                  <a:pt x="13" y="23"/>
                  <a:pt x="13" y="23"/>
                </a:cubicBezTo>
                <a:cubicBezTo>
                  <a:pt x="9" y="27"/>
                  <a:pt x="9" y="27"/>
                  <a:pt x="9" y="27"/>
                </a:cubicBezTo>
                <a:cubicBezTo>
                  <a:pt x="9" y="27"/>
                  <a:pt x="9" y="27"/>
                  <a:pt x="9" y="27"/>
                </a:cubicBezTo>
                <a:cubicBezTo>
                  <a:pt x="9" y="27"/>
                  <a:pt x="9" y="27"/>
                  <a:pt x="9" y="26"/>
                </a:cubicBezTo>
                <a:cubicBezTo>
                  <a:pt x="9" y="26"/>
                  <a:pt x="9" y="26"/>
                  <a:pt x="9" y="26"/>
                </a:cubicBezTo>
                <a:cubicBezTo>
                  <a:pt x="9" y="27"/>
                  <a:pt x="9" y="27"/>
                  <a:pt x="9" y="27"/>
                </a:cubicBezTo>
                <a:close/>
                <a:moveTo>
                  <a:pt x="14" y="23"/>
                </a:moveTo>
                <a:cubicBezTo>
                  <a:pt x="13" y="22"/>
                  <a:pt x="12" y="22"/>
                  <a:pt x="12" y="21"/>
                </a:cubicBezTo>
                <a:cubicBezTo>
                  <a:pt x="11" y="21"/>
                  <a:pt x="10" y="21"/>
                  <a:pt x="9" y="21"/>
                </a:cubicBezTo>
                <a:cubicBezTo>
                  <a:pt x="8" y="21"/>
                  <a:pt x="7" y="21"/>
                  <a:pt x="6" y="21"/>
                </a:cubicBezTo>
                <a:cubicBezTo>
                  <a:pt x="5" y="22"/>
                  <a:pt x="5" y="22"/>
                  <a:pt x="4" y="23"/>
                </a:cubicBezTo>
                <a:cubicBezTo>
                  <a:pt x="3" y="23"/>
                  <a:pt x="3" y="24"/>
                  <a:pt x="2" y="25"/>
                </a:cubicBezTo>
                <a:cubicBezTo>
                  <a:pt x="2" y="26"/>
                  <a:pt x="2" y="27"/>
                  <a:pt x="2" y="28"/>
                </a:cubicBezTo>
                <a:cubicBezTo>
                  <a:pt x="2" y="29"/>
                  <a:pt x="2" y="30"/>
                  <a:pt x="2" y="30"/>
                </a:cubicBezTo>
                <a:cubicBezTo>
                  <a:pt x="3" y="31"/>
                  <a:pt x="3" y="32"/>
                  <a:pt x="4" y="33"/>
                </a:cubicBezTo>
                <a:cubicBezTo>
                  <a:pt x="5" y="33"/>
                  <a:pt x="5" y="34"/>
                  <a:pt x="6" y="34"/>
                </a:cubicBezTo>
                <a:cubicBezTo>
                  <a:pt x="7" y="35"/>
                  <a:pt x="8" y="35"/>
                  <a:pt x="9" y="35"/>
                </a:cubicBezTo>
                <a:cubicBezTo>
                  <a:pt x="10" y="35"/>
                  <a:pt x="11" y="35"/>
                  <a:pt x="12" y="34"/>
                </a:cubicBezTo>
                <a:cubicBezTo>
                  <a:pt x="12" y="34"/>
                  <a:pt x="13" y="33"/>
                  <a:pt x="14" y="33"/>
                </a:cubicBezTo>
                <a:cubicBezTo>
                  <a:pt x="14" y="32"/>
                  <a:pt x="15" y="31"/>
                  <a:pt x="15" y="30"/>
                </a:cubicBezTo>
                <a:cubicBezTo>
                  <a:pt x="16" y="30"/>
                  <a:pt x="16" y="29"/>
                  <a:pt x="16" y="28"/>
                </a:cubicBezTo>
                <a:cubicBezTo>
                  <a:pt x="16" y="27"/>
                  <a:pt x="16" y="26"/>
                  <a:pt x="15" y="25"/>
                </a:cubicBezTo>
                <a:cubicBezTo>
                  <a:pt x="15" y="24"/>
                  <a:pt x="14" y="23"/>
                  <a:pt x="14" y="23"/>
                </a:cubicBezTo>
                <a:close/>
                <a:moveTo>
                  <a:pt x="2" y="21"/>
                </a:moveTo>
                <a:cubicBezTo>
                  <a:pt x="1" y="23"/>
                  <a:pt x="0" y="25"/>
                  <a:pt x="0" y="28"/>
                </a:cubicBezTo>
                <a:cubicBezTo>
                  <a:pt x="0" y="30"/>
                  <a:pt x="1" y="33"/>
                  <a:pt x="2" y="34"/>
                </a:cubicBezTo>
                <a:cubicBezTo>
                  <a:pt x="4" y="36"/>
                  <a:pt x="6" y="37"/>
                  <a:pt x="9" y="37"/>
                </a:cubicBezTo>
                <a:cubicBezTo>
                  <a:pt x="11" y="37"/>
                  <a:pt x="14" y="36"/>
                  <a:pt x="15" y="34"/>
                </a:cubicBezTo>
                <a:cubicBezTo>
                  <a:pt x="17" y="33"/>
                  <a:pt x="18" y="30"/>
                  <a:pt x="18" y="28"/>
                </a:cubicBezTo>
                <a:cubicBezTo>
                  <a:pt x="18" y="25"/>
                  <a:pt x="17" y="23"/>
                  <a:pt x="15" y="21"/>
                </a:cubicBezTo>
                <a:cubicBezTo>
                  <a:pt x="14" y="20"/>
                  <a:pt x="11" y="19"/>
                  <a:pt x="9" y="19"/>
                </a:cubicBezTo>
                <a:cubicBezTo>
                  <a:pt x="6" y="19"/>
                  <a:pt x="4" y="20"/>
                  <a:pt x="2" y="21"/>
                </a:cubicBezTo>
                <a:close/>
                <a:moveTo>
                  <a:pt x="5" y="27"/>
                </a:moveTo>
                <a:cubicBezTo>
                  <a:pt x="3" y="27"/>
                  <a:pt x="3" y="27"/>
                  <a:pt x="3" y="27"/>
                </a:cubicBezTo>
                <a:cubicBezTo>
                  <a:pt x="3" y="27"/>
                  <a:pt x="2" y="28"/>
                  <a:pt x="2" y="28"/>
                </a:cubicBezTo>
                <a:cubicBezTo>
                  <a:pt x="2" y="28"/>
                  <a:pt x="3" y="28"/>
                  <a:pt x="3" y="28"/>
                </a:cubicBezTo>
                <a:cubicBezTo>
                  <a:pt x="5" y="28"/>
                  <a:pt x="5" y="28"/>
                  <a:pt x="5" y="28"/>
                </a:cubicBezTo>
                <a:cubicBezTo>
                  <a:pt x="5" y="28"/>
                  <a:pt x="5" y="28"/>
                  <a:pt x="5" y="28"/>
                </a:cubicBezTo>
                <a:cubicBezTo>
                  <a:pt x="5" y="28"/>
                  <a:pt x="5" y="27"/>
                  <a:pt x="5" y="27"/>
                </a:cubicBezTo>
                <a:close/>
                <a:moveTo>
                  <a:pt x="13" y="28"/>
                </a:moveTo>
                <a:cubicBezTo>
                  <a:pt x="15" y="28"/>
                  <a:pt x="15" y="28"/>
                  <a:pt x="15" y="28"/>
                </a:cubicBezTo>
                <a:cubicBezTo>
                  <a:pt x="15" y="28"/>
                  <a:pt x="15" y="28"/>
                  <a:pt x="15" y="28"/>
                </a:cubicBezTo>
                <a:cubicBezTo>
                  <a:pt x="15" y="28"/>
                  <a:pt x="15" y="27"/>
                  <a:pt x="15" y="27"/>
                </a:cubicBezTo>
                <a:cubicBezTo>
                  <a:pt x="13" y="27"/>
                  <a:pt x="13" y="27"/>
                  <a:pt x="13" y="27"/>
                </a:cubicBezTo>
                <a:cubicBezTo>
                  <a:pt x="13" y="27"/>
                  <a:pt x="12" y="28"/>
                  <a:pt x="12" y="28"/>
                </a:cubicBezTo>
                <a:cubicBezTo>
                  <a:pt x="12" y="28"/>
                  <a:pt x="13" y="28"/>
                  <a:pt x="13" y="28"/>
                </a:cubicBezTo>
                <a:close/>
                <a:moveTo>
                  <a:pt x="8" y="32"/>
                </a:moveTo>
                <a:cubicBezTo>
                  <a:pt x="8" y="34"/>
                  <a:pt x="8" y="34"/>
                  <a:pt x="8" y="34"/>
                </a:cubicBezTo>
                <a:cubicBezTo>
                  <a:pt x="8" y="34"/>
                  <a:pt x="9" y="34"/>
                  <a:pt x="9" y="34"/>
                </a:cubicBezTo>
                <a:cubicBezTo>
                  <a:pt x="9" y="34"/>
                  <a:pt x="9" y="34"/>
                  <a:pt x="9" y="34"/>
                </a:cubicBezTo>
                <a:cubicBezTo>
                  <a:pt x="9" y="32"/>
                  <a:pt x="9" y="32"/>
                  <a:pt x="9" y="32"/>
                </a:cubicBezTo>
                <a:cubicBezTo>
                  <a:pt x="9" y="32"/>
                  <a:pt x="9" y="31"/>
                  <a:pt x="9" y="31"/>
                </a:cubicBezTo>
                <a:cubicBezTo>
                  <a:pt x="9" y="31"/>
                  <a:pt x="8" y="32"/>
                  <a:pt x="8" y="32"/>
                </a:cubicBezTo>
                <a:close/>
                <a:moveTo>
                  <a:pt x="9" y="24"/>
                </a:moveTo>
                <a:cubicBezTo>
                  <a:pt x="9" y="22"/>
                  <a:pt x="9" y="22"/>
                  <a:pt x="9" y="22"/>
                </a:cubicBezTo>
                <a:cubicBezTo>
                  <a:pt x="9" y="22"/>
                  <a:pt x="9" y="21"/>
                  <a:pt x="9" y="21"/>
                </a:cubicBezTo>
                <a:cubicBezTo>
                  <a:pt x="9" y="21"/>
                  <a:pt x="8" y="22"/>
                  <a:pt x="8" y="22"/>
                </a:cubicBezTo>
                <a:cubicBezTo>
                  <a:pt x="8" y="24"/>
                  <a:pt x="8" y="24"/>
                  <a:pt x="8" y="24"/>
                </a:cubicBezTo>
                <a:cubicBezTo>
                  <a:pt x="8" y="24"/>
                  <a:pt x="9" y="24"/>
                  <a:pt x="9" y="24"/>
                </a:cubicBezTo>
                <a:cubicBezTo>
                  <a:pt x="9" y="24"/>
                  <a:pt x="9" y="24"/>
                  <a:pt x="9" y="24"/>
                </a:cubicBezTo>
                <a:close/>
              </a:path>
            </a:pathLst>
          </a:custGeom>
          <a:solidFill>
            <a:schemeClr val="tx1">
              <a:lumMod val="75000"/>
              <a:lumOff val="25000"/>
            </a:schemeClr>
          </a:solidFill>
          <a:ln>
            <a:noFill/>
          </a:ln>
        </p:spPr>
        <p:txBody>
          <a:bodyPr vert="horz" wrap="square" lIns="243778" tIns="121888" rIns="243778" bIns="121888" numCol="1" anchor="t" anchorCtr="0" compatLnSpc="1">
            <a:prstTxWarp prst="textNoShape">
              <a:avLst/>
            </a:prstTxWarp>
          </a:bodyPr>
          <a:lstStyle/>
          <a:p>
            <a:endParaRPr lang="en-US" sz="3732"/>
          </a:p>
        </p:txBody>
      </p:sp>
    </p:spTree>
    <p:extLst>
      <p:ext uri="{BB962C8B-B14F-4D97-AF65-F5344CB8AC3E}">
        <p14:creationId xmlns:p14="http://schemas.microsoft.com/office/powerpoint/2010/main" val="14594885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0"/>
          </p:nvPr>
        </p:nvSpPr>
        <p:spPr/>
      </p:sp>
      <p:sp>
        <p:nvSpPr>
          <p:cNvPr id="3" name="TextBox 2"/>
          <p:cNvSpPr txBox="1"/>
          <p:nvPr/>
        </p:nvSpPr>
        <p:spPr>
          <a:xfrm flipH="1">
            <a:off x="9243670" y="2764465"/>
            <a:ext cx="12021445" cy="3970318"/>
          </a:xfrm>
          <a:prstGeom prst="rect">
            <a:avLst/>
          </a:prstGeom>
          <a:noFill/>
        </p:spPr>
        <p:txBody>
          <a:bodyPr wrap="square" rtlCol="0">
            <a:spAutoFit/>
          </a:bodyPr>
          <a:lstStyle/>
          <a:p>
            <a:r>
              <a:rPr lang="ko-KR" altLang="en-US" dirty="0"/>
              <a:t>대강의 순서</a:t>
            </a:r>
            <a:endParaRPr lang="en-US" altLang="ko-KR" dirty="0"/>
          </a:p>
          <a:p>
            <a:r>
              <a:rPr lang="ko-KR" altLang="en-US" dirty="0"/>
              <a:t>뉴욕시에 나무가 얼마나 있을까</a:t>
            </a:r>
            <a:endParaRPr lang="en-US" altLang="ko-KR" dirty="0"/>
          </a:p>
          <a:p>
            <a:r>
              <a:rPr lang="ko-KR" altLang="en-US" dirty="0"/>
              <a:t>구역별 나무 밀도</a:t>
            </a:r>
            <a:endParaRPr lang="en-US" altLang="ko-KR" dirty="0"/>
          </a:p>
          <a:p>
            <a:r>
              <a:rPr lang="ko-KR" altLang="en-US" dirty="0"/>
              <a:t>나무 종류</a:t>
            </a:r>
            <a:endParaRPr lang="en-US" altLang="ko-KR" dirty="0"/>
          </a:p>
          <a:p>
            <a:r>
              <a:rPr lang="ko-KR" altLang="en-US" dirty="0"/>
              <a:t>나무 상태</a:t>
            </a:r>
            <a:endParaRPr lang="en-US" altLang="ko-KR" dirty="0"/>
          </a:p>
          <a:p>
            <a:r>
              <a:rPr lang="ko-KR" altLang="en-US" dirty="0"/>
              <a:t>공기오염도랑 연관성</a:t>
            </a:r>
            <a:endParaRPr lang="en-US" altLang="ko-KR" dirty="0"/>
          </a:p>
          <a:p>
            <a:endParaRPr lang="en-US" dirty="0"/>
          </a:p>
        </p:txBody>
      </p:sp>
    </p:spTree>
    <p:extLst>
      <p:ext uri="{BB962C8B-B14F-4D97-AF65-F5344CB8AC3E}">
        <p14:creationId xmlns:p14="http://schemas.microsoft.com/office/powerpoint/2010/main" val="606910031"/>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763" y="0"/>
            <a:ext cx="7734465" cy="13716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ontserrat Light" charset="0"/>
              <a:ea typeface="Montserrat Light" charset="0"/>
              <a:cs typeface="Montserrat Light" charset="0"/>
            </a:endParaRPr>
          </a:p>
        </p:txBody>
      </p:sp>
      <p:sp>
        <p:nvSpPr>
          <p:cNvPr id="11" name="TextBox 10"/>
          <p:cNvSpPr txBox="1"/>
          <p:nvPr/>
        </p:nvSpPr>
        <p:spPr>
          <a:xfrm>
            <a:off x="8915630" y="3219077"/>
            <a:ext cx="13831658" cy="2585323"/>
          </a:xfrm>
          <a:prstGeom prst="rect">
            <a:avLst/>
          </a:prstGeom>
          <a:noFill/>
        </p:spPr>
        <p:txBody>
          <a:bodyPr wrap="square" rtlCol="0">
            <a:spAutoFit/>
          </a:bodyPr>
          <a:lstStyle/>
          <a:p>
            <a:pPr>
              <a:lnSpc>
                <a:spcPct val="150000"/>
              </a:lnSpc>
            </a:pPr>
            <a:r>
              <a:rPr lang="en-US" dirty="0">
                <a:solidFill>
                  <a:schemeClr val="tx2"/>
                </a:solidFill>
                <a:latin typeface="Montserrat Semi" charset="0"/>
                <a:ea typeface="Montserrat Semi" charset="0"/>
                <a:cs typeface="Montserrat Semi" charset="0"/>
              </a:rPr>
              <a:t>write another line here</a:t>
            </a:r>
            <a:endParaRPr lang="en-US" sz="2800" dirty="0">
              <a:solidFill>
                <a:schemeClr val="tx2"/>
              </a:solidFill>
              <a:latin typeface="Montserrat Semi" charset="0"/>
              <a:ea typeface="Montserrat Semi" charset="0"/>
              <a:cs typeface="Montserrat Semi" charset="0"/>
            </a:endParaRPr>
          </a:p>
          <a:p>
            <a:pPr>
              <a:lnSpc>
                <a:spcPct val="150000"/>
              </a:lnSpc>
            </a:pPr>
            <a:r>
              <a:rPr lang="en-US" sz="2400" dirty="0">
                <a:latin typeface="Montserrat Light" charset="0"/>
                <a:ea typeface="Montserrat Light" charset="0"/>
                <a:cs typeface="Montserrat Light" charset="0"/>
              </a:rPr>
              <a:t>entrepreneurial activities differ substantially depending on the type of organization and creativity involved. entrepreneurship ranges in scale from solo. entrepreneurial activities differ substantially depending on the type of organization and creativity involved</a:t>
            </a:r>
            <a:r>
              <a:rPr lang="en-US" sz="2400" dirty="0">
                <a:solidFill>
                  <a:schemeClr val="tx2"/>
                </a:solidFill>
                <a:latin typeface="Montserrat Light" charset="0"/>
                <a:ea typeface="Montserrat Light" charset="0"/>
                <a:cs typeface="Montserrat Light" charset="0"/>
              </a:rPr>
              <a:t>. </a:t>
            </a:r>
          </a:p>
        </p:txBody>
      </p:sp>
      <p:sp>
        <p:nvSpPr>
          <p:cNvPr id="12" name="TextBox 11"/>
          <p:cNvSpPr txBox="1"/>
          <p:nvPr/>
        </p:nvSpPr>
        <p:spPr>
          <a:xfrm>
            <a:off x="8915629" y="5878001"/>
            <a:ext cx="13831659" cy="2585323"/>
          </a:xfrm>
          <a:prstGeom prst="rect">
            <a:avLst/>
          </a:prstGeom>
          <a:noFill/>
        </p:spPr>
        <p:txBody>
          <a:bodyPr wrap="square" rtlCol="0">
            <a:spAutoFit/>
          </a:bodyPr>
          <a:lstStyle/>
          <a:p>
            <a:pPr>
              <a:lnSpc>
                <a:spcPct val="150000"/>
              </a:lnSpc>
            </a:pPr>
            <a:r>
              <a:rPr lang="en-US" b="1" dirty="0">
                <a:solidFill>
                  <a:schemeClr val="tx2"/>
                </a:solidFill>
                <a:latin typeface="Montserrat Semi" charset="0"/>
                <a:ea typeface="Montserrat Semi" charset="0"/>
                <a:cs typeface="Montserrat Semi" charset="0"/>
              </a:rPr>
              <a:t>write another line here</a:t>
            </a:r>
            <a:endParaRPr lang="en-US" sz="2800" b="1" dirty="0">
              <a:solidFill>
                <a:schemeClr val="tx2"/>
              </a:solidFill>
              <a:latin typeface="Montserrat Semi" charset="0"/>
              <a:ea typeface="Montserrat Semi" charset="0"/>
              <a:cs typeface="Montserrat Semi" charset="0"/>
            </a:endParaRPr>
          </a:p>
          <a:p>
            <a:pPr>
              <a:lnSpc>
                <a:spcPct val="150000"/>
              </a:lnSpc>
            </a:pPr>
            <a:r>
              <a:rPr lang="en-US" sz="2400" dirty="0">
                <a:latin typeface="Montserrat Light" charset="0"/>
                <a:ea typeface="Montserrat Light" charset="0"/>
                <a:cs typeface="Montserrat Light" charset="0"/>
              </a:rPr>
              <a:t>entrepreneurial activities differ substantially depending on the type of organization and creativity involved. entrepreneurship ranges in scale from solo. entrepreneurial activities differ substantially depending on the type of organization and creativity involved</a:t>
            </a:r>
            <a:r>
              <a:rPr lang="en-US" sz="2400" dirty="0">
                <a:solidFill>
                  <a:schemeClr val="tx2"/>
                </a:solidFill>
                <a:latin typeface="Montserrat Light" charset="0"/>
                <a:ea typeface="Montserrat Light" charset="0"/>
                <a:cs typeface="Montserrat Light" charset="0"/>
              </a:rPr>
              <a:t>. </a:t>
            </a:r>
          </a:p>
        </p:txBody>
      </p:sp>
      <p:sp>
        <p:nvSpPr>
          <p:cNvPr id="15" name="TextBox 14"/>
          <p:cNvSpPr txBox="1"/>
          <p:nvPr/>
        </p:nvSpPr>
        <p:spPr>
          <a:xfrm>
            <a:off x="10433781" y="9545528"/>
            <a:ext cx="4581022" cy="2123658"/>
          </a:xfrm>
          <a:prstGeom prst="rect">
            <a:avLst/>
          </a:prstGeom>
          <a:noFill/>
        </p:spPr>
        <p:txBody>
          <a:bodyPr wrap="square" rtlCol="0">
            <a:spAutoFit/>
          </a:bodyPr>
          <a:lstStyle/>
          <a:p>
            <a:pPr>
              <a:lnSpc>
                <a:spcPct val="150000"/>
              </a:lnSpc>
            </a:pPr>
            <a:r>
              <a:rPr lang="en-US" sz="2800" b="1" dirty="0">
                <a:solidFill>
                  <a:schemeClr val="tx2"/>
                </a:solidFill>
                <a:latin typeface="Montserrat Semi" charset="0"/>
                <a:ea typeface="Montserrat Semi" charset="0"/>
                <a:cs typeface="Montserrat Semi" charset="0"/>
              </a:rPr>
              <a:t>write a title </a:t>
            </a:r>
          </a:p>
          <a:p>
            <a:pPr>
              <a:lnSpc>
                <a:spcPct val="150000"/>
              </a:lnSpc>
            </a:pPr>
            <a:r>
              <a:rPr lang="en-US" sz="2000" dirty="0">
                <a:latin typeface="Montserrat Light" charset="0"/>
                <a:ea typeface="Montserrat Light" charset="0"/>
                <a:cs typeface="Montserrat Light" charset="0"/>
              </a:rPr>
              <a:t>entrepreneurial activities differ substantially depending on the type of organization and</a:t>
            </a:r>
          </a:p>
        </p:txBody>
      </p:sp>
      <p:sp>
        <p:nvSpPr>
          <p:cNvPr id="16" name="Text Placeholder 33"/>
          <p:cNvSpPr txBox="1">
            <a:spLocks/>
          </p:cNvSpPr>
          <p:nvPr/>
        </p:nvSpPr>
        <p:spPr>
          <a:xfrm>
            <a:off x="8915628" y="9664355"/>
            <a:ext cx="1392490" cy="1095683"/>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00000"/>
              </a:lnSpc>
              <a:spcBef>
                <a:spcPts val="0"/>
              </a:spcBef>
              <a:buNone/>
            </a:pPr>
            <a:r>
              <a:rPr lang="en-AU" sz="8400" dirty="0">
                <a:solidFill>
                  <a:schemeClr val="accent1"/>
                </a:solidFill>
                <a:latin typeface="Montserrat Light" charset="0"/>
                <a:cs typeface="Montserrat Light" charset="0"/>
              </a:rPr>
              <a:t>01</a:t>
            </a:r>
          </a:p>
        </p:txBody>
      </p:sp>
      <p:sp>
        <p:nvSpPr>
          <p:cNvPr id="21" name="TextBox 20"/>
          <p:cNvSpPr txBox="1"/>
          <p:nvPr/>
        </p:nvSpPr>
        <p:spPr>
          <a:xfrm>
            <a:off x="17009120" y="9545528"/>
            <a:ext cx="4832348" cy="2123658"/>
          </a:xfrm>
          <a:prstGeom prst="rect">
            <a:avLst/>
          </a:prstGeom>
          <a:noFill/>
        </p:spPr>
        <p:txBody>
          <a:bodyPr wrap="square" rtlCol="0">
            <a:spAutoFit/>
          </a:bodyPr>
          <a:lstStyle/>
          <a:p>
            <a:pPr>
              <a:lnSpc>
                <a:spcPct val="150000"/>
              </a:lnSpc>
            </a:pPr>
            <a:r>
              <a:rPr lang="en-US" sz="2800" b="1" dirty="0">
                <a:solidFill>
                  <a:schemeClr val="tx2"/>
                </a:solidFill>
                <a:latin typeface="Montserrat Semi" charset="0"/>
                <a:ea typeface="Montserrat Semi" charset="0"/>
                <a:cs typeface="Montserrat Semi" charset="0"/>
              </a:rPr>
              <a:t>write a title </a:t>
            </a:r>
          </a:p>
          <a:p>
            <a:pPr>
              <a:lnSpc>
                <a:spcPct val="150000"/>
              </a:lnSpc>
            </a:pPr>
            <a:r>
              <a:rPr lang="en-US" sz="2000" dirty="0">
                <a:latin typeface="Montserrat Light" charset="0"/>
                <a:ea typeface="Montserrat Light" charset="0"/>
                <a:cs typeface="Montserrat Light" charset="0"/>
              </a:rPr>
              <a:t>entrepreneurial activities differ substantially depending on the type of organization and</a:t>
            </a:r>
          </a:p>
        </p:txBody>
      </p:sp>
      <p:sp>
        <p:nvSpPr>
          <p:cNvPr id="22" name="Text Placeholder 33"/>
          <p:cNvSpPr txBox="1">
            <a:spLocks/>
          </p:cNvSpPr>
          <p:nvPr/>
        </p:nvSpPr>
        <p:spPr>
          <a:xfrm>
            <a:off x="15490967" y="9664355"/>
            <a:ext cx="1392490" cy="1095683"/>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00000"/>
              </a:lnSpc>
              <a:spcBef>
                <a:spcPts val="0"/>
              </a:spcBef>
              <a:buNone/>
            </a:pPr>
            <a:r>
              <a:rPr lang="en-AU" sz="8400" dirty="0">
                <a:solidFill>
                  <a:schemeClr val="accent2"/>
                </a:solidFill>
                <a:latin typeface="Montserrat Light" charset="0"/>
                <a:cs typeface="Montserrat Light" charset="0"/>
              </a:rPr>
              <a:t>02</a:t>
            </a:r>
          </a:p>
        </p:txBody>
      </p:sp>
      <p:sp>
        <p:nvSpPr>
          <p:cNvPr id="13" name="TextBox 12"/>
          <p:cNvSpPr txBox="1"/>
          <p:nvPr/>
        </p:nvSpPr>
        <p:spPr>
          <a:xfrm>
            <a:off x="8915630" y="1130397"/>
            <a:ext cx="6773008" cy="1200329"/>
          </a:xfrm>
          <a:prstGeom prst="rect">
            <a:avLst/>
          </a:prstGeom>
          <a:noFill/>
        </p:spPr>
        <p:txBody>
          <a:bodyPr wrap="none" rtlCol="0">
            <a:spAutoFit/>
          </a:bodyPr>
          <a:lstStyle/>
          <a:p>
            <a:r>
              <a:rPr lang="en-US" sz="7200" dirty="0">
                <a:solidFill>
                  <a:schemeClr val="tx2"/>
                </a:solidFill>
                <a:latin typeface="Montserrat Light" charset="0"/>
                <a:ea typeface="Montserrat Light" charset="0"/>
                <a:cs typeface="Montserrat Light" charset="0"/>
              </a:rPr>
              <a:t>creative works</a:t>
            </a:r>
          </a:p>
        </p:txBody>
      </p:sp>
      <p:sp>
        <p:nvSpPr>
          <p:cNvPr id="3" name="Picture Placeholder 2"/>
          <p:cNvSpPr>
            <a:spLocks noGrp="1"/>
          </p:cNvSpPr>
          <p:nvPr>
            <p:ph type="pic" sz="quarter" idx="10"/>
          </p:nvPr>
        </p:nvSpPr>
        <p:spPr/>
      </p:sp>
    </p:spTree>
    <p:extLst>
      <p:ext uri="{BB962C8B-B14F-4D97-AF65-F5344CB8AC3E}">
        <p14:creationId xmlns:p14="http://schemas.microsoft.com/office/powerpoint/2010/main" val="159259470"/>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1575030" y="3219077"/>
            <a:ext cx="13831658" cy="2585323"/>
          </a:xfrm>
          <a:prstGeom prst="rect">
            <a:avLst/>
          </a:prstGeom>
          <a:noFill/>
        </p:spPr>
        <p:txBody>
          <a:bodyPr wrap="square" rtlCol="0">
            <a:spAutoFit/>
          </a:bodyPr>
          <a:lstStyle/>
          <a:p>
            <a:pPr>
              <a:lnSpc>
                <a:spcPct val="150000"/>
              </a:lnSpc>
            </a:pPr>
            <a:r>
              <a:rPr lang="en-US" dirty="0">
                <a:solidFill>
                  <a:schemeClr val="tx2"/>
                </a:solidFill>
                <a:latin typeface="Montserrat Semi" charset="0"/>
                <a:ea typeface="Montserrat Semi" charset="0"/>
                <a:cs typeface="Montserrat Semi" charset="0"/>
              </a:rPr>
              <a:t>write another line here</a:t>
            </a:r>
            <a:endParaRPr lang="en-US" sz="2800" dirty="0">
              <a:solidFill>
                <a:schemeClr val="tx2"/>
              </a:solidFill>
              <a:latin typeface="Montserrat Semi" charset="0"/>
              <a:ea typeface="Montserrat Semi" charset="0"/>
              <a:cs typeface="Montserrat Semi" charset="0"/>
            </a:endParaRPr>
          </a:p>
          <a:p>
            <a:pPr>
              <a:lnSpc>
                <a:spcPct val="150000"/>
              </a:lnSpc>
            </a:pPr>
            <a:r>
              <a:rPr lang="en-US" sz="2400" dirty="0">
                <a:latin typeface="Montserrat Light" charset="0"/>
                <a:ea typeface="Montserrat Light" charset="0"/>
                <a:cs typeface="Montserrat Light" charset="0"/>
              </a:rPr>
              <a:t>entrepreneurial activities differ substantially depending on the type of organization and creativity involved. entrepreneurship ranges in scale from solo. entrepreneurial activities differ substantially depending on the type of organization and creativity involved</a:t>
            </a:r>
            <a:r>
              <a:rPr lang="en-US" sz="2400" dirty="0">
                <a:solidFill>
                  <a:schemeClr val="tx2"/>
                </a:solidFill>
                <a:latin typeface="Montserrat Light" charset="0"/>
                <a:ea typeface="Montserrat Light" charset="0"/>
                <a:cs typeface="Montserrat Light" charset="0"/>
              </a:rPr>
              <a:t>. </a:t>
            </a:r>
          </a:p>
        </p:txBody>
      </p:sp>
      <p:sp>
        <p:nvSpPr>
          <p:cNvPr id="14" name="TextBox 13"/>
          <p:cNvSpPr txBox="1"/>
          <p:nvPr/>
        </p:nvSpPr>
        <p:spPr>
          <a:xfrm>
            <a:off x="1575029" y="5878001"/>
            <a:ext cx="13831659" cy="2585323"/>
          </a:xfrm>
          <a:prstGeom prst="rect">
            <a:avLst/>
          </a:prstGeom>
          <a:noFill/>
        </p:spPr>
        <p:txBody>
          <a:bodyPr wrap="square" rtlCol="0">
            <a:spAutoFit/>
          </a:bodyPr>
          <a:lstStyle/>
          <a:p>
            <a:pPr>
              <a:lnSpc>
                <a:spcPct val="150000"/>
              </a:lnSpc>
            </a:pPr>
            <a:r>
              <a:rPr lang="en-US" b="1" dirty="0">
                <a:solidFill>
                  <a:schemeClr val="tx2"/>
                </a:solidFill>
                <a:latin typeface="Montserrat Semi" charset="0"/>
                <a:ea typeface="Montserrat Semi" charset="0"/>
                <a:cs typeface="Montserrat Semi" charset="0"/>
              </a:rPr>
              <a:t>write another line here</a:t>
            </a:r>
            <a:endParaRPr lang="en-US" sz="2800" b="1" dirty="0">
              <a:solidFill>
                <a:schemeClr val="tx2"/>
              </a:solidFill>
              <a:latin typeface="Montserrat Semi" charset="0"/>
              <a:ea typeface="Montserrat Semi" charset="0"/>
              <a:cs typeface="Montserrat Semi" charset="0"/>
            </a:endParaRPr>
          </a:p>
          <a:p>
            <a:pPr>
              <a:lnSpc>
                <a:spcPct val="150000"/>
              </a:lnSpc>
            </a:pPr>
            <a:r>
              <a:rPr lang="en-US" sz="2400" dirty="0">
                <a:latin typeface="Montserrat Light" charset="0"/>
                <a:ea typeface="Montserrat Light" charset="0"/>
                <a:cs typeface="Montserrat Light" charset="0"/>
              </a:rPr>
              <a:t>entrepreneurial activities differ substantially depending on the type of organization and creativity involved. entrepreneurship ranges in scale from solo. entrepreneurial activities differ substantially depending on the type of organization and creativity involved</a:t>
            </a:r>
            <a:r>
              <a:rPr lang="en-US" sz="2400" dirty="0">
                <a:solidFill>
                  <a:schemeClr val="tx2"/>
                </a:solidFill>
                <a:latin typeface="Montserrat Light" charset="0"/>
                <a:ea typeface="Montserrat Light" charset="0"/>
                <a:cs typeface="Montserrat Light" charset="0"/>
              </a:rPr>
              <a:t>. </a:t>
            </a:r>
          </a:p>
        </p:txBody>
      </p:sp>
      <p:sp>
        <p:nvSpPr>
          <p:cNvPr id="18" name="TextBox 17"/>
          <p:cNvSpPr txBox="1"/>
          <p:nvPr/>
        </p:nvSpPr>
        <p:spPr>
          <a:xfrm>
            <a:off x="3093181" y="9545528"/>
            <a:ext cx="4581022" cy="2123658"/>
          </a:xfrm>
          <a:prstGeom prst="rect">
            <a:avLst/>
          </a:prstGeom>
          <a:noFill/>
        </p:spPr>
        <p:txBody>
          <a:bodyPr wrap="square" rtlCol="0">
            <a:spAutoFit/>
          </a:bodyPr>
          <a:lstStyle/>
          <a:p>
            <a:pPr>
              <a:lnSpc>
                <a:spcPct val="150000"/>
              </a:lnSpc>
            </a:pPr>
            <a:r>
              <a:rPr lang="en-US" sz="2800" b="1" dirty="0">
                <a:solidFill>
                  <a:schemeClr val="tx2"/>
                </a:solidFill>
                <a:latin typeface="Montserrat Semi" charset="0"/>
                <a:ea typeface="Montserrat Semi" charset="0"/>
                <a:cs typeface="Montserrat Semi" charset="0"/>
              </a:rPr>
              <a:t>write a title </a:t>
            </a:r>
          </a:p>
          <a:p>
            <a:pPr>
              <a:lnSpc>
                <a:spcPct val="150000"/>
              </a:lnSpc>
            </a:pPr>
            <a:r>
              <a:rPr lang="en-US" sz="2000" dirty="0">
                <a:latin typeface="Montserrat Light" charset="0"/>
                <a:ea typeface="Montserrat Light" charset="0"/>
                <a:cs typeface="Montserrat Light" charset="0"/>
              </a:rPr>
              <a:t>entrepreneurial activities differ substantially depending on the type of organization and</a:t>
            </a:r>
          </a:p>
        </p:txBody>
      </p:sp>
      <p:sp>
        <p:nvSpPr>
          <p:cNvPr id="19" name="Text Placeholder 33"/>
          <p:cNvSpPr txBox="1">
            <a:spLocks/>
          </p:cNvSpPr>
          <p:nvPr/>
        </p:nvSpPr>
        <p:spPr>
          <a:xfrm>
            <a:off x="1575028" y="9664355"/>
            <a:ext cx="1392490" cy="1095683"/>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00000"/>
              </a:lnSpc>
              <a:spcBef>
                <a:spcPts val="0"/>
              </a:spcBef>
              <a:buNone/>
            </a:pPr>
            <a:r>
              <a:rPr lang="en-AU" sz="8400" dirty="0">
                <a:solidFill>
                  <a:schemeClr val="accent1"/>
                </a:solidFill>
                <a:latin typeface="Montserrat Light" charset="0"/>
                <a:cs typeface="Montserrat Light" charset="0"/>
              </a:rPr>
              <a:t>01</a:t>
            </a:r>
          </a:p>
        </p:txBody>
      </p:sp>
      <p:sp>
        <p:nvSpPr>
          <p:cNvPr id="20" name="TextBox 19"/>
          <p:cNvSpPr txBox="1"/>
          <p:nvPr/>
        </p:nvSpPr>
        <p:spPr>
          <a:xfrm>
            <a:off x="9668520" y="9545528"/>
            <a:ext cx="4832348" cy="2123658"/>
          </a:xfrm>
          <a:prstGeom prst="rect">
            <a:avLst/>
          </a:prstGeom>
          <a:noFill/>
        </p:spPr>
        <p:txBody>
          <a:bodyPr wrap="square" rtlCol="0">
            <a:spAutoFit/>
          </a:bodyPr>
          <a:lstStyle/>
          <a:p>
            <a:pPr>
              <a:lnSpc>
                <a:spcPct val="150000"/>
              </a:lnSpc>
            </a:pPr>
            <a:r>
              <a:rPr lang="en-US" sz="2800" b="1" dirty="0">
                <a:solidFill>
                  <a:schemeClr val="tx2"/>
                </a:solidFill>
                <a:latin typeface="Montserrat Semi" charset="0"/>
                <a:ea typeface="Montserrat Semi" charset="0"/>
                <a:cs typeface="Montserrat Semi" charset="0"/>
              </a:rPr>
              <a:t>write a title </a:t>
            </a:r>
          </a:p>
          <a:p>
            <a:pPr>
              <a:lnSpc>
                <a:spcPct val="150000"/>
              </a:lnSpc>
            </a:pPr>
            <a:r>
              <a:rPr lang="en-US" sz="2000" dirty="0">
                <a:latin typeface="Montserrat Light" charset="0"/>
                <a:ea typeface="Montserrat Light" charset="0"/>
                <a:cs typeface="Montserrat Light" charset="0"/>
              </a:rPr>
              <a:t>entrepreneurial activities differ substantially depending on the type of organization and</a:t>
            </a:r>
          </a:p>
        </p:txBody>
      </p:sp>
      <p:sp>
        <p:nvSpPr>
          <p:cNvPr id="23" name="Text Placeholder 33"/>
          <p:cNvSpPr txBox="1">
            <a:spLocks/>
          </p:cNvSpPr>
          <p:nvPr/>
        </p:nvSpPr>
        <p:spPr>
          <a:xfrm>
            <a:off x="8150367" y="9664355"/>
            <a:ext cx="1392490" cy="1095683"/>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00000"/>
              </a:lnSpc>
              <a:spcBef>
                <a:spcPts val="0"/>
              </a:spcBef>
              <a:buNone/>
            </a:pPr>
            <a:r>
              <a:rPr lang="en-AU" sz="8400" dirty="0">
                <a:solidFill>
                  <a:schemeClr val="accent2"/>
                </a:solidFill>
                <a:latin typeface="Montserrat Light" charset="0"/>
                <a:cs typeface="Montserrat Light" charset="0"/>
              </a:rPr>
              <a:t>02</a:t>
            </a:r>
          </a:p>
        </p:txBody>
      </p:sp>
      <p:sp>
        <p:nvSpPr>
          <p:cNvPr id="24" name="TextBox 23"/>
          <p:cNvSpPr txBox="1"/>
          <p:nvPr/>
        </p:nvSpPr>
        <p:spPr>
          <a:xfrm>
            <a:off x="1575030" y="1130397"/>
            <a:ext cx="6773008" cy="1200329"/>
          </a:xfrm>
          <a:prstGeom prst="rect">
            <a:avLst/>
          </a:prstGeom>
          <a:noFill/>
        </p:spPr>
        <p:txBody>
          <a:bodyPr wrap="none" rtlCol="0">
            <a:spAutoFit/>
          </a:bodyPr>
          <a:lstStyle/>
          <a:p>
            <a:r>
              <a:rPr lang="en-US" sz="7200" dirty="0">
                <a:solidFill>
                  <a:schemeClr val="tx2"/>
                </a:solidFill>
                <a:latin typeface="Montserrat Light" charset="0"/>
                <a:ea typeface="Montserrat Light" charset="0"/>
                <a:cs typeface="Montserrat Light" charset="0"/>
              </a:rPr>
              <a:t>creative works</a:t>
            </a:r>
          </a:p>
        </p:txBody>
      </p:sp>
      <p:sp>
        <p:nvSpPr>
          <p:cNvPr id="2" name="Picture Placeholder 1"/>
          <p:cNvSpPr>
            <a:spLocks noGrp="1"/>
          </p:cNvSpPr>
          <p:nvPr>
            <p:ph type="pic" sz="quarter" idx="10"/>
          </p:nvPr>
        </p:nvSpPr>
        <p:spPr>
          <a:solidFill>
            <a:schemeClr val="bg1">
              <a:lumMod val="95000"/>
            </a:schemeClr>
          </a:solidFill>
        </p:spPr>
      </p:sp>
    </p:spTree>
    <p:extLst>
      <p:ext uri="{BB962C8B-B14F-4D97-AF65-F5344CB8AC3E}">
        <p14:creationId xmlns:p14="http://schemas.microsoft.com/office/powerpoint/2010/main" val="480298490"/>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Hexagon 1"/>
          <p:cNvSpPr/>
          <p:nvPr/>
        </p:nvSpPr>
        <p:spPr>
          <a:xfrm rot="16200000">
            <a:off x="4320432" y="1959041"/>
            <a:ext cx="1184310" cy="6305916"/>
          </a:xfrm>
          <a:prstGeom prst="rect">
            <a:avLst/>
          </a:prstGeom>
          <a:solidFill>
            <a:schemeClr val="accent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sp>
        <p:nvSpPr>
          <p:cNvPr id="30" name="Hexagon 5"/>
          <p:cNvSpPr/>
          <p:nvPr/>
        </p:nvSpPr>
        <p:spPr>
          <a:xfrm rot="16200000">
            <a:off x="11641647" y="1958432"/>
            <a:ext cx="1184310" cy="6307133"/>
          </a:xfrm>
          <a:prstGeom prst="rect">
            <a:avLst/>
          </a:prstGeom>
          <a:solidFill>
            <a:schemeClr val="accent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sp>
        <p:nvSpPr>
          <p:cNvPr id="31" name="Hexagon 9"/>
          <p:cNvSpPr/>
          <p:nvPr/>
        </p:nvSpPr>
        <p:spPr>
          <a:xfrm rot="16200000">
            <a:off x="18964075" y="1959041"/>
            <a:ext cx="1184310" cy="6305916"/>
          </a:xfrm>
          <a:prstGeom prst="rect">
            <a:avLst/>
          </a:prstGeom>
          <a:solidFill>
            <a:schemeClr val="accent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sp>
        <p:nvSpPr>
          <p:cNvPr id="14" name="TextBox 13"/>
          <p:cNvSpPr txBox="1"/>
          <p:nvPr/>
        </p:nvSpPr>
        <p:spPr>
          <a:xfrm>
            <a:off x="1759630" y="2955258"/>
            <a:ext cx="20949558" cy="1200329"/>
          </a:xfrm>
          <a:prstGeom prst="rect">
            <a:avLst/>
          </a:prstGeom>
          <a:noFill/>
        </p:spPr>
        <p:txBody>
          <a:bodyPr wrap="square" rtlCol="0">
            <a:spAutoFit/>
          </a:bodyPr>
          <a:lstStyle/>
          <a:p>
            <a:pPr>
              <a:lnSpc>
                <a:spcPct val="150000"/>
              </a:lnSpc>
            </a:pPr>
            <a:r>
              <a:rPr lang="en-US" sz="2400" dirty="0">
                <a:latin typeface="Montserrat Light" charset="0"/>
                <a:ea typeface="Montserrat Light" charset="0"/>
                <a:cs typeface="Montserrat Light" charset="0"/>
              </a:rPr>
              <a:t>Entrepreneurial activities differ substantially depending on the type of organization and creativity involved. Entrepreneurship ranges in scale from solo. Entrepreneurial activities differ substantially depending on the type of organization.</a:t>
            </a:r>
          </a:p>
        </p:txBody>
      </p:sp>
      <p:sp>
        <p:nvSpPr>
          <p:cNvPr id="24" name="TextBox 23"/>
          <p:cNvSpPr txBox="1"/>
          <p:nvPr/>
        </p:nvSpPr>
        <p:spPr>
          <a:xfrm>
            <a:off x="1759630" y="766742"/>
            <a:ext cx="13250743" cy="2215991"/>
          </a:xfrm>
          <a:prstGeom prst="rect">
            <a:avLst/>
          </a:prstGeom>
          <a:noFill/>
        </p:spPr>
        <p:txBody>
          <a:bodyPr wrap="none" rtlCol="0">
            <a:spAutoFit/>
          </a:bodyPr>
          <a:lstStyle/>
          <a:p>
            <a:r>
              <a:rPr lang="en-US" sz="13800" b="1" dirty="0">
                <a:solidFill>
                  <a:schemeClr val="tx2"/>
                </a:solidFill>
                <a:latin typeface="Montserrat Semi" charset="0"/>
                <a:ea typeface="Montserrat Semi" charset="0"/>
                <a:cs typeface="Montserrat Semi" charset="0"/>
              </a:rPr>
              <a:t>creative works</a:t>
            </a:r>
          </a:p>
        </p:txBody>
      </p:sp>
      <p:sp>
        <p:nvSpPr>
          <p:cNvPr id="25" name="TextBox 24"/>
          <p:cNvSpPr txBox="1"/>
          <p:nvPr/>
        </p:nvSpPr>
        <p:spPr>
          <a:xfrm>
            <a:off x="3417321" y="4776540"/>
            <a:ext cx="2924198" cy="646331"/>
          </a:xfrm>
          <a:prstGeom prst="rect">
            <a:avLst/>
          </a:prstGeom>
          <a:noFill/>
        </p:spPr>
        <p:txBody>
          <a:bodyPr wrap="none" rtlCol="0">
            <a:spAutoFit/>
          </a:bodyPr>
          <a:lstStyle/>
          <a:p>
            <a:pPr algn="ctr"/>
            <a:r>
              <a:rPr lang="en-US" b="1" dirty="0">
                <a:solidFill>
                  <a:schemeClr val="bg1"/>
                </a:solidFill>
                <a:latin typeface="Montserrat Semi" charset="0"/>
                <a:ea typeface="Montserrat Semi" charset="0"/>
                <a:cs typeface="Montserrat Semi" charset="0"/>
              </a:rPr>
              <a:t>project title</a:t>
            </a:r>
          </a:p>
        </p:txBody>
      </p:sp>
      <p:sp>
        <p:nvSpPr>
          <p:cNvPr id="27" name="TextBox 26"/>
          <p:cNvSpPr txBox="1"/>
          <p:nvPr/>
        </p:nvSpPr>
        <p:spPr>
          <a:xfrm>
            <a:off x="10782288" y="4776540"/>
            <a:ext cx="2924198" cy="646331"/>
          </a:xfrm>
          <a:prstGeom prst="rect">
            <a:avLst/>
          </a:prstGeom>
          <a:noFill/>
        </p:spPr>
        <p:txBody>
          <a:bodyPr wrap="none" rtlCol="0">
            <a:spAutoFit/>
          </a:bodyPr>
          <a:lstStyle/>
          <a:p>
            <a:pPr algn="ctr"/>
            <a:r>
              <a:rPr lang="en-US" b="1" dirty="0">
                <a:solidFill>
                  <a:schemeClr val="bg1"/>
                </a:solidFill>
                <a:latin typeface="Montserrat Semi" charset="0"/>
                <a:ea typeface="Montserrat Semi" charset="0"/>
                <a:cs typeface="Montserrat Semi" charset="0"/>
              </a:rPr>
              <a:t>project title</a:t>
            </a:r>
          </a:p>
        </p:txBody>
      </p:sp>
      <p:sp>
        <p:nvSpPr>
          <p:cNvPr id="34" name="TextBox 33"/>
          <p:cNvSpPr txBox="1"/>
          <p:nvPr/>
        </p:nvSpPr>
        <p:spPr>
          <a:xfrm>
            <a:off x="18059388" y="4776540"/>
            <a:ext cx="2924198" cy="646331"/>
          </a:xfrm>
          <a:prstGeom prst="rect">
            <a:avLst/>
          </a:prstGeom>
          <a:noFill/>
        </p:spPr>
        <p:txBody>
          <a:bodyPr wrap="none" rtlCol="0">
            <a:spAutoFit/>
          </a:bodyPr>
          <a:lstStyle/>
          <a:p>
            <a:pPr algn="ctr"/>
            <a:r>
              <a:rPr lang="en-US" b="1" dirty="0">
                <a:solidFill>
                  <a:schemeClr val="bg1"/>
                </a:solidFill>
                <a:latin typeface="Montserrat Semi" charset="0"/>
                <a:ea typeface="Montserrat Semi" charset="0"/>
                <a:cs typeface="Montserrat Semi" charset="0"/>
              </a:rPr>
              <a:t>project title</a:t>
            </a:r>
          </a:p>
        </p:txBody>
      </p:sp>
      <p:sp>
        <p:nvSpPr>
          <p:cNvPr id="2" name="Picture Placeholder 1"/>
          <p:cNvSpPr>
            <a:spLocks noGrp="1"/>
          </p:cNvSpPr>
          <p:nvPr>
            <p:ph type="pic" sz="quarter" idx="11"/>
          </p:nvPr>
        </p:nvSpPr>
        <p:spPr>
          <a:solidFill>
            <a:schemeClr val="bg1">
              <a:lumMod val="95000"/>
            </a:schemeClr>
          </a:solidFill>
        </p:spPr>
      </p:sp>
      <p:sp>
        <p:nvSpPr>
          <p:cNvPr id="3" name="Picture Placeholder 2"/>
          <p:cNvSpPr>
            <a:spLocks noGrp="1"/>
          </p:cNvSpPr>
          <p:nvPr>
            <p:ph type="pic" sz="quarter" idx="12"/>
          </p:nvPr>
        </p:nvSpPr>
        <p:spPr>
          <a:solidFill>
            <a:schemeClr val="bg1">
              <a:lumMod val="95000"/>
            </a:schemeClr>
          </a:solidFill>
        </p:spPr>
      </p:sp>
      <p:sp>
        <p:nvSpPr>
          <p:cNvPr id="4" name="Picture Placeholder 3"/>
          <p:cNvSpPr>
            <a:spLocks noGrp="1"/>
          </p:cNvSpPr>
          <p:nvPr>
            <p:ph type="pic" sz="quarter" idx="13"/>
          </p:nvPr>
        </p:nvSpPr>
        <p:spPr>
          <a:solidFill>
            <a:schemeClr val="bg1">
              <a:lumMod val="95000"/>
            </a:schemeClr>
          </a:solidFill>
        </p:spPr>
      </p:sp>
    </p:spTree>
    <p:extLst>
      <p:ext uri="{BB962C8B-B14F-4D97-AF65-F5344CB8AC3E}">
        <p14:creationId xmlns:p14="http://schemas.microsoft.com/office/powerpoint/2010/main" val="1502781486"/>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Box 30"/>
          <p:cNvSpPr txBox="1"/>
          <p:nvPr/>
        </p:nvSpPr>
        <p:spPr>
          <a:xfrm>
            <a:off x="1759630" y="2955258"/>
            <a:ext cx="20949558" cy="1200329"/>
          </a:xfrm>
          <a:prstGeom prst="rect">
            <a:avLst/>
          </a:prstGeom>
          <a:noFill/>
        </p:spPr>
        <p:txBody>
          <a:bodyPr wrap="square" rtlCol="0">
            <a:spAutoFit/>
          </a:bodyPr>
          <a:lstStyle/>
          <a:p>
            <a:pPr>
              <a:lnSpc>
                <a:spcPct val="150000"/>
              </a:lnSpc>
            </a:pPr>
            <a:r>
              <a:rPr lang="en-US" sz="2400" dirty="0">
                <a:latin typeface="Montserrat Light" charset="0"/>
                <a:ea typeface="Montserrat Light" charset="0"/>
                <a:cs typeface="Montserrat Light" charset="0"/>
              </a:rPr>
              <a:t>Entrepreneurial activities differ substantially depending on the type of organization and creativity involved. Entrepreneurship ranges in scale from solo. Entrepreneurial activities differ substantially depending on the type of organization.</a:t>
            </a:r>
          </a:p>
        </p:txBody>
      </p:sp>
      <p:sp>
        <p:nvSpPr>
          <p:cNvPr id="35" name="TextBox 34"/>
          <p:cNvSpPr txBox="1"/>
          <p:nvPr/>
        </p:nvSpPr>
        <p:spPr>
          <a:xfrm>
            <a:off x="1759630" y="766742"/>
            <a:ext cx="16830248" cy="2215991"/>
          </a:xfrm>
          <a:prstGeom prst="rect">
            <a:avLst/>
          </a:prstGeom>
          <a:noFill/>
        </p:spPr>
        <p:txBody>
          <a:bodyPr wrap="none" rtlCol="0">
            <a:spAutoFit/>
          </a:bodyPr>
          <a:lstStyle/>
          <a:p>
            <a:r>
              <a:rPr lang="en-US" sz="13800" b="1" dirty="0">
                <a:solidFill>
                  <a:schemeClr val="tx2"/>
                </a:solidFill>
                <a:latin typeface="Montserrat Semi" charset="0"/>
                <a:ea typeface="Montserrat Semi" charset="0"/>
                <a:cs typeface="Montserrat Semi" charset="0"/>
              </a:rPr>
              <a:t>target and market</a:t>
            </a:r>
          </a:p>
        </p:txBody>
      </p:sp>
      <p:sp>
        <p:nvSpPr>
          <p:cNvPr id="38" name="Subtitle 2"/>
          <p:cNvSpPr txBox="1">
            <a:spLocks/>
          </p:cNvSpPr>
          <p:nvPr/>
        </p:nvSpPr>
        <p:spPr>
          <a:xfrm>
            <a:off x="1759630" y="5559201"/>
            <a:ext cx="17473592" cy="1994356"/>
          </a:xfrm>
          <a:prstGeom prst="rect">
            <a:avLst/>
          </a:prstGeom>
        </p:spPr>
        <p:txBody>
          <a:bodyPr vert="horz" wrap="square" lIns="182844" tIns="91422" rIns="182844" bIns="91422" rtlCol="0">
            <a:spAutoFit/>
          </a:bodyPr>
          <a:lstStyle>
            <a:lvl1pPr marL="0" indent="0" algn="l" defTabSz="1828434" rtl="0" eaLnBrk="1" latinLnBrk="0" hangingPunct="1">
              <a:lnSpc>
                <a:spcPct val="90000"/>
              </a:lnSpc>
              <a:spcBef>
                <a:spcPts val="2000"/>
              </a:spcBef>
              <a:buFont typeface="Arial" panose="020B0604020202020204" pitchFamily="34" charset="0"/>
              <a:buNone/>
              <a:defRPr lang="en-US" sz="4800" kern="1200" dirty="0" smtClean="0">
                <a:solidFill>
                  <a:schemeClr val="tx1"/>
                </a:solidFill>
                <a:effectLst/>
                <a:latin typeface="Lato Light"/>
                <a:ea typeface="+mn-ea"/>
                <a:cs typeface="Lato Light"/>
              </a:defRPr>
            </a:lvl1pPr>
            <a:lvl2pPr marL="914217" indent="0" algn="l" defTabSz="1828434" rtl="0" eaLnBrk="1" latinLnBrk="0" hangingPunct="1">
              <a:lnSpc>
                <a:spcPct val="90000"/>
              </a:lnSpc>
              <a:spcBef>
                <a:spcPts val="1000"/>
              </a:spcBef>
              <a:buFont typeface="Arial" panose="020B0604020202020204" pitchFamily="34" charset="0"/>
              <a:buNone/>
              <a:defRPr lang="en-US" sz="4000" kern="1200" dirty="0" smtClean="0">
                <a:solidFill>
                  <a:schemeClr val="tx1"/>
                </a:solidFill>
                <a:effectLst/>
                <a:latin typeface="Lato Light"/>
                <a:ea typeface="+mn-ea"/>
                <a:cs typeface="Lato Light"/>
              </a:defRPr>
            </a:lvl2pPr>
            <a:lvl3pPr marL="1828434" indent="0" algn="l" defTabSz="1828434" rtl="0" eaLnBrk="1" latinLnBrk="0" hangingPunct="1">
              <a:lnSpc>
                <a:spcPct val="90000"/>
              </a:lnSpc>
              <a:spcBef>
                <a:spcPts val="1000"/>
              </a:spcBef>
              <a:buFont typeface="Arial" panose="020B0604020202020204" pitchFamily="34" charset="0"/>
              <a:buNone/>
              <a:defRPr lang="en-US" sz="3600" kern="1200" dirty="0" smtClean="0">
                <a:solidFill>
                  <a:schemeClr val="tx1"/>
                </a:solidFill>
                <a:effectLst/>
                <a:latin typeface="Lato Light"/>
                <a:ea typeface="+mn-ea"/>
                <a:cs typeface="Lato Light"/>
              </a:defRPr>
            </a:lvl3pPr>
            <a:lvl4pPr marL="2742651" indent="0" algn="l" defTabSz="1828434" rtl="0" eaLnBrk="1" latinLnBrk="0" hangingPunct="1">
              <a:lnSpc>
                <a:spcPct val="90000"/>
              </a:lnSpc>
              <a:spcBef>
                <a:spcPts val="1000"/>
              </a:spcBef>
              <a:buFont typeface="Arial" panose="020B0604020202020204" pitchFamily="34" charset="0"/>
              <a:buNone/>
              <a:defRPr lang="en-US" sz="3200" kern="1200" dirty="0" smtClean="0">
                <a:solidFill>
                  <a:schemeClr val="tx1"/>
                </a:solidFill>
                <a:effectLst/>
                <a:latin typeface="Lato Light"/>
                <a:ea typeface="+mn-ea"/>
                <a:cs typeface="Lato Light"/>
              </a:defRPr>
            </a:lvl4pPr>
            <a:lvl5pPr marL="3656868" indent="0" algn="l" defTabSz="1828434" rtl="0" eaLnBrk="1" latinLnBrk="0" hangingPunct="1">
              <a:lnSpc>
                <a:spcPct val="90000"/>
              </a:lnSpc>
              <a:spcBef>
                <a:spcPts val="1000"/>
              </a:spcBef>
              <a:buFont typeface="Arial" panose="020B0604020202020204" pitchFamily="34" charset="0"/>
              <a:buNone/>
              <a:defRPr lang="en-US" sz="3200" kern="1200" dirty="0">
                <a:solidFill>
                  <a:schemeClr val="tx1"/>
                </a:solidFill>
                <a:effectLst/>
                <a:latin typeface="Lato Light"/>
                <a:ea typeface="+mn-ea"/>
                <a:cs typeface="Lato Light"/>
              </a:defRPr>
            </a:lvl5pPr>
            <a:lvl6pPr marL="5028194"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2411"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6628"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0846"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a:lnSpc>
                <a:spcPct val="140000"/>
              </a:lnSpc>
            </a:pPr>
            <a:r>
              <a:rPr lang="en-US" sz="2800" dirty="0">
                <a:solidFill>
                  <a:schemeClr val="bg1">
                    <a:lumMod val="50000"/>
                  </a:schemeClr>
                </a:solidFill>
                <a:latin typeface="Montserrat Light" charset="0"/>
                <a:ea typeface="Montserrat Light" charset="0"/>
                <a:cs typeface="Montserrat Light" charset="0"/>
              </a:rPr>
              <a:t>entrepreneurial activities differ substantially depending on the type of organization and creativity involved. entrepreneurship ranges in scale from solo. entrepreneurial activities differ substantially depending on the type of organization and creativity involved. </a:t>
            </a:r>
          </a:p>
        </p:txBody>
      </p:sp>
      <p:sp>
        <p:nvSpPr>
          <p:cNvPr id="39" name="Subtitle 2"/>
          <p:cNvSpPr txBox="1">
            <a:spLocks/>
          </p:cNvSpPr>
          <p:nvPr/>
        </p:nvSpPr>
        <p:spPr>
          <a:xfrm>
            <a:off x="1759630" y="8784619"/>
            <a:ext cx="18077770" cy="1994356"/>
          </a:xfrm>
          <a:prstGeom prst="rect">
            <a:avLst/>
          </a:prstGeom>
        </p:spPr>
        <p:txBody>
          <a:bodyPr vert="horz" wrap="square" lIns="182844" tIns="91422" rIns="182844" bIns="91422" rtlCol="0">
            <a:spAutoFit/>
          </a:bodyPr>
          <a:lstStyle>
            <a:lvl1pPr marL="0" indent="0" algn="l" defTabSz="1828434" rtl="0" eaLnBrk="1" latinLnBrk="0" hangingPunct="1">
              <a:lnSpc>
                <a:spcPct val="90000"/>
              </a:lnSpc>
              <a:spcBef>
                <a:spcPts val="2000"/>
              </a:spcBef>
              <a:buFont typeface="Arial" panose="020B0604020202020204" pitchFamily="34" charset="0"/>
              <a:buNone/>
              <a:defRPr lang="en-US" sz="4800" kern="1200" dirty="0" smtClean="0">
                <a:solidFill>
                  <a:schemeClr val="tx1"/>
                </a:solidFill>
                <a:effectLst/>
                <a:latin typeface="Lato Light"/>
                <a:ea typeface="+mn-ea"/>
                <a:cs typeface="Lato Light"/>
              </a:defRPr>
            </a:lvl1pPr>
            <a:lvl2pPr marL="914217" indent="0" algn="l" defTabSz="1828434" rtl="0" eaLnBrk="1" latinLnBrk="0" hangingPunct="1">
              <a:lnSpc>
                <a:spcPct val="90000"/>
              </a:lnSpc>
              <a:spcBef>
                <a:spcPts val="1000"/>
              </a:spcBef>
              <a:buFont typeface="Arial" panose="020B0604020202020204" pitchFamily="34" charset="0"/>
              <a:buNone/>
              <a:defRPr lang="en-US" sz="4000" kern="1200" dirty="0" smtClean="0">
                <a:solidFill>
                  <a:schemeClr val="tx1"/>
                </a:solidFill>
                <a:effectLst/>
                <a:latin typeface="Lato Light"/>
                <a:ea typeface="+mn-ea"/>
                <a:cs typeface="Lato Light"/>
              </a:defRPr>
            </a:lvl2pPr>
            <a:lvl3pPr marL="1828434" indent="0" algn="l" defTabSz="1828434" rtl="0" eaLnBrk="1" latinLnBrk="0" hangingPunct="1">
              <a:lnSpc>
                <a:spcPct val="90000"/>
              </a:lnSpc>
              <a:spcBef>
                <a:spcPts val="1000"/>
              </a:spcBef>
              <a:buFont typeface="Arial" panose="020B0604020202020204" pitchFamily="34" charset="0"/>
              <a:buNone/>
              <a:defRPr lang="en-US" sz="3600" kern="1200" dirty="0" smtClean="0">
                <a:solidFill>
                  <a:schemeClr val="tx1"/>
                </a:solidFill>
                <a:effectLst/>
                <a:latin typeface="Lato Light"/>
                <a:ea typeface="+mn-ea"/>
                <a:cs typeface="Lato Light"/>
              </a:defRPr>
            </a:lvl3pPr>
            <a:lvl4pPr marL="2742651" indent="0" algn="l" defTabSz="1828434" rtl="0" eaLnBrk="1" latinLnBrk="0" hangingPunct="1">
              <a:lnSpc>
                <a:spcPct val="90000"/>
              </a:lnSpc>
              <a:spcBef>
                <a:spcPts val="1000"/>
              </a:spcBef>
              <a:buFont typeface="Arial" panose="020B0604020202020204" pitchFamily="34" charset="0"/>
              <a:buNone/>
              <a:defRPr lang="en-US" sz="3200" kern="1200" dirty="0" smtClean="0">
                <a:solidFill>
                  <a:schemeClr val="tx1"/>
                </a:solidFill>
                <a:effectLst/>
                <a:latin typeface="Lato Light"/>
                <a:ea typeface="+mn-ea"/>
                <a:cs typeface="Lato Light"/>
              </a:defRPr>
            </a:lvl4pPr>
            <a:lvl5pPr marL="3656868" indent="0" algn="l" defTabSz="1828434" rtl="0" eaLnBrk="1" latinLnBrk="0" hangingPunct="1">
              <a:lnSpc>
                <a:spcPct val="90000"/>
              </a:lnSpc>
              <a:spcBef>
                <a:spcPts val="1000"/>
              </a:spcBef>
              <a:buFont typeface="Arial" panose="020B0604020202020204" pitchFamily="34" charset="0"/>
              <a:buNone/>
              <a:defRPr lang="en-US" sz="3200" kern="1200" dirty="0">
                <a:solidFill>
                  <a:schemeClr val="tx1"/>
                </a:solidFill>
                <a:effectLst/>
                <a:latin typeface="Lato Light"/>
                <a:ea typeface="+mn-ea"/>
                <a:cs typeface="Lato Light"/>
              </a:defRPr>
            </a:lvl5pPr>
            <a:lvl6pPr marL="5028194"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2411"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6628"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0846"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a:lnSpc>
                <a:spcPct val="140000"/>
              </a:lnSpc>
            </a:pPr>
            <a:r>
              <a:rPr lang="en-US" sz="2800" dirty="0">
                <a:solidFill>
                  <a:schemeClr val="bg1">
                    <a:lumMod val="50000"/>
                  </a:schemeClr>
                </a:solidFill>
                <a:latin typeface="Montserrat Light" charset="0"/>
                <a:ea typeface="Montserrat Light" charset="0"/>
                <a:cs typeface="Montserrat Light" charset="0"/>
              </a:rPr>
              <a:t>entrepreneurial activities differ substantially depending on the type of organization and creativity involved. entrepreneurship ranges in scale from solo. entrepreneurial activities differ substantially depending on the type of organization and creativity involved. </a:t>
            </a:r>
          </a:p>
        </p:txBody>
      </p:sp>
      <p:sp>
        <p:nvSpPr>
          <p:cNvPr id="40" name="Subtitle 2"/>
          <p:cNvSpPr txBox="1">
            <a:spLocks/>
          </p:cNvSpPr>
          <p:nvPr/>
        </p:nvSpPr>
        <p:spPr>
          <a:xfrm>
            <a:off x="1759630" y="4488297"/>
            <a:ext cx="13328120" cy="1218759"/>
          </a:xfrm>
          <a:prstGeom prst="rect">
            <a:avLst/>
          </a:prstGeom>
        </p:spPr>
        <p:txBody>
          <a:bodyPr vert="horz" wrap="square" lIns="182844" tIns="91422" rIns="182844" bIns="91422" rtlCol="0">
            <a:spAutoFit/>
          </a:bodyPr>
          <a:lstStyle>
            <a:lvl1pPr marL="0" indent="0" algn="l" defTabSz="1828434" rtl="0" eaLnBrk="1" latinLnBrk="0" hangingPunct="1">
              <a:lnSpc>
                <a:spcPct val="90000"/>
              </a:lnSpc>
              <a:spcBef>
                <a:spcPts val="2000"/>
              </a:spcBef>
              <a:buFont typeface="Arial" panose="020B0604020202020204" pitchFamily="34" charset="0"/>
              <a:buNone/>
              <a:defRPr lang="en-US" sz="4800" kern="1200" dirty="0" smtClean="0">
                <a:solidFill>
                  <a:schemeClr val="tx1"/>
                </a:solidFill>
                <a:effectLst/>
                <a:latin typeface="Lato Light"/>
                <a:ea typeface="+mn-ea"/>
                <a:cs typeface="Lato Light"/>
              </a:defRPr>
            </a:lvl1pPr>
            <a:lvl2pPr marL="914217" indent="0" algn="l" defTabSz="1828434" rtl="0" eaLnBrk="1" latinLnBrk="0" hangingPunct="1">
              <a:lnSpc>
                <a:spcPct val="90000"/>
              </a:lnSpc>
              <a:spcBef>
                <a:spcPts val="1000"/>
              </a:spcBef>
              <a:buFont typeface="Arial" panose="020B0604020202020204" pitchFamily="34" charset="0"/>
              <a:buNone/>
              <a:defRPr lang="en-US" sz="4000" kern="1200" dirty="0" smtClean="0">
                <a:solidFill>
                  <a:schemeClr val="tx1"/>
                </a:solidFill>
                <a:effectLst/>
                <a:latin typeface="Lato Light"/>
                <a:ea typeface="+mn-ea"/>
                <a:cs typeface="Lato Light"/>
              </a:defRPr>
            </a:lvl2pPr>
            <a:lvl3pPr marL="1828434" indent="0" algn="l" defTabSz="1828434" rtl="0" eaLnBrk="1" latinLnBrk="0" hangingPunct="1">
              <a:lnSpc>
                <a:spcPct val="90000"/>
              </a:lnSpc>
              <a:spcBef>
                <a:spcPts val="1000"/>
              </a:spcBef>
              <a:buFont typeface="Arial" panose="020B0604020202020204" pitchFamily="34" charset="0"/>
              <a:buNone/>
              <a:defRPr lang="en-US" sz="3600" kern="1200" dirty="0" smtClean="0">
                <a:solidFill>
                  <a:schemeClr val="tx1"/>
                </a:solidFill>
                <a:effectLst/>
                <a:latin typeface="Lato Light"/>
                <a:ea typeface="+mn-ea"/>
                <a:cs typeface="Lato Light"/>
              </a:defRPr>
            </a:lvl3pPr>
            <a:lvl4pPr marL="2742651" indent="0" algn="l" defTabSz="1828434" rtl="0" eaLnBrk="1" latinLnBrk="0" hangingPunct="1">
              <a:lnSpc>
                <a:spcPct val="90000"/>
              </a:lnSpc>
              <a:spcBef>
                <a:spcPts val="1000"/>
              </a:spcBef>
              <a:buFont typeface="Arial" panose="020B0604020202020204" pitchFamily="34" charset="0"/>
              <a:buNone/>
              <a:defRPr lang="en-US" sz="3200" kern="1200" dirty="0" smtClean="0">
                <a:solidFill>
                  <a:schemeClr val="tx1"/>
                </a:solidFill>
                <a:effectLst/>
                <a:latin typeface="Lato Light"/>
                <a:ea typeface="+mn-ea"/>
                <a:cs typeface="Lato Light"/>
              </a:defRPr>
            </a:lvl4pPr>
            <a:lvl5pPr marL="3656868" indent="0" algn="l" defTabSz="1828434" rtl="0" eaLnBrk="1" latinLnBrk="0" hangingPunct="1">
              <a:lnSpc>
                <a:spcPct val="90000"/>
              </a:lnSpc>
              <a:spcBef>
                <a:spcPts val="1000"/>
              </a:spcBef>
              <a:buFont typeface="Arial" panose="020B0604020202020204" pitchFamily="34" charset="0"/>
              <a:buNone/>
              <a:defRPr lang="en-US" sz="3200" kern="1200" dirty="0">
                <a:solidFill>
                  <a:schemeClr val="tx1"/>
                </a:solidFill>
                <a:effectLst/>
                <a:latin typeface="Lato Light"/>
                <a:ea typeface="+mn-ea"/>
                <a:cs typeface="Lato Light"/>
              </a:defRPr>
            </a:lvl5pPr>
            <a:lvl6pPr marL="5028194"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2411"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6628"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0846"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a:lnSpc>
                <a:spcPct val="140000"/>
              </a:lnSpc>
            </a:pPr>
            <a:r>
              <a:rPr lang="en-US" dirty="0">
                <a:latin typeface="Montserrat" charset="0"/>
                <a:ea typeface="Montserrat" charset="0"/>
                <a:cs typeface="Montserrat" charset="0"/>
              </a:rPr>
              <a:t>target</a:t>
            </a:r>
          </a:p>
        </p:txBody>
      </p:sp>
      <p:sp>
        <p:nvSpPr>
          <p:cNvPr id="41" name="Subtitle 2"/>
          <p:cNvSpPr txBox="1">
            <a:spLocks/>
          </p:cNvSpPr>
          <p:nvPr/>
        </p:nvSpPr>
        <p:spPr>
          <a:xfrm>
            <a:off x="1759630" y="7718095"/>
            <a:ext cx="13328120" cy="1218759"/>
          </a:xfrm>
          <a:prstGeom prst="rect">
            <a:avLst/>
          </a:prstGeom>
        </p:spPr>
        <p:txBody>
          <a:bodyPr vert="horz" wrap="square" lIns="182844" tIns="91422" rIns="182844" bIns="91422" rtlCol="0">
            <a:spAutoFit/>
          </a:bodyPr>
          <a:lstStyle>
            <a:lvl1pPr marL="0" indent="0" algn="l" defTabSz="1828434" rtl="0" eaLnBrk="1" latinLnBrk="0" hangingPunct="1">
              <a:lnSpc>
                <a:spcPct val="90000"/>
              </a:lnSpc>
              <a:spcBef>
                <a:spcPts val="2000"/>
              </a:spcBef>
              <a:buFont typeface="Arial" panose="020B0604020202020204" pitchFamily="34" charset="0"/>
              <a:buNone/>
              <a:defRPr lang="en-US" sz="4800" kern="1200" dirty="0" smtClean="0">
                <a:solidFill>
                  <a:schemeClr val="tx1"/>
                </a:solidFill>
                <a:effectLst/>
                <a:latin typeface="Lato Light"/>
                <a:ea typeface="+mn-ea"/>
                <a:cs typeface="Lato Light"/>
              </a:defRPr>
            </a:lvl1pPr>
            <a:lvl2pPr marL="914217" indent="0" algn="l" defTabSz="1828434" rtl="0" eaLnBrk="1" latinLnBrk="0" hangingPunct="1">
              <a:lnSpc>
                <a:spcPct val="90000"/>
              </a:lnSpc>
              <a:spcBef>
                <a:spcPts val="1000"/>
              </a:spcBef>
              <a:buFont typeface="Arial" panose="020B0604020202020204" pitchFamily="34" charset="0"/>
              <a:buNone/>
              <a:defRPr lang="en-US" sz="4000" kern="1200" dirty="0" smtClean="0">
                <a:solidFill>
                  <a:schemeClr val="tx1"/>
                </a:solidFill>
                <a:effectLst/>
                <a:latin typeface="Lato Light"/>
                <a:ea typeface="+mn-ea"/>
                <a:cs typeface="Lato Light"/>
              </a:defRPr>
            </a:lvl2pPr>
            <a:lvl3pPr marL="1828434" indent="0" algn="l" defTabSz="1828434" rtl="0" eaLnBrk="1" latinLnBrk="0" hangingPunct="1">
              <a:lnSpc>
                <a:spcPct val="90000"/>
              </a:lnSpc>
              <a:spcBef>
                <a:spcPts val="1000"/>
              </a:spcBef>
              <a:buFont typeface="Arial" panose="020B0604020202020204" pitchFamily="34" charset="0"/>
              <a:buNone/>
              <a:defRPr lang="en-US" sz="3600" kern="1200" dirty="0" smtClean="0">
                <a:solidFill>
                  <a:schemeClr val="tx1"/>
                </a:solidFill>
                <a:effectLst/>
                <a:latin typeface="Lato Light"/>
                <a:ea typeface="+mn-ea"/>
                <a:cs typeface="Lato Light"/>
              </a:defRPr>
            </a:lvl3pPr>
            <a:lvl4pPr marL="2742651" indent="0" algn="l" defTabSz="1828434" rtl="0" eaLnBrk="1" latinLnBrk="0" hangingPunct="1">
              <a:lnSpc>
                <a:spcPct val="90000"/>
              </a:lnSpc>
              <a:spcBef>
                <a:spcPts val="1000"/>
              </a:spcBef>
              <a:buFont typeface="Arial" panose="020B0604020202020204" pitchFamily="34" charset="0"/>
              <a:buNone/>
              <a:defRPr lang="en-US" sz="3200" kern="1200" dirty="0" smtClean="0">
                <a:solidFill>
                  <a:schemeClr val="tx1"/>
                </a:solidFill>
                <a:effectLst/>
                <a:latin typeface="Lato Light"/>
                <a:ea typeface="+mn-ea"/>
                <a:cs typeface="Lato Light"/>
              </a:defRPr>
            </a:lvl4pPr>
            <a:lvl5pPr marL="3656868" indent="0" algn="l" defTabSz="1828434" rtl="0" eaLnBrk="1" latinLnBrk="0" hangingPunct="1">
              <a:lnSpc>
                <a:spcPct val="90000"/>
              </a:lnSpc>
              <a:spcBef>
                <a:spcPts val="1000"/>
              </a:spcBef>
              <a:buFont typeface="Arial" panose="020B0604020202020204" pitchFamily="34" charset="0"/>
              <a:buNone/>
              <a:defRPr lang="en-US" sz="3200" kern="1200" dirty="0">
                <a:solidFill>
                  <a:schemeClr val="tx1"/>
                </a:solidFill>
                <a:effectLst/>
                <a:latin typeface="Lato Light"/>
                <a:ea typeface="+mn-ea"/>
                <a:cs typeface="Lato Light"/>
              </a:defRPr>
            </a:lvl5pPr>
            <a:lvl6pPr marL="5028194"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2411"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6628"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0846"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a:lnSpc>
                <a:spcPct val="140000"/>
              </a:lnSpc>
            </a:pPr>
            <a:r>
              <a:rPr lang="en-US" dirty="0">
                <a:latin typeface="Montserrat" charset="0"/>
                <a:ea typeface="Montserrat" charset="0"/>
                <a:cs typeface="Montserrat" charset="0"/>
              </a:rPr>
              <a:t>market</a:t>
            </a:r>
          </a:p>
        </p:txBody>
      </p:sp>
      <p:grpSp>
        <p:nvGrpSpPr>
          <p:cNvPr id="42" name="Group 652"/>
          <p:cNvGrpSpPr/>
          <p:nvPr/>
        </p:nvGrpSpPr>
        <p:grpSpPr>
          <a:xfrm>
            <a:off x="13357940" y="4488297"/>
            <a:ext cx="8250107" cy="8184946"/>
            <a:chOff x="-1454607" y="0"/>
            <a:chExt cx="8465007" cy="8398148"/>
          </a:xfrm>
        </p:grpSpPr>
        <p:sp>
          <p:nvSpPr>
            <p:cNvPr id="43" name="Shape 643"/>
            <p:cNvSpPr/>
            <p:nvPr/>
          </p:nvSpPr>
          <p:spPr>
            <a:xfrm>
              <a:off x="0" y="7128148"/>
              <a:ext cx="1270000" cy="1270000"/>
            </a:xfrm>
            <a:prstGeom prst="rect">
              <a:avLst/>
            </a:prstGeom>
            <a:solidFill>
              <a:schemeClr val="accent2"/>
            </a:solid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a:defRPr>
                  <a:solidFill>
                    <a:srgbClr val="FFFFFF"/>
                  </a:solidFill>
                </a:defRPr>
              </a:lvl1pPr>
            </a:lstStyle>
            <a:p>
              <a:pPr lvl="0" algn="ctr">
                <a:defRPr sz="1800">
                  <a:solidFill>
                    <a:srgbClr val="000000"/>
                  </a:solidFill>
                </a:defRPr>
              </a:pPr>
              <a:r>
                <a:rPr lang="en-US" sz="6000" dirty="0">
                  <a:solidFill>
                    <a:schemeClr val="bg2"/>
                  </a:solidFill>
                  <a:latin typeface="Montserrat" charset="0"/>
                  <a:ea typeface="Montserrat" charset="0"/>
                  <a:cs typeface="Montserrat" charset="0"/>
                </a:rPr>
                <a:t>A</a:t>
              </a:r>
              <a:endParaRPr sz="6000" dirty="0">
                <a:solidFill>
                  <a:schemeClr val="bg2"/>
                </a:solidFill>
                <a:latin typeface="Montserrat" charset="0"/>
                <a:ea typeface="Montserrat" charset="0"/>
                <a:cs typeface="Montserrat" charset="0"/>
              </a:endParaRPr>
            </a:p>
          </p:txBody>
        </p:sp>
        <p:sp>
          <p:nvSpPr>
            <p:cNvPr id="44" name="Shape 644"/>
            <p:cNvSpPr/>
            <p:nvPr/>
          </p:nvSpPr>
          <p:spPr>
            <a:xfrm>
              <a:off x="1435100" y="7128148"/>
              <a:ext cx="1270000" cy="1270000"/>
            </a:xfrm>
            <a:prstGeom prst="rect">
              <a:avLst/>
            </a:prstGeom>
            <a:solidFill>
              <a:schemeClr val="accent2"/>
            </a:solid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a:defRPr>
                  <a:solidFill>
                    <a:srgbClr val="FFFFFF"/>
                  </a:solidFill>
                </a:defRPr>
              </a:lvl1pPr>
            </a:lstStyle>
            <a:p>
              <a:pPr lvl="0" algn="ctr">
                <a:defRPr sz="1800">
                  <a:solidFill>
                    <a:srgbClr val="000000"/>
                  </a:solidFill>
                </a:defRPr>
              </a:pPr>
              <a:r>
                <a:rPr lang="en-US" sz="6000" dirty="0">
                  <a:solidFill>
                    <a:schemeClr val="bg2"/>
                  </a:solidFill>
                  <a:latin typeface="Montserrat" charset="0"/>
                  <a:ea typeface="Montserrat" charset="0"/>
                  <a:cs typeface="Montserrat" charset="0"/>
                </a:rPr>
                <a:t>R</a:t>
              </a:r>
              <a:endParaRPr sz="6000" dirty="0">
                <a:solidFill>
                  <a:schemeClr val="bg2"/>
                </a:solidFill>
                <a:latin typeface="Montserrat" charset="0"/>
                <a:ea typeface="Montserrat" charset="0"/>
                <a:cs typeface="Montserrat" charset="0"/>
              </a:endParaRPr>
            </a:p>
          </p:txBody>
        </p:sp>
        <p:sp>
          <p:nvSpPr>
            <p:cNvPr id="45" name="Shape 645"/>
            <p:cNvSpPr/>
            <p:nvPr/>
          </p:nvSpPr>
          <p:spPr>
            <a:xfrm>
              <a:off x="2870200" y="7128148"/>
              <a:ext cx="1270000" cy="1270000"/>
            </a:xfrm>
            <a:prstGeom prst="rect">
              <a:avLst/>
            </a:prstGeom>
            <a:solidFill>
              <a:schemeClr val="accent2"/>
            </a:solid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a:defRPr>
                  <a:solidFill>
                    <a:srgbClr val="FFFFFF"/>
                  </a:solidFill>
                </a:defRPr>
              </a:lvl1pPr>
            </a:lstStyle>
            <a:p>
              <a:pPr lvl="0" algn="ctr">
                <a:defRPr sz="1800">
                  <a:solidFill>
                    <a:srgbClr val="000000"/>
                  </a:solidFill>
                </a:defRPr>
              </a:pPr>
              <a:r>
                <a:rPr lang="en-US" sz="6000" dirty="0">
                  <a:solidFill>
                    <a:schemeClr val="bg2"/>
                  </a:solidFill>
                  <a:latin typeface="Montserrat" charset="0"/>
                  <a:ea typeface="Montserrat" charset="0"/>
                  <a:cs typeface="Montserrat" charset="0"/>
                </a:rPr>
                <a:t>K</a:t>
              </a:r>
              <a:endParaRPr sz="6000" dirty="0">
                <a:solidFill>
                  <a:schemeClr val="bg2"/>
                </a:solidFill>
                <a:latin typeface="Montserrat" charset="0"/>
                <a:ea typeface="Montserrat" charset="0"/>
                <a:cs typeface="Montserrat" charset="0"/>
              </a:endParaRPr>
            </a:p>
          </p:txBody>
        </p:sp>
        <p:sp>
          <p:nvSpPr>
            <p:cNvPr id="46" name="Shape 646"/>
            <p:cNvSpPr/>
            <p:nvPr/>
          </p:nvSpPr>
          <p:spPr>
            <a:xfrm>
              <a:off x="4305300" y="7128148"/>
              <a:ext cx="1270000" cy="1270000"/>
            </a:xfrm>
            <a:prstGeom prst="rect">
              <a:avLst/>
            </a:prstGeom>
            <a:solidFill>
              <a:schemeClr val="accent2"/>
            </a:solid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a:defRPr>
                  <a:solidFill>
                    <a:srgbClr val="FFFFFF"/>
                  </a:solidFill>
                </a:defRPr>
              </a:lvl1pPr>
            </a:lstStyle>
            <a:p>
              <a:pPr lvl="0" algn="ctr">
                <a:defRPr sz="1800">
                  <a:solidFill>
                    <a:srgbClr val="000000"/>
                  </a:solidFill>
                </a:defRPr>
              </a:pPr>
              <a:r>
                <a:rPr lang="en-US" sz="6000" dirty="0">
                  <a:solidFill>
                    <a:schemeClr val="bg2"/>
                  </a:solidFill>
                  <a:latin typeface="Montserrat" charset="0"/>
                  <a:ea typeface="Montserrat" charset="0"/>
                  <a:cs typeface="Montserrat" charset="0"/>
                </a:rPr>
                <a:t>E</a:t>
              </a:r>
              <a:endParaRPr sz="6000" dirty="0">
                <a:solidFill>
                  <a:schemeClr val="bg2"/>
                </a:solidFill>
                <a:latin typeface="Montserrat" charset="0"/>
                <a:ea typeface="Montserrat" charset="0"/>
                <a:cs typeface="Montserrat" charset="0"/>
              </a:endParaRPr>
            </a:p>
          </p:txBody>
        </p:sp>
        <p:sp>
          <p:nvSpPr>
            <p:cNvPr id="47" name="Shape 647"/>
            <p:cNvSpPr/>
            <p:nvPr/>
          </p:nvSpPr>
          <p:spPr>
            <a:xfrm>
              <a:off x="5740400" y="5689600"/>
              <a:ext cx="1270000" cy="1270000"/>
            </a:xfrm>
            <a:prstGeom prst="rect">
              <a:avLst/>
            </a:prstGeom>
            <a:solidFill>
              <a:schemeClr val="accent1"/>
            </a:solid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a:defRPr>
                  <a:solidFill>
                    <a:srgbClr val="FFFFFF"/>
                  </a:solidFill>
                </a:defRPr>
              </a:lvl1pPr>
            </a:lstStyle>
            <a:p>
              <a:pPr lvl="0" algn="ctr">
                <a:defRPr sz="1800">
                  <a:solidFill>
                    <a:srgbClr val="000000"/>
                  </a:solidFill>
                </a:defRPr>
              </a:pPr>
              <a:r>
                <a:rPr lang="en-US" sz="6000" dirty="0">
                  <a:solidFill>
                    <a:schemeClr val="bg2"/>
                  </a:solidFill>
                  <a:latin typeface="Montserrat" charset="0"/>
                  <a:ea typeface="Montserrat" charset="0"/>
                  <a:cs typeface="Montserrat" charset="0"/>
                </a:rPr>
                <a:t>E</a:t>
              </a:r>
              <a:endParaRPr sz="6000" dirty="0">
                <a:solidFill>
                  <a:schemeClr val="bg2"/>
                </a:solidFill>
                <a:latin typeface="Montserrat" charset="0"/>
                <a:ea typeface="Montserrat" charset="0"/>
                <a:cs typeface="Montserrat" charset="0"/>
              </a:endParaRPr>
            </a:p>
          </p:txBody>
        </p:sp>
        <p:sp>
          <p:nvSpPr>
            <p:cNvPr id="48" name="Shape 648"/>
            <p:cNvSpPr/>
            <p:nvPr/>
          </p:nvSpPr>
          <p:spPr>
            <a:xfrm>
              <a:off x="5740400" y="4267200"/>
              <a:ext cx="1270000" cy="1270000"/>
            </a:xfrm>
            <a:prstGeom prst="rect">
              <a:avLst/>
            </a:prstGeom>
            <a:solidFill>
              <a:schemeClr val="accent1"/>
            </a:solid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a:defRPr>
                  <a:solidFill>
                    <a:srgbClr val="FFFFFF"/>
                  </a:solidFill>
                </a:defRPr>
              </a:lvl1pPr>
            </a:lstStyle>
            <a:p>
              <a:pPr lvl="0" algn="ctr">
                <a:defRPr sz="1800">
                  <a:solidFill>
                    <a:srgbClr val="000000"/>
                  </a:solidFill>
                </a:defRPr>
              </a:pPr>
              <a:r>
                <a:rPr lang="en-US" sz="6000" dirty="0">
                  <a:solidFill>
                    <a:schemeClr val="bg2"/>
                  </a:solidFill>
                  <a:latin typeface="Montserrat" charset="0"/>
                  <a:ea typeface="Montserrat" charset="0"/>
                  <a:cs typeface="Montserrat" charset="0"/>
                </a:rPr>
                <a:t>G</a:t>
              </a:r>
              <a:endParaRPr sz="6000" dirty="0">
                <a:solidFill>
                  <a:schemeClr val="bg2"/>
                </a:solidFill>
                <a:latin typeface="Montserrat" charset="0"/>
                <a:ea typeface="Montserrat" charset="0"/>
                <a:cs typeface="Montserrat" charset="0"/>
              </a:endParaRPr>
            </a:p>
          </p:txBody>
        </p:sp>
        <p:sp>
          <p:nvSpPr>
            <p:cNvPr id="49" name="Shape 649"/>
            <p:cNvSpPr/>
            <p:nvPr/>
          </p:nvSpPr>
          <p:spPr>
            <a:xfrm>
              <a:off x="5740400" y="2844800"/>
              <a:ext cx="1270000" cy="1270000"/>
            </a:xfrm>
            <a:prstGeom prst="rect">
              <a:avLst/>
            </a:prstGeom>
            <a:solidFill>
              <a:schemeClr val="accent1"/>
            </a:solid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a:defRPr>
                  <a:solidFill>
                    <a:srgbClr val="FFFFFF"/>
                  </a:solidFill>
                </a:defRPr>
              </a:lvl1pPr>
            </a:lstStyle>
            <a:p>
              <a:pPr lvl="0" algn="ctr">
                <a:defRPr sz="1800">
                  <a:solidFill>
                    <a:srgbClr val="000000"/>
                  </a:solidFill>
                </a:defRPr>
              </a:pPr>
              <a:r>
                <a:rPr sz="6000" dirty="0">
                  <a:solidFill>
                    <a:schemeClr val="bg2"/>
                  </a:solidFill>
                  <a:latin typeface="Montserrat" charset="0"/>
                  <a:ea typeface="Montserrat" charset="0"/>
                  <a:cs typeface="Montserrat" charset="0"/>
                </a:rPr>
                <a:t>R</a:t>
              </a:r>
            </a:p>
          </p:txBody>
        </p:sp>
        <p:sp>
          <p:nvSpPr>
            <p:cNvPr id="50" name="Shape 650"/>
            <p:cNvSpPr/>
            <p:nvPr/>
          </p:nvSpPr>
          <p:spPr>
            <a:xfrm>
              <a:off x="5740400" y="1422400"/>
              <a:ext cx="1270000" cy="1270000"/>
            </a:xfrm>
            <a:prstGeom prst="rect">
              <a:avLst/>
            </a:prstGeom>
            <a:solidFill>
              <a:schemeClr val="accent1"/>
            </a:solid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a:defRPr>
                  <a:solidFill>
                    <a:srgbClr val="FFFFFF"/>
                  </a:solidFill>
                </a:defRPr>
              </a:lvl1pPr>
            </a:lstStyle>
            <a:p>
              <a:pPr lvl="0" algn="ctr">
                <a:defRPr sz="1800">
                  <a:solidFill>
                    <a:srgbClr val="000000"/>
                  </a:solidFill>
                </a:defRPr>
              </a:pPr>
              <a:r>
                <a:rPr lang="en-US" sz="6000" dirty="0">
                  <a:solidFill>
                    <a:schemeClr val="bg2"/>
                  </a:solidFill>
                  <a:latin typeface="Montserrat" charset="0"/>
                  <a:ea typeface="Montserrat" charset="0"/>
                  <a:cs typeface="Montserrat" charset="0"/>
                </a:rPr>
                <a:t>A</a:t>
              </a:r>
              <a:endParaRPr sz="6000" dirty="0">
                <a:solidFill>
                  <a:schemeClr val="bg2"/>
                </a:solidFill>
                <a:latin typeface="Montserrat" charset="0"/>
                <a:ea typeface="Montserrat" charset="0"/>
                <a:cs typeface="Montserrat" charset="0"/>
              </a:endParaRPr>
            </a:p>
          </p:txBody>
        </p:sp>
        <p:sp>
          <p:nvSpPr>
            <p:cNvPr id="51" name="Shape 651"/>
            <p:cNvSpPr/>
            <p:nvPr/>
          </p:nvSpPr>
          <p:spPr>
            <a:xfrm>
              <a:off x="5740400" y="0"/>
              <a:ext cx="1270000" cy="1270000"/>
            </a:xfrm>
            <a:prstGeom prst="rect">
              <a:avLst/>
            </a:prstGeom>
            <a:solidFill>
              <a:schemeClr val="accent1"/>
            </a:solid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a:defRPr>
                  <a:solidFill>
                    <a:srgbClr val="FFFFFF"/>
                  </a:solidFill>
                </a:defRPr>
              </a:lvl1pPr>
            </a:lstStyle>
            <a:p>
              <a:pPr lvl="0" algn="ctr">
                <a:defRPr sz="1800">
                  <a:solidFill>
                    <a:srgbClr val="000000"/>
                  </a:solidFill>
                </a:defRPr>
              </a:pPr>
              <a:r>
                <a:rPr lang="en-US" sz="6000" dirty="0">
                  <a:solidFill>
                    <a:schemeClr val="bg2"/>
                  </a:solidFill>
                  <a:latin typeface="Montserrat" charset="0"/>
                  <a:ea typeface="Montserrat" charset="0"/>
                  <a:cs typeface="Montserrat" charset="0"/>
                </a:rPr>
                <a:t>T</a:t>
              </a:r>
              <a:endParaRPr sz="6000" dirty="0">
                <a:solidFill>
                  <a:schemeClr val="bg2"/>
                </a:solidFill>
                <a:latin typeface="Montserrat" charset="0"/>
                <a:ea typeface="Montserrat" charset="0"/>
                <a:cs typeface="Montserrat" charset="0"/>
              </a:endParaRPr>
            </a:p>
          </p:txBody>
        </p:sp>
        <p:sp>
          <p:nvSpPr>
            <p:cNvPr id="52" name="Shape 647"/>
            <p:cNvSpPr/>
            <p:nvPr/>
          </p:nvSpPr>
          <p:spPr>
            <a:xfrm>
              <a:off x="5740400" y="7128148"/>
              <a:ext cx="1270000" cy="1270000"/>
            </a:xfrm>
            <a:prstGeom prst="rect">
              <a:avLst/>
            </a:prstGeom>
            <a:solidFill>
              <a:schemeClr val="accent3"/>
            </a:solid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a:defRPr>
                  <a:solidFill>
                    <a:srgbClr val="FFFFFF"/>
                  </a:solidFill>
                </a:defRPr>
              </a:lvl1pPr>
            </a:lstStyle>
            <a:p>
              <a:pPr lvl="0" algn="ctr">
                <a:defRPr sz="1800">
                  <a:solidFill>
                    <a:srgbClr val="000000"/>
                  </a:solidFill>
                </a:defRPr>
              </a:pPr>
              <a:r>
                <a:rPr lang="en-US" sz="6000" dirty="0">
                  <a:solidFill>
                    <a:schemeClr val="bg2"/>
                  </a:solidFill>
                  <a:latin typeface="Montserrat" charset="0"/>
                  <a:ea typeface="Montserrat" charset="0"/>
                  <a:cs typeface="Montserrat" charset="0"/>
                </a:rPr>
                <a:t>T</a:t>
              </a:r>
              <a:endParaRPr sz="6000" dirty="0">
                <a:solidFill>
                  <a:schemeClr val="bg2"/>
                </a:solidFill>
                <a:latin typeface="Montserrat" charset="0"/>
                <a:ea typeface="Montserrat" charset="0"/>
                <a:cs typeface="Montserrat" charset="0"/>
              </a:endParaRPr>
            </a:p>
          </p:txBody>
        </p:sp>
        <p:sp>
          <p:nvSpPr>
            <p:cNvPr id="53" name="Shape 644"/>
            <p:cNvSpPr/>
            <p:nvPr/>
          </p:nvSpPr>
          <p:spPr>
            <a:xfrm>
              <a:off x="-1454607" y="7128148"/>
              <a:ext cx="1270000" cy="1270000"/>
            </a:xfrm>
            <a:prstGeom prst="rect">
              <a:avLst/>
            </a:prstGeom>
            <a:solidFill>
              <a:schemeClr val="accent2"/>
            </a:solid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a:defRPr>
                  <a:solidFill>
                    <a:srgbClr val="FFFFFF"/>
                  </a:solidFill>
                </a:defRPr>
              </a:lvl1pPr>
            </a:lstStyle>
            <a:p>
              <a:pPr lvl="0" algn="ctr">
                <a:defRPr sz="1800">
                  <a:solidFill>
                    <a:srgbClr val="000000"/>
                  </a:solidFill>
                </a:defRPr>
              </a:pPr>
              <a:r>
                <a:rPr lang="en-US" sz="6000" dirty="0">
                  <a:solidFill>
                    <a:schemeClr val="bg2"/>
                  </a:solidFill>
                  <a:latin typeface="Montserrat" charset="0"/>
                  <a:ea typeface="Montserrat" charset="0"/>
                  <a:cs typeface="Montserrat" charset="0"/>
                </a:rPr>
                <a:t>M</a:t>
              </a:r>
              <a:endParaRPr sz="6000" dirty="0">
                <a:solidFill>
                  <a:schemeClr val="bg2"/>
                </a:solidFill>
                <a:latin typeface="Montserrat" charset="0"/>
                <a:ea typeface="Montserrat" charset="0"/>
                <a:cs typeface="Montserrat" charset="0"/>
              </a:endParaRPr>
            </a:p>
          </p:txBody>
        </p:sp>
      </p:grpSp>
    </p:spTree>
    <p:extLst>
      <p:ext uri="{BB962C8B-B14F-4D97-AF65-F5344CB8AC3E}">
        <p14:creationId xmlns:p14="http://schemas.microsoft.com/office/powerpoint/2010/main" val="19307727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Oval 55"/>
          <p:cNvSpPr/>
          <p:nvPr/>
        </p:nvSpPr>
        <p:spPr>
          <a:xfrm>
            <a:off x="9825841" y="4832043"/>
            <a:ext cx="4607312" cy="4608512"/>
          </a:xfrm>
          <a:prstGeom prst="ellipse">
            <a:avLst/>
          </a:prstGeom>
          <a:noFill/>
          <a:ln w="28575">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2900" dirty="0">
              <a:latin typeface="Montserrat Light" charset="0"/>
              <a:ea typeface="Montserrat Light" charset="0"/>
              <a:cs typeface="Montserrat Light" charset="0"/>
            </a:endParaRPr>
          </a:p>
        </p:txBody>
      </p:sp>
      <p:sp>
        <p:nvSpPr>
          <p:cNvPr id="59" name="Oval 58"/>
          <p:cNvSpPr/>
          <p:nvPr/>
        </p:nvSpPr>
        <p:spPr>
          <a:xfrm>
            <a:off x="4290562" y="5335317"/>
            <a:ext cx="3583672" cy="3584605"/>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900" dirty="0">
              <a:latin typeface="Montserrat Light" charset="0"/>
              <a:ea typeface="Montserrat Light" charset="0"/>
              <a:cs typeface="Montserrat Light" charset="0"/>
            </a:endParaRPr>
          </a:p>
        </p:txBody>
      </p:sp>
      <p:sp>
        <p:nvSpPr>
          <p:cNvPr id="62" name="Oval 61"/>
          <p:cNvSpPr/>
          <p:nvPr/>
        </p:nvSpPr>
        <p:spPr>
          <a:xfrm>
            <a:off x="16512943" y="5335317"/>
            <a:ext cx="3583672" cy="3584605"/>
          </a:xfrm>
          <a:prstGeom prst="ellipse">
            <a:avLst/>
          </a:prstGeom>
          <a:noFill/>
          <a:ln w="28575">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2900" dirty="0">
              <a:latin typeface="Montserrat Light" charset="0"/>
              <a:ea typeface="Montserrat Light" charset="0"/>
              <a:cs typeface="Montserrat Light" charset="0"/>
            </a:endParaRPr>
          </a:p>
        </p:txBody>
      </p:sp>
      <p:sp>
        <p:nvSpPr>
          <p:cNvPr id="13" name="TextBox 12"/>
          <p:cNvSpPr txBox="1"/>
          <p:nvPr/>
        </p:nvSpPr>
        <p:spPr>
          <a:xfrm>
            <a:off x="1759630" y="2955258"/>
            <a:ext cx="20949558" cy="1200329"/>
          </a:xfrm>
          <a:prstGeom prst="rect">
            <a:avLst/>
          </a:prstGeom>
          <a:noFill/>
        </p:spPr>
        <p:txBody>
          <a:bodyPr wrap="square" rtlCol="0">
            <a:spAutoFit/>
          </a:bodyPr>
          <a:lstStyle/>
          <a:p>
            <a:pPr>
              <a:lnSpc>
                <a:spcPct val="150000"/>
              </a:lnSpc>
            </a:pPr>
            <a:r>
              <a:rPr lang="en-US" sz="2400" dirty="0">
                <a:latin typeface="Montserrat Light" charset="0"/>
                <a:ea typeface="Montserrat Light" charset="0"/>
                <a:cs typeface="Montserrat Light" charset="0"/>
              </a:rPr>
              <a:t>Entrepreneurial activities differ substantially depending on the type of organization and creativity involved. Entrepreneurship ranges in scale from solo. Entrepreneurial activities differ substantially depending on the type of organization.</a:t>
            </a:r>
          </a:p>
        </p:txBody>
      </p:sp>
      <p:sp>
        <p:nvSpPr>
          <p:cNvPr id="14" name="TextBox 13"/>
          <p:cNvSpPr txBox="1"/>
          <p:nvPr/>
        </p:nvSpPr>
        <p:spPr>
          <a:xfrm>
            <a:off x="1759630" y="766742"/>
            <a:ext cx="18476533" cy="2215991"/>
          </a:xfrm>
          <a:prstGeom prst="rect">
            <a:avLst/>
          </a:prstGeom>
          <a:noFill/>
        </p:spPr>
        <p:txBody>
          <a:bodyPr wrap="none" rtlCol="0">
            <a:spAutoFit/>
          </a:bodyPr>
          <a:lstStyle/>
          <a:p>
            <a:r>
              <a:rPr lang="en-US" sz="13800" b="1" dirty="0">
                <a:solidFill>
                  <a:schemeClr val="tx2"/>
                </a:solidFill>
                <a:latin typeface="Montserrat Semi" charset="0"/>
                <a:ea typeface="Montserrat Semi" charset="0"/>
                <a:cs typeface="Montserrat Semi" charset="0"/>
              </a:rPr>
              <a:t>our company values</a:t>
            </a:r>
          </a:p>
        </p:txBody>
      </p:sp>
      <p:sp>
        <p:nvSpPr>
          <p:cNvPr id="15" name="Subtitle 2"/>
          <p:cNvSpPr txBox="1">
            <a:spLocks/>
          </p:cNvSpPr>
          <p:nvPr/>
        </p:nvSpPr>
        <p:spPr>
          <a:xfrm>
            <a:off x="3697288" y="10572255"/>
            <a:ext cx="4481512" cy="1046404"/>
          </a:xfrm>
          <a:prstGeom prst="rect">
            <a:avLst/>
          </a:prstGeom>
        </p:spPr>
        <p:txBody>
          <a:bodyPr vert="horz" wrap="square" lIns="182844" tIns="91422" rIns="182844" bIns="91422" rtlCol="0">
            <a:spAutoFit/>
          </a:bodyPr>
          <a:lstStyle>
            <a:lvl1pPr marL="0" indent="0" algn="l" defTabSz="1828434" rtl="0" eaLnBrk="1" latinLnBrk="0" hangingPunct="1">
              <a:lnSpc>
                <a:spcPct val="90000"/>
              </a:lnSpc>
              <a:spcBef>
                <a:spcPts val="2000"/>
              </a:spcBef>
              <a:buFont typeface="Arial" panose="020B0604020202020204" pitchFamily="34" charset="0"/>
              <a:buNone/>
              <a:defRPr lang="en-US" sz="4800" kern="1200" dirty="0" smtClean="0">
                <a:solidFill>
                  <a:schemeClr val="tx1"/>
                </a:solidFill>
                <a:effectLst/>
                <a:latin typeface="Lato Light"/>
                <a:ea typeface="+mn-ea"/>
                <a:cs typeface="Lato Light"/>
              </a:defRPr>
            </a:lvl1pPr>
            <a:lvl2pPr marL="914217" indent="0" algn="l" defTabSz="1828434" rtl="0" eaLnBrk="1" latinLnBrk="0" hangingPunct="1">
              <a:lnSpc>
                <a:spcPct val="90000"/>
              </a:lnSpc>
              <a:spcBef>
                <a:spcPts val="1000"/>
              </a:spcBef>
              <a:buFont typeface="Arial" panose="020B0604020202020204" pitchFamily="34" charset="0"/>
              <a:buNone/>
              <a:defRPr lang="en-US" sz="4000" kern="1200" dirty="0" smtClean="0">
                <a:solidFill>
                  <a:schemeClr val="tx1"/>
                </a:solidFill>
                <a:effectLst/>
                <a:latin typeface="Lato Light"/>
                <a:ea typeface="+mn-ea"/>
                <a:cs typeface="Lato Light"/>
              </a:defRPr>
            </a:lvl2pPr>
            <a:lvl3pPr marL="1828434" indent="0" algn="l" defTabSz="1828434" rtl="0" eaLnBrk="1" latinLnBrk="0" hangingPunct="1">
              <a:lnSpc>
                <a:spcPct val="90000"/>
              </a:lnSpc>
              <a:spcBef>
                <a:spcPts val="1000"/>
              </a:spcBef>
              <a:buFont typeface="Arial" panose="020B0604020202020204" pitchFamily="34" charset="0"/>
              <a:buNone/>
              <a:defRPr lang="en-US" sz="3600" kern="1200" dirty="0" smtClean="0">
                <a:solidFill>
                  <a:schemeClr val="tx1"/>
                </a:solidFill>
                <a:effectLst/>
                <a:latin typeface="Lato Light"/>
                <a:ea typeface="+mn-ea"/>
                <a:cs typeface="Lato Light"/>
              </a:defRPr>
            </a:lvl3pPr>
            <a:lvl4pPr marL="2742651" indent="0" algn="l" defTabSz="1828434" rtl="0" eaLnBrk="1" latinLnBrk="0" hangingPunct="1">
              <a:lnSpc>
                <a:spcPct val="90000"/>
              </a:lnSpc>
              <a:spcBef>
                <a:spcPts val="1000"/>
              </a:spcBef>
              <a:buFont typeface="Arial" panose="020B0604020202020204" pitchFamily="34" charset="0"/>
              <a:buNone/>
              <a:defRPr lang="en-US" sz="3200" kern="1200" dirty="0" smtClean="0">
                <a:solidFill>
                  <a:schemeClr val="tx1"/>
                </a:solidFill>
                <a:effectLst/>
                <a:latin typeface="Lato Light"/>
                <a:ea typeface="+mn-ea"/>
                <a:cs typeface="Lato Light"/>
              </a:defRPr>
            </a:lvl4pPr>
            <a:lvl5pPr marL="3656868" indent="0" algn="l" defTabSz="1828434" rtl="0" eaLnBrk="1" latinLnBrk="0" hangingPunct="1">
              <a:lnSpc>
                <a:spcPct val="90000"/>
              </a:lnSpc>
              <a:spcBef>
                <a:spcPts val="1000"/>
              </a:spcBef>
              <a:buFont typeface="Arial" panose="020B0604020202020204" pitchFamily="34" charset="0"/>
              <a:buNone/>
              <a:defRPr lang="en-US" sz="3200" kern="1200" dirty="0">
                <a:solidFill>
                  <a:schemeClr val="tx1"/>
                </a:solidFill>
                <a:effectLst/>
                <a:latin typeface="Lato Light"/>
                <a:ea typeface="+mn-ea"/>
                <a:cs typeface="Lato Light"/>
              </a:defRPr>
            </a:lvl5pPr>
            <a:lvl6pPr marL="5028194"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2411"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6628"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0846"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algn="ctr">
              <a:lnSpc>
                <a:spcPct val="140000"/>
              </a:lnSpc>
            </a:pPr>
            <a:r>
              <a:rPr lang="en-US" sz="2000" dirty="0">
                <a:solidFill>
                  <a:schemeClr val="bg1">
                    <a:lumMod val="50000"/>
                  </a:schemeClr>
                </a:solidFill>
                <a:latin typeface="Montserrat Light" charset="0"/>
                <a:ea typeface="Montserrat Light" charset="0"/>
                <a:cs typeface="Montserrat Light" charset="0"/>
              </a:rPr>
              <a:t>entrepreneurial activities differ substantially depending</a:t>
            </a:r>
          </a:p>
        </p:txBody>
      </p:sp>
      <p:sp>
        <p:nvSpPr>
          <p:cNvPr id="16" name="Subtitle 2"/>
          <p:cNvSpPr txBox="1">
            <a:spLocks/>
          </p:cNvSpPr>
          <p:nvPr/>
        </p:nvSpPr>
        <p:spPr>
          <a:xfrm>
            <a:off x="3711576" y="9679151"/>
            <a:ext cx="4481512" cy="1046404"/>
          </a:xfrm>
          <a:prstGeom prst="rect">
            <a:avLst/>
          </a:prstGeom>
        </p:spPr>
        <p:txBody>
          <a:bodyPr vert="horz" wrap="square" lIns="182844" tIns="91422" rIns="182844" bIns="91422" rtlCol="0">
            <a:spAutoFit/>
          </a:bodyPr>
          <a:lstStyle>
            <a:lvl1pPr marL="0" indent="0" algn="l" defTabSz="1828434" rtl="0" eaLnBrk="1" latinLnBrk="0" hangingPunct="1">
              <a:lnSpc>
                <a:spcPct val="90000"/>
              </a:lnSpc>
              <a:spcBef>
                <a:spcPts val="2000"/>
              </a:spcBef>
              <a:buFont typeface="Arial" panose="020B0604020202020204" pitchFamily="34" charset="0"/>
              <a:buNone/>
              <a:defRPr lang="en-US" sz="4800" kern="1200" dirty="0" smtClean="0">
                <a:solidFill>
                  <a:schemeClr val="tx1"/>
                </a:solidFill>
                <a:effectLst/>
                <a:latin typeface="Lato Light"/>
                <a:ea typeface="+mn-ea"/>
                <a:cs typeface="Lato Light"/>
              </a:defRPr>
            </a:lvl1pPr>
            <a:lvl2pPr marL="914217" indent="0" algn="l" defTabSz="1828434" rtl="0" eaLnBrk="1" latinLnBrk="0" hangingPunct="1">
              <a:lnSpc>
                <a:spcPct val="90000"/>
              </a:lnSpc>
              <a:spcBef>
                <a:spcPts val="1000"/>
              </a:spcBef>
              <a:buFont typeface="Arial" panose="020B0604020202020204" pitchFamily="34" charset="0"/>
              <a:buNone/>
              <a:defRPr lang="en-US" sz="4000" kern="1200" dirty="0" smtClean="0">
                <a:solidFill>
                  <a:schemeClr val="tx1"/>
                </a:solidFill>
                <a:effectLst/>
                <a:latin typeface="Lato Light"/>
                <a:ea typeface="+mn-ea"/>
                <a:cs typeface="Lato Light"/>
              </a:defRPr>
            </a:lvl2pPr>
            <a:lvl3pPr marL="1828434" indent="0" algn="l" defTabSz="1828434" rtl="0" eaLnBrk="1" latinLnBrk="0" hangingPunct="1">
              <a:lnSpc>
                <a:spcPct val="90000"/>
              </a:lnSpc>
              <a:spcBef>
                <a:spcPts val="1000"/>
              </a:spcBef>
              <a:buFont typeface="Arial" panose="020B0604020202020204" pitchFamily="34" charset="0"/>
              <a:buNone/>
              <a:defRPr lang="en-US" sz="3600" kern="1200" dirty="0" smtClean="0">
                <a:solidFill>
                  <a:schemeClr val="tx1"/>
                </a:solidFill>
                <a:effectLst/>
                <a:latin typeface="Lato Light"/>
                <a:ea typeface="+mn-ea"/>
                <a:cs typeface="Lato Light"/>
              </a:defRPr>
            </a:lvl3pPr>
            <a:lvl4pPr marL="2742651" indent="0" algn="l" defTabSz="1828434" rtl="0" eaLnBrk="1" latinLnBrk="0" hangingPunct="1">
              <a:lnSpc>
                <a:spcPct val="90000"/>
              </a:lnSpc>
              <a:spcBef>
                <a:spcPts val="1000"/>
              </a:spcBef>
              <a:buFont typeface="Arial" panose="020B0604020202020204" pitchFamily="34" charset="0"/>
              <a:buNone/>
              <a:defRPr lang="en-US" sz="3200" kern="1200" dirty="0" smtClean="0">
                <a:solidFill>
                  <a:schemeClr val="tx1"/>
                </a:solidFill>
                <a:effectLst/>
                <a:latin typeface="Lato Light"/>
                <a:ea typeface="+mn-ea"/>
                <a:cs typeface="Lato Light"/>
              </a:defRPr>
            </a:lvl4pPr>
            <a:lvl5pPr marL="3656868" indent="0" algn="l" defTabSz="1828434" rtl="0" eaLnBrk="1" latinLnBrk="0" hangingPunct="1">
              <a:lnSpc>
                <a:spcPct val="90000"/>
              </a:lnSpc>
              <a:spcBef>
                <a:spcPts val="1000"/>
              </a:spcBef>
              <a:buFont typeface="Arial" panose="020B0604020202020204" pitchFamily="34" charset="0"/>
              <a:buNone/>
              <a:defRPr lang="en-US" sz="3200" kern="1200" dirty="0">
                <a:solidFill>
                  <a:schemeClr val="tx1"/>
                </a:solidFill>
                <a:effectLst/>
                <a:latin typeface="Lato Light"/>
                <a:ea typeface="+mn-ea"/>
                <a:cs typeface="Lato Light"/>
              </a:defRPr>
            </a:lvl5pPr>
            <a:lvl6pPr marL="5028194"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2411"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6628"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0846"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algn="ctr">
              <a:lnSpc>
                <a:spcPct val="140000"/>
              </a:lnSpc>
            </a:pPr>
            <a:r>
              <a:rPr lang="en-US" sz="4000" dirty="0">
                <a:latin typeface="Montserrat" charset="0"/>
                <a:ea typeface="Montserrat" charset="0"/>
                <a:cs typeface="Montserrat" charset="0"/>
              </a:rPr>
              <a:t>your title</a:t>
            </a:r>
          </a:p>
        </p:txBody>
      </p:sp>
      <p:sp>
        <p:nvSpPr>
          <p:cNvPr id="17" name="Subtitle 2"/>
          <p:cNvSpPr txBox="1">
            <a:spLocks/>
          </p:cNvSpPr>
          <p:nvPr/>
        </p:nvSpPr>
        <p:spPr>
          <a:xfrm>
            <a:off x="9970744" y="10572255"/>
            <a:ext cx="4481512" cy="1046404"/>
          </a:xfrm>
          <a:prstGeom prst="rect">
            <a:avLst/>
          </a:prstGeom>
        </p:spPr>
        <p:txBody>
          <a:bodyPr vert="horz" wrap="square" lIns="182844" tIns="91422" rIns="182844" bIns="91422" rtlCol="0">
            <a:spAutoFit/>
          </a:bodyPr>
          <a:lstStyle>
            <a:lvl1pPr marL="0" indent="0" algn="l" defTabSz="1828434" rtl="0" eaLnBrk="1" latinLnBrk="0" hangingPunct="1">
              <a:lnSpc>
                <a:spcPct val="90000"/>
              </a:lnSpc>
              <a:spcBef>
                <a:spcPts val="2000"/>
              </a:spcBef>
              <a:buFont typeface="Arial" panose="020B0604020202020204" pitchFamily="34" charset="0"/>
              <a:buNone/>
              <a:defRPr lang="en-US" sz="4800" kern="1200" dirty="0" smtClean="0">
                <a:solidFill>
                  <a:schemeClr val="tx1"/>
                </a:solidFill>
                <a:effectLst/>
                <a:latin typeface="Lato Light"/>
                <a:ea typeface="+mn-ea"/>
                <a:cs typeface="Lato Light"/>
              </a:defRPr>
            </a:lvl1pPr>
            <a:lvl2pPr marL="914217" indent="0" algn="l" defTabSz="1828434" rtl="0" eaLnBrk="1" latinLnBrk="0" hangingPunct="1">
              <a:lnSpc>
                <a:spcPct val="90000"/>
              </a:lnSpc>
              <a:spcBef>
                <a:spcPts val="1000"/>
              </a:spcBef>
              <a:buFont typeface="Arial" panose="020B0604020202020204" pitchFamily="34" charset="0"/>
              <a:buNone/>
              <a:defRPr lang="en-US" sz="4000" kern="1200" dirty="0" smtClean="0">
                <a:solidFill>
                  <a:schemeClr val="tx1"/>
                </a:solidFill>
                <a:effectLst/>
                <a:latin typeface="Lato Light"/>
                <a:ea typeface="+mn-ea"/>
                <a:cs typeface="Lato Light"/>
              </a:defRPr>
            </a:lvl2pPr>
            <a:lvl3pPr marL="1828434" indent="0" algn="l" defTabSz="1828434" rtl="0" eaLnBrk="1" latinLnBrk="0" hangingPunct="1">
              <a:lnSpc>
                <a:spcPct val="90000"/>
              </a:lnSpc>
              <a:spcBef>
                <a:spcPts val="1000"/>
              </a:spcBef>
              <a:buFont typeface="Arial" panose="020B0604020202020204" pitchFamily="34" charset="0"/>
              <a:buNone/>
              <a:defRPr lang="en-US" sz="3600" kern="1200" dirty="0" smtClean="0">
                <a:solidFill>
                  <a:schemeClr val="tx1"/>
                </a:solidFill>
                <a:effectLst/>
                <a:latin typeface="Lato Light"/>
                <a:ea typeface="+mn-ea"/>
                <a:cs typeface="Lato Light"/>
              </a:defRPr>
            </a:lvl3pPr>
            <a:lvl4pPr marL="2742651" indent="0" algn="l" defTabSz="1828434" rtl="0" eaLnBrk="1" latinLnBrk="0" hangingPunct="1">
              <a:lnSpc>
                <a:spcPct val="90000"/>
              </a:lnSpc>
              <a:spcBef>
                <a:spcPts val="1000"/>
              </a:spcBef>
              <a:buFont typeface="Arial" panose="020B0604020202020204" pitchFamily="34" charset="0"/>
              <a:buNone/>
              <a:defRPr lang="en-US" sz="3200" kern="1200" dirty="0" smtClean="0">
                <a:solidFill>
                  <a:schemeClr val="tx1"/>
                </a:solidFill>
                <a:effectLst/>
                <a:latin typeface="Lato Light"/>
                <a:ea typeface="+mn-ea"/>
                <a:cs typeface="Lato Light"/>
              </a:defRPr>
            </a:lvl4pPr>
            <a:lvl5pPr marL="3656868" indent="0" algn="l" defTabSz="1828434" rtl="0" eaLnBrk="1" latinLnBrk="0" hangingPunct="1">
              <a:lnSpc>
                <a:spcPct val="90000"/>
              </a:lnSpc>
              <a:spcBef>
                <a:spcPts val="1000"/>
              </a:spcBef>
              <a:buFont typeface="Arial" panose="020B0604020202020204" pitchFamily="34" charset="0"/>
              <a:buNone/>
              <a:defRPr lang="en-US" sz="3200" kern="1200" dirty="0">
                <a:solidFill>
                  <a:schemeClr val="tx1"/>
                </a:solidFill>
                <a:effectLst/>
                <a:latin typeface="Lato Light"/>
                <a:ea typeface="+mn-ea"/>
                <a:cs typeface="Lato Light"/>
              </a:defRPr>
            </a:lvl5pPr>
            <a:lvl6pPr marL="5028194"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2411"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6628"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0846"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algn="ctr">
              <a:lnSpc>
                <a:spcPct val="140000"/>
              </a:lnSpc>
            </a:pPr>
            <a:r>
              <a:rPr lang="en-US" sz="2000" dirty="0">
                <a:solidFill>
                  <a:schemeClr val="bg1">
                    <a:lumMod val="50000"/>
                  </a:schemeClr>
                </a:solidFill>
                <a:latin typeface="Montserrat Light" charset="0"/>
                <a:ea typeface="Montserrat Light" charset="0"/>
                <a:cs typeface="Montserrat Light" charset="0"/>
              </a:rPr>
              <a:t>entrepreneurial activities differ substantially depending</a:t>
            </a:r>
          </a:p>
        </p:txBody>
      </p:sp>
      <p:sp>
        <p:nvSpPr>
          <p:cNvPr id="18" name="Subtitle 2"/>
          <p:cNvSpPr txBox="1">
            <a:spLocks/>
          </p:cNvSpPr>
          <p:nvPr/>
        </p:nvSpPr>
        <p:spPr>
          <a:xfrm>
            <a:off x="9985032" y="9679151"/>
            <a:ext cx="4481512" cy="1046404"/>
          </a:xfrm>
          <a:prstGeom prst="rect">
            <a:avLst/>
          </a:prstGeom>
        </p:spPr>
        <p:txBody>
          <a:bodyPr vert="horz" wrap="square" lIns="182844" tIns="91422" rIns="182844" bIns="91422" rtlCol="0">
            <a:spAutoFit/>
          </a:bodyPr>
          <a:lstStyle>
            <a:lvl1pPr marL="0" indent="0" algn="l" defTabSz="1828434" rtl="0" eaLnBrk="1" latinLnBrk="0" hangingPunct="1">
              <a:lnSpc>
                <a:spcPct val="90000"/>
              </a:lnSpc>
              <a:spcBef>
                <a:spcPts val="2000"/>
              </a:spcBef>
              <a:buFont typeface="Arial" panose="020B0604020202020204" pitchFamily="34" charset="0"/>
              <a:buNone/>
              <a:defRPr lang="en-US" sz="4800" kern="1200" dirty="0" smtClean="0">
                <a:solidFill>
                  <a:schemeClr val="tx1"/>
                </a:solidFill>
                <a:effectLst/>
                <a:latin typeface="Lato Light"/>
                <a:ea typeface="+mn-ea"/>
                <a:cs typeface="Lato Light"/>
              </a:defRPr>
            </a:lvl1pPr>
            <a:lvl2pPr marL="914217" indent="0" algn="l" defTabSz="1828434" rtl="0" eaLnBrk="1" latinLnBrk="0" hangingPunct="1">
              <a:lnSpc>
                <a:spcPct val="90000"/>
              </a:lnSpc>
              <a:spcBef>
                <a:spcPts val="1000"/>
              </a:spcBef>
              <a:buFont typeface="Arial" panose="020B0604020202020204" pitchFamily="34" charset="0"/>
              <a:buNone/>
              <a:defRPr lang="en-US" sz="4000" kern="1200" dirty="0" smtClean="0">
                <a:solidFill>
                  <a:schemeClr val="tx1"/>
                </a:solidFill>
                <a:effectLst/>
                <a:latin typeface="Lato Light"/>
                <a:ea typeface="+mn-ea"/>
                <a:cs typeface="Lato Light"/>
              </a:defRPr>
            </a:lvl2pPr>
            <a:lvl3pPr marL="1828434" indent="0" algn="l" defTabSz="1828434" rtl="0" eaLnBrk="1" latinLnBrk="0" hangingPunct="1">
              <a:lnSpc>
                <a:spcPct val="90000"/>
              </a:lnSpc>
              <a:spcBef>
                <a:spcPts val="1000"/>
              </a:spcBef>
              <a:buFont typeface="Arial" panose="020B0604020202020204" pitchFamily="34" charset="0"/>
              <a:buNone/>
              <a:defRPr lang="en-US" sz="3600" kern="1200" dirty="0" smtClean="0">
                <a:solidFill>
                  <a:schemeClr val="tx1"/>
                </a:solidFill>
                <a:effectLst/>
                <a:latin typeface="Lato Light"/>
                <a:ea typeface="+mn-ea"/>
                <a:cs typeface="Lato Light"/>
              </a:defRPr>
            </a:lvl3pPr>
            <a:lvl4pPr marL="2742651" indent="0" algn="l" defTabSz="1828434" rtl="0" eaLnBrk="1" latinLnBrk="0" hangingPunct="1">
              <a:lnSpc>
                <a:spcPct val="90000"/>
              </a:lnSpc>
              <a:spcBef>
                <a:spcPts val="1000"/>
              </a:spcBef>
              <a:buFont typeface="Arial" panose="020B0604020202020204" pitchFamily="34" charset="0"/>
              <a:buNone/>
              <a:defRPr lang="en-US" sz="3200" kern="1200" dirty="0" smtClean="0">
                <a:solidFill>
                  <a:schemeClr val="tx1"/>
                </a:solidFill>
                <a:effectLst/>
                <a:latin typeface="Lato Light"/>
                <a:ea typeface="+mn-ea"/>
                <a:cs typeface="Lato Light"/>
              </a:defRPr>
            </a:lvl4pPr>
            <a:lvl5pPr marL="3656868" indent="0" algn="l" defTabSz="1828434" rtl="0" eaLnBrk="1" latinLnBrk="0" hangingPunct="1">
              <a:lnSpc>
                <a:spcPct val="90000"/>
              </a:lnSpc>
              <a:spcBef>
                <a:spcPts val="1000"/>
              </a:spcBef>
              <a:buFont typeface="Arial" panose="020B0604020202020204" pitchFamily="34" charset="0"/>
              <a:buNone/>
              <a:defRPr lang="en-US" sz="3200" kern="1200" dirty="0">
                <a:solidFill>
                  <a:schemeClr val="tx1"/>
                </a:solidFill>
                <a:effectLst/>
                <a:latin typeface="Lato Light"/>
                <a:ea typeface="+mn-ea"/>
                <a:cs typeface="Lato Light"/>
              </a:defRPr>
            </a:lvl5pPr>
            <a:lvl6pPr marL="5028194"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2411"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6628"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0846"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algn="ctr">
              <a:lnSpc>
                <a:spcPct val="140000"/>
              </a:lnSpc>
            </a:pPr>
            <a:r>
              <a:rPr lang="en-US" sz="4000" dirty="0">
                <a:latin typeface="Montserrat" charset="0"/>
                <a:ea typeface="Montserrat" charset="0"/>
                <a:cs typeface="Montserrat" charset="0"/>
              </a:rPr>
              <a:t>your title</a:t>
            </a:r>
          </a:p>
        </p:txBody>
      </p:sp>
      <p:sp>
        <p:nvSpPr>
          <p:cNvPr id="19" name="Subtitle 2"/>
          <p:cNvSpPr txBox="1">
            <a:spLocks/>
          </p:cNvSpPr>
          <p:nvPr/>
        </p:nvSpPr>
        <p:spPr>
          <a:xfrm>
            <a:off x="16029160" y="10572255"/>
            <a:ext cx="4481512" cy="1046404"/>
          </a:xfrm>
          <a:prstGeom prst="rect">
            <a:avLst/>
          </a:prstGeom>
        </p:spPr>
        <p:txBody>
          <a:bodyPr vert="horz" wrap="square" lIns="182844" tIns="91422" rIns="182844" bIns="91422" rtlCol="0">
            <a:spAutoFit/>
          </a:bodyPr>
          <a:lstStyle>
            <a:lvl1pPr marL="0" indent="0" algn="l" defTabSz="1828434" rtl="0" eaLnBrk="1" latinLnBrk="0" hangingPunct="1">
              <a:lnSpc>
                <a:spcPct val="90000"/>
              </a:lnSpc>
              <a:spcBef>
                <a:spcPts val="2000"/>
              </a:spcBef>
              <a:buFont typeface="Arial" panose="020B0604020202020204" pitchFamily="34" charset="0"/>
              <a:buNone/>
              <a:defRPr lang="en-US" sz="4800" kern="1200" dirty="0" smtClean="0">
                <a:solidFill>
                  <a:schemeClr val="tx1"/>
                </a:solidFill>
                <a:effectLst/>
                <a:latin typeface="Lato Light"/>
                <a:ea typeface="+mn-ea"/>
                <a:cs typeface="Lato Light"/>
              </a:defRPr>
            </a:lvl1pPr>
            <a:lvl2pPr marL="914217" indent="0" algn="l" defTabSz="1828434" rtl="0" eaLnBrk="1" latinLnBrk="0" hangingPunct="1">
              <a:lnSpc>
                <a:spcPct val="90000"/>
              </a:lnSpc>
              <a:spcBef>
                <a:spcPts val="1000"/>
              </a:spcBef>
              <a:buFont typeface="Arial" panose="020B0604020202020204" pitchFamily="34" charset="0"/>
              <a:buNone/>
              <a:defRPr lang="en-US" sz="4000" kern="1200" dirty="0" smtClean="0">
                <a:solidFill>
                  <a:schemeClr val="tx1"/>
                </a:solidFill>
                <a:effectLst/>
                <a:latin typeface="Lato Light"/>
                <a:ea typeface="+mn-ea"/>
                <a:cs typeface="Lato Light"/>
              </a:defRPr>
            </a:lvl2pPr>
            <a:lvl3pPr marL="1828434" indent="0" algn="l" defTabSz="1828434" rtl="0" eaLnBrk="1" latinLnBrk="0" hangingPunct="1">
              <a:lnSpc>
                <a:spcPct val="90000"/>
              </a:lnSpc>
              <a:spcBef>
                <a:spcPts val="1000"/>
              </a:spcBef>
              <a:buFont typeface="Arial" panose="020B0604020202020204" pitchFamily="34" charset="0"/>
              <a:buNone/>
              <a:defRPr lang="en-US" sz="3600" kern="1200" dirty="0" smtClean="0">
                <a:solidFill>
                  <a:schemeClr val="tx1"/>
                </a:solidFill>
                <a:effectLst/>
                <a:latin typeface="Lato Light"/>
                <a:ea typeface="+mn-ea"/>
                <a:cs typeface="Lato Light"/>
              </a:defRPr>
            </a:lvl3pPr>
            <a:lvl4pPr marL="2742651" indent="0" algn="l" defTabSz="1828434" rtl="0" eaLnBrk="1" latinLnBrk="0" hangingPunct="1">
              <a:lnSpc>
                <a:spcPct val="90000"/>
              </a:lnSpc>
              <a:spcBef>
                <a:spcPts val="1000"/>
              </a:spcBef>
              <a:buFont typeface="Arial" panose="020B0604020202020204" pitchFamily="34" charset="0"/>
              <a:buNone/>
              <a:defRPr lang="en-US" sz="3200" kern="1200" dirty="0" smtClean="0">
                <a:solidFill>
                  <a:schemeClr val="tx1"/>
                </a:solidFill>
                <a:effectLst/>
                <a:latin typeface="Lato Light"/>
                <a:ea typeface="+mn-ea"/>
                <a:cs typeface="Lato Light"/>
              </a:defRPr>
            </a:lvl4pPr>
            <a:lvl5pPr marL="3656868" indent="0" algn="l" defTabSz="1828434" rtl="0" eaLnBrk="1" latinLnBrk="0" hangingPunct="1">
              <a:lnSpc>
                <a:spcPct val="90000"/>
              </a:lnSpc>
              <a:spcBef>
                <a:spcPts val="1000"/>
              </a:spcBef>
              <a:buFont typeface="Arial" panose="020B0604020202020204" pitchFamily="34" charset="0"/>
              <a:buNone/>
              <a:defRPr lang="en-US" sz="3200" kern="1200" dirty="0">
                <a:solidFill>
                  <a:schemeClr val="tx1"/>
                </a:solidFill>
                <a:effectLst/>
                <a:latin typeface="Lato Light"/>
                <a:ea typeface="+mn-ea"/>
                <a:cs typeface="Lato Light"/>
              </a:defRPr>
            </a:lvl5pPr>
            <a:lvl6pPr marL="5028194"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2411"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6628"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0846"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algn="ctr">
              <a:lnSpc>
                <a:spcPct val="140000"/>
              </a:lnSpc>
            </a:pPr>
            <a:r>
              <a:rPr lang="en-US" sz="2000" dirty="0">
                <a:solidFill>
                  <a:schemeClr val="bg1">
                    <a:lumMod val="50000"/>
                  </a:schemeClr>
                </a:solidFill>
                <a:latin typeface="Montserrat Light" charset="0"/>
                <a:ea typeface="Montserrat Light" charset="0"/>
                <a:cs typeface="Montserrat Light" charset="0"/>
              </a:rPr>
              <a:t>entrepreneurial activities differ substantially depending</a:t>
            </a:r>
          </a:p>
        </p:txBody>
      </p:sp>
      <p:sp>
        <p:nvSpPr>
          <p:cNvPr id="20" name="Subtitle 2"/>
          <p:cNvSpPr txBox="1">
            <a:spLocks/>
          </p:cNvSpPr>
          <p:nvPr/>
        </p:nvSpPr>
        <p:spPr>
          <a:xfrm>
            <a:off x="16043448" y="9679151"/>
            <a:ext cx="4481512" cy="1046404"/>
          </a:xfrm>
          <a:prstGeom prst="rect">
            <a:avLst/>
          </a:prstGeom>
        </p:spPr>
        <p:txBody>
          <a:bodyPr vert="horz" wrap="square" lIns="182844" tIns="91422" rIns="182844" bIns="91422" rtlCol="0">
            <a:spAutoFit/>
          </a:bodyPr>
          <a:lstStyle>
            <a:lvl1pPr marL="0" indent="0" algn="l" defTabSz="1828434" rtl="0" eaLnBrk="1" latinLnBrk="0" hangingPunct="1">
              <a:lnSpc>
                <a:spcPct val="90000"/>
              </a:lnSpc>
              <a:spcBef>
                <a:spcPts val="2000"/>
              </a:spcBef>
              <a:buFont typeface="Arial" panose="020B0604020202020204" pitchFamily="34" charset="0"/>
              <a:buNone/>
              <a:defRPr lang="en-US" sz="4800" kern="1200" dirty="0" smtClean="0">
                <a:solidFill>
                  <a:schemeClr val="tx1"/>
                </a:solidFill>
                <a:effectLst/>
                <a:latin typeface="Lato Light"/>
                <a:ea typeface="+mn-ea"/>
                <a:cs typeface="Lato Light"/>
              </a:defRPr>
            </a:lvl1pPr>
            <a:lvl2pPr marL="914217" indent="0" algn="l" defTabSz="1828434" rtl="0" eaLnBrk="1" latinLnBrk="0" hangingPunct="1">
              <a:lnSpc>
                <a:spcPct val="90000"/>
              </a:lnSpc>
              <a:spcBef>
                <a:spcPts val="1000"/>
              </a:spcBef>
              <a:buFont typeface="Arial" panose="020B0604020202020204" pitchFamily="34" charset="0"/>
              <a:buNone/>
              <a:defRPr lang="en-US" sz="4000" kern="1200" dirty="0" smtClean="0">
                <a:solidFill>
                  <a:schemeClr val="tx1"/>
                </a:solidFill>
                <a:effectLst/>
                <a:latin typeface="Lato Light"/>
                <a:ea typeface="+mn-ea"/>
                <a:cs typeface="Lato Light"/>
              </a:defRPr>
            </a:lvl2pPr>
            <a:lvl3pPr marL="1828434" indent="0" algn="l" defTabSz="1828434" rtl="0" eaLnBrk="1" latinLnBrk="0" hangingPunct="1">
              <a:lnSpc>
                <a:spcPct val="90000"/>
              </a:lnSpc>
              <a:spcBef>
                <a:spcPts val="1000"/>
              </a:spcBef>
              <a:buFont typeface="Arial" panose="020B0604020202020204" pitchFamily="34" charset="0"/>
              <a:buNone/>
              <a:defRPr lang="en-US" sz="3600" kern="1200" dirty="0" smtClean="0">
                <a:solidFill>
                  <a:schemeClr val="tx1"/>
                </a:solidFill>
                <a:effectLst/>
                <a:latin typeface="Lato Light"/>
                <a:ea typeface="+mn-ea"/>
                <a:cs typeface="Lato Light"/>
              </a:defRPr>
            </a:lvl3pPr>
            <a:lvl4pPr marL="2742651" indent="0" algn="l" defTabSz="1828434" rtl="0" eaLnBrk="1" latinLnBrk="0" hangingPunct="1">
              <a:lnSpc>
                <a:spcPct val="90000"/>
              </a:lnSpc>
              <a:spcBef>
                <a:spcPts val="1000"/>
              </a:spcBef>
              <a:buFont typeface="Arial" panose="020B0604020202020204" pitchFamily="34" charset="0"/>
              <a:buNone/>
              <a:defRPr lang="en-US" sz="3200" kern="1200" dirty="0" smtClean="0">
                <a:solidFill>
                  <a:schemeClr val="tx1"/>
                </a:solidFill>
                <a:effectLst/>
                <a:latin typeface="Lato Light"/>
                <a:ea typeface="+mn-ea"/>
                <a:cs typeface="Lato Light"/>
              </a:defRPr>
            </a:lvl4pPr>
            <a:lvl5pPr marL="3656868" indent="0" algn="l" defTabSz="1828434" rtl="0" eaLnBrk="1" latinLnBrk="0" hangingPunct="1">
              <a:lnSpc>
                <a:spcPct val="90000"/>
              </a:lnSpc>
              <a:spcBef>
                <a:spcPts val="1000"/>
              </a:spcBef>
              <a:buFont typeface="Arial" panose="020B0604020202020204" pitchFamily="34" charset="0"/>
              <a:buNone/>
              <a:defRPr lang="en-US" sz="3200" kern="1200" dirty="0">
                <a:solidFill>
                  <a:schemeClr val="tx1"/>
                </a:solidFill>
                <a:effectLst/>
                <a:latin typeface="Lato Light"/>
                <a:ea typeface="+mn-ea"/>
                <a:cs typeface="Lato Light"/>
              </a:defRPr>
            </a:lvl5pPr>
            <a:lvl6pPr marL="5028194"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2411"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6628"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0846"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algn="ctr">
              <a:lnSpc>
                <a:spcPct val="140000"/>
              </a:lnSpc>
            </a:pPr>
            <a:r>
              <a:rPr lang="en-US" sz="4000" dirty="0">
                <a:latin typeface="Montserrat" charset="0"/>
                <a:ea typeface="Montserrat" charset="0"/>
                <a:cs typeface="Montserrat" charset="0"/>
              </a:rPr>
              <a:t>your title</a:t>
            </a:r>
          </a:p>
        </p:txBody>
      </p:sp>
      <p:grpSp>
        <p:nvGrpSpPr>
          <p:cNvPr id="4" name="Group 3"/>
          <p:cNvGrpSpPr/>
          <p:nvPr/>
        </p:nvGrpSpPr>
        <p:grpSpPr>
          <a:xfrm>
            <a:off x="11374006" y="5883110"/>
            <a:ext cx="1639164" cy="2435668"/>
            <a:chOff x="6638513" y="11099352"/>
            <a:chExt cx="1526473" cy="2268220"/>
          </a:xfrm>
        </p:grpSpPr>
        <p:sp>
          <p:nvSpPr>
            <p:cNvPr id="35" name="Freeform 594"/>
            <p:cNvSpPr>
              <a:spLocks noChangeArrowheads="1"/>
            </p:cNvSpPr>
            <p:nvPr/>
          </p:nvSpPr>
          <p:spPr bwMode="auto">
            <a:xfrm>
              <a:off x="6638513" y="11099352"/>
              <a:ext cx="1526473" cy="1601731"/>
            </a:xfrm>
            <a:custGeom>
              <a:avLst/>
              <a:gdLst>
                <a:gd name="T0" fmla="*/ 149 w 628"/>
                <a:gd name="T1" fmla="*/ 582 h 658"/>
                <a:gd name="T2" fmla="*/ 149 w 628"/>
                <a:gd name="T3" fmla="*/ 582 h 658"/>
                <a:gd name="T4" fmla="*/ 149 w 628"/>
                <a:gd name="T5" fmla="*/ 657 h 658"/>
                <a:gd name="T6" fmla="*/ 478 w 628"/>
                <a:gd name="T7" fmla="*/ 657 h 658"/>
                <a:gd name="T8" fmla="*/ 478 w 628"/>
                <a:gd name="T9" fmla="*/ 582 h 658"/>
                <a:gd name="T10" fmla="*/ 627 w 628"/>
                <a:gd name="T11" fmla="*/ 314 h 658"/>
                <a:gd name="T12" fmla="*/ 314 w 628"/>
                <a:gd name="T13" fmla="*/ 0 h 658"/>
                <a:gd name="T14" fmla="*/ 0 w 628"/>
                <a:gd name="T15" fmla="*/ 314 h 658"/>
                <a:gd name="T16" fmla="*/ 149 w 628"/>
                <a:gd name="T17" fmla="*/ 582 h 6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8" h="658">
                  <a:moveTo>
                    <a:pt x="149" y="582"/>
                  </a:moveTo>
                  <a:lnTo>
                    <a:pt x="149" y="582"/>
                  </a:lnTo>
                  <a:cubicBezTo>
                    <a:pt x="149" y="657"/>
                    <a:pt x="149" y="657"/>
                    <a:pt x="149" y="657"/>
                  </a:cubicBezTo>
                  <a:cubicBezTo>
                    <a:pt x="478" y="657"/>
                    <a:pt x="478" y="657"/>
                    <a:pt x="478" y="657"/>
                  </a:cubicBezTo>
                  <a:cubicBezTo>
                    <a:pt x="478" y="582"/>
                    <a:pt x="478" y="582"/>
                    <a:pt x="478" y="582"/>
                  </a:cubicBezTo>
                  <a:cubicBezTo>
                    <a:pt x="568" y="523"/>
                    <a:pt x="627" y="426"/>
                    <a:pt x="627" y="314"/>
                  </a:cubicBezTo>
                  <a:cubicBezTo>
                    <a:pt x="627" y="134"/>
                    <a:pt x="485" y="0"/>
                    <a:pt x="314" y="0"/>
                  </a:cubicBezTo>
                  <a:cubicBezTo>
                    <a:pt x="135" y="0"/>
                    <a:pt x="0" y="134"/>
                    <a:pt x="0" y="314"/>
                  </a:cubicBezTo>
                  <a:cubicBezTo>
                    <a:pt x="0" y="426"/>
                    <a:pt x="60" y="530"/>
                    <a:pt x="149" y="582"/>
                  </a:cubicBezTo>
                </a:path>
              </a:pathLst>
            </a:custGeom>
            <a:noFill/>
            <a:ln w="34290" cap="flat">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Montserrat Light" charset="0"/>
              </a:endParaRPr>
            </a:p>
          </p:txBody>
        </p:sp>
        <p:sp>
          <p:nvSpPr>
            <p:cNvPr id="36" name="Line 595"/>
            <p:cNvSpPr>
              <a:spLocks noChangeShapeType="1"/>
            </p:cNvSpPr>
            <p:nvPr/>
          </p:nvSpPr>
          <p:spPr bwMode="auto">
            <a:xfrm flipH="1" flipV="1">
              <a:off x="7133006" y="11959347"/>
              <a:ext cx="128998" cy="752490"/>
            </a:xfrm>
            <a:prstGeom prst="line">
              <a:avLst/>
            </a:prstGeom>
            <a:noFill/>
            <a:ln w="34290" cap="flat">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dirty="0">
                <a:latin typeface="Montserrat Light" charset="0"/>
              </a:endParaRPr>
            </a:p>
          </p:txBody>
        </p:sp>
        <p:sp>
          <p:nvSpPr>
            <p:cNvPr id="37" name="Line 596"/>
            <p:cNvSpPr>
              <a:spLocks noChangeShapeType="1"/>
            </p:cNvSpPr>
            <p:nvPr/>
          </p:nvSpPr>
          <p:spPr bwMode="auto">
            <a:xfrm flipV="1">
              <a:off x="7541499" y="11959347"/>
              <a:ext cx="107498" cy="752490"/>
            </a:xfrm>
            <a:prstGeom prst="line">
              <a:avLst/>
            </a:prstGeom>
            <a:noFill/>
            <a:ln w="34290" cap="flat">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dirty="0">
                <a:latin typeface="Montserrat Light" charset="0"/>
              </a:endParaRPr>
            </a:p>
          </p:txBody>
        </p:sp>
        <p:sp>
          <p:nvSpPr>
            <p:cNvPr id="38" name="Freeform 597"/>
            <p:cNvSpPr>
              <a:spLocks noChangeArrowheads="1"/>
            </p:cNvSpPr>
            <p:nvPr/>
          </p:nvSpPr>
          <p:spPr bwMode="auto">
            <a:xfrm>
              <a:off x="7143760" y="12013096"/>
              <a:ext cx="515990" cy="107498"/>
            </a:xfrm>
            <a:custGeom>
              <a:avLst/>
              <a:gdLst>
                <a:gd name="T0" fmla="*/ 0 w 210"/>
                <a:gd name="T1" fmla="*/ 0 h 46"/>
                <a:gd name="T2" fmla="*/ 60 w 210"/>
                <a:gd name="T3" fmla="*/ 45 h 46"/>
                <a:gd name="T4" fmla="*/ 105 w 210"/>
                <a:gd name="T5" fmla="*/ 0 h 46"/>
                <a:gd name="T6" fmla="*/ 150 w 210"/>
                <a:gd name="T7" fmla="*/ 45 h 46"/>
                <a:gd name="T8" fmla="*/ 209 w 210"/>
                <a:gd name="T9" fmla="*/ 0 h 46"/>
              </a:gdLst>
              <a:ahLst/>
              <a:cxnLst>
                <a:cxn ang="0">
                  <a:pos x="T0" y="T1"/>
                </a:cxn>
                <a:cxn ang="0">
                  <a:pos x="T2" y="T3"/>
                </a:cxn>
                <a:cxn ang="0">
                  <a:pos x="T4" y="T5"/>
                </a:cxn>
                <a:cxn ang="0">
                  <a:pos x="T6" y="T7"/>
                </a:cxn>
                <a:cxn ang="0">
                  <a:pos x="T8" y="T9"/>
                </a:cxn>
              </a:cxnLst>
              <a:rect l="0" t="0" r="r" b="b"/>
              <a:pathLst>
                <a:path w="210" h="46">
                  <a:moveTo>
                    <a:pt x="0" y="0"/>
                  </a:moveTo>
                  <a:lnTo>
                    <a:pt x="60" y="45"/>
                  </a:lnTo>
                  <a:lnTo>
                    <a:pt x="105" y="0"/>
                  </a:lnTo>
                  <a:lnTo>
                    <a:pt x="150" y="45"/>
                  </a:lnTo>
                  <a:lnTo>
                    <a:pt x="209" y="0"/>
                  </a:lnTo>
                </a:path>
              </a:pathLst>
            </a:custGeom>
            <a:noFill/>
            <a:ln w="34290" cap="flat">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dirty="0">
                <a:latin typeface="Montserrat Light" charset="0"/>
              </a:endParaRPr>
            </a:p>
          </p:txBody>
        </p:sp>
        <p:sp>
          <p:nvSpPr>
            <p:cNvPr id="39" name="Freeform 598"/>
            <p:cNvSpPr>
              <a:spLocks noChangeArrowheads="1"/>
            </p:cNvSpPr>
            <p:nvPr/>
          </p:nvSpPr>
          <p:spPr bwMode="auto">
            <a:xfrm>
              <a:off x="7004011" y="12701086"/>
              <a:ext cx="806239" cy="225746"/>
            </a:xfrm>
            <a:custGeom>
              <a:avLst/>
              <a:gdLst>
                <a:gd name="T0" fmla="*/ 329 w 330"/>
                <a:gd name="T1" fmla="*/ 90 h 91"/>
                <a:gd name="T2" fmla="*/ 0 w 330"/>
                <a:gd name="T3" fmla="*/ 90 h 91"/>
                <a:gd name="T4" fmla="*/ 0 w 330"/>
                <a:gd name="T5" fmla="*/ 0 h 91"/>
                <a:gd name="T6" fmla="*/ 329 w 330"/>
                <a:gd name="T7" fmla="*/ 0 h 91"/>
                <a:gd name="T8" fmla="*/ 329 w 330"/>
                <a:gd name="T9" fmla="*/ 90 h 91"/>
              </a:gdLst>
              <a:ahLst/>
              <a:cxnLst>
                <a:cxn ang="0">
                  <a:pos x="T0" y="T1"/>
                </a:cxn>
                <a:cxn ang="0">
                  <a:pos x="T2" y="T3"/>
                </a:cxn>
                <a:cxn ang="0">
                  <a:pos x="T4" y="T5"/>
                </a:cxn>
                <a:cxn ang="0">
                  <a:pos x="T6" y="T7"/>
                </a:cxn>
                <a:cxn ang="0">
                  <a:pos x="T8" y="T9"/>
                </a:cxn>
              </a:cxnLst>
              <a:rect l="0" t="0" r="r" b="b"/>
              <a:pathLst>
                <a:path w="330" h="91">
                  <a:moveTo>
                    <a:pt x="329" y="90"/>
                  </a:moveTo>
                  <a:lnTo>
                    <a:pt x="0" y="90"/>
                  </a:lnTo>
                  <a:lnTo>
                    <a:pt x="0" y="0"/>
                  </a:lnTo>
                  <a:lnTo>
                    <a:pt x="329" y="0"/>
                  </a:lnTo>
                  <a:lnTo>
                    <a:pt x="329" y="90"/>
                  </a:lnTo>
                </a:path>
              </a:pathLst>
            </a:custGeom>
            <a:noFill/>
            <a:ln w="34290" cap="flat">
              <a:solidFill>
                <a:schemeClr val="tx1"/>
              </a:solidFill>
              <a:bevel/>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Montserrat Light" charset="0"/>
              </a:endParaRPr>
            </a:p>
          </p:txBody>
        </p:sp>
        <p:sp>
          <p:nvSpPr>
            <p:cNvPr id="40" name="Freeform 599"/>
            <p:cNvSpPr>
              <a:spLocks noChangeArrowheads="1"/>
            </p:cNvSpPr>
            <p:nvPr/>
          </p:nvSpPr>
          <p:spPr bwMode="auto">
            <a:xfrm>
              <a:off x="7068503" y="12926824"/>
              <a:ext cx="655747" cy="214999"/>
            </a:xfrm>
            <a:custGeom>
              <a:avLst/>
              <a:gdLst>
                <a:gd name="T0" fmla="*/ 269 w 270"/>
                <a:gd name="T1" fmla="*/ 89 h 90"/>
                <a:gd name="T2" fmla="*/ 0 w 270"/>
                <a:gd name="T3" fmla="*/ 89 h 90"/>
                <a:gd name="T4" fmla="*/ 0 w 270"/>
                <a:gd name="T5" fmla="*/ 0 h 90"/>
                <a:gd name="T6" fmla="*/ 269 w 270"/>
                <a:gd name="T7" fmla="*/ 0 h 90"/>
                <a:gd name="T8" fmla="*/ 269 w 270"/>
                <a:gd name="T9" fmla="*/ 89 h 90"/>
              </a:gdLst>
              <a:ahLst/>
              <a:cxnLst>
                <a:cxn ang="0">
                  <a:pos x="T0" y="T1"/>
                </a:cxn>
                <a:cxn ang="0">
                  <a:pos x="T2" y="T3"/>
                </a:cxn>
                <a:cxn ang="0">
                  <a:pos x="T4" y="T5"/>
                </a:cxn>
                <a:cxn ang="0">
                  <a:pos x="T6" y="T7"/>
                </a:cxn>
                <a:cxn ang="0">
                  <a:pos x="T8" y="T9"/>
                </a:cxn>
              </a:cxnLst>
              <a:rect l="0" t="0" r="r" b="b"/>
              <a:pathLst>
                <a:path w="270" h="90">
                  <a:moveTo>
                    <a:pt x="269" y="89"/>
                  </a:moveTo>
                  <a:lnTo>
                    <a:pt x="0" y="89"/>
                  </a:lnTo>
                  <a:lnTo>
                    <a:pt x="0" y="0"/>
                  </a:lnTo>
                  <a:lnTo>
                    <a:pt x="269" y="0"/>
                  </a:lnTo>
                  <a:lnTo>
                    <a:pt x="269" y="89"/>
                  </a:lnTo>
                </a:path>
              </a:pathLst>
            </a:custGeom>
            <a:noFill/>
            <a:ln w="34290" cap="flat">
              <a:solidFill>
                <a:schemeClr val="tx1"/>
              </a:solidFill>
              <a:bevel/>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Montserrat Light" charset="0"/>
              </a:endParaRPr>
            </a:p>
          </p:txBody>
        </p:sp>
        <p:sp>
          <p:nvSpPr>
            <p:cNvPr id="41" name="Freeform 600"/>
            <p:cNvSpPr>
              <a:spLocks noChangeArrowheads="1"/>
            </p:cNvSpPr>
            <p:nvPr/>
          </p:nvSpPr>
          <p:spPr bwMode="auto">
            <a:xfrm>
              <a:off x="7143760" y="13141823"/>
              <a:ext cx="515990" cy="225749"/>
            </a:xfrm>
            <a:custGeom>
              <a:avLst/>
              <a:gdLst>
                <a:gd name="T0" fmla="*/ 209 w 210"/>
                <a:gd name="T1" fmla="*/ 90 h 91"/>
                <a:gd name="T2" fmla="*/ 0 w 210"/>
                <a:gd name="T3" fmla="*/ 90 h 91"/>
                <a:gd name="T4" fmla="*/ 0 w 210"/>
                <a:gd name="T5" fmla="*/ 0 h 91"/>
                <a:gd name="T6" fmla="*/ 209 w 210"/>
                <a:gd name="T7" fmla="*/ 0 h 91"/>
                <a:gd name="T8" fmla="*/ 209 w 210"/>
                <a:gd name="T9" fmla="*/ 90 h 91"/>
              </a:gdLst>
              <a:ahLst/>
              <a:cxnLst>
                <a:cxn ang="0">
                  <a:pos x="T0" y="T1"/>
                </a:cxn>
                <a:cxn ang="0">
                  <a:pos x="T2" y="T3"/>
                </a:cxn>
                <a:cxn ang="0">
                  <a:pos x="T4" y="T5"/>
                </a:cxn>
                <a:cxn ang="0">
                  <a:pos x="T6" y="T7"/>
                </a:cxn>
                <a:cxn ang="0">
                  <a:pos x="T8" y="T9"/>
                </a:cxn>
              </a:cxnLst>
              <a:rect l="0" t="0" r="r" b="b"/>
              <a:pathLst>
                <a:path w="210" h="91">
                  <a:moveTo>
                    <a:pt x="209" y="90"/>
                  </a:moveTo>
                  <a:lnTo>
                    <a:pt x="0" y="90"/>
                  </a:lnTo>
                  <a:lnTo>
                    <a:pt x="0" y="0"/>
                  </a:lnTo>
                  <a:lnTo>
                    <a:pt x="209" y="0"/>
                  </a:lnTo>
                  <a:lnTo>
                    <a:pt x="209" y="90"/>
                  </a:lnTo>
                </a:path>
              </a:pathLst>
            </a:custGeom>
            <a:noFill/>
            <a:ln w="34290" cap="flat">
              <a:solidFill>
                <a:schemeClr val="tx1"/>
              </a:solidFill>
              <a:bevel/>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Montserrat Light" charset="0"/>
              </a:endParaRPr>
            </a:p>
          </p:txBody>
        </p:sp>
      </p:grpSp>
      <p:grpSp>
        <p:nvGrpSpPr>
          <p:cNvPr id="5" name="Group 4"/>
          <p:cNvGrpSpPr/>
          <p:nvPr/>
        </p:nvGrpSpPr>
        <p:grpSpPr>
          <a:xfrm>
            <a:off x="17813558" y="6509264"/>
            <a:ext cx="1007842" cy="1236361"/>
            <a:chOff x="11164192" y="11099359"/>
            <a:chExt cx="1848977" cy="2268217"/>
          </a:xfrm>
        </p:grpSpPr>
        <p:sp>
          <p:nvSpPr>
            <p:cNvPr id="42" name="Freeform 601"/>
            <p:cNvSpPr>
              <a:spLocks noChangeArrowheads="1"/>
            </p:cNvSpPr>
            <p:nvPr/>
          </p:nvSpPr>
          <p:spPr bwMode="auto">
            <a:xfrm>
              <a:off x="11497435" y="11099359"/>
              <a:ext cx="1182484" cy="1236232"/>
            </a:xfrm>
            <a:custGeom>
              <a:avLst/>
              <a:gdLst>
                <a:gd name="T0" fmla="*/ 0 w 487"/>
                <a:gd name="T1" fmla="*/ 388 h 509"/>
                <a:gd name="T2" fmla="*/ 0 w 487"/>
                <a:gd name="T3" fmla="*/ 388 h 509"/>
                <a:gd name="T4" fmla="*/ 239 w 487"/>
                <a:gd name="T5" fmla="*/ 508 h 509"/>
                <a:gd name="T6" fmla="*/ 486 w 487"/>
                <a:gd name="T7" fmla="*/ 388 h 509"/>
                <a:gd name="T8" fmla="*/ 486 w 487"/>
                <a:gd name="T9" fmla="*/ 0 h 509"/>
                <a:gd name="T10" fmla="*/ 0 w 487"/>
                <a:gd name="T11" fmla="*/ 0 h 509"/>
                <a:gd name="T12" fmla="*/ 0 w 487"/>
                <a:gd name="T13" fmla="*/ 388 h 509"/>
              </a:gdLst>
              <a:ahLst/>
              <a:cxnLst>
                <a:cxn ang="0">
                  <a:pos x="T0" y="T1"/>
                </a:cxn>
                <a:cxn ang="0">
                  <a:pos x="T2" y="T3"/>
                </a:cxn>
                <a:cxn ang="0">
                  <a:pos x="T4" y="T5"/>
                </a:cxn>
                <a:cxn ang="0">
                  <a:pos x="T6" y="T7"/>
                </a:cxn>
                <a:cxn ang="0">
                  <a:pos x="T8" y="T9"/>
                </a:cxn>
                <a:cxn ang="0">
                  <a:pos x="T10" y="T11"/>
                </a:cxn>
                <a:cxn ang="0">
                  <a:pos x="T12" y="T13"/>
                </a:cxn>
              </a:cxnLst>
              <a:rect l="0" t="0" r="r" b="b"/>
              <a:pathLst>
                <a:path w="487" h="509">
                  <a:moveTo>
                    <a:pt x="0" y="388"/>
                  </a:moveTo>
                  <a:lnTo>
                    <a:pt x="0" y="388"/>
                  </a:lnTo>
                  <a:cubicBezTo>
                    <a:pt x="0" y="456"/>
                    <a:pt x="90" y="508"/>
                    <a:pt x="239" y="508"/>
                  </a:cubicBezTo>
                  <a:cubicBezTo>
                    <a:pt x="388" y="508"/>
                    <a:pt x="486" y="456"/>
                    <a:pt x="486" y="388"/>
                  </a:cubicBezTo>
                  <a:cubicBezTo>
                    <a:pt x="486" y="0"/>
                    <a:pt x="486" y="0"/>
                    <a:pt x="486" y="0"/>
                  </a:cubicBezTo>
                  <a:cubicBezTo>
                    <a:pt x="0" y="0"/>
                    <a:pt x="0" y="0"/>
                    <a:pt x="0" y="0"/>
                  </a:cubicBezTo>
                  <a:lnTo>
                    <a:pt x="0" y="388"/>
                  </a:lnTo>
                </a:path>
              </a:pathLst>
            </a:custGeom>
            <a:noFill/>
            <a:ln w="34290" cap="flat">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Montserrat Light" charset="0"/>
              </a:endParaRPr>
            </a:p>
          </p:txBody>
        </p:sp>
        <p:sp>
          <p:nvSpPr>
            <p:cNvPr id="43" name="Line 602"/>
            <p:cNvSpPr>
              <a:spLocks noChangeShapeType="1"/>
            </p:cNvSpPr>
            <p:nvPr/>
          </p:nvSpPr>
          <p:spPr bwMode="auto">
            <a:xfrm>
              <a:off x="11637188" y="13356818"/>
              <a:ext cx="870734" cy="10754"/>
            </a:xfrm>
            <a:prstGeom prst="line">
              <a:avLst/>
            </a:prstGeom>
            <a:noFill/>
            <a:ln w="34290" cap="flat">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dirty="0">
                <a:latin typeface="Montserrat Light" charset="0"/>
              </a:endParaRPr>
            </a:p>
          </p:txBody>
        </p:sp>
        <p:sp>
          <p:nvSpPr>
            <p:cNvPr id="44" name="Line 603"/>
            <p:cNvSpPr>
              <a:spLocks noChangeShapeType="1"/>
            </p:cNvSpPr>
            <p:nvPr/>
          </p:nvSpPr>
          <p:spPr bwMode="auto">
            <a:xfrm>
              <a:off x="12077921" y="12346339"/>
              <a:ext cx="10754" cy="1021237"/>
            </a:xfrm>
            <a:prstGeom prst="line">
              <a:avLst/>
            </a:prstGeom>
            <a:noFill/>
            <a:ln w="34290" cap="flat">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dirty="0">
                <a:latin typeface="Montserrat Light" charset="0"/>
              </a:endParaRPr>
            </a:p>
          </p:txBody>
        </p:sp>
        <p:sp>
          <p:nvSpPr>
            <p:cNvPr id="45" name="Freeform 604"/>
            <p:cNvSpPr>
              <a:spLocks noChangeArrowheads="1"/>
            </p:cNvSpPr>
            <p:nvPr/>
          </p:nvSpPr>
          <p:spPr bwMode="auto">
            <a:xfrm>
              <a:off x="11164192" y="11325101"/>
              <a:ext cx="333243" cy="333243"/>
            </a:xfrm>
            <a:custGeom>
              <a:avLst/>
              <a:gdLst>
                <a:gd name="T0" fmla="*/ 134 w 135"/>
                <a:gd name="T1" fmla="*/ 0 h 135"/>
                <a:gd name="T2" fmla="*/ 134 w 135"/>
                <a:gd name="T3" fmla="*/ 0 h 135"/>
                <a:gd name="T4" fmla="*/ 0 w 135"/>
                <a:gd name="T5" fmla="*/ 0 h 135"/>
                <a:gd name="T6" fmla="*/ 134 w 135"/>
                <a:gd name="T7" fmla="*/ 134 h 135"/>
              </a:gdLst>
              <a:ahLst/>
              <a:cxnLst>
                <a:cxn ang="0">
                  <a:pos x="T0" y="T1"/>
                </a:cxn>
                <a:cxn ang="0">
                  <a:pos x="T2" y="T3"/>
                </a:cxn>
                <a:cxn ang="0">
                  <a:pos x="T4" y="T5"/>
                </a:cxn>
                <a:cxn ang="0">
                  <a:pos x="T6" y="T7"/>
                </a:cxn>
              </a:cxnLst>
              <a:rect l="0" t="0" r="r" b="b"/>
              <a:pathLst>
                <a:path w="135" h="135">
                  <a:moveTo>
                    <a:pt x="134" y="0"/>
                  </a:moveTo>
                  <a:lnTo>
                    <a:pt x="134" y="0"/>
                  </a:lnTo>
                  <a:cubicBezTo>
                    <a:pt x="0" y="0"/>
                    <a:pt x="0" y="0"/>
                    <a:pt x="0" y="0"/>
                  </a:cubicBezTo>
                  <a:cubicBezTo>
                    <a:pt x="0" y="0"/>
                    <a:pt x="0" y="134"/>
                    <a:pt x="134" y="134"/>
                  </a:cubicBezTo>
                </a:path>
              </a:pathLst>
            </a:custGeom>
            <a:noFill/>
            <a:ln w="34290" cap="flat">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dirty="0">
                <a:latin typeface="Montserrat Light" charset="0"/>
              </a:endParaRPr>
            </a:p>
          </p:txBody>
        </p:sp>
        <p:sp>
          <p:nvSpPr>
            <p:cNvPr id="46" name="Freeform 605"/>
            <p:cNvSpPr>
              <a:spLocks noChangeArrowheads="1"/>
            </p:cNvSpPr>
            <p:nvPr/>
          </p:nvSpPr>
          <p:spPr bwMode="auto">
            <a:xfrm>
              <a:off x="12679919" y="11325101"/>
              <a:ext cx="333250" cy="333243"/>
            </a:xfrm>
            <a:custGeom>
              <a:avLst/>
              <a:gdLst>
                <a:gd name="T0" fmla="*/ 0 w 135"/>
                <a:gd name="T1" fmla="*/ 0 h 135"/>
                <a:gd name="T2" fmla="*/ 0 w 135"/>
                <a:gd name="T3" fmla="*/ 0 h 135"/>
                <a:gd name="T4" fmla="*/ 134 w 135"/>
                <a:gd name="T5" fmla="*/ 0 h 135"/>
                <a:gd name="T6" fmla="*/ 0 w 135"/>
                <a:gd name="T7" fmla="*/ 134 h 135"/>
              </a:gdLst>
              <a:ahLst/>
              <a:cxnLst>
                <a:cxn ang="0">
                  <a:pos x="T0" y="T1"/>
                </a:cxn>
                <a:cxn ang="0">
                  <a:pos x="T2" y="T3"/>
                </a:cxn>
                <a:cxn ang="0">
                  <a:pos x="T4" y="T5"/>
                </a:cxn>
                <a:cxn ang="0">
                  <a:pos x="T6" y="T7"/>
                </a:cxn>
              </a:cxnLst>
              <a:rect l="0" t="0" r="r" b="b"/>
              <a:pathLst>
                <a:path w="135" h="135">
                  <a:moveTo>
                    <a:pt x="0" y="0"/>
                  </a:moveTo>
                  <a:lnTo>
                    <a:pt x="0" y="0"/>
                  </a:lnTo>
                  <a:cubicBezTo>
                    <a:pt x="134" y="0"/>
                    <a:pt x="134" y="0"/>
                    <a:pt x="134" y="0"/>
                  </a:cubicBezTo>
                  <a:cubicBezTo>
                    <a:pt x="134" y="0"/>
                    <a:pt x="134" y="134"/>
                    <a:pt x="0" y="134"/>
                  </a:cubicBezTo>
                </a:path>
              </a:pathLst>
            </a:custGeom>
            <a:noFill/>
            <a:ln w="34290" cap="flat">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dirty="0">
                <a:latin typeface="Montserrat Light" charset="0"/>
              </a:endParaRPr>
            </a:p>
          </p:txBody>
        </p:sp>
      </p:grpSp>
      <p:sp>
        <p:nvSpPr>
          <p:cNvPr id="47" name="Freeform 582"/>
          <p:cNvSpPr>
            <a:spLocks noChangeArrowheads="1"/>
          </p:cNvSpPr>
          <p:nvPr/>
        </p:nvSpPr>
        <p:spPr bwMode="auto">
          <a:xfrm>
            <a:off x="5328054" y="6634866"/>
            <a:ext cx="1508687" cy="868204"/>
          </a:xfrm>
          <a:custGeom>
            <a:avLst/>
            <a:gdLst>
              <a:gd name="T0" fmla="*/ 597 w 934"/>
              <a:gd name="T1" fmla="*/ 538 h 539"/>
              <a:gd name="T2" fmla="*/ 597 w 934"/>
              <a:gd name="T3" fmla="*/ 538 h 539"/>
              <a:gd name="T4" fmla="*/ 814 w 934"/>
              <a:gd name="T5" fmla="*/ 538 h 539"/>
              <a:gd name="T6" fmla="*/ 933 w 934"/>
              <a:gd name="T7" fmla="*/ 418 h 539"/>
              <a:gd name="T8" fmla="*/ 814 w 934"/>
              <a:gd name="T9" fmla="*/ 299 h 539"/>
              <a:gd name="T10" fmla="*/ 493 w 934"/>
              <a:gd name="T11" fmla="*/ 0 h 539"/>
              <a:gd name="T12" fmla="*/ 179 w 934"/>
              <a:gd name="T13" fmla="*/ 239 h 539"/>
              <a:gd name="T14" fmla="*/ 157 w 934"/>
              <a:gd name="T15" fmla="*/ 239 h 539"/>
              <a:gd name="T16" fmla="*/ 0 w 934"/>
              <a:gd name="T17" fmla="*/ 388 h 539"/>
              <a:gd name="T18" fmla="*/ 149 w 934"/>
              <a:gd name="T19" fmla="*/ 538 h 539"/>
              <a:gd name="T20" fmla="*/ 597 w 934"/>
              <a:gd name="T21" fmla="*/ 538 h 5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4" h="539">
                <a:moveTo>
                  <a:pt x="597" y="538"/>
                </a:moveTo>
                <a:lnTo>
                  <a:pt x="597" y="538"/>
                </a:lnTo>
                <a:cubicBezTo>
                  <a:pt x="814" y="538"/>
                  <a:pt x="814" y="538"/>
                  <a:pt x="814" y="538"/>
                </a:cubicBezTo>
                <a:cubicBezTo>
                  <a:pt x="881" y="538"/>
                  <a:pt x="933" y="486"/>
                  <a:pt x="933" y="418"/>
                </a:cubicBezTo>
                <a:cubicBezTo>
                  <a:pt x="933" y="351"/>
                  <a:pt x="881" y="299"/>
                  <a:pt x="814" y="299"/>
                </a:cubicBezTo>
                <a:cubicBezTo>
                  <a:pt x="814" y="135"/>
                  <a:pt x="664" y="0"/>
                  <a:pt x="493" y="0"/>
                </a:cubicBezTo>
                <a:cubicBezTo>
                  <a:pt x="343" y="0"/>
                  <a:pt x="209" y="97"/>
                  <a:pt x="179" y="239"/>
                </a:cubicBezTo>
                <a:cubicBezTo>
                  <a:pt x="179" y="239"/>
                  <a:pt x="164" y="239"/>
                  <a:pt x="157" y="239"/>
                </a:cubicBezTo>
                <a:cubicBezTo>
                  <a:pt x="67" y="239"/>
                  <a:pt x="0" y="306"/>
                  <a:pt x="0" y="388"/>
                </a:cubicBezTo>
                <a:cubicBezTo>
                  <a:pt x="0" y="471"/>
                  <a:pt x="67" y="538"/>
                  <a:pt x="149" y="538"/>
                </a:cubicBezTo>
                <a:cubicBezTo>
                  <a:pt x="597" y="538"/>
                  <a:pt x="597" y="538"/>
                  <a:pt x="597" y="538"/>
                </a:cubicBezTo>
              </a:path>
            </a:pathLst>
          </a:custGeom>
          <a:noFill/>
          <a:ln w="34290" cap="flat">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Montserrat Light" charset="0"/>
            </a:endParaRPr>
          </a:p>
        </p:txBody>
      </p:sp>
    </p:spTree>
    <p:extLst>
      <p:ext uri="{BB962C8B-B14F-4D97-AF65-F5344CB8AC3E}">
        <p14:creationId xmlns:p14="http://schemas.microsoft.com/office/powerpoint/2010/main" val="15209820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1759630" y="4154556"/>
            <a:ext cx="9266720" cy="2123658"/>
          </a:xfrm>
          <a:prstGeom prst="rect">
            <a:avLst/>
          </a:prstGeom>
          <a:noFill/>
        </p:spPr>
        <p:txBody>
          <a:bodyPr wrap="square" rtlCol="0">
            <a:spAutoFit/>
          </a:bodyPr>
          <a:lstStyle/>
          <a:p>
            <a:pPr>
              <a:lnSpc>
                <a:spcPct val="150000"/>
              </a:lnSpc>
            </a:pPr>
            <a:r>
              <a:rPr lang="en-US" sz="2800" b="1" dirty="0">
                <a:solidFill>
                  <a:schemeClr val="tx2"/>
                </a:solidFill>
                <a:latin typeface="Montserrat Semi" charset="0"/>
                <a:ea typeface="Montserrat Semi" charset="0"/>
                <a:cs typeface="Montserrat Semi" charset="0"/>
              </a:rPr>
              <a:t>write a title in this section</a:t>
            </a:r>
            <a:endParaRPr lang="en-US" sz="2400" b="1" dirty="0">
              <a:solidFill>
                <a:schemeClr val="tx2"/>
              </a:solidFill>
              <a:latin typeface="Montserrat Semi" charset="0"/>
              <a:ea typeface="Montserrat Semi" charset="0"/>
              <a:cs typeface="Montserrat Semi" charset="0"/>
            </a:endParaRPr>
          </a:p>
          <a:p>
            <a:pPr>
              <a:lnSpc>
                <a:spcPct val="150000"/>
              </a:lnSpc>
            </a:pPr>
            <a:r>
              <a:rPr lang="en-US" sz="2000" dirty="0">
                <a:latin typeface="Montserrat Light" charset="0"/>
                <a:ea typeface="Montserrat Light" charset="0"/>
                <a:cs typeface="Montserrat Light" charset="0"/>
              </a:rPr>
              <a:t>entrepreneurial activities differ substantially depending on the type of organization and creativity involved. entrepreneurship ranges in scale from solo. entrepreneurial activities differ</a:t>
            </a:r>
          </a:p>
        </p:txBody>
      </p:sp>
      <p:sp>
        <p:nvSpPr>
          <p:cNvPr id="16" name="TextBox 15"/>
          <p:cNvSpPr txBox="1"/>
          <p:nvPr/>
        </p:nvSpPr>
        <p:spPr>
          <a:xfrm>
            <a:off x="1759630" y="6952200"/>
            <a:ext cx="9266720" cy="2123658"/>
          </a:xfrm>
          <a:prstGeom prst="rect">
            <a:avLst/>
          </a:prstGeom>
          <a:noFill/>
        </p:spPr>
        <p:txBody>
          <a:bodyPr wrap="square" rtlCol="0">
            <a:spAutoFit/>
          </a:bodyPr>
          <a:lstStyle/>
          <a:p>
            <a:pPr>
              <a:lnSpc>
                <a:spcPct val="150000"/>
              </a:lnSpc>
            </a:pPr>
            <a:r>
              <a:rPr lang="en-US" sz="2800" b="1" dirty="0">
                <a:solidFill>
                  <a:schemeClr val="tx2"/>
                </a:solidFill>
                <a:latin typeface="Montserrat Semi" charset="0"/>
                <a:ea typeface="Montserrat Semi" charset="0"/>
                <a:cs typeface="Montserrat Semi" charset="0"/>
              </a:rPr>
              <a:t>write a title in this section</a:t>
            </a:r>
            <a:endParaRPr lang="en-US" sz="2400" b="1" dirty="0">
              <a:solidFill>
                <a:schemeClr val="tx2"/>
              </a:solidFill>
              <a:latin typeface="Montserrat Semi" charset="0"/>
              <a:ea typeface="Montserrat Semi" charset="0"/>
              <a:cs typeface="Montserrat Semi" charset="0"/>
            </a:endParaRPr>
          </a:p>
          <a:p>
            <a:pPr>
              <a:lnSpc>
                <a:spcPct val="150000"/>
              </a:lnSpc>
            </a:pPr>
            <a:r>
              <a:rPr lang="en-US" sz="2000" dirty="0">
                <a:latin typeface="Montserrat Light" charset="0"/>
                <a:ea typeface="Montserrat Light" charset="0"/>
                <a:cs typeface="Montserrat Light" charset="0"/>
              </a:rPr>
              <a:t>entrepreneurial activities differ substantially depending on the type of organization and creativity involved. entrepreneurship ranges in scale from solo. entrepreneurial activities differ</a:t>
            </a:r>
          </a:p>
        </p:txBody>
      </p:sp>
      <p:sp>
        <p:nvSpPr>
          <p:cNvPr id="17" name="TextBox 16"/>
          <p:cNvSpPr txBox="1"/>
          <p:nvPr/>
        </p:nvSpPr>
        <p:spPr>
          <a:xfrm>
            <a:off x="1759630" y="9426890"/>
            <a:ext cx="9266720" cy="2123658"/>
          </a:xfrm>
          <a:prstGeom prst="rect">
            <a:avLst/>
          </a:prstGeom>
          <a:noFill/>
        </p:spPr>
        <p:txBody>
          <a:bodyPr wrap="square" rtlCol="0">
            <a:spAutoFit/>
          </a:bodyPr>
          <a:lstStyle/>
          <a:p>
            <a:pPr>
              <a:lnSpc>
                <a:spcPct val="150000"/>
              </a:lnSpc>
            </a:pPr>
            <a:r>
              <a:rPr lang="en-US" sz="2800" b="1" dirty="0">
                <a:solidFill>
                  <a:schemeClr val="tx2"/>
                </a:solidFill>
                <a:latin typeface="Montserrat Semi" charset="0"/>
                <a:ea typeface="Montserrat Semi" charset="0"/>
                <a:cs typeface="Montserrat Semi" charset="0"/>
              </a:rPr>
              <a:t>write a title in this section</a:t>
            </a:r>
            <a:endParaRPr lang="en-US" sz="2400" b="1" dirty="0">
              <a:solidFill>
                <a:schemeClr val="tx2"/>
              </a:solidFill>
              <a:latin typeface="Montserrat Semi" charset="0"/>
              <a:ea typeface="Montserrat Semi" charset="0"/>
              <a:cs typeface="Montserrat Semi" charset="0"/>
            </a:endParaRPr>
          </a:p>
          <a:p>
            <a:pPr>
              <a:lnSpc>
                <a:spcPct val="150000"/>
              </a:lnSpc>
            </a:pPr>
            <a:r>
              <a:rPr lang="en-US" sz="2000" dirty="0">
                <a:latin typeface="Montserrat Light" charset="0"/>
                <a:ea typeface="Montserrat Light" charset="0"/>
                <a:cs typeface="Montserrat Light" charset="0"/>
              </a:rPr>
              <a:t>entrepreneurial activities differ substantially depending on the type of organization and creativity involved. entrepreneurship ranges in scale from solo. entrepreneurial activities differ</a:t>
            </a:r>
          </a:p>
        </p:txBody>
      </p:sp>
      <p:sp>
        <p:nvSpPr>
          <p:cNvPr id="18" name="TextBox 17"/>
          <p:cNvSpPr txBox="1"/>
          <p:nvPr/>
        </p:nvSpPr>
        <p:spPr>
          <a:xfrm>
            <a:off x="12385213" y="4154556"/>
            <a:ext cx="9266720" cy="2123658"/>
          </a:xfrm>
          <a:prstGeom prst="rect">
            <a:avLst/>
          </a:prstGeom>
          <a:noFill/>
        </p:spPr>
        <p:txBody>
          <a:bodyPr wrap="square" rtlCol="0">
            <a:spAutoFit/>
          </a:bodyPr>
          <a:lstStyle/>
          <a:p>
            <a:pPr>
              <a:lnSpc>
                <a:spcPct val="150000"/>
              </a:lnSpc>
            </a:pPr>
            <a:r>
              <a:rPr lang="en-US" sz="2800" b="1" dirty="0">
                <a:solidFill>
                  <a:schemeClr val="tx2"/>
                </a:solidFill>
                <a:latin typeface="Montserrat Semi" charset="0"/>
                <a:ea typeface="Montserrat Semi" charset="0"/>
                <a:cs typeface="Montserrat Semi" charset="0"/>
              </a:rPr>
              <a:t>write a title in this section</a:t>
            </a:r>
            <a:endParaRPr lang="en-US" sz="2400" b="1" dirty="0">
              <a:solidFill>
                <a:schemeClr val="tx2"/>
              </a:solidFill>
              <a:latin typeface="Montserrat Semi" charset="0"/>
              <a:ea typeface="Montserrat Semi" charset="0"/>
              <a:cs typeface="Montserrat Semi" charset="0"/>
            </a:endParaRPr>
          </a:p>
          <a:p>
            <a:pPr>
              <a:lnSpc>
                <a:spcPct val="150000"/>
              </a:lnSpc>
            </a:pPr>
            <a:r>
              <a:rPr lang="en-US" sz="2000" dirty="0">
                <a:latin typeface="Montserrat Light" charset="0"/>
                <a:ea typeface="Montserrat Light" charset="0"/>
                <a:cs typeface="Montserrat Light" charset="0"/>
              </a:rPr>
              <a:t>entrepreneurial activities differ substantially depending on the type of organization and creativity involved. entrepreneurship ranges in scale from solo. entrepreneurial activities differ</a:t>
            </a:r>
          </a:p>
        </p:txBody>
      </p:sp>
      <p:sp>
        <p:nvSpPr>
          <p:cNvPr id="19" name="TextBox 18"/>
          <p:cNvSpPr txBox="1"/>
          <p:nvPr/>
        </p:nvSpPr>
        <p:spPr>
          <a:xfrm>
            <a:off x="12385213" y="6952200"/>
            <a:ext cx="9266720" cy="2123658"/>
          </a:xfrm>
          <a:prstGeom prst="rect">
            <a:avLst/>
          </a:prstGeom>
          <a:noFill/>
        </p:spPr>
        <p:txBody>
          <a:bodyPr wrap="square" rtlCol="0">
            <a:spAutoFit/>
          </a:bodyPr>
          <a:lstStyle/>
          <a:p>
            <a:pPr>
              <a:lnSpc>
                <a:spcPct val="150000"/>
              </a:lnSpc>
            </a:pPr>
            <a:r>
              <a:rPr lang="en-US" sz="2800" b="1" dirty="0">
                <a:solidFill>
                  <a:schemeClr val="tx2"/>
                </a:solidFill>
                <a:latin typeface="Montserrat Semi" charset="0"/>
                <a:ea typeface="Montserrat Semi" charset="0"/>
                <a:cs typeface="Montserrat Semi" charset="0"/>
              </a:rPr>
              <a:t>write a title in this section</a:t>
            </a:r>
            <a:endParaRPr lang="en-US" sz="2400" b="1" dirty="0">
              <a:solidFill>
                <a:schemeClr val="tx2"/>
              </a:solidFill>
              <a:latin typeface="Montserrat Semi" charset="0"/>
              <a:ea typeface="Montserrat Semi" charset="0"/>
              <a:cs typeface="Montserrat Semi" charset="0"/>
            </a:endParaRPr>
          </a:p>
          <a:p>
            <a:pPr>
              <a:lnSpc>
                <a:spcPct val="150000"/>
              </a:lnSpc>
            </a:pPr>
            <a:r>
              <a:rPr lang="en-US" sz="2000" dirty="0">
                <a:latin typeface="Montserrat Light" charset="0"/>
                <a:ea typeface="Montserrat Light" charset="0"/>
                <a:cs typeface="Montserrat Light" charset="0"/>
              </a:rPr>
              <a:t>entrepreneurial activities differ substantially depending on the type of organization and creativity involved. entrepreneurship ranges in scale from solo. entrepreneurial activities differ</a:t>
            </a:r>
          </a:p>
        </p:txBody>
      </p:sp>
      <p:sp>
        <p:nvSpPr>
          <p:cNvPr id="20" name="TextBox 19"/>
          <p:cNvSpPr txBox="1"/>
          <p:nvPr/>
        </p:nvSpPr>
        <p:spPr>
          <a:xfrm>
            <a:off x="12385213" y="9426890"/>
            <a:ext cx="9266720" cy="2123658"/>
          </a:xfrm>
          <a:prstGeom prst="rect">
            <a:avLst/>
          </a:prstGeom>
          <a:noFill/>
        </p:spPr>
        <p:txBody>
          <a:bodyPr wrap="square" rtlCol="0">
            <a:spAutoFit/>
          </a:bodyPr>
          <a:lstStyle/>
          <a:p>
            <a:pPr>
              <a:lnSpc>
                <a:spcPct val="150000"/>
              </a:lnSpc>
            </a:pPr>
            <a:r>
              <a:rPr lang="en-US" sz="2800" b="1" dirty="0">
                <a:solidFill>
                  <a:schemeClr val="tx2"/>
                </a:solidFill>
                <a:latin typeface="Montserrat Semi" charset="0"/>
                <a:ea typeface="Montserrat Semi" charset="0"/>
                <a:cs typeface="Montserrat Semi" charset="0"/>
              </a:rPr>
              <a:t>write a title in this section</a:t>
            </a:r>
            <a:endParaRPr lang="en-US" sz="2400" b="1" dirty="0">
              <a:solidFill>
                <a:schemeClr val="tx2"/>
              </a:solidFill>
              <a:latin typeface="Montserrat Semi" charset="0"/>
              <a:ea typeface="Montserrat Semi" charset="0"/>
              <a:cs typeface="Montserrat Semi" charset="0"/>
            </a:endParaRPr>
          </a:p>
          <a:p>
            <a:pPr>
              <a:lnSpc>
                <a:spcPct val="150000"/>
              </a:lnSpc>
            </a:pPr>
            <a:r>
              <a:rPr lang="en-US" sz="2000" dirty="0">
                <a:latin typeface="Montserrat Light" charset="0"/>
                <a:ea typeface="Montserrat Light" charset="0"/>
                <a:cs typeface="Montserrat Light" charset="0"/>
              </a:rPr>
              <a:t>entrepreneurial activities differ substantially depending on the type of organization and creativity involved. entrepreneurship ranges in scale from solo. entrepreneurial activities differ</a:t>
            </a:r>
          </a:p>
        </p:txBody>
      </p:sp>
      <p:sp>
        <p:nvSpPr>
          <p:cNvPr id="9" name="TextBox 8"/>
          <p:cNvSpPr txBox="1"/>
          <p:nvPr/>
        </p:nvSpPr>
        <p:spPr>
          <a:xfrm>
            <a:off x="1759630" y="766742"/>
            <a:ext cx="19754126" cy="2215991"/>
          </a:xfrm>
          <a:prstGeom prst="rect">
            <a:avLst/>
          </a:prstGeom>
          <a:noFill/>
        </p:spPr>
        <p:txBody>
          <a:bodyPr wrap="none" rtlCol="0">
            <a:spAutoFit/>
          </a:bodyPr>
          <a:lstStyle/>
          <a:p>
            <a:r>
              <a:rPr lang="en-US" sz="13800" b="1" dirty="0">
                <a:solidFill>
                  <a:schemeClr val="tx2"/>
                </a:solidFill>
                <a:latin typeface="Montserrat Semi" charset="0"/>
                <a:ea typeface="Montserrat Semi" charset="0"/>
                <a:cs typeface="Montserrat Semi" charset="0"/>
              </a:rPr>
              <a:t>write here something</a:t>
            </a:r>
          </a:p>
        </p:txBody>
      </p:sp>
    </p:spTree>
    <p:extLst>
      <p:ext uri="{BB962C8B-B14F-4D97-AF65-F5344CB8AC3E}">
        <p14:creationId xmlns:p14="http://schemas.microsoft.com/office/powerpoint/2010/main" val="5735568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 y="8255000"/>
            <a:ext cx="24387175" cy="5461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 name="TextBox 6"/>
          <p:cNvSpPr txBox="1"/>
          <p:nvPr/>
        </p:nvSpPr>
        <p:spPr>
          <a:xfrm>
            <a:off x="1759630" y="766742"/>
            <a:ext cx="19754126" cy="2215991"/>
          </a:xfrm>
          <a:prstGeom prst="rect">
            <a:avLst/>
          </a:prstGeom>
          <a:noFill/>
        </p:spPr>
        <p:txBody>
          <a:bodyPr wrap="none" rtlCol="0">
            <a:spAutoFit/>
          </a:bodyPr>
          <a:lstStyle/>
          <a:p>
            <a:r>
              <a:rPr lang="en-US" sz="13800" b="1" dirty="0">
                <a:solidFill>
                  <a:schemeClr val="tx2"/>
                </a:solidFill>
                <a:latin typeface="Montserrat Semi" charset="0"/>
                <a:ea typeface="Montserrat Semi" charset="0"/>
                <a:cs typeface="Montserrat Semi" charset="0"/>
              </a:rPr>
              <a:t>write here something</a:t>
            </a:r>
          </a:p>
        </p:txBody>
      </p:sp>
      <p:sp>
        <p:nvSpPr>
          <p:cNvPr id="10" name="TextBox 9"/>
          <p:cNvSpPr txBox="1"/>
          <p:nvPr/>
        </p:nvSpPr>
        <p:spPr>
          <a:xfrm>
            <a:off x="1575030" y="3219077"/>
            <a:ext cx="20726170" cy="2031325"/>
          </a:xfrm>
          <a:prstGeom prst="rect">
            <a:avLst/>
          </a:prstGeom>
          <a:noFill/>
        </p:spPr>
        <p:txBody>
          <a:bodyPr wrap="square" rtlCol="0">
            <a:spAutoFit/>
          </a:bodyPr>
          <a:lstStyle/>
          <a:p>
            <a:pPr>
              <a:lnSpc>
                <a:spcPct val="150000"/>
              </a:lnSpc>
            </a:pPr>
            <a:r>
              <a:rPr lang="en-US" dirty="0">
                <a:solidFill>
                  <a:schemeClr val="tx2"/>
                </a:solidFill>
                <a:latin typeface="Montserrat Semi" charset="0"/>
                <a:ea typeface="Montserrat Semi" charset="0"/>
                <a:cs typeface="Montserrat Semi" charset="0"/>
              </a:rPr>
              <a:t>write another line here</a:t>
            </a:r>
            <a:endParaRPr lang="en-US" sz="2800" dirty="0">
              <a:solidFill>
                <a:schemeClr val="tx2"/>
              </a:solidFill>
              <a:latin typeface="Montserrat Semi" charset="0"/>
              <a:ea typeface="Montserrat Semi" charset="0"/>
              <a:cs typeface="Montserrat Semi" charset="0"/>
            </a:endParaRPr>
          </a:p>
          <a:p>
            <a:pPr>
              <a:lnSpc>
                <a:spcPct val="150000"/>
              </a:lnSpc>
            </a:pPr>
            <a:r>
              <a:rPr lang="en-US" sz="2400" dirty="0">
                <a:latin typeface="Montserrat Light" charset="0"/>
                <a:ea typeface="Montserrat Light" charset="0"/>
                <a:cs typeface="Montserrat Light" charset="0"/>
              </a:rPr>
              <a:t>entrepreneurial activities differ substantially depending on the type of organization and creativity involved. entrepreneurship ranges in scale from solo. entrepreneurial activities differ substantially depending on the type of organization and creativity involved</a:t>
            </a:r>
            <a:r>
              <a:rPr lang="en-US" sz="2400" dirty="0">
                <a:solidFill>
                  <a:schemeClr val="tx2"/>
                </a:solidFill>
                <a:latin typeface="Montserrat Light" charset="0"/>
                <a:ea typeface="Montserrat Light" charset="0"/>
                <a:cs typeface="Montserrat Light" charset="0"/>
              </a:rPr>
              <a:t>. </a:t>
            </a:r>
          </a:p>
        </p:txBody>
      </p:sp>
      <p:sp>
        <p:nvSpPr>
          <p:cNvPr id="11" name="TextBox 10"/>
          <p:cNvSpPr txBox="1"/>
          <p:nvPr/>
        </p:nvSpPr>
        <p:spPr>
          <a:xfrm>
            <a:off x="1575029" y="5486746"/>
            <a:ext cx="20726171" cy="2031325"/>
          </a:xfrm>
          <a:prstGeom prst="rect">
            <a:avLst/>
          </a:prstGeom>
          <a:noFill/>
        </p:spPr>
        <p:txBody>
          <a:bodyPr wrap="square" rtlCol="0">
            <a:spAutoFit/>
          </a:bodyPr>
          <a:lstStyle/>
          <a:p>
            <a:pPr>
              <a:lnSpc>
                <a:spcPct val="150000"/>
              </a:lnSpc>
            </a:pPr>
            <a:r>
              <a:rPr lang="en-US" b="1" dirty="0">
                <a:solidFill>
                  <a:schemeClr val="tx2"/>
                </a:solidFill>
                <a:latin typeface="Montserrat Semi" charset="0"/>
                <a:ea typeface="Montserrat Semi" charset="0"/>
                <a:cs typeface="Montserrat Semi" charset="0"/>
              </a:rPr>
              <a:t>write another line here</a:t>
            </a:r>
            <a:endParaRPr lang="en-US" sz="2800" b="1" dirty="0">
              <a:solidFill>
                <a:schemeClr val="tx2"/>
              </a:solidFill>
              <a:latin typeface="Montserrat Semi" charset="0"/>
              <a:ea typeface="Montserrat Semi" charset="0"/>
              <a:cs typeface="Montserrat Semi" charset="0"/>
            </a:endParaRPr>
          </a:p>
          <a:p>
            <a:pPr>
              <a:lnSpc>
                <a:spcPct val="150000"/>
              </a:lnSpc>
            </a:pPr>
            <a:r>
              <a:rPr lang="en-US" sz="2400" dirty="0">
                <a:latin typeface="Montserrat Light" charset="0"/>
                <a:ea typeface="Montserrat Light" charset="0"/>
                <a:cs typeface="Montserrat Light" charset="0"/>
              </a:rPr>
              <a:t>entrepreneurial activities differ substantially depending on the type of organization and creativity involved. entrepreneurship ranges in scale from solo. entrepreneurial activities differ substantially depending on the type of organization and creativity involved</a:t>
            </a:r>
            <a:r>
              <a:rPr lang="en-US" sz="2400" dirty="0">
                <a:solidFill>
                  <a:schemeClr val="tx2"/>
                </a:solidFill>
                <a:latin typeface="Montserrat Light" charset="0"/>
                <a:ea typeface="Montserrat Light" charset="0"/>
                <a:cs typeface="Montserrat Light" charset="0"/>
              </a:rPr>
              <a:t>. </a:t>
            </a:r>
          </a:p>
        </p:txBody>
      </p:sp>
      <p:sp>
        <p:nvSpPr>
          <p:cNvPr id="2" name="Picture Placeholder 1"/>
          <p:cNvSpPr>
            <a:spLocks noGrp="1"/>
          </p:cNvSpPr>
          <p:nvPr>
            <p:ph type="pic" sz="quarter" idx="11"/>
          </p:nvPr>
        </p:nvSpPr>
        <p:spPr/>
      </p:sp>
    </p:spTree>
    <p:extLst>
      <p:ext uri="{BB962C8B-B14F-4D97-AF65-F5344CB8AC3E}">
        <p14:creationId xmlns:p14="http://schemas.microsoft.com/office/powerpoint/2010/main" val="1209734969"/>
      </p:ext>
    </p:extLst>
  </p:cSld>
  <p:clrMapOvr>
    <a:masterClrMapping/>
  </p:clrMapOvr>
  <p:transition/>
</p:sld>
</file>

<file path=ppt/theme/theme1.xml><?xml version="1.0" encoding="utf-8"?>
<a:theme xmlns:a="http://schemas.openxmlformats.org/drawingml/2006/main" name="Office Theme">
  <a:themeElements>
    <a:clrScheme name="Black Minimal 1">
      <a:dk1>
        <a:srgbClr val="000000"/>
      </a:dk1>
      <a:lt1>
        <a:srgbClr val="FFFFFF"/>
      </a:lt1>
      <a:dk2>
        <a:srgbClr val="000000"/>
      </a:dk2>
      <a:lt2>
        <a:srgbClr val="F6F7FA"/>
      </a:lt2>
      <a:accent1>
        <a:srgbClr val="000000"/>
      </a:accent1>
      <a:accent2>
        <a:srgbClr val="000000"/>
      </a:accent2>
      <a:accent3>
        <a:srgbClr val="000000"/>
      </a:accent3>
      <a:accent4>
        <a:srgbClr val="000000"/>
      </a:accent4>
      <a:accent5>
        <a:srgbClr val="000000"/>
      </a:accent5>
      <a:accent6>
        <a:srgbClr val="000000"/>
      </a:accent6>
      <a:hlink>
        <a:srgbClr val="000000"/>
      </a:hlink>
      <a:folHlink>
        <a:srgbClr val="B0B1B3"/>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456</TotalTime>
  <Words>769</Words>
  <Application>Microsoft Macintosh PowerPoint</Application>
  <PresentationFormat>Custom</PresentationFormat>
  <Paragraphs>82</Paragraphs>
  <Slides>15</Slides>
  <Notes>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15</vt:i4>
      </vt:variant>
    </vt:vector>
  </HeadingPairs>
  <TitlesOfParts>
    <vt:vector size="25" baseType="lpstr">
      <vt:lpstr>Lato</vt:lpstr>
      <vt:lpstr>맑은 고딕</vt:lpstr>
      <vt:lpstr>Montserrat</vt:lpstr>
      <vt:lpstr>Montserrat Light</vt:lpstr>
      <vt:lpstr>Montserrat Semi</vt:lpstr>
      <vt:lpstr>Montserrat Ultra Light</vt:lpstr>
      <vt:lpstr>Arial</vt:lpstr>
      <vt:lpstr>Calibri</vt:lpstr>
      <vt:lpstr>Gill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27</cp:revision>
  <dcterms:created xsi:type="dcterms:W3CDTF">2016-03-02T16:16:57Z</dcterms:created>
  <dcterms:modified xsi:type="dcterms:W3CDTF">2019-08-02T17:10:43Z</dcterms:modified>
</cp:coreProperties>
</file>