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F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78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92BFA-E028-2747-845C-2C2DD71EE90C}" type="datetimeFigureOut">
              <a:rPr lang="en-US" smtClean="0"/>
              <a:t>29/09/13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DED8A-433E-5649-B780-F51500CDD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2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ED8A-433E-5649-B780-F51500CDD5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5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29/09/13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4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29/09/13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5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29/09/13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3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29/09/13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8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29/09/13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9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29/09/13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4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29/09/13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3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29/09/13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1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29/09/13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29/09/13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8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29/09/13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E74B-9BD7-F042-B244-05C2F6942A73}" type="datetimeFigureOut">
              <a:rPr lang="en-US" smtClean="0"/>
              <a:t>29/09/13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3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04" y="309842"/>
            <a:ext cx="2526247" cy="449110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0" name="Picture 9" descr="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8783"/>
            <a:ext cx="2532468" cy="450216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18440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383"/>
            <a:ext cx="3251200" cy="325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14" y="2138459"/>
            <a:ext cx="1632604" cy="163260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429093" y="0"/>
            <a:ext cx="3251200" cy="3553008"/>
            <a:chOff x="4294033" y="480560"/>
            <a:chExt cx="3251200" cy="355300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294033" y="480560"/>
              <a:ext cx="3251200" cy="32512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34069" y="2106160"/>
              <a:ext cx="1927408" cy="1927408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251200" y="3538649"/>
            <a:ext cx="3208446" cy="32084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608874">
            <a:off x="1976767" y="2912926"/>
            <a:ext cx="4046621" cy="40466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0348" y="6885516"/>
            <a:ext cx="4481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D1FF4C"/>
                </a:solidFill>
                <a:latin typeface="Hand Of Sean"/>
                <a:cs typeface="Hand Of Sean"/>
              </a:rPr>
              <a:t>Still learning… wait for it!</a:t>
            </a:r>
            <a:endParaRPr lang="en-US" sz="2800" dirty="0">
              <a:solidFill>
                <a:srgbClr val="D1FF4C"/>
              </a:solidFill>
              <a:latin typeface="Hand Of Sean"/>
              <a:cs typeface="Hand Of Sean"/>
            </a:endParaRPr>
          </a:p>
        </p:txBody>
      </p:sp>
    </p:spTree>
    <p:extLst>
      <p:ext uri="{BB962C8B-B14F-4D97-AF65-F5344CB8AC3E}">
        <p14:creationId xmlns:p14="http://schemas.microsoft.com/office/powerpoint/2010/main" val="134373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msung-google-nexus-prime-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62"/>
          <a:stretch/>
        </p:blipFill>
        <p:spPr>
          <a:xfrm>
            <a:off x="968689" y="0"/>
            <a:ext cx="6322605" cy="6858000"/>
          </a:xfrm>
          <a:prstGeom prst="rect">
            <a:avLst/>
          </a:prstGeom>
        </p:spPr>
      </p:pic>
      <p:pic>
        <p:nvPicPr>
          <p:cNvPr id="5" name="Picture 4" descr="Screenshot_2013-05-10-15-49-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405" y="970738"/>
            <a:ext cx="2908099" cy="5169955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6" name="Rectangle 5"/>
          <p:cNvSpPr/>
          <p:nvPr/>
        </p:nvSpPr>
        <p:spPr>
          <a:xfrm>
            <a:off x="7239000" y="268941"/>
            <a:ext cx="119529" cy="1643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13706" y="22410"/>
            <a:ext cx="224118" cy="68355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0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39000" y="268941"/>
            <a:ext cx="119529" cy="1643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13706" y="22410"/>
            <a:ext cx="224118" cy="68355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451" r="40018"/>
          <a:stretch/>
        </p:blipFill>
        <p:spPr>
          <a:xfrm>
            <a:off x="672319" y="802978"/>
            <a:ext cx="3212189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" y="1698997"/>
            <a:ext cx="2425413" cy="4311846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9816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56" y="636440"/>
            <a:ext cx="2990693" cy="5474849"/>
          </a:xfrm>
          <a:prstGeom prst="rect">
            <a:avLst/>
          </a:prstGeom>
          <a:effectLst>
            <a:innerShdw blurRad="1270000" dist="165100" dir="13500000">
              <a:prstClr val="black"/>
            </a:innerShdw>
          </a:effectLst>
          <a:scene3d>
            <a:camera prst="perspectiveFront" fov="660000">
              <a:rot lat="20584393" lon="19506000" rev="766242"/>
            </a:camera>
            <a:lightRig rig="threePt" dir="t"/>
          </a:scene3d>
          <a:sp3d/>
        </p:spPr>
      </p:pic>
    </p:spTree>
    <p:extLst>
      <p:ext uri="{BB962C8B-B14F-4D97-AF65-F5344CB8AC3E}">
        <p14:creationId xmlns:p14="http://schemas.microsoft.com/office/powerpoint/2010/main" val="218908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3513</TotalTime>
  <Words>8</Words>
  <Application>Microsoft Macintosh PowerPoint</Application>
  <PresentationFormat>On-screen Show (4:3)</PresentationFormat>
  <Paragraphs>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Mediaservice snc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Nacci</dc:creator>
  <cp:lastModifiedBy>Alessandro Nacci</cp:lastModifiedBy>
  <cp:revision>17</cp:revision>
  <dcterms:created xsi:type="dcterms:W3CDTF">2013-05-10T19:23:12Z</dcterms:created>
  <dcterms:modified xsi:type="dcterms:W3CDTF">2013-09-29T23:23:58Z</dcterms:modified>
</cp:coreProperties>
</file>