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ACFF"/>
    <a:srgbClr val="FF9900"/>
    <a:srgbClr val="000000"/>
    <a:srgbClr val="C0C0C0"/>
    <a:srgbClr val="808080"/>
    <a:srgbClr val="1C6FA8"/>
    <a:srgbClr val="FFFFFF"/>
    <a:srgbClr val="BBE0E3"/>
    <a:srgbClr val="DDDDDD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28" autoAdjust="0"/>
    <p:restoredTop sz="95043" autoAdjust="0"/>
  </p:normalViewPr>
  <p:slideViewPr>
    <p:cSldViewPr>
      <p:cViewPr>
        <p:scale>
          <a:sx n="90" d="100"/>
          <a:sy n="90" d="100"/>
        </p:scale>
        <p:origin x="-141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41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A61EF-7867-49A2-B3F0-4FA2122F249C}" type="datetimeFigureOut">
              <a:rPr lang="en-US" smtClean="0"/>
              <a:t>12/22/13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A44C8-D168-498B-B0D0-E317584DABE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4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B401B7-DA61-4F4A-8AB4-DF3E902E9877}" type="slidenum">
              <a:rPr lang="en-US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2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 Slide 1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486167"/>
              </p:ext>
            </p:extLst>
          </p:nvPr>
        </p:nvGraphicFramePr>
        <p:xfrm>
          <a:off x="0" y="1"/>
          <a:ext cx="9143999" cy="6095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497073"/>
                <a:gridCol w="1756009"/>
                <a:gridCol w="1890917"/>
              </a:tblGrid>
              <a:tr h="609599">
                <a:tc>
                  <a:txBody>
                    <a:bodyPr/>
                    <a:lstStyle/>
                    <a:p>
                      <a:pPr marL="1376363" marR="0" lvl="0" indent="222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6363" algn="l"/>
                        </a:tabLst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Special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Session Proposal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L="43811" marR="43811" marT="87623" marB="87623" anchor="ctr"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7D8496">
                            <a:alpha val="75000"/>
                          </a:srgbClr>
                        </a:gs>
                        <a:gs pos="68000">
                          <a:srgbClr val="FFFFFF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811" marR="43811" marT="87623" marB="87623" anchor="ctr"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7D8496">
                            <a:alpha val="75000"/>
                          </a:srgbClr>
                        </a:gs>
                        <a:gs pos="68000">
                          <a:srgbClr val="FFFFFF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43811" marR="43811" marT="87623" marB="87623" anchor="ctr" horzOverflow="overflow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7D8496">
                            <a:alpha val="75000"/>
                          </a:srgbClr>
                        </a:gs>
                        <a:gs pos="68000">
                          <a:srgbClr val="FFFFFF"/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486400" y="609601"/>
            <a:ext cx="1752600" cy="533399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200" b="0"/>
            </a:lvl1pPr>
            <a:lvl2pPr marL="457200" indent="0">
              <a:buFontTx/>
              <a:buNone/>
              <a:defRPr sz="1600" b="1"/>
            </a:lvl2pPr>
            <a:lvl3pPr marL="914400" indent="0">
              <a:buFontTx/>
              <a:buNone/>
              <a:defRPr sz="1600" b="1"/>
            </a:lvl3pPr>
            <a:lvl4pPr marL="1371600" indent="0">
              <a:buFontTx/>
              <a:buNone/>
              <a:defRPr sz="1600" b="1"/>
            </a:lvl4pPr>
            <a:lvl5pPr marL="1828800" indent="0">
              <a:buFontTx/>
              <a:buNone/>
              <a:defRPr sz="1600" b="1"/>
            </a:lvl5pPr>
          </a:lstStyle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9600"/>
            <a:ext cx="5486400" cy="5334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600" b="1" baseline="0">
                <a:solidFill>
                  <a:srgbClr val="0000FF"/>
                </a:solidFill>
              </a:defRPr>
            </a:lvl1pPr>
            <a:lvl2pPr marL="457200" indent="0">
              <a:buFontTx/>
              <a:buNone/>
              <a:defRPr sz="1600" b="1"/>
            </a:lvl2pPr>
            <a:lvl3pPr marL="914400" indent="0">
              <a:buFontTx/>
              <a:buNone/>
              <a:defRPr sz="1600" b="1"/>
            </a:lvl3pPr>
            <a:lvl4pPr marL="1371600" indent="0">
              <a:buFontTx/>
              <a:buNone/>
              <a:defRPr sz="1600" b="1"/>
            </a:lvl4pPr>
            <a:lvl5pPr marL="1828800" indent="0">
              <a:buFontTx/>
              <a:buNone/>
              <a:defRPr sz="1600" b="1"/>
            </a:lvl5pPr>
          </a:lstStyle>
          <a:p>
            <a:pPr lvl="0"/>
            <a:r>
              <a:rPr lang="en-US" dirty="0" smtClean="0"/>
              <a:t>Title of  Proposed Session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58658"/>
              </p:ext>
            </p:extLst>
          </p:nvPr>
        </p:nvGraphicFramePr>
        <p:xfrm>
          <a:off x="8879" y="2057400"/>
          <a:ext cx="9135122" cy="4571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74825"/>
                <a:gridCol w="1287435"/>
                <a:gridCol w="1296259"/>
                <a:gridCol w="1135972"/>
                <a:gridCol w="1127149"/>
                <a:gridCol w="813482"/>
              </a:tblGrid>
              <a:tr h="477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Speaker Name, Job Title, and Talk Title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Affiliation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Email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Wingdings" pitchFamily="2" charset="2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State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Country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1017492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2261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Wingdings" pitchFamily="2" charset="2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3734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Wingdings" pitchFamily="2" charset="2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17492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 Placeholder 22"/>
          <p:cNvSpPr>
            <a:spLocks noGrp="1"/>
          </p:cNvSpPr>
          <p:nvPr>
            <p:ph type="body" sz="quarter" idx="105" hasCustomPrompt="1"/>
          </p:nvPr>
        </p:nvSpPr>
        <p:spPr>
          <a:xfrm>
            <a:off x="0" y="2514600"/>
            <a:ext cx="9144000" cy="533400"/>
          </a:xfrm>
          <a:prstGeom prst="rect">
            <a:avLst/>
          </a:prstGeom>
          <a:noFill/>
        </p:spPr>
        <p:txBody>
          <a:bodyPr/>
          <a:lstStyle>
            <a:lvl1pPr marL="0" indent="0">
              <a:buFontTx/>
              <a:buNone/>
              <a:defRPr sz="1400" b="1" baseline="0">
                <a:solidFill>
                  <a:srgbClr val="0070C0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Title of Talk 1</a:t>
            </a:r>
            <a:endParaRPr lang="en-US" dirty="0"/>
          </a:p>
        </p:txBody>
      </p:sp>
      <p:sp>
        <p:nvSpPr>
          <p:cNvPr id="94" name="Text Placeholder 22"/>
          <p:cNvSpPr>
            <a:spLocks noGrp="1"/>
          </p:cNvSpPr>
          <p:nvPr>
            <p:ph type="body" sz="quarter" idx="107" hasCustomPrompt="1"/>
          </p:nvPr>
        </p:nvSpPr>
        <p:spPr>
          <a:xfrm>
            <a:off x="28113" y="3048000"/>
            <a:ext cx="3500928" cy="533400"/>
          </a:xfrm>
          <a:prstGeom prst="rect">
            <a:avLst/>
          </a:prstGeom>
          <a:noFill/>
        </p:spPr>
        <p:txBody>
          <a:bodyPr/>
          <a:lstStyle>
            <a:lvl1pPr marL="0" indent="0">
              <a:buFontTx/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Name and Job Title of Speaker 1</a:t>
            </a:r>
            <a:endParaRPr lang="en-US" dirty="0"/>
          </a:p>
        </p:txBody>
      </p:sp>
      <p:sp>
        <p:nvSpPr>
          <p:cNvPr id="95" name="Text Placeholder 22"/>
          <p:cNvSpPr>
            <a:spLocks noGrp="1"/>
          </p:cNvSpPr>
          <p:nvPr>
            <p:ph type="body" sz="quarter" idx="108" hasCustomPrompt="1"/>
          </p:nvPr>
        </p:nvSpPr>
        <p:spPr>
          <a:xfrm>
            <a:off x="8394873" y="3048000"/>
            <a:ext cx="771544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96" name="Text Placeholder 22"/>
          <p:cNvSpPr>
            <a:spLocks noGrp="1"/>
          </p:cNvSpPr>
          <p:nvPr>
            <p:ph type="body" sz="quarter" idx="109" hasCustomPrompt="1"/>
          </p:nvPr>
        </p:nvSpPr>
        <p:spPr>
          <a:xfrm>
            <a:off x="3523345" y="3048000"/>
            <a:ext cx="1295400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b="1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Affiliation</a:t>
            </a:r>
          </a:p>
        </p:txBody>
      </p:sp>
      <p:sp>
        <p:nvSpPr>
          <p:cNvPr id="97" name="Text Placeholder 22"/>
          <p:cNvSpPr>
            <a:spLocks noGrp="1"/>
          </p:cNvSpPr>
          <p:nvPr>
            <p:ph type="body" sz="quarter" idx="110" hasCustomPrompt="1"/>
          </p:nvPr>
        </p:nvSpPr>
        <p:spPr>
          <a:xfrm>
            <a:off x="4818745" y="3053179"/>
            <a:ext cx="1299672" cy="30065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Email</a:t>
            </a:r>
          </a:p>
          <a:p>
            <a:pPr lvl="0"/>
            <a:endParaRPr lang="en-US" dirty="0"/>
          </a:p>
        </p:txBody>
      </p:sp>
      <p:sp>
        <p:nvSpPr>
          <p:cNvPr id="98" name="Text Placeholder 22"/>
          <p:cNvSpPr>
            <a:spLocks noGrp="1"/>
          </p:cNvSpPr>
          <p:nvPr>
            <p:ph type="body" sz="quarter" idx="111" hasCustomPrompt="1"/>
          </p:nvPr>
        </p:nvSpPr>
        <p:spPr>
          <a:xfrm>
            <a:off x="6124113" y="3048000"/>
            <a:ext cx="1137304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City</a:t>
            </a:r>
          </a:p>
        </p:txBody>
      </p:sp>
      <p:sp>
        <p:nvSpPr>
          <p:cNvPr id="99" name="Text Placeholder 22"/>
          <p:cNvSpPr>
            <a:spLocks noGrp="1"/>
          </p:cNvSpPr>
          <p:nvPr>
            <p:ph type="body" sz="quarter" idx="112" hasCustomPrompt="1"/>
          </p:nvPr>
        </p:nvSpPr>
        <p:spPr>
          <a:xfrm>
            <a:off x="7261417" y="3048000"/>
            <a:ext cx="1133456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(If US or Canada)	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062820"/>
              </p:ext>
            </p:extLst>
          </p:nvPr>
        </p:nvGraphicFramePr>
        <p:xfrm>
          <a:off x="-1" y="1143000"/>
          <a:ext cx="9144001" cy="670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76154"/>
                <a:gridCol w="1562448"/>
                <a:gridCol w="777374"/>
                <a:gridCol w="594226"/>
                <a:gridCol w="664837"/>
                <a:gridCol w="935363"/>
                <a:gridCol w="762000"/>
                <a:gridCol w="1371599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Session Chair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Affiliation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Email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Wingdings" pitchFamily="2" charset="2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State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Country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7" name="Text Placeholder 22"/>
          <p:cNvSpPr>
            <a:spLocks noGrp="1"/>
          </p:cNvSpPr>
          <p:nvPr>
            <p:ph type="body" sz="quarter" idx="39" hasCustomPrompt="1"/>
          </p:nvPr>
        </p:nvSpPr>
        <p:spPr>
          <a:xfrm>
            <a:off x="7772401" y="1447800"/>
            <a:ext cx="1371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58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7437" y="1447800"/>
            <a:ext cx="2430964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300" b="0" baseline="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Session Chair </a:t>
            </a:r>
            <a:endParaRPr lang="en-US" dirty="0"/>
          </a:p>
        </p:txBody>
      </p:sp>
      <p:sp>
        <p:nvSpPr>
          <p:cNvPr id="59" name="Text Placeholder 22"/>
          <p:cNvSpPr>
            <a:spLocks noGrp="1"/>
          </p:cNvSpPr>
          <p:nvPr>
            <p:ph type="body" sz="quarter" idx="41" hasCustomPrompt="1"/>
          </p:nvPr>
        </p:nvSpPr>
        <p:spPr>
          <a:xfrm>
            <a:off x="2438400" y="1447800"/>
            <a:ext cx="1600201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Affiliation</a:t>
            </a:r>
          </a:p>
        </p:txBody>
      </p:sp>
      <p:sp>
        <p:nvSpPr>
          <p:cNvPr id="60" name="Text Placeholder 22"/>
          <p:cNvSpPr>
            <a:spLocks noGrp="1"/>
          </p:cNvSpPr>
          <p:nvPr>
            <p:ph type="body" sz="quarter" idx="42" hasCustomPrompt="1"/>
          </p:nvPr>
        </p:nvSpPr>
        <p:spPr>
          <a:xfrm>
            <a:off x="4038601" y="1447800"/>
            <a:ext cx="1367901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Email</a:t>
            </a:r>
          </a:p>
          <a:p>
            <a:pPr lvl="0"/>
            <a:endParaRPr lang="en-US" dirty="0"/>
          </a:p>
        </p:txBody>
      </p:sp>
      <p:sp>
        <p:nvSpPr>
          <p:cNvPr id="61" name="Text Placeholder 22"/>
          <p:cNvSpPr>
            <a:spLocks noGrp="1"/>
          </p:cNvSpPr>
          <p:nvPr>
            <p:ph type="body" sz="quarter" idx="43" hasCustomPrompt="1"/>
          </p:nvPr>
        </p:nvSpPr>
        <p:spPr>
          <a:xfrm>
            <a:off x="5410201" y="1447800"/>
            <a:ext cx="1600199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City</a:t>
            </a:r>
          </a:p>
        </p:txBody>
      </p:sp>
      <p:sp>
        <p:nvSpPr>
          <p:cNvPr id="64" name="Text Placeholder 22"/>
          <p:cNvSpPr>
            <a:spLocks noGrp="1"/>
          </p:cNvSpPr>
          <p:nvPr>
            <p:ph type="body" sz="quarter" idx="44" hasCustomPrompt="1"/>
          </p:nvPr>
        </p:nvSpPr>
        <p:spPr>
          <a:xfrm>
            <a:off x="7010401" y="1447800"/>
            <a:ext cx="75756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(If US or Canada)</a:t>
            </a:r>
            <a:endParaRPr lang="en-US" dirty="0"/>
          </a:p>
        </p:txBody>
      </p:sp>
      <p:sp>
        <p:nvSpPr>
          <p:cNvPr id="65" name="Text Placeholder 22"/>
          <p:cNvSpPr>
            <a:spLocks noGrp="1"/>
          </p:cNvSpPr>
          <p:nvPr>
            <p:ph type="body" sz="quarter" idx="113" hasCustomPrompt="1"/>
          </p:nvPr>
        </p:nvSpPr>
        <p:spPr>
          <a:xfrm>
            <a:off x="0" y="3581400"/>
            <a:ext cx="9144000" cy="533400"/>
          </a:xfrm>
          <a:prstGeom prst="rect">
            <a:avLst/>
          </a:prstGeom>
          <a:noFill/>
        </p:spPr>
        <p:txBody>
          <a:bodyPr/>
          <a:lstStyle>
            <a:lvl1pPr marL="0" indent="0">
              <a:buFontTx/>
              <a:buNone/>
              <a:defRPr sz="1400" b="1" baseline="0">
                <a:solidFill>
                  <a:srgbClr val="0070C0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Title of Talk 2</a:t>
            </a:r>
            <a:endParaRPr lang="en-US" dirty="0"/>
          </a:p>
        </p:txBody>
      </p:sp>
      <p:sp>
        <p:nvSpPr>
          <p:cNvPr id="67" name="Text Placeholder 22"/>
          <p:cNvSpPr>
            <a:spLocks noGrp="1"/>
          </p:cNvSpPr>
          <p:nvPr>
            <p:ph type="body" sz="quarter" idx="115" hasCustomPrompt="1"/>
          </p:nvPr>
        </p:nvSpPr>
        <p:spPr>
          <a:xfrm>
            <a:off x="28113" y="4113764"/>
            <a:ext cx="3500928" cy="458236"/>
          </a:xfrm>
          <a:prstGeom prst="rect">
            <a:avLst/>
          </a:prstGeom>
          <a:noFill/>
        </p:spPr>
        <p:txBody>
          <a:bodyPr/>
          <a:lstStyle>
            <a:lvl1pPr marL="0" indent="0">
              <a:buFontTx/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Name and Job Title of Speaker 2</a:t>
            </a:r>
            <a:endParaRPr lang="en-US" dirty="0"/>
          </a:p>
        </p:txBody>
      </p:sp>
      <p:sp>
        <p:nvSpPr>
          <p:cNvPr id="68" name="Text Placeholder 22"/>
          <p:cNvSpPr>
            <a:spLocks noGrp="1"/>
          </p:cNvSpPr>
          <p:nvPr>
            <p:ph type="body" sz="quarter" idx="116" hasCustomPrompt="1"/>
          </p:nvPr>
        </p:nvSpPr>
        <p:spPr>
          <a:xfrm>
            <a:off x="8394873" y="4113764"/>
            <a:ext cx="771544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69" name="Text Placeholder 22"/>
          <p:cNvSpPr>
            <a:spLocks noGrp="1"/>
          </p:cNvSpPr>
          <p:nvPr>
            <p:ph type="body" sz="quarter" idx="117" hasCustomPrompt="1"/>
          </p:nvPr>
        </p:nvSpPr>
        <p:spPr>
          <a:xfrm>
            <a:off x="3523345" y="4113764"/>
            <a:ext cx="1295400" cy="4582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b="1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Affiliation</a:t>
            </a:r>
          </a:p>
        </p:txBody>
      </p:sp>
      <p:sp>
        <p:nvSpPr>
          <p:cNvPr id="70" name="Text Placeholder 22"/>
          <p:cNvSpPr>
            <a:spLocks noGrp="1"/>
          </p:cNvSpPr>
          <p:nvPr>
            <p:ph type="body" sz="quarter" idx="118" hasCustomPrompt="1"/>
          </p:nvPr>
        </p:nvSpPr>
        <p:spPr>
          <a:xfrm>
            <a:off x="4818745" y="4118943"/>
            <a:ext cx="1299672" cy="30065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Email</a:t>
            </a:r>
          </a:p>
          <a:p>
            <a:pPr lvl="0"/>
            <a:endParaRPr lang="en-US" dirty="0"/>
          </a:p>
        </p:txBody>
      </p:sp>
      <p:sp>
        <p:nvSpPr>
          <p:cNvPr id="71" name="Text Placeholder 22"/>
          <p:cNvSpPr>
            <a:spLocks noGrp="1"/>
          </p:cNvSpPr>
          <p:nvPr>
            <p:ph type="body" sz="quarter" idx="119" hasCustomPrompt="1"/>
          </p:nvPr>
        </p:nvSpPr>
        <p:spPr>
          <a:xfrm>
            <a:off x="6124113" y="4113764"/>
            <a:ext cx="1137304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City</a:t>
            </a:r>
          </a:p>
        </p:txBody>
      </p:sp>
      <p:sp>
        <p:nvSpPr>
          <p:cNvPr id="72" name="Text Placeholder 22"/>
          <p:cNvSpPr>
            <a:spLocks noGrp="1"/>
          </p:cNvSpPr>
          <p:nvPr>
            <p:ph type="body" sz="quarter" idx="120" hasCustomPrompt="1"/>
          </p:nvPr>
        </p:nvSpPr>
        <p:spPr>
          <a:xfrm>
            <a:off x="7261417" y="4113764"/>
            <a:ext cx="1133456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(If US or Canada)	</a:t>
            </a:r>
            <a:endParaRPr lang="en-US" dirty="0"/>
          </a:p>
        </p:txBody>
      </p:sp>
      <p:sp>
        <p:nvSpPr>
          <p:cNvPr id="74" name="Text Placeholder 22"/>
          <p:cNvSpPr>
            <a:spLocks noGrp="1"/>
          </p:cNvSpPr>
          <p:nvPr>
            <p:ph type="body" sz="quarter" idx="121" hasCustomPrompt="1"/>
          </p:nvPr>
        </p:nvSpPr>
        <p:spPr>
          <a:xfrm>
            <a:off x="0" y="4572000"/>
            <a:ext cx="9144000" cy="533400"/>
          </a:xfrm>
          <a:prstGeom prst="rect">
            <a:avLst/>
          </a:prstGeom>
          <a:noFill/>
        </p:spPr>
        <p:txBody>
          <a:bodyPr/>
          <a:lstStyle>
            <a:lvl1pPr marL="0" indent="0">
              <a:buFontTx/>
              <a:buNone/>
              <a:defRPr sz="1400" b="1" baseline="0">
                <a:solidFill>
                  <a:srgbClr val="0070C0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Title of Talk 3 </a:t>
            </a:r>
            <a:endParaRPr lang="en-US" dirty="0"/>
          </a:p>
        </p:txBody>
      </p:sp>
      <p:sp>
        <p:nvSpPr>
          <p:cNvPr id="77" name="Text Placeholder 22"/>
          <p:cNvSpPr>
            <a:spLocks noGrp="1"/>
          </p:cNvSpPr>
          <p:nvPr>
            <p:ph type="body" sz="quarter" idx="123" hasCustomPrompt="1"/>
          </p:nvPr>
        </p:nvSpPr>
        <p:spPr>
          <a:xfrm>
            <a:off x="28113" y="5104364"/>
            <a:ext cx="3500928" cy="534436"/>
          </a:xfrm>
          <a:prstGeom prst="rect">
            <a:avLst/>
          </a:prstGeom>
          <a:noFill/>
        </p:spPr>
        <p:txBody>
          <a:bodyPr/>
          <a:lstStyle>
            <a:lvl1pPr marL="0" indent="0">
              <a:buFontTx/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Name and Job Title of Speaker 3</a:t>
            </a:r>
            <a:endParaRPr lang="en-US" dirty="0"/>
          </a:p>
        </p:txBody>
      </p:sp>
      <p:sp>
        <p:nvSpPr>
          <p:cNvPr id="78" name="Text Placeholder 22"/>
          <p:cNvSpPr>
            <a:spLocks noGrp="1"/>
          </p:cNvSpPr>
          <p:nvPr>
            <p:ph type="body" sz="quarter" idx="124" hasCustomPrompt="1"/>
          </p:nvPr>
        </p:nvSpPr>
        <p:spPr>
          <a:xfrm>
            <a:off x="8394873" y="5104364"/>
            <a:ext cx="771544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79" name="Text Placeholder 22"/>
          <p:cNvSpPr>
            <a:spLocks noGrp="1"/>
          </p:cNvSpPr>
          <p:nvPr>
            <p:ph type="body" sz="quarter" idx="125" hasCustomPrompt="1"/>
          </p:nvPr>
        </p:nvSpPr>
        <p:spPr>
          <a:xfrm>
            <a:off x="3523345" y="5104364"/>
            <a:ext cx="1295400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b="1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Affiliation</a:t>
            </a:r>
          </a:p>
        </p:txBody>
      </p:sp>
      <p:sp>
        <p:nvSpPr>
          <p:cNvPr id="80" name="Text Placeholder 22"/>
          <p:cNvSpPr>
            <a:spLocks noGrp="1"/>
          </p:cNvSpPr>
          <p:nvPr>
            <p:ph type="body" sz="quarter" idx="126" hasCustomPrompt="1"/>
          </p:nvPr>
        </p:nvSpPr>
        <p:spPr>
          <a:xfrm>
            <a:off x="4818745" y="5109543"/>
            <a:ext cx="1299672" cy="30065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Email</a:t>
            </a:r>
          </a:p>
          <a:p>
            <a:pPr lvl="0"/>
            <a:endParaRPr lang="en-US" dirty="0"/>
          </a:p>
        </p:txBody>
      </p:sp>
      <p:sp>
        <p:nvSpPr>
          <p:cNvPr id="81" name="Text Placeholder 22"/>
          <p:cNvSpPr>
            <a:spLocks noGrp="1"/>
          </p:cNvSpPr>
          <p:nvPr>
            <p:ph type="body" sz="quarter" idx="127" hasCustomPrompt="1"/>
          </p:nvPr>
        </p:nvSpPr>
        <p:spPr>
          <a:xfrm>
            <a:off x="6124113" y="5104364"/>
            <a:ext cx="1137304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City</a:t>
            </a:r>
          </a:p>
        </p:txBody>
      </p:sp>
      <p:sp>
        <p:nvSpPr>
          <p:cNvPr id="82" name="Text Placeholder 22"/>
          <p:cNvSpPr>
            <a:spLocks noGrp="1"/>
          </p:cNvSpPr>
          <p:nvPr>
            <p:ph type="body" sz="quarter" idx="128" hasCustomPrompt="1"/>
          </p:nvPr>
        </p:nvSpPr>
        <p:spPr>
          <a:xfrm>
            <a:off x="7261417" y="5104364"/>
            <a:ext cx="1133456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(If US or Canada)	</a:t>
            </a:r>
            <a:endParaRPr lang="en-US" dirty="0"/>
          </a:p>
        </p:txBody>
      </p:sp>
      <p:sp>
        <p:nvSpPr>
          <p:cNvPr id="83" name="Text Placeholder 22"/>
          <p:cNvSpPr>
            <a:spLocks noGrp="1"/>
          </p:cNvSpPr>
          <p:nvPr>
            <p:ph type="body" sz="quarter" idx="129" hasCustomPrompt="1"/>
          </p:nvPr>
        </p:nvSpPr>
        <p:spPr>
          <a:xfrm>
            <a:off x="0" y="5638800"/>
            <a:ext cx="9144000" cy="533400"/>
          </a:xfrm>
          <a:prstGeom prst="rect">
            <a:avLst/>
          </a:prstGeom>
          <a:noFill/>
        </p:spPr>
        <p:txBody>
          <a:bodyPr/>
          <a:lstStyle>
            <a:lvl1pPr marL="0" indent="0">
              <a:buFontTx/>
              <a:buNone/>
              <a:defRPr sz="1400" b="1" baseline="0">
                <a:solidFill>
                  <a:srgbClr val="0070C0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Title of Talk 4</a:t>
            </a:r>
            <a:endParaRPr lang="en-US" dirty="0"/>
          </a:p>
        </p:txBody>
      </p:sp>
      <p:sp>
        <p:nvSpPr>
          <p:cNvPr id="85" name="Text Placeholder 22"/>
          <p:cNvSpPr>
            <a:spLocks noGrp="1"/>
          </p:cNvSpPr>
          <p:nvPr>
            <p:ph type="body" sz="quarter" idx="131" hasCustomPrompt="1"/>
          </p:nvPr>
        </p:nvSpPr>
        <p:spPr>
          <a:xfrm>
            <a:off x="28113" y="6171164"/>
            <a:ext cx="3500928" cy="458236"/>
          </a:xfrm>
          <a:prstGeom prst="rect">
            <a:avLst/>
          </a:prstGeom>
          <a:noFill/>
        </p:spPr>
        <p:txBody>
          <a:bodyPr/>
          <a:lstStyle>
            <a:lvl1pPr marL="0" indent="0">
              <a:buFontTx/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Name and Job Title of Speaker 4</a:t>
            </a:r>
            <a:endParaRPr lang="en-US" dirty="0"/>
          </a:p>
        </p:txBody>
      </p:sp>
      <p:sp>
        <p:nvSpPr>
          <p:cNvPr id="86" name="Text Placeholder 22"/>
          <p:cNvSpPr>
            <a:spLocks noGrp="1"/>
          </p:cNvSpPr>
          <p:nvPr>
            <p:ph type="body" sz="quarter" idx="132" hasCustomPrompt="1"/>
          </p:nvPr>
        </p:nvSpPr>
        <p:spPr>
          <a:xfrm>
            <a:off x="8394873" y="6171164"/>
            <a:ext cx="771544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87" name="Text Placeholder 22"/>
          <p:cNvSpPr>
            <a:spLocks noGrp="1"/>
          </p:cNvSpPr>
          <p:nvPr>
            <p:ph type="body" sz="quarter" idx="133" hasCustomPrompt="1"/>
          </p:nvPr>
        </p:nvSpPr>
        <p:spPr>
          <a:xfrm>
            <a:off x="3523345" y="6171164"/>
            <a:ext cx="1295400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b="1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Affiliation</a:t>
            </a:r>
          </a:p>
        </p:txBody>
      </p:sp>
      <p:sp>
        <p:nvSpPr>
          <p:cNvPr id="88" name="Text Placeholder 22"/>
          <p:cNvSpPr>
            <a:spLocks noGrp="1"/>
          </p:cNvSpPr>
          <p:nvPr>
            <p:ph type="body" sz="quarter" idx="134" hasCustomPrompt="1"/>
          </p:nvPr>
        </p:nvSpPr>
        <p:spPr>
          <a:xfrm>
            <a:off x="4818745" y="6176343"/>
            <a:ext cx="1299672" cy="30065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Email</a:t>
            </a:r>
          </a:p>
          <a:p>
            <a:pPr lvl="0"/>
            <a:endParaRPr lang="en-US" dirty="0"/>
          </a:p>
        </p:txBody>
      </p:sp>
      <p:sp>
        <p:nvSpPr>
          <p:cNvPr id="89" name="Text Placeholder 22"/>
          <p:cNvSpPr>
            <a:spLocks noGrp="1"/>
          </p:cNvSpPr>
          <p:nvPr>
            <p:ph type="body" sz="quarter" idx="135" hasCustomPrompt="1"/>
          </p:nvPr>
        </p:nvSpPr>
        <p:spPr>
          <a:xfrm>
            <a:off x="6124113" y="6171164"/>
            <a:ext cx="1137304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City</a:t>
            </a:r>
          </a:p>
        </p:txBody>
      </p:sp>
      <p:sp>
        <p:nvSpPr>
          <p:cNvPr id="90" name="Text Placeholder 22"/>
          <p:cNvSpPr>
            <a:spLocks noGrp="1"/>
          </p:cNvSpPr>
          <p:nvPr>
            <p:ph type="body" sz="quarter" idx="136" hasCustomPrompt="1"/>
          </p:nvPr>
        </p:nvSpPr>
        <p:spPr>
          <a:xfrm>
            <a:off x="7261417" y="6171164"/>
            <a:ext cx="1133456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(If US or Canada)	</a:t>
            </a:r>
            <a:endParaRPr lang="en-US" dirty="0"/>
          </a:p>
        </p:txBody>
      </p:sp>
      <p:pic>
        <p:nvPicPr>
          <p:cNvPr id="46" name="Immagine 45" descr="EUC_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" t="17800" r="7332" b="14841"/>
          <a:stretch/>
        </p:blipFill>
        <p:spPr>
          <a:xfrm>
            <a:off x="74083" y="0"/>
            <a:ext cx="1449917" cy="6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 Slide 2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34745875"/>
              </p:ext>
            </p:extLst>
          </p:nvPr>
        </p:nvGraphicFramePr>
        <p:xfrm>
          <a:off x="0" y="152400"/>
          <a:ext cx="9144000" cy="7411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38400"/>
                <a:gridCol w="1600200"/>
                <a:gridCol w="1371600"/>
                <a:gridCol w="1600200"/>
                <a:gridCol w="762000"/>
                <a:gridCol w="1371600"/>
              </a:tblGrid>
              <a:tr h="303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Organizer Name(s)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Affiliation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Email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Wingdings" pitchFamily="2" charset="2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State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Country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45720" marR="45720" marT="91440" marB="9144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405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Text Placeholder 22"/>
          <p:cNvSpPr>
            <a:spLocks noGrp="1"/>
          </p:cNvSpPr>
          <p:nvPr>
            <p:ph type="body" sz="quarter" idx="49" hasCustomPrompt="1"/>
          </p:nvPr>
        </p:nvSpPr>
        <p:spPr>
          <a:xfrm>
            <a:off x="7772400" y="457201"/>
            <a:ext cx="1378009" cy="457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50" hasCustomPrompt="1"/>
          </p:nvPr>
        </p:nvSpPr>
        <p:spPr>
          <a:xfrm>
            <a:off x="6410" y="457201"/>
            <a:ext cx="2431990" cy="457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 b="0" baseline="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Organizer</a:t>
            </a:r>
            <a:endParaRPr lang="en-US" dirty="0"/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51" hasCustomPrompt="1"/>
          </p:nvPr>
        </p:nvSpPr>
        <p:spPr>
          <a:xfrm>
            <a:off x="2438400" y="457201"/>
            <a:ext cx="1600200" cy="457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Affiliation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52" hasCustomPrompt="1"/>
          </p:nvPr>
        </p:nvSpPr>
        <p:spPr>
          <a:xfrm>
            <a:off x="4038600" y="457201"/>
            <a:ext cx="1371600" cy="457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Email</a:t>
            </a:r>
          </a:p>
          <a:p>
            <a:pPr lvl="0"/>
            <a:endParaRPr lang="en-US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53" hasCustomPrompt="1"/>
          </p:nvPr>
        </p:nvSpPr>
        <p:spPr>
          <a:xfrm>
            <a:off x="5410200" y="457201"/>
            <a:ext cx="1600200" cy="457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City</a:t>
            </a:r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54" hasCustomPrompt="1"/>
          </p:nvPr>
        </p:nvSpPr>
        <p:spPr>
          <a:xfrm>
            <a:off x="7010400" y="457201"/>
            <a:ext cx="762000" cy="457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(If US or Canada)	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0" y="1309225"/>
            <a:ext cx="9144000" cy="1205375"/>
          </a:xfrm>
          <a:custGeom>
            <a:avLst/>
            <a:gdLst>
              <a:gd name="connsiteX0" fmla="*/ 0 w 9144000"/>
              <a:gd name="connsiteY0" fmla="*/ 0 h 1574800"/>
              <a:gd name="connsiteX1" fmla="*/ 9144000 w 9144000"/>
              <a:gd name="connsiteY1" fmla="*/ 0 h 1574800"/>
              <a:gd name="connsiteX2" fmla="*/ 9144000 w 9144000"/>
              <a:gd name="connsiteY2" fmla="*/ 1574800 h 1574800"/>
              <a:gd name="connsiteX3" fmla="*/ 0 w 9144000"/>
              <a:gd name="connsiteY3" fmla="*/ 1574800 h 1574800"/>
              <a:gd name="connsiteX4" fmla="*/ 0 w 9144000"/>
              <a:gd name="connsiteY4" fmla="*/ 0 h 1574800"/>
              <a:gd name="connsiteX0" fmla="*/ 0 w 9155575"/>
              <a:gd name="connsiteY0" fmla="*/ 0 h 1586375"/>
              <a:gd name="connsiteX1" fmla="*/ 9155575 w 9155575"/>
              <a:gd name="connsiteY1" fmla="*/ 11575 h 1586375"/>
              <a:gd name="connsiteX2" fmla="*/ 9155575 w 9155575"/>
              <a:gd name="connsiteY2" fmla="*/ 1586375 h 1586375"/>
              <a:gd name="connsiteX3" fmla="*/ 11575 w 9155575"/>
              <a:gd name="connsiteY3" fmla="*/ 1586375 h 1586375"/>
              <a:gd name="connsiteX4" fmla="*/ 0 w 9155575"/>
              <a:gd name="connsiteY4" fmla="*/ 0 h 1586375"/>
              <a:gd name="connsiteX0" fmla="*/ 0 w 9155575"/>
              <a:gd name="connsiteY0" fmla="*/ 0 h 1586375"/>
              <a:gd name="connsiteX1" fmla="*/ 9155575 w 9155575"/>
              <a:gd name="connsiteY1" fmla="*/ 11575 h 1586375"/>
              <a:gd name="connsiteX2" fmla="*/ 9155575 w 9155575"/>
              <a:gd name="connsiteY2" fmla="*/ 1586375 h 1586375"/>
              <a:gd name="connsiteX3" fmla="*/ 11575 w 9155575"/>
              <a:gd name="connsiteY3" fmla="*/ 1586375 h 1586375"/>
              <a:gd name="connsiteX4" fmla="*/ 0 w 9155575"/>
              <a:gd name="connsiteY4" fmla="*/ 0 h 158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575" h="1586375">
                <a:moveTo>
                  <a:pt x="0" y="0"/>
                </a:moveTo>
                <a:cubicBezTo>
                  <a:pt x="1153610" y="15433"/>
                  <a:pt x="6103717" y="7717"/>
                  <a:pt x="9155575" y="11575"/>
                </a:cubicBezTo>
                <a:lnTo>
                  <a:pt x="9155575" y="1586375"/>
                </a:lnTo>
                <a:lnTo>
                  <a:pt x="11575" y="1586375"/>
                </a:lnTo>
                <a:cubicBezTo>
                  <a:pt x="7717" y="1057583"/>
                  <a:pt x="3858" y="52879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6658" y="2960132"/>
            <a:ext cx="9137342" cy="3669267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itchFamily="34" charset="0"/>
              <a:buChar char="•"/>
              <a:defRPr sz="1400" baseline="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3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 Slide 3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152400" y="521732"/>
            <a:ext cx="8728235" cy="6031468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itchFamily="34" charset="0"/>
              <a:buChar char="•"/>
              <a:defRPr sz="1200" baseline="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2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0000">
                <a:srgbClr val="FFFFFF"/>
              </a:gs>
            </a:gsLst>
            <a:lin ang="162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1288" y="6400800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9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-76200" y="-76200"/>
            <a:ext cx="9296400" cy="457200"/>
          </a:xfrm>
          <a:prstGeom prst="rect">
            <a:avLst/>
          </a:prstGeom>
          <a:gradFill>
            <a:gsLst>
              <a:gs pos="0">
                <a:srgbClr val="3366FF">
                  <a:alpha val="68000"/>
                </a:srgbClr>
              </a:gs>
              <a:gs pos="68000">
                <a:schemeClr val="accent1">
                  <a:tint val="44500"/>
                  <a:satMod val="160000"/>
                  <a:alpha val="22000"/>
                </a:schemeClr>
              </a:gs>
              <a:gs pos="100000">
                <a:schemeClr val="accent1">
                  <a:tint val="23500"/>
                  <a:satMod val="160000"/>
                  <a:alpha val="17000"/>
                </a:schemeClr>
              </a:gs>
            </a:gsLst>
            <a:lin ang="5400000" scaled="0"/>
          </a:gradFill>
          <a:effectLst>
            <a:glow rad="63500">
              <a:schemeClr val="bg1">
                <a:lumMod val="9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56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486400" y="609601"/>
            <a:ext cx="3657600" cy="533399"/>
          </a:xfrm>
        </p:spPr>
        <p:txBody>
          <a:bodyPr/>
          <a:lstStyle/>
          <a:p>
            <a:pPr algn="l"/>
            <a:r>
              <a:rPr lang="en-US" sz="700" b="1" dirty="0">
                <a:latin typeface="Arial" pitchFamily="34" charset="0"/>
                <a:cs typeface="Arial" pitchFamily="34" charset="0"/>
              </a:rPr>
              <a:t>In 5 words or less, </a:t>
            </a:r>
            <a:r>
              <a:rPr lang="en-US" sz="700" b="1" dirty="0" smtClean="0">
                <a:latin typeface="Arial" pitchFamily="34" charset="0"/>
                <a:cs typeface="Arial" pitchFamily="34" charset="0"/>
              </a:rPr>
              <a:t>describe </a:t>
            </a:r>
            <a:r>
              <a:rPr lang="en-US" sz="700" b="1" dirty="0">
                <a:latin typeface="Arial" pitchFamily="34" charset="0"/>
                <a:cs typeface="Arial" pitchFamily="34" charset="0"/>
              </a:rPr>
              <a:t>the scope of the proposal (e.g., statistical timing, analog circuit simulation, physical design, low-power </a:t>
            </a:r>
            <a:r>
              <a:rPr lang="en-US" sz="700" b="1" dirty="0" smtClean="0">
                <a:latin typeface="Arial" pitchFamily="34" charset="0"/>
                <a:cs typeface="Arial" pitchFamily="34" charset="0"/>
              </a:rPr>
              <a:t>analysis, etc.):   </a:t>
            </a:r>
            <a:endParaRPr lang="en-US" sz="7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9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0" y="914400"/>
            <a:ext cx="9144000" cy="3810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 b="1" baseline="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 b="1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 b="1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 b="1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Session Description/Abstract</a:t>
            </a: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0" y="2558396"/>
            <a:ext cx="9144000" cy="3810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 b="1" baseline="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 b="1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 b="1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 b="1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Short bio of each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2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-34576" y="17852"/>
            <a:ext cx="9144000" cy="3810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 b="1" baseline="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 b="1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 b="1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 b="1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Short abstract of each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8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oduct-service satisfaction tracker">
  <a:themeElements>
    <a:clrScheme name="Custom 4">
      <a:dk1>
        <a:sysClr val="windowText" lastClr="000000"/>
      </a:dk1>
      <a:lt1>
        <a:sysClr val="window" lastClr="FFFFFF"/>
      </a:lt1>
      <a:dk2>
        <a:srgbClr val="3E3D2D"/>
      </a:dk2>
      <a:lt2>
        <a:srgbClr val="FFEDDA"/>
      </a:lt2>
      <a:accent1>
        <a:srgbClr val="F681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JA-SatTracker_TP011039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JA-SatTracker_TP011039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33"/>
        </a:accent1>
        <a:accent2>
          <a:srgbClr val="DBA215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C69212"/>
        </a:accent6>
        <a:hlink>
          <a:srgbClr val="0066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Product-service satisfaction tracker</Template>
  <TotalTime>976</TotalTime>
  <Words>49</Words>
  <Application>Microsoft Macintosh PowerPoint</Application>
  <PresentationFormat>Presentazione su schermo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Product-service satisfaction tracker</vt:lpstr>
      <vt:lpstr>Presentazione di PowerPoint</vt:lpstr>
      <vt:lpstr>Presentazione di PowerPoint</vt:lpstr>
      <vt:lpstr>Presentazione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 Embler</dc:creator>
  <cp:lastModifiedBy>Marco D. Santambrogio</cp:lastModifiedBy>
  <cp:revision>70</cp:revision>
  <dcterms:created xsi:type="dcterms:W3CDTF">2012-06-14T17:37:06Z</dcterms:created>
  <dcterms:modified xsi:type="dcterms:W3CDTF">2013-12-22T20:51:47Z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TC011039011033</vt:lpwstr>
  </property>
</Properties>
</file>