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303" r:id="rId4"/>
    <p:sldId id="301" r:id="rId5"/>
    <p:sldId id="304" r:id="rId6"/>
    <p:sldId id="271" r:id="rId7"/>
    <p:sldId id="273" r:id="rId8"/>
    <p:sldId id="274" r:id="rId9"/>
    <p:sldId id="275" r:id="rId10"/>
    <p:sldId id="276" r:id="rId11"/>
    <p:sldId id="278" r:id="rId12"/>
    <p:sldId id="305" r:id="rId13"/>
    <p:sldId id="293" r:id="rId14"/>
    <p:sldId id="282" r:id="rId15"/>
    <p:sldId id="283" r:id="rId16"/>
    <p:sldId id="300" r:id="rId17"/>
    <p:sldId id="306" r:id="rId18"/>
    <p:sldId id="269" r:id="rId19"/>
  </p:sldIdLst>
  <p:sldSz cx="9144000" cy="5143500" type="screen16x9"/>
  <p:notesSz cx="6858000" cy="9144000"/>
  <p:embeddedFontLst>
    <p:embeddedFont>
      <p:font typeface="Inter" panose="020B0604020202020204" charset="0"/>
      <p:regular r:id="rId21"/>
      <p:bold r:id="rId22"/>
      <p:italic r:id="rId23"/>
      <p:boldItalic r:id="rId24"/>
    </p:embeddedFont>
    <p:embeddedFont>
      <p:font typeface="Inter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B77DB-9B6B-4F3B-855D-FF9C089E1885}" v="3318" dt="2025-03-22T18:29:01.238"/>
    <p1510:client id="{8B8960CB-CA07-474D-B8AB-78FEF1816443}" v="2603" dt="2025-03-22T07:48:16.7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76" y="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 Chambers" userId="2a9e7eb65c4842f1" providerId="LiveId" clId="{EB7074ED-FE84-47E5-B5F8-9872A510BD0F}"/>
    <pc:docChg chg="modSld">
      <pc:chgData name="Ned Chambers" userId="2a9e7eb65c4842f1" providerId="LiveId" clId="{EB7074ED-FE84-47E5-B5F8-9872A510BD0F}" dt="2025-03-21T11:20:56.849" v="4" actId="1076"/>
      <pc:docMkLst>
        <pc:docMk/>
      </pc:docMkLst>
      <pc:sldChg chg="modSp mod">
        <pc:chgData name="Ned Chambers" userId="2a9e7eb65c4842f1" providerId="LiveId" clId="{EB7074ED-FE84-47E5-B5F8-9872A510BD0F}" dt="2025-03-21T11:20:56.849" v="4" actId="1076"/>
        <pc:sldMkLst>
          <pc:docMk/>
          <pc:sldMk cId="1714500195" sldId="273"/>
        </pc:sldMkLst>
        <pc:spChg chg="mod">
          <ac:chgData name="Ned Chambers" userId="2a9e7eb65c4842f1" providerId="LiveId" clId="{EB7074ED-FE84-47E5-B5F8-9872A510BD0F}" dt="2025-03-21T11:20:56.849" v="4" actId="1076"/>
          <ac:spMkLst>
            <pc:docMk/>
            <pc:sldMk cId="1714500195" sldId="273"/>
            <ac:spMk id="179" creationId="{FDBF49F1-22DF-9E87-8ADC-3ED7EDB02E20}"/>
          </ac:spMkLst>
        </pc:spChg>
      </pc:sldChg>
    </pc:docChg>
  </pc:docChgLst>
  <pc:docChgLst>
    <pc:chgData name="Ned Chambers" userId="2a9e7eb65c4842f1" providerId="LiveId" clId="{19BB77DB-9B6B-4F3B-855D-FF9C089E1885}"/>
    <pc:docChg chg="undo custSel addSld delSld modSld sldOrd">
      <pc:chgData name="Ned Chambers" userId="2a9e7eb65c4842f1" providerId="LiveId" clId="{19BB77DB-9B6B-4F3B-855D-FF9C089E1885}" dt="2025-03-22T18:29:01.238" v="5143" actId="20577"/>
      <pc:docMkLst>
        <pc:docMk/>
      </pc:docMkLst>
      <pc:sldChg chg="modSp mod">
        <pc:chgData name="Ned Chambers" userId="2a9e7eb65c4842f1" providerId="LiveId" clId="{19BB77DB-9B6B-4F3B-855D-FF9C089E1885}" dt="2025-03-22T14:51:15.275" v="129" actId="20577"/>
        <pc:sldMkLst>
          <pc:docMk/>
          <pc:sldMk cId="0" sldId="256"/>
        </pc:sldMkLst>
        <pc:spChg chg="mod">
          <ac:chgData name="Ned Chambers" userId="2a9e7eb65c4842f1" providerId="LiveId" clId="{19BB77DB-9B6B-4F3B-855D-FF9C089E1885}" dt="2025-03-22T14:51:15.275" v="129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Ned Chambers" userId="2a9e7eb65c4842f1" providerId="LiveId" clId="{19BB77DB-9B6B-4F3B-855D-FF9C089E1885}" dt="2025-03-22T14:50:57.720" v="125" actId="1076"/>
          <ac:spMkLst>
            <pc:docMk/>
            <pc:sldMk cId="0" sldId="256"/>
            <ac:spMk id="57" creationId="{00000000-0000-0000-0000-000000000000}"/>
          </ac:spMkLst>
        </pc:spChg>
      </pc:sldChg>
      <pc:sldChg chg="modSp mod">
        <pc:chgData name="Ned Chambers" userId="2a9e7eb65c4842f1" providerId="LiveId" clId="{19BB77DB-9B6B-4F3B-855D-FF9C089E1885}" dt="2025-03-22T17:59:54.129" v="2902" actId="20577"/>
        <pc:sldMkLst>
          <pc:docMk/>
          <pc:sldMk cId="0" sldId="257"/>
        </pc:sldMkLst>
        <pc:spChg chg="mod">
          <ac:chgData name="Ned Chambers" userId="2a9e7eb65c4842f1" providerId="LiveId" clId="{19BB77DB-9B6B-4F3B-855D-FF9C089E1885}" dt="2025-03-22T17:59:54.129" v="2902" actId="20577"/>
          <ac:spMkLst>
            <pc:docMk/>
            <pc:sldMk cId="0" sldId="257"/>
            <ac:spMk id="70" creationId="{00000000-0000-0000-0000-000000000000}"/>
          </ac:spMkLst>
        </pc:spChg>
      </pc:sldChg>
      <pc:sldChg chg="delSp modSp mod modAnim">
        <pc:chgData name="Ned Chambers" userId="2a9e7eb65c4842f1" providerId="LiveId" clId="{19BB77DB-9B6B-4F3B-855D-FF9C089E1885}" dt="2025-03-22T16:55:39.856" v="2319" actId="20577"/>
        <pc:sldMkLst>
          <pc:docMk/>
          <pc:sldMk cId="1714500195" sldId="273"/>
        </pc:sldMkLst>
        <pc:spChg chg="mod">
          <ac:chgData name="Ned Chambers" userId="2a9e7eb65c4842f1" providerId="LiveId" clId="{19BB77DB-9B6B-4F3B-855D-FF9C089E1885}" dt="2025-03-22T15:14:53.473" v="1020" actId="20577"/>
          <ac:spMkLst>
            <pc:docMk/>
            <pc:sldMk cId="1714500195" sldId="273"/>
            <ac:spMk id="179" creationId="{FDBF49F1-22DF-9E87-8ADC-3ED7EDB02E20}"/>
          </ac:spMkLst>
        </pc:spChg>
        <pc:spChg chg="mod">
          <ac:chgData name="Ned Chambers" userId="2a9e7eb65c4842f1" providerId="LiveId" clId="{19BB77DB-9B6B-4F3B-855D-FF9C089E1885}" dt="2025-03-22T16:55:39.856" v="2319" actId="20577"/>
          <ac:spMkLst>
            <pc:docMk/>
            <pc:sldMk cId="1714500195" sldId="273"/>
            <ac:spMk id="180" creationId="{E1AF6443-F980-6339-30C2-34706321BDF7}"/>
          </ac:spMkLst>
        </pc:spChg>
        <pc:graphicFrameChg chg="del mod">
          <ac:chgData name="Ned Chambers" userId="2a9e7eb65c4842f1" providerId="LiveId" clId="{19BB77DB-9B6B-4F3B-855D-FF9C089E1885}" dt="2025-03-22T15:16:01.571" v="1131" actId="478"/>
          <ac:graphicFrameMkLst>
            <pc:docMk/>
            <pc:sldMk cId="1714500195" sldId="273"/>
            <ac:graphicFrameMk id="4" creationId="{D3BD6551-32A2-7C73-A19F-96738B76C302}"/>
          </ac:graphicFrameMkLst>
        </pc:graphicFrameChg>
      </pc:sldChg>
      <pc:sldChg chg="modSp mod modAnim">
        <pc:chgData name="Ned Chambers" userId="2a9e7eb65c4842f1" providerId="LiveId" clId="{19BB77DB-9B6B-4F3B-855D-FF9C089E1885}" dt="2025-03-22T18:29:01.238" v="5143" actId="20577"/>
        <pc:sldMkLst>
          <pc:docMk/>
          <pc:sldMk cId="2032566429" sldId="275"/>
        </pc:sldMkLst>
        <pc:spChg chg="mod">
          <ac:chgData name="Ned Chambers" userId="2a9e7eb65c4842f1" providerId="LiveId" clId="{19BB77DB-9B6B-4F3B-855D-FF9C089E1885}" dt="2025-03-22T18:29:01.238" v="5143" actId="20577"/>
          <ac:spMkLst>
            <pc:docMk/>
            <pc:sldMk cId="2032566429" sldId="275"/>
            <ac:spMk id="180" creationId="{B73535CB-9967-4E6B-ACF3-DF9407CF7BEC}"/>
          </ac:spMkLst>
        </pc:spChg>
      </pc:sldChg>
      <pc:sldChg chg="addSp delSp modSp mod delAnim modAnim">
        <pc:chgData name="Ned Chambers" userId="2a9e7eb65c4842f1" providerId="LiveId" clId="{19BB77DB-9B6B-4F3B-855D-FF9C089E1885}" dt="2025-03-22T17:53:48.905" v="2746" actId="404"/>
        <pc:sldMkLst>
          <pc:docMk/>
          <pc:sldMk cId="1346473392" sldId="278"/>
        </pc:sldMkLst>
        <pc:spChg chg="add mod">
          <ac:chgData name="Ned Chambers" userId="2a9e7eb65c4842f1" providerId="LiveId" clId="{19BB77DB-9B6B-4F3B-855D-FF9C089E1885}" dt="2025-03-22T16:58:38.193" v="2382" actId="14100"/>
          <ac:spMkLst>
            <pc:docMk/>
            <pc:sldMk cId="1346473392" sldId="278"/>
            <ac:spMk id="8" creationId="{C52CBCD5-259C-2603-6033-38254E40F33C}"/>
          </ac:spMkLst>
        </pc:spChg>
        <pc:spChg chg="add mod">
          <ac:chgData name="Ned Chambers" userId="2a9e7eb65c4842f1" providerId="LiveId" clId="{19BB77DB-9B6B-4F3B-855D-FF9C089E1885}" dt="2025-03-22T16:58:49.051" v="2385" actId="14100"/>
          <ac:spMkLst>
            <pc:docMk/>
            <pc:sldMk cId="1346473392" sldId="278"/>
            <ac:spMk id="10" creationId="{CCF1178F-752B-2926-F602-E289C703A008}"/>
          </ac:spMkLst>
        </pc:spChg>
        <pc:spChg chg="add mod">
          <ac:chgData name="Ned Chambers" userId="2a9e7eb65c4842f1" providerId="LiveId" clId="{19BB77DB-9B6B-4F3B-855D-FF9C089E1885}" dt="2025-03-22T17:45:52.906" v="2501" actId="113"/>
          <ac:spMkLst>
            <pc:docMk/>
            <pc:sldMk cId="1346473392" sldId="278"/>
            <ac:spMk id="12" creationId="{116BCE34-8DC1-7CD7-3CF7-804073192751}"/>
          </ac:spMkLst>
        </pc:spChg>
        <pc:spChg chg="mod">
          <ac:chgData name="Ned Chambers" userId="2a9e7eb65c4842f1" providerId="LiveId" clId="{19BB77DB-9B6B-4F3B-855D-FF9C089E1885}" dt="2025-03-22T17:53:48.905" v="2746" actId="404"/>
          <ac:spMkLst>
            <pc:docMk/>
            <pc:sldMk cId="1346473392" sldId="278"/>
            <ac:spMk id="179" creationId="{AC408F5B-E636-4438-19D9-9E030CB145B7}"/>
          </ac:spMkLst>
        </pc:spChg>
        <pc:picChg chg="add del mod">
          <ac:chgData name="Ned Chambers" userId="2a9e7eb65c4842f1" providerId="LiveId" clId="{19BB77DB-9B6B-4F3B-855D-FF9C089E1885}" dt="2025-03-22T16:57:10.303" v="2365" actId="478"/>
          <ac:picMkLst>
            <pc:docMk/>
            <pc:sldMk cId="1346473392" sldId="278"/>
            <ac:picMk id="3" creationId="{17E77026-52F3-FCC3-F0FB-6D7B3DFF0CB4}"/>
          </ac:picMkLst>
        </pc:picChg>
        <pc:picChg chg="del">
          <ac:chgData name="Ned Chambers" userId="2a9e7eb65c4842f1" providerId="LiveId" clId="{19BB77DB-9B6B-4F3B-855D-FF9C089E1885}" dt="2025-03-22T16:56:39.942" v="2362" actId="478"/>
          <ac:picMkLst>
            <pc:docMk/>
            <pc:sldMk cId="1346473392" sldId="278"/>
            <ac:picMk id="4" creationId="{268E7423-2153-3289-350D-D7A2CF7E980C}"/>
          </ac:picMkLst>
        </pc:picChg>
        <pc:picChg chg="add mod">
          <ac:chgData name="Ned Chambers" userId="2a9e7eb65c4842f1" providerId="LiveId" clId="{19BB77DB-9B6B-4F3B-855D-FF9C089E1885}" dt="2025-03-22T16:57:29.427" v="2370" actId="1076"/>
          <ac:picMkLst>
            <pc:docMk/>
            <pc:sldMk cId="1346473392" sldId="278"/>
            <ac:picMk id="6" creationId="{228427D9-EBBD-5248-65FC-477341194CA5}"/>
          </ac:picMkLst>
        </pc:picChg>
        <pc:picChg chg="del">
          <ac:chgData name="Ned Chambers" userId="2a9e7eb65c4842f1" providerId="LiveId" clId="{19BB77DB-9B6B-4F3B-855D-FF9C089E1885}" dt="2025-03-22T16:56:39.942" v="2362" actId="478"/>
          <ac:picMkLst>
            <pc:docMk/>
            <pc:sldMk cId="1346473392" sldId="278"/>
            <ac:picMk id="7" creationId="{D3BAAAB5-BA86-24FE-1AEE-4B90CF82F9CB}"/>
          </ac:picMkLst>
        </pc:picChg>
        <pc:picChg chg="del">
          <ac:chgData name="Ned Chambers" userId="2a9e7eb65c4842f1" providerId="LiveId" clId="{19BB77DB-9B6B-4F3B-855D-FF9C089E1885}" dt="2025-03-22T16:56:39.942" v="2362" actId="478"/>
          <ac:picMkLst>
            <pc:docMk/>
            <pc:sldMk cId="1346473392" sldId="278"/>
            <ac:picMk id="9" creationId="{9C444D6B-1078-83B0-A7AD-207362B505EB}"/>
          </ac:picMkLst>
        </pc:picChg>
        <pc:picChg chg="del">
          <ac:chgData name="Ned Chambers" userId="2a9e7eb65c4842f1" providerId="LiveId" clId="{19BB77DB-9B6B-4F3B-855D-FF9C089E1885}" dt="2025-03-22T16:56:39.942" v="2362" actId="478"/>
          <ac:picMkLst>
            <pc:docMk/>
            <pc:sldMk cId="1346473392" sldId="278"/>
            <ac:picMk id="11" creationId="{F2204C2C-E0B9-90AF-5110-D975C817EC73}"/>
          </ac:picMkLst>
        </pc:picChg>
        <pc:picChg chg="del">
          <ac:chgData name="Ned Chambers" userId="2a9e7eb65c4842f1" providerId="LiveId" clId="{19BB77DB-9B6B-4F3B-855D-FF9C089E1885}" dt="2025-03-22T16:56:39.942" v="2362" actId="478"/>
          <ac:picMkLst>
            <pc:docMk/>
            <pc:sldMk cId="1346473392" sldId="278"/>
            <ac:picMk id="13" creationId="{9D9FC750-164B-214A-DC59-461489A91598}"/>
          </ac:picMkLst>
        </pc:picChg>
      </pc:sldChg>
      <pc:sldChg chg="modSp mod">
        <pc:chgData name="Ned Chambers" userId="2a9e7eb65c4842f1" providerId="LiveId" clId="{19BB77DB-9B6B-4F3B-855D-FF9C089E1885}" dt="2025-03-22T17:59:39.592" v="2900" actId="20577"/>
        <pc:sldMkLst>
          <pc:docMk/>
          <pc:sldMk cId="721178969" sldId="282"/>
        </pc:sldMkLst>
        <pc:spChg chg="mod">
          <ac:chgData name="Ned Chambers" userId="2a9e7eb65c4842f1" providerId="LiveId" clId="{19BB77DB-9B6B-4F3B-855D-FF9C089E1885}" dt="2025-03-22T17:59:39.592" v="2900" actId="20577"/>
          <ac:spMkLst>
            <pc:docMk/>
            <pc:sldMk cId="721178969" sldId="282"/>
            <ac:spMk id="62" creationId="{785E3F6C-38BF-37BB-0185-92217DCE0829}"/>
          </ac:spMkLst>
        </pc:spChg>
      </pc:sldChg>
      <pc:sldChg chg="modSp mod modAnim">
        <pc:chgData name="Ned Chambers" userId="2a9e7eb65c4842f1" providerId="LiveId" clId="{19BB77DB-9B6B-4F3B-855D-FF9C089E1885}" dt="2025-03-22T18:06:52.143" v="3420" actId="20577"/>
        <pc:sldMkLst>
          <pc:docMk/>
          <pc:sldMk cId="2043625550" sldId="283"/>
        </pc:sldMkLst>
        <pc:spChg chg="mod">
          <ac:chgData name="Ned Chambers" userId="2a9e7eb65c4842f1" providerId="LiveId" clId="{19BB77DB-9B6B-4F3B-855D-FF9C089E1885}" dt="2025-03-22T18:03:05.846" v="3236" actId="20577"/>
          <ac:spMkLst>
            <pc:docMk/>
            <pc:sldMk cId="2043625550" sldId="283"/>
            <ac:spMk id="179" creationId="{B7894CC7-6DDE-0C47-0BE8-3C9887CD9506}"/>
          </ac:spMkLst>
        </pc:spChg>
        <pc:spChg chg="mod">
          <ac:chgData name="Ned Chambers" userId="2a9e7eb65c4842f1" providerId="LiveId" clId="{19BB77DB-9B6B-4F3B-855D-FF9C089E1885}" dt="2025-03-22T18:06:52.143" v="3420" actId="20577"/>
          <ac:spMkLst>
            <pc:docMk/>
            <pc:sldMk cId="2043625550" sldId="283"/>
            <ac:spMk id="180" creationId="{2BBC90EA-3669-0B7B-AEC8-0EA55464CA2E}"/>
          </ac:spMkLst>
        </pc:spChg>
      </pc:sldChg>
      <pc:sldChg chg="modSp del mod">
        <pc:chgData name="Ned Chambers" userId="2a9e7eb65c4842f1" providerId="LiveId" clId="{19BB77DB-9B6B-4F3B-855D-FF9C089E1885}" dt="2025-03-22T16:54:00.480" v="2252" actId="47"/>
        <pc:sldMkLst>
          <pc:docMk/>
          <pc:sldMk cId="2341955470" sldId="285"/>
        </pc:sldMkLst>
        <pc:spChg chg="mod">
          <ac:chgData name="Ned Chambers" userId="2a9e7eb65c4842f1" providerId="LiveId" clId="{19BB77DB-9B6B-4F3B-855D-FF9C089E1885}" dt="2025-03-22T14:56:30.891" v="304" actId="20577"/>
          <ac:spMkLst>
            <pc:docMk/>
            <pc:sldMk cId="2341955470" sldId="285"/>
            <ac:spMk id="62" creationId="{C9C8DEFD-88F6-1E08-04AA-9FBC4BC1DC38}"/>
          </ac:spMkLst>
        </pc:spChg>
      </pc:sldChg>
      <pc:sldChg chg="modSp del mod modAnim">
        <pc:chgData name="Ned Chambers" userId="2a9e7eb65c4842f1" providerId="LiveId" clId="{19BB77DB-9B6B-4F3B-855D-FF9C089E1885}" dt="2025-03-22T16:54:04.902" v="2253" actId="47"/>
        <pc:sldMkLst>
          <pc:docMk/>
          <pc:sldMk cId="1895893645" sldId="286"/>
        </pc:sldMkLst>
        <pc:spChg chg="mod">
          <ac:chgData name="Ned Chambers" userId="2a9e7eb65c4842f1" providerId="LiveId" clId="{19BB77DB-9B6B-4F3B-855D-FF9C089E1885}" dt="2025-03-22T15:07:53.019" v="1003" actId="20577"/>
          <ac:spMkLst>
            <pc:docMk/>
            <pc:sldMk cId="1895893645" sldId="286"/>
            <ac:spMk id="68" creationId="{9D092627-5BEB-3EA4-0D2D-370379829A1D}"/>
          </ac:spMkLst>
        </pc:spChg>
        <pc:spChg chg="mod">
          <ac:chgData name="Ned Chambers" userId="2a9e7eb65c4842f1" providerId="LiveId" clId="{19BB77DB-9B6B-4F3B-855D-FF9C089E1885}" dt="2025-03-22T15:07:41.766" v="999" actId="1076"/>
          <ac:spMkLst>
            <pc:docMk/>
            <pc:sldMk cId="1895893645" sldId="286"/>
            <ac:spMk id="70" creationId="{DDE43B7B-2814-C7E1-2583-26F3F809B7CC}"/>
          </ac:spMkLst>
        </pc:spChg>
      </pc:sldChg>
      <pc:sldChg chg="del">
        <pc:chgData name="Ned Chambers" userId="2a9e7eb65c4842f1" providerId="LiveId" clId="{19BB77DB-9B6B-4F3B-855D-FF9C089E1885}" dt="2025-03-22T16:56:06.754" v="2320" actId="47"/>
        <pc:sldMkLst>
          <pc:docMk/>
          <pc:sldMk cId="3010810642" sldId="287"/>
        </pc:sldMkLst>
      </pc:sldChg>
      <pc:sldChg chg="del">
        <pc:chgData name="Ned Chambers" userId="2a9e7eb65c4842f1" providerId="LiveId" clId="{19BB77DB-9B6B-4F3B-855D-FF9C089E1885}" dt="2025-03-22T17:59:18.303" v="2861" actId="47"/>
        <pc:sldMkLst>
          <pc:docMk/>
          <pc:sldMk cId="760679521" sldId="288"/>
        </pc:sldMkLst>
      </pc:sldChg>
      <pc:sldChg chg="del">
        <pc:chgData name="Ned Chambers" userId="2a9e7eb65c4842f1" providerId="LiveId" clId="{19BB77DB-9B6B-4F3B-855D-FF9C089E1885}" dt="2025-03-22T17:59:19.559" v="2862" actId="47"/>
        <pc:sldMkLst>
          <pc:docMk/>
          <pc:sldMk cId="2225864100" sldId="289"/>
        </pc:sldMkLst>
      </pc:sldChg>
      <pc:sldChg chg="del">
        <pc:chgData name="Ned Chambers" userId="2a9e7eb65c4842f1" providerId="LiveId" clId="{19BB77DB-9B6B-4F3B-855D-FF9C089E1885}" dt="2025-03-22T17:59:20.160" v="2863" actId="47"/>
        <pc:sldMkLst>
          <pc:docMk/>
          <pc:sldMk cId="2139830799" sldId="290"/>
        </pc:sldMkLst>
      </pc:sldChg>
      <pc:sldChg chg="del">
        <pc:chgData name="Ned Chambers" userId="2a9e7eb65c4842f1" providerId="LiveId" clId="{19BB77DB-9B6B-4F3B-855D-FF9C089E1885}" dt="2025-03-22T17:59:20.772" v="2864" actId="47"/>
        <pc:sldMkLst>
          <pc:docMk/>
          <pc:sldMk cId="2569597603" sldId="291"/>
        </pc:sldMkLst>
      </pc:sldChg>
      <pc:sldChg chg="del">
        <pc:chgData name="Ned Chambers" userId="2a9e7eb65c4842f1" providerId="LiveId" clId="{19BB77DB-9B6B-4F3B-855D-FF9C089E1885}" dt="2025-03-22T17:59:21.301" v="2865" actId="47"/>
        <pc:sldMkLst>
          <pc:docMk/>
          <pc:sldMk cId="2858902189" sldId="292"/>
        </pc:sldMkLst>
      </pc:sldChg>
      <pc:sldChg chg="addSp delSp modSp mod delAnim modAnim">
        <pc:chgData name="Ned Chambers" userId="2a9e7eb65c4842f1" providerId="LiveId" clId="{19BB77DB-9B6B-4F3B-855D-FF9C089E1885}" dt="2025-03-22T17:54:04.303" v="2749" actId="1076"/>
        <pc:sldMkLst>
          <pc:docMk/>
          <pc:sldMk cId="3054394077" sldId="293"/>
        </pc:sldMkLst>
        <pc:spChg chg="mod ord">
          <ac:chgData name="Ned Chambers" userId="2a9e7eb65c4842f1" providerId="LiveId" clId="{19BB77DB-9B6B-4F3B-855D-FF9C089E1885}" dt="2025-03-22T17:48:52.114" v="2523" actId="1076"/>
          <ac:spMkLst>
            <pc:docMk/>
            <pc:sldMk cId="3054394077" sldId="293"/>
            <ac:spMk id="5" creationId="{CB13FFB0-2923-AF8E-F52C-4D62BA029B26}"/>
          </ac:spMkLst>
        </pc:spChg>
        <pc:spChg chg="add mod">
          <ac:chgData name="Ned Chambers" userId="2a9e7eb65c4842f1" providerId="LiveId" clId="{19BB77DB-9B6B-4F3B-855D-FF9C089E1885}" dt="2025-03-22T17:52:13.945" v="2663" actId="20577"/>
          <ac:spMkLst>
            <pc:docMk/>
            <pc:sldMk cId="3054394077" sldId="293"/>
            <ac:spMk id="7" creationId="{5D722071-5C0B-C1E5-8D07-3502474E9338}"/>
          </ac:spMkLst>
        </pc:spChg>
        <pc:spChg chg="mod">
          <ac:chgData name="Ned Chambers" userId="2a9e7eb65c4842f1" providerId="LiveId" clId="{19BB77DB-9B6B-4F3B-855D-FF9C089E1885}" dt="2025-03-22T17:54:04.303" v="2749" actId="1076"/>
          <ac:spMkLst>
            <pc:docMk/>
            <pc:sldMk cId="3054394077" sldId="293"/>
            <ac:spMk id="179" creationId="{DDFCC01A-E460-B044-2D79-0CBAC293CF38}"/>
          </ac:spMkLst>
        </pc:spChg>
        <pc:picChg chg="del">
          <ac:chgData name="Ned Chambers" userId="2a9e7eb65c4842f1" providerId="LiveId" clId="{19BB77DB-9B6B-4F3B-855D-FF9C089E1885}" dt="2025-03-22T17:46:36.267" v="2502" actId="478"/>
          <ac:picMkLst>
            <pc:docMk/>
            <pc:sldMk cId="3054394077" sldId="293"/>
            <ac:picMk id="3" creationId="{0732EA62-063D-D340-0BF4-907715E5E0C1}"/>
          </ac:picMkLst>
        </pc:picChg>
        <pc:picChg chg="add mod">
          <ac:chgData name="Ned Chambers" userId="2a9e7eb65c4842f1" providerId="LiveId" clId="{19BB77DB-9B6B-4F3B-855D-FF9C089E1885}" dt="2025-03-22T17:48:52.114" v="2523" actId="1076"/>
          <ac:picMkLst>
            <pc:docMk/>
            <pc:sldMk cId="3054394077" sldId="293"/>
            <ac:picMk id="4" creationId="{049E02DC-B274-C67E-5DA7-0649D3184CDE}"/>
          </ac:picMkLst>
        </pc:picChg>
      </pc:sldChg>
      <pc:sldChg chg="del">
        <pc:chgData name="Ned Chambers" userId="2a9e7eb65c4842f1" providerId="LiveId" clId="{19BB77DB-9B6B-4F3B-855D-FF9C089E1885}" dt="2025-03-22T17:59:22.371" v="2866" actId="47"/>
        <pc:sldMkLst>
          <pc:docMk/>
          <pc:sldMk cId="2978921546" sldId="294"/>
        </pc:sldMkLst>
      </pc:sldChg>
      <pc:sldChg chg="del">
        <pc:chgData name="Ned Chambers" userId="2a9e7eb65c4842f1" providerId="LiveId" clId="{19BB77DB-9B6B-4F3B-855D-FF9C089E1885}" dt="2025-03-22T17:59:22.879" v="2867" actId="47"/>
        <pc:sldMkLst>
          <pc:docMk/>
          <pc:sldMk cId="1817037476" sldId="295"/>
        </pc:sldMkLst>
      </pc:sldChg>
      <pc:sldChg chg="del">
        <pc:chgData name="Ned Chambers" userId="2a9e7eb65c4842f1" providerId="LiveId" clId="{19BB77DB-9B6B-4F3B-855D-FF9C089E1885}" dt="2025-03-22T17:59:23.360" v="2868" actId="47"/>
        <pc:sldMkLst>
          <pc:docMk/>
          <pc:sldMk cId="233879195" sldId="296"/>
        </pc:sldMkLst>
      </pc:sldChg>
      <pc:sldChg chg="del">
        <pc:chgData name="Ned Chambers" userId="2a9e7eb65c4842f1" providerId="LiveId" clId="{19BB77DB-9B6B-4F3B-855D-FF9C089E1885}" dt="2025-03-22T17:59:23.849" v="2869" actId="47"/>
        <pc:sldMkLst>
          <pc:docMk/>
          <pc:sldMk cId="3574204637" sldId="297"/>
        </pc:sldMkLst>
      </pc:sldChg>
      <pc:sldChg chg="del">
        <pc:chgData name="Ned Chambers" userId="2a9e7eb65c4842f1" providerId="LiveId" clId="{19BB77DB-9B6B-4F3B-855D-FF9C089E1885}" dt="2025-03-22T17:59:24.529" v="2870" actId="47"/>
        <pc:sldMkLst>
          <pc:docMk/>
          <pc:sldMk cId="2428459897" sldId="298"/>
        </pc:sldMkLst>
      </pc:sldChg>
      <pc:sldChg chg="modSp mod modAnim">
        <pc:chgData name="Ned Chambers" userId="2a9e7eb65c4842f1" providerId="LiveId" clId="{19BB77DB-9B6B-4F3B-855D-FF9C089E1885}" dt="2025-03-22T18:11:53.014" v="3817" actId="20577"/>
        <pc:sldMkLst>
          <pc:docMk/>
          <pc:sldMk cId="397653859" sldId="300"/>
        </pc:sldMkLst>
        <pc:spChg chg="mod">
          <ac:chgData name="Ned Chambers" userId="2a9e7eb65c4842f1" providerId="LiveId" clId="{19BB77DB-9B6B-4F3B-855D-FF9C089E1885}" dt="2025-03-22T18:08:29.037" v="3449" actId="20577"/>
          <ac:spMkLst>
            <pc:docMk/>
            <pc:sldMk cId="397653859" sldId="300"/>
            <ac:spMk id="179" creationId="{425DD639-85A0-EEC1-5F16-E572F004E60E}"/>
          </ac:spMkLst>
        </pc:spChg>
        <pc:spChg chg="mod">
          <ac:chgData name="Ned Chambers" userId="2a9e7eb65c4842f1" providerId="LiveId" clId="{19BB77DB-9B6B-4F3B-855D-FF9C089E1885}" dt="2025-03-22T18:11:53.014" v="3817" actId="20577"/>
          <ac:spMkLst>
            <pc:docMk/>
            <pc:sldMk cId="397653859" sldId="300"/>
            <ac:spMk id="180" creationId="{80114B95-E1C3-0EA3-AD99-42742B96759E}"/>
          </ac:spMkLst>
        </pc:spChg>
      </pc:sldChg>
      <pc:sldChg chg="add del ord">
        <pc:chgData name="Ned Chambers" userId="2a9e7eb65c4842f1" providerId="LiveId" clId="{19BB77DB-9B6B-4F3B-855D-FF9C089E1885}" dt="2025-03-22T18:08:42.002" v="3451" actId="47"/>
        <pc:sldMkLst>
          <pc:docMk/>
          <pc:sldMk cId="3878386591" sldId="301"/>
        </pc:sldMkLst>
      </pc:sldChg>
      <pc:sldChg chg="addSp delSp modSp add del mod modAnim">
        <pc:chgData name="Ned Chambers" userId="2a9e7eb65c4842f1" providerId="LiveId" clId="{19BB77DB-9B6B-4F3B-855D-FF9C089E1885}" dt="2025-03-22T16:53:52.798" v="2249" actId="47"/>
        <pc:sldMkLst>
          <pc:docMk/>
          <pc:sldMk cId="2558946958" sldId="302"/>
        </pc:sldMkLst>
        <pc:spChg chg="mod">
          <ac:chgData name="Ned Chambers" userId="2a9e7eb65c4842f1" providerId="LiveId" clId="{19BB77DB-9B6B-4F3B-855D-FF9C089E1885}" dt="2025-03-22T16:51:31.859" v="2048" actId="20577"/>
          <ac:spMkLst>
            <pc:docMk/>
            <pc:sldMk cId="2558946958" sldId="302"/>
            <ac:spMk id="68" creationId="{041A972B-D6A0-74DD-EA10-90DFAD3147A0}"/>
          </ac:spMkLst>
        </pc:spChg>
        <pc:spChg chg="add del mod">
          <ac:chgData name="Ned Chambers" userId="2a9e7eb65c4842f1" providerId="LiveId" clId="{19BB77DB-9B6B-4F3B-855D-FF9C089E1885}" dt="2025-03-22T16:51:37.108" v="2052" actId="47"/>
          <ac:spMkLst>
            <pc:docMk/>
            <pc:sldMk cId="2558946958" sldId="302"/>
            <ac:spMk id="70" creationId="{20AD69BF-10E5-15C3-4B97-9B8280B16C9F}"/>
          </ac:spMkLst>
        </pc:spChg>
      </pc:sldChg>
      <pc:sldChg chg="add del">
        <pc:chgData name="Ned Chambers" userId="2a9e7eb65c4842f1" providerId="LiveId" clId="{19BB77DB-9B6B-4F3B-855D-FF9C089E1885}" dt="2025-03-22T16:51:02.351" v="2023"/>
        <pc:sldMkLst>
          <pc:docMk/>
          <pc:sldMk cId="2862927513" sldId="302"/>
        </pc:sldMkLst>
      </pc:sldChg>
      <pc:sldChg chg="modSp add modAnim">
        <pc:chgData name="Ned Chambers" userId="2a9e7eb65c4842f1" providerId="LiveId" clId="{19BB77DB-9B6B-4F3B-855D-FF9C089E1885}" dt="2025-03-22T17:59:51.060" v="2901" actId="20577"/>
        <pc:sldMkLst>
          <pc:docMk/>
          <pc:sldMk cId="1071915309" sldId="303"/>
        </pc:sldMkLst>
        <pc:spChg chg="mod">
          <ac:chgData name="Ned Chambers" userId="2a9e7eb65c4842f1" providerId="LiveId" clId="{19BB77DB-9B6B-4F3B-855D-FF9C089E1885}" dt="2025-03-22T17:59:51.060" v="2901" actId="20577"/>
          <ac:spMkLst>
            <pc:docMk/>
            <pc:sldMk cId="1071915309" sldId="303"/>
            <ac:spMk id="68" creationId="{BECB81FA-4C8C-5D3C-E0E9-008113867110}"/>
          </ac:spMkLst>
        </pc:spChg>
        <pc:spChg chg="mod">
          <ac:chgData name="Ned Chambers" userId="2a9e7eb65c4842f1" providerId="LiveId" clId="{19BB77DB-9B6B-4F3B-855D-FF9C089E1885}" dt="2025-03-22T16:53:26.959" v="2233" actId="113"/>
          <ac:spMkLst>
            <pc:docMk/>
            <pc:sldMk cId="1071915309" sldId="303"/>
            <ac:spMk id="70" creationId="{5A07EBD7-ECAD-9E47-0334-EC2A2AE5B2B3}"/>
          </ac:spMkLst>
        </pc:spChg>
      </pc:sldChg>
      <pc:sldChg chg="add modAnim">
        <pc:chgData name="Ned Chambers" userId="2a9e7eb65c4842f1" providerId="LiveId" clId="{19BB77DB-9B6B-4F3B-855D-FF9C089E1885}" dt="2025-03-22T18:17:29.056" v="4373"/>
        <pc:sldMkLst>
          <pc:docMk/>
          <pc:sldMk cId="422480844" sldId="304"/>
        </pc:sldMkLst>
      </pc:sldChg>
      <pc:sldChg chg="addSp delSp modSp add mod delAnim modAnim">
        <pc:chgData name="Ned Chambers" userId="2a9e7eb65c4842f1" providerId="LiveId" clId="{19BB77DB-9B6B-4F3B-855D-FF9C089E1885}" dt="2025-03-22T17:58:33.945" v="2860"/>
        <pc:sldMkLst>
          <pc:docMk/>
          <pc:sldMk cId="4098924467" sldId="305"/>
        </pc:sldMkLst>
        <pc:spChg chg="add mod">
          <ac:chgData name="Ned Chambers" userId="2a9e7eb65c4842f1" providerId="LiveId" clId="{19BB77DB-9B6B-4F3B-855D-FF9C089E1885}" dt="2025-03-22T17:56:26.789" v="2847" actId="1037"/>
          <ac:spMkLst>
            <pc:docMk/>
            <pc:sldMk cId="4098924467" sldId="305"/>
            <ac:spMk id="5" creationId="{0508F650-1760-72D4-D4DC-A603B9EFFB2F}"/>
          </ac:spMkLst>
        </pc:spChg>
        <pc:spChg chg="add mod">
          <ac:chgData name="Ned Chambers" userId="2a9e7eb65c4842f1" providerId="LiveId" clId="{19BB77DB-9B6B-4F3B-855D-FF9C089E1885}" dt="2025-03-22T17:56:24.026" v="2842" actId="1037"/>
          <ac:spMkLst>
            <pc:docMk/>
            <pc:sldMk cId="4098924467" sldId="305"/>
            <ac:spMk id="7" creationId="{A655CAFD-8023-2F3C-77FB-6C1310FA445D}"/>
          </ac:spMkLst>
        </pc:spChg>
        <pc:spChg chg="del">
          <ac:chgData name="Ned Chambers" userId="2a9e7eb65c4842f1" providerId="LiveId" clId="{19BB77DB-9B6B-4F3B-855D-FF9C089E1885}" dt="2025-03-22T17:54:18.828" v="2752" actId="478"/>
          <ac:spMkLst>
            <pc:docMk/>
            <pc:sldMk cId="4098924467" sldId="305"/>
            <ac:spMk id="8" creationId="{28B6BF5D-9835-CDC8-AA32-1ADF33F46698}"/>
          </ac:spMkLst>
        </pc:spChg>
        <pc:spChg chg="del">
          <ac:chgData name="Ned Chambers" userId="2a9e7eb65c4842f1" providerId="LiveId" clId="{19BB77DB-9B6B-4F3B-855D-FF9C089E1885}" dt="2025-03-22T17:54:16.528" v="2751" actId="478"/>
          <ac:spMkLst>
            <pc:docMk/>
            <pc:sldMk cId="4098924467" sldId="305"/>
            <ac:spMk id="10" creationId="{3D0B3C0A-D2F6-0916-FD62-E357681540B2}"/>
          </ac:spMkLst>
        </pc:spChg>
        <pc:spChg chg="mod">
          <ac:chgData name="Ned Chambers" userId="2a9e7eb65c4842f1" providerId="LiveId" clId="{19BB77DB-9B6B-4F3B-855D-FF9C089E1885}" dt="2025-03-22T17:57:16.020" v="2853" actId="113"/>
          <ac:spMkLst>
            <pc:docMk/>
            <pc:sldMk cId="4098924467" sldId="305"/>
            <ac:spMk id="12" creationId="{9BF74A8A-5E0A-AEFC-2FA3-C7DFE244F3A6}"/>
          </ac:spMkLst>
        </pc:spChg>
        <pc:spChg chg="mod">
          <ac:chgData name="Ned Chambers" userId="2a9e7eb65c4842f1" providerId="LiveId" clId="{19BB77DB-9B6B-4F3B-855D-FF9C089E1885}" dt="2025-03-22T17:53:28.336" v="2740" actId="1076"/>
          <ac:spMkLst>
            <pc:docMk/>
            <pc:sldMk cId="4098924467" sldId="305"/>
            <ac:spMk id="179" creationId="{074F92E5-7BBE-AAF3-3CDE-05C7D19F3CF3}"/>
          </ac:spMkLst>
        </pc:spChg>
        <pc:picChg chg="add mod">
          <ac:chgData name="Ned Chambers" userId="2a9e7eb65c4842f1" providerId="LiveId" clId="{19BB77DB-9B6B-4F3B-855D-FF9C089E1885}" dt="2025-03-22T17:54:41.178" v="2755" actId="1076"/>
          <ac:picMkLst>
            <pc:docMk/>
            <pc:sldMk cId="4098924467" sldId="305"/>
            <ac:picMk id="3" creationId="{2369EC14-0E96-1F6A-5A0C-3F2EA5672F2A}"/>
          </ac:picMkLst>
        </pc:picChg>
        <pc:picChg chg="add del mod">
          <ac:chgData name="Ned Chambers" userId="2a9e7eb65c4842f1" providerId="LiveId" clId="{19BB77DB-9B6B-4F3B-855D-FF9C089E1885}" dt="2025-03-22T17:56:38.187" v="2849" actId="478"/>
          <ac:picMkLst>
            <pc:docMk/>
            <pc:sldMk cId="4098924467" sldId="305"/>
            <ac:picMk id="4" creationId="{81E5195D-2F1D-573B-DD95-73F55C3205AF}"/>
          </ac:picMkLst>
        </pc:picChg>
        <pc:picChg chg="del">
          <ac:chgData name="Ned Chambers" userId="2a9e7eb65c4842f1" providerId="LiveId" clId="{19BB77DB-9B6B-4F3B-855D-FF9C089E1885}" dt="2025-03-22T17:54:14.503" v="2750" actId="478"/>
          <ac:picMkLst>
            <pc:docMk/>
            <pc:sldMk cId="4098924467" sldId="305"/>
            <ac:picMk id="6" creationId="{4E78B818-ED68-8C3C-B1F6-28166E5252C6}"/>
          </ac:picMkLst>
        </pc:picChg>
      </pc:sldChg>
      <pc:sldChg chg="modSp add mod modAnim">
        <pc:chgData name="Ned Chambers" userId="2a9e7eb65c4842f1" providerId="LiveId" clId="{19BB77DB-9B6B-4F3B-855D-FF9C089E1885}" dt="2025-03-22T18:16:37.888" v="4372" actId="20577"/>
        <pc:sldMkLst>
          <pc:docMk/>
          <pc:sldMk cId="739400521" sldId="306"/>
        </pc:sldMkLst>
        <pc:spChg chg="mod">
          <ac:chgData name="Ned Chambers" userId="2a9e7eb65c4842f1" providerId="LiveId" clId="{19BB77DB-9B6B-4F3B-855D-FF9C089E1885}" dt="2025-03-22T18:12:17.877" v="3828" actId="20577"/>
          <ac:spMkLst>
            <pc:docMk/>
            <pc:sldMk cId="739400521" sldId="306"/>
            <ac:spMk id="179" creationId="{0AC8F71B-53A5-A412-6DEA-039705469109}"/>
          </ac:spMkLst>
        </pc:spChg>
        <pc:spChg chg="mod">
          <ac:chgData name="Ned Chambers" userId="2a9e7eb65c4842f1" providerId="LiveId" clId="{19BB77DB-9B6B-4F3B-855D-FF9C089E1885}" dt="2025-03-22T18:16:37.888" v="4372" actId="20577"/>
          <ac:spMkLst>
            <pc:docMk/>
            <pc:sldMk cId="739400521" sldId="306"/>
            <ac:spMk id="180" creationId="{065A77E8-4180-0C77-A58C-92B1C235C409}"/>
          </ac:spMkLst>
        </pc:spChg>
      </pc:sldChg>
    </pc:docChg>
  </pc:docChgLst>
  <pc:docChgLst>
    <pc:chgData name="Ned Chambers" userId="2a9e7eb65c4842f1" providerId="LiveId" clId="{8B8960CB-CA07-474D-B8AB-78FEF1816443}"/>
    <pc:docChg chg="undo redo custSel addSld delSld modSld sldOrd">
      <pc:chgData name="Ned Chambers" userId="2a9e7eb65c4842f1" providerId="LiveId" clId="{8B8960CB-CA07-474D-B8AB-78FEF1816443}" dt="2025-03-22T07:48:16.793" v="4782" actId="20577"/>
      <pc:docMkLst>
        <pc:docMk/>
      </pc:docMkLst>
      <pc:sldChg chg="modSp mod">
        <pc:chgData name="Ned Chambers" userId="2a9e7eb65c4842f1" providerId="LiveId" clId="{8B8960CB-CA07-474D-B8AB-78FEF1816443}" dt="2025-03-21T13:18:56.074" v="43" actId="20577"/>
        <pc:sldMkLst>
          <pc:docMk/>
          <pc:sldMk cId="0" sldId="256"/>
        </pc:sldMkLst>
        <pc:spChg chg="mod">
          <ac:chgData name="Ned Chambers" userId="2a9e7eb65c4842f1" providerId="LiveId" clId="{8B8960CB-CA07-474D-B8AB-78FEF1816443}" dt="2025-03-21T13:18:56.074" v="43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Ned Chambers" userId="2a9e7eb65c4842f1" providerId="LiveId" clId="{8B8960CB-CA07-474D-B8AB-78FEF1816443}" dt="2025-03-22T06:00:12.112" v="2718" actId="20577"/>
        <pc:sldMkLst>
          <pc:docMk/>
          <pc:sldMk cId="0" sldId="257"/>
        </pc:sldMkLst>
        <pc:spChg chg="mod">
          <ac:chgData name="Ned Chambers" userId="2a9e7eb65c4842f1" providerId="LiveId" clId="{8B8960CB-CA07-474D-B8AB-78FEF1816443}" dt="2025-03-22T06:00:12.112" v="2718" actId="20577"/>
          <ac:spMkLst>
            <pc:docMk/>
            <pc:sldMk cId="0" sldId="257"/>
            <ac:spMk id="70" creationId="{00000000-0000-0000-0000-000000000000}"/>
          </ac:spMkLst>
        </pc:spChg>
      </pc:sldChg>
      <pc:sldChg chg="modSp mod">
        <pc:chgData name="Ned Chambers" userId="2a9e7eb65c4842f1" providerId="LiveId" clId="{8B8960CB-CA07-474D-B8AB-78FEF1816443}" dt="2025-03-21T13:25:43.416" v="671" actId="20577"/>
        <pc:sldMkLst>
          <pc:docMk/>
          <pc:sldMk cId="0" sldId="271"/>
        </pc:sldMkLst>
        <pc:spChg chg="mod">
          <ac:chgData name="Ned Chambers" userId="2a9e7eb65c4842f1" providerId="LiveId" clId="{8B8960CB-CA07-474D-B8AB-78FEF1816443}" dt="2025-03-21T13:25:43.416" v="671" actId="20577"/>
          <ac:spMkLst>
            <pc:docMk/>
            <pc:sldMk cId="0" sldId="271"/>
            <ac:spMk id="62" creationId="{00000000-0000-0000-0000-000000000000}"/>
          </ac:spMkLst>
        </pc:spChg>
      </pc:sldChg>
      <pc:sldChg chg="modSp mod">
        <pc:chgData name="Ned Chambers" userId="2a9e7eb65c4842f1" providerId="LiveId" clId="{8B8960CB-CA07-474D-B8AB-78FEF1816443}" dt="2025-03-22T07:32:19.445" v="4701" actId="404"/>
        <pc:sldMkLst>
          <pc:docMk/>
          <pc:sldMk cId="1714500195" sldId="273"/>
        </pc:sldMkLst>
        <pc:spChg chg="mod">
          <ac:chgData name="Ned Chambers" userId="2a9e7eb65c4842f1" providerId="LiveId" clId="{8B8960CB-CA07-474D-B8AB-78FEF1816443}" dt="2025-03-21T13:20:40.965" v="104" actId="20577"/>
          <ac:spMkLst>
            <pc:docMk/>
            <pc:sldMk cId="1714500195" sldId="273"/>
            <ac:spMk id="179" creationId="{FDBF49F1-22DF-9E87-8ADC-3ED7EDB02E20}"/>
          </ac:spMkLst>
        </pc:spChg>
        <pc:spChg chg="mod">
          <ac:chgData name="Ned Chambers" userId="2a9e7eb65c4842f1" providerId="LiveId" clId="{8B8960CB-CA07-474D-B8AB-78FEF1816443}" dt="2025-03-22T07:32:19.445" v="4701" actId="404"/>
          <ac:spMkLst>
            <pc:docMk/>
            <pc:sldMk cId="1714500195" sldId="273"/>
            <ac:spMk id="180" creationId="{E1AF6443-F980-6339-30C2-34706321BDF7}"/>
          </ac:spMkLst>
        </pc:spChg>
        <pc:graphicFrameChg chg="mod modGraphic">
          <ac:chgData name="Ned Chambers" userId="2a9e7eb65c4842f1" providerId="LiveId" clId="{8B8960CB-CA07-474D-B8AB-78FEF1816443}" dt="2025-03-21T13:24:50.973" v="643" actId="14734"/>
          <ac:graphicFrameMkLst>
            <pc:docMk/>
            <pc:sldMk cId="1714500195" sldId="273"/>
            <ac:graphicFrameMk id="4" creationId="{D3BD6551-32A2-7C73-A19F-96738B76C302}"/>
          </ac:graphicFrameMkLst>
        </pc:graphicFrameChg>
      </pc:sldChg>
      <pc:sldChg chg="modSp mod">
        <pc:chgData name="Ned Chambers" userId="2a9e7eb65c4842f1" providerId="LiveId" clId="{8B8960CB-CA07-474D-B8AB-78FEF1816443}" dt="2025-03-21T13:25:49.182" v="673" actId="20577"/>
        <pc:sldMkLst>
          <pc:docMk/>
          <pc:sldMk cId="3350229261" sldId="274"/>
        </pc:sldMkLst>
        <pc:spChg chg="mod">
          <ac:chgData name="Ned Chambers" userId="2a9e7eb65c4842f1" providerId="LiveId" clId="{8B8960CB-CA07-474D-B8AB-78FEF1816443}" dt="2025-03-21T13:25:49.182" v="673" actId="20577"/>
          <ac:spMkLst>
            <pc:docMk/>
            <pc:sldMk cId="3350229261" sldId="274"/>
            <ac:spMk id="62" creationId="{B157A033-6CB1-6793-28EA-652ABBAF7DAA}"/>
          </ac:spMkLst>
        </pc:spChg>
      </pc:sldChg>
      <pc:sldChg chg="delSp modSp mod delAnim modAnim">
        <pc:chgData name="Ned Chambers" userId="2a9e7eb65c4842f1" providerId="LiveId" clId="{8B8960CB-CA07-474D-B8AB-78FEF1816443}" dt="2025-03-21T16:06:25.007" v="2432"/>
        <pc:sldMkLst>
          <pc:docMk/>
          <pc:sldMk cId="2032566429" sldId="275"/>
        </pc:sldMkLst>
        <pc:spChg chg="mod">
          <ac:chgData name="Ned Chambers" userId="2a9e7eb65c4842f1" providerId="LiveId" clId="{8B8960CB-CA07-474D-B8AB-78FEF1816443}" dt="2025-03-21T16:05:39.651" v="2422" actId="1076"/>
          <ac:spMkLst>
            <pc:docMk/>
            <pc:sldMk cId="2032566429" sldId="275"/>
            <ac:spMk id="177" creationId="{51373B48-DDC6-B82B-BB2B-09D8D147D71E}"/>
          </ac:spMkLst>
        </pc:spChg>
        <pc:spChg chg="mod">
          <ac:chgData name="Ned Chambers" userId="2a9e7eb65c4842f1" providerId="LiveId" clId="{8B8960CB-CA07-474D-B8AB-78FEF1816443}" dt="2025-03-21T16:05:55.367" v="2425" actId="20577"/>
          <ac:spMkLst>
            <pc:docMk/>
            <pc:sldMk cId="2032566429" sldId="275"/>
            <ac:spMk id="180" creationId="{B73535CB-9967-4E6B-ACF3-DF9407CF7BEC}"/>
          </ac:spMkLst>
        </pc:spChg>
        <pc:picChg chg="del">
          <ac:chgData name="Ned Chambers" userId="2a9e7eb65c4842f1" providerId="LiveId" clId="{8B8960CB-CA07-474D-B8AB-78FEF1816443}" dt="2025-03-21T16:01:39.507" v="1926" actId="478"/>
          <ac:picMkLst>
            <pc:docMk/>
            <pc:sldMk cId="2032566429" sldId="275"/>
            <ac:picMk id="3" creationId="{A54F3A11-203E-B6DE-18B4-F19B629D70C7}"/>
          </ac:picMkLst>
        </pc:picChg>
        <pc:picChg chg="del">
          <ac:chgData name="Ned Chambers" userId="2a9e7eb65c4842f1" providerId="LiveId" clId="{8B8960CB-CA07-474D-B8AB-78FEF1816443}" dt="2025-03-21T16:01:39.507" v="1926" actId="478"/>
          <ac:picMkLst>
            <pc:docMk/>
            <pc:sldMk cId="2032566429" sldId="275"/>
            <ac:picMk id="7" creationId="{4183E434-ED25-47F9-EE1D-DBFE864179B9}"/>
          </ac:picMkLst>
        </pc:picChg>
        <pc:picChg chg="del">
          <ac:chgData name="Ned Chambers" userId="2a9e7eb65c4842f1" providerId="LiveId" clId="{8B8960CB-CA07-474D-B8AB-78FEF1816443}" dt="2025-03-21T16:01:39.507" v="1926" actId="478"/>
          <ac:picMkLst>
            <pc:docMk/>
            <pc:sldMk cId="2032566429" sldId="275"/>
            <ac:picMk id="12" creationId="{85ADAABF-C654-0FA3-473B-ECACB29FB673}"/>
          </ac:picMkLst>
        </pc:picChg>
        <pc:cxnChg chg="del">
          <ac:chgData name="Ned Chambers" userId="2a9e7eb65c4842f1" providerId="LiveId" clId="{8B8960CB-CA07-474D-B8AB-78FEF1816443}" dt="2025-03-21T16:01:39.507" v="1926" actId="478"/>
          <ac:cxnSpMkLst>
            <pc:docMk/>
            <pc:sldMk cId="2032566429" sldId="275"/>
            <ac:cxnSpMk id="5" creationId="{9ACA851C-967E-F677-A23D-42E5433D47DB}"/>
          </ac:cxnSpMkLst>
        </pc:cxnChg>
        <pc:cxnChg chg="del">
          <ac:chgData name="Ned Chambers" userId="2a9e7eb65c4842f1" providerId="LiveId" clId="{8B8960CB-CA07-474D-B8AB-78FEF1816443}" dt="2025-03-21T16:01:39.507" v="1926" actId="478"/>
          <ac:cxnSpMkLst>
            <pc:docMk/>
            <pc:sldMk cId="2032566429" sldId="275"/>
            <ac:cxnSpMk id="8" creationId="{9281E3C0-2D18-C3F0-C3AB-2FADF8382844}"/>
          </ac:cxnSpMkLst>
        </pc:cxnChg>
      </pc:sldChg>
      <pc:sldChg chg="modSp mod">
        <pc:chgData name="Ned Chambers" userId="2a9e7eb65c4842f1" providerId="LiveId" clId="{8B8960CB-CA07-474D-B8AB-78FEF1816443}" dt="2025-03-22T07:30:46.698" v="4694" actId="20577"/>
        <pc:sldMkLst>
          <pc:docMk/>
          <pc:sldMk cId="1202552515" sldId="276"/>
        </pc:sldMkLst>
        <pc:spChg chg="mod">
          <ac:chgData name="Ned Chambers" userId="2a9e7eb65c4842f1" providerId="LiveId" clId="{8B8960CB-CA07-474D-B8AB-78FEF1816443}" dt="2025-03-22T07:30:46.698" v="4694" actId="20577"/>
          <ac:spMkLst>
            <pc:docMk/>
            <pc:sldMk cId="1202552515" sldId="276"/>
            <ac:spMk id="62" creationId="{B996BC1B-F046-89E8-1700-BCA41FEB1F44}"/>
          </ac:spMkLst>
        </pc:spChg>
      </pc:sldChg>
      <pc:sldChg chg="addSp delSp modSp mod delAnim modAnim">
        <pc:chgData name="Ned Chambers" userId="2a9e7eb65c4842f1" providerId="LiveId" clId="{8B8960CB-CA07-474D-B8AB-78FEF1816443}" dt="2025-03-22T05:57:08.680" v="2625" actId="113"/>
        <pc:sldMkLst>
          <pc:docMk/>
          <pc:sldMk cId="1346473392" sldId="278"/>
        </pc:sldMkLst>
        <pc:spChg chg="del">
          <ac:chgData name="Ned Chambers" userId="2a9e7eb65c4842f1" providerId="LiveId" clId="{8B8960CB-CA07-474D-B8AB-78FEF1816443}" dt="2025-03-21T15:20:12.572" v="1545" actId="478"/>
          <ac:spMkLst>
            <pc:docMk/>
            <pc:sldMk cId="1346473392" sldId="278"/>
            <ac:spMk id="5" creationId="{D71FE56C-066C-0741-5F3C-57E957FC174D}"/>
          </ac:spMkLst>
        </pc:spChg>
        <pc:spChg chg="mod">
          <ac:chgData name="Ned Chambers" userId="2a9e7eb65c4842f1" providerId="LiveId" clId="{8B8960CB-CA07-474D-B8AB-78FEF1816443}" dt="2025-03-22T05:57:08.680" v="2625" actId="113"/>
          <ac:spMkLst>
            <pc:docMk/>
            <pc:sldMk cId="1346473392" sldId="278"/>
            <ac:spMk id="179" creationId="{AC408F5B-E636-4438-19D9-9E030CB145B7}"/>
          </ac:spMkLst>
        </pc:spChg>
        <pc:spChg chg="del">
          <ac:chgData name="Ned Chambers" userId="2a9e7eb65c4842f1" providerId="LiveId" clId="{8B8960CB-CA07-474D-B8AB-78FEF1816443}" dt="2025-03-21T15:20:11.142" v="1544" actId="478"/>
          <ac:spMkLst>
            <pc:docMk/>
            <pc:sldMk cId="1346473392" sldId="278"/>
            <ac:spMk id="180" creationId="{04C2E3F6-1379-FD39-F633-952C10A3100B}"/>
          </ac:spMkLst>
        </pc:spChg>
        <pc:picChg chg="del">
          <ac:chgData name="Ned Chambers" userId="2a9e7eb65c4842f1" providerId="LiveId" clId="{8B8960CB-CA07-474D-B8AB-78FEF1816443}" dt="2025-03-21T15:20:11.142" v="1544" actId="478"/>
          <ac:picMkLst>
            <pc:docMk/>
            <pc:sldMk cId="1346473392" sldId="278"/>
            <ac:picMk id="3" creationId="{D7F08D8F-A3BD-6421-A86E-AA28EF25C129}"/>
          </ac:picMkLst>
        </pc:picChg>
        <pc:picChg chg="add mod">
          <ac:chgData name="Ned Chambers" userId="2a9e7eb65c4842f1" providerId="LiveId" clId="{8B8960CB-CA07-474D-B8AB-78FEF1816443}" dt="2025-03-21T15:22:38.217" v="1579" actId="14100"/>
          <ac:picMkLst>
            <pc:docMk/>
            <pc:sldMk cId="1346473392" sldId="278"/>
            <ac:picMk id="4" creationId="{268E7423-2153-3289-350D-D7A2CF7E980C}"/>
          </ac:picMkLst>
        </pc:picChg>
        <pc:picChg chg="add mod">
          <ac:chgData name="Ned Chambers" userId="2a9e7eb65c4842f1" providerId="LiveId" clId="{8B8960CB-CA07-474D-B8AB-78FEF1816443}" dt="2025-03-21T15:23:51.420" v="1593" actId="1076"/>
          <ac:picMkLst>
            <pc:docMk/>
            <pc:sldMk cId="1346473392" sldId="278"/>
            <ac:picMk id="7" creationId="{D3BAAAB5-BA86-24FE-1AEE-4B90CF82F9CB}"/>
          </ac:picMkLst>
        </pc:picChg>
        <pc:picChg chg="add mod">
          <ac:chgData name="Ned Chambers" userId="2a9e7eb65c4842f1" providerId="LiveId" clId="{8B8960CB-CA07-474D-B8AB-78FEF1816443}" dt="2025-03-21T15:23:17.978" v="1586" actId="1076"/>
          <ac:picMkLst>
            <pc:docMk/>
            <pc:sldMk cId="1346473392" sldId="278"/>
            <ac:picMk id="9" creationId="{9C444D6B-1078-83B0-A7AD-207362B505EB}"/>
          </ac:picMkLst>
        </pc:picChg>
        <pc:picChg chg="add mod">
          <ac:chgData name="Ned Chambers" userId="2a9e7eb65c4842f1" providerId="LiveId" clId="{8B8960CB-CA07-474D-B8AB-78FEF1816443}" dt="2025-03-21T15:22:33.116" v="1578" actId="1076"/>
          <ac:picMkLst>
            <pc:docMk/>
            <pc:sldMk cId="1346473392" sldId="278"/>
            <ac:picMk id="11" creationId="{F2204C2C-E0B9-90AF-5110-D975C817EC73}"/>
          </ac:picMkLst>
        </pc:picChg>
        <pc:picChg chg="add mod">
          <ac:chgData name="Ned Chambers" userId="2a9e7eb65c4842f1" providerId="LiveId" clId="{8B8960CB-CA07-474D-B8AB-78FEF1816443}" dt="2025-03-21T15:23:39.477" v="1591" actId="1076"/>
          <ac:picMkLst>
            <pc:docMk/>
            <pc:sldMk cId="1346473392" sldId="278"/>
            <ac:picMk id="13" creationId="{9D9FC750-164B-214A-DC59-461489A91598}"/>
          </ac:picMkLst>
        </pc:picChg>
        <pc:picChg chg="del">
          <ac:chgData name="Ned Chambers" userId="2a9e7eb65c4842f1" providerId="LiveId" clId="{8B8960CB-CA07-474D-B8AB-78FEF1816443}" dt="2025-03-21T15:20:11.142" v="1544" actId="478"/>
          <ac:picMkLst>
            <pc:docMk/>
            <pc:sldMk cId="1346473392" sldId="278"/>
            <ac:picMk id="1028" creationId="{3D79FBC2-E33E-CE9A-DC85-A83C5250AF2B}"/>
          </ac:picMkLst>
        </pc:picChg>
      </pc:sldChg>
      <pc:sldChg chg="del">
        <pc:chgData name="Ned Chambers" userId="2a9e7eb65c4842f1" providerId="LiveId" clId="{8B8960CB-CA07-474D-B8AB-78FEF1816443}" dt="2025-03-22T06:04:51.806" v="2828" actId="47"/>
        <pc:sldMkLst>
          <pc:docMk/>
          <pc:sldMk cId="1662262418" sldId="279"/>
        </pc:sldMkLst>
      </pc:sldChg>
      <pc:sldChg chg="del">
        <pc:chgData name="Ned Chambers" userId="2a9e7eb65c4842f1" providerId="LiveId" clId="{8B8960CB-CA07-474D-B8AB-78FEF1816443}" dt="2025-03-22T06:04:52.841" v="2829" actId="47"/>
        <pc:sldMkLst>
          <pc:docMk/>
          <pc:sldMk cId="1852936531" sldId="280"/>
        </pc:sldMkLst>
      </pc:sldChg>
      <pc:sldChg chg="del">
        <pc:chgData name="Ned Chambers" userId="2a9e7eb65c4842f1" providerId="LiveId" clId="{8B8960CB-CA07-474D-B8AB-78FEF1816443}" dt="2025-03-22T06:04:53.627" v="2830" actId="47"/>
        <pc:sldMkLst>
          <pc:docMk/>
          <pc:sldMk cId="4031138642" sldId="281"/>
        </pc:sldMkLst>
      </pc:sldChg>
      <pc:sldChg chg="modSp mod">
        <pc:chgData name="Ned Chambers" userId="2a9e7eb65c4842f1" providerId="LiveId" clId="{8B8960CB-CA07-474D-B8AB-78FEF1816443}" dt="2025-03-22T06:04:55.780" v="2832" actId="20577"/>
        <pc:sldMkLst>
          <pc:docMk/>
          <pc:sldMk cId="721178969" sldId="282"/>
        </pc:sldMkLst>
        <pc:spChg chg="mod">
          <ac:chgData name="Ned Chambers" userId="2a9e7eb65c4842f1" providerId="LiveId" clId="{8B8960CB-CA07-474D-B8AB-78FEF1816443}" dt="2025-03-22T06:04:55.780" v="2832" actId="20577"/>
          <ac:spMkLst>
            <pc:docMk/>
            <pc:sldMk cId="721178969" sldId="282"/>
            <ac:spMk id="62" creationId="{785E3F6C-38BF-37BB-0185-92217DCE0829}"/>
          </ac:spMkLst>
        </pc:spChg>
      </pc:sldChg>
      <pc:sldChg chg="modSp modAnim">
        <pc:chgData name="Ned Chambers" userId="2a9e7eb65c4842f1" providerId="LiveId" clId="{8B8960CB-CA07-474D-B8AB-78FEF1816443}" dt="2025-03-22T07:48:16.793" v="4782" actId="20577"/>
        <pc:sldMkLst>
          <pc:docMk/>
          <pc:sldMk cId="2043625550" sldId="283"/>
        </pc:sldMkLst>
        <pc:spChg chg="mod">
          <ac:chgData name="Ned Chambers" userId="2a9e7eb65c4842f1" providerId="LiveId" clId="{8B8960CB-CA07-474D-B8AB-78FEF1816443}" dt="2025-03-22T07:48:16.793" v="4782" actId="20577"/>
          <ac:spMkLst>
            <pc:docMk/>
            <pc:sldMk cId="2043625550" sldId="283"/>
            <ac:spMk id="180" creationId="{2BBC90EA-3669-0B7B-AEC8-0EA55464CA2E}"/>
          </ac:spMkLst>
        </pc:spChg>
      </pc:sldChg>
      <pc:sldChg chg="del">
        <pc:chgData name="Ned Chambers" userId="2a9e7eb65c4842f1" providerId="LiveId" clId="{8B8960CB-CA07-474D-B8AB-78FEF1816443}" dt="2025-03-22T07:22:56.863" v="3941" actId="47"/>
        <pc:sldMkLst>
          <pc:docMk/>
          <pc:sldMk cId="493401887" sldId="284"/>
        </pc:sldMkLst>
      </pc:sldChg>
      <pc:sldChg chg="modSp add mod">
        <pc:chgData name="Ned Chambers" userId="2a9e7eb65c4842f1" providerId="LiveId" clId="{8B8960CB-CA07-474D-B8AB-78FEF1816443}" dt="2025-03-21T13:25:40.359" v="669" actId="20577"/>
        <pc:sldMkLst>
          <pc:docMk/>
          <pc:sldMk cId="2341955470" sldId="285"/>
        </pc:sldMkLst>
        <pc:spChg chg="mod">
          <ac:chgData name="Ned Chambers" userId="2a9e7eb65c4842f1" providerId="LiveId" clId="{8B8960CB-CA07-474D-B8AB-78FEF1816443}" dt="2025-03-21T13:25:40.359" v="669" actId="20577"/>
          <ac:spMkLst>
            <pc:docMk/>
            <pc:sldMk cId="2341955470" sldId="285"/>
            <ac:spMk id="62" creationId="{C9C8DEFD-88F6-1E08-04AA-9FBC4BC1DC38}"/>
          </ac:spMkLst>
        </pc:spChg>
      </pc:sldChg>
      <pc:sldChg chg="modSp add mod modAnim">
        <pc:chgData name="Ned Chambers" userId="2a9e7eb65c4842f1" providerId="LiveId" clId="{8B8960CB-CA07-474D-B8AB-78FEF1816443}" dt="2025-03-21T15:14:06.687" v="1513"/>
        <pc:sldMkLst>
          <pc:docMk/>
          <pc:sldMk cId="1895893645" sldId="286"/>
        </pc:sldMkLst>
        <pc:spChg chg="mod">
          <ac:chgData name="Ned Chambers" userId="2a9e7eb65c4842f1" providerId="LiveId" clId="{8B8960CB-CA07-474D-B8AB-78FEF1816443}" dt="2025-03-21T13:26:01.954" v="684" actId="20577"/>
          <ac:spMkLst>
            <pc:docMk/>
            <pc:sldMk cId="1895893645" sldId="286"/>
            <ac:spMk id="68" creationId="{9D092627-5BEB-3EA4-0D2D-370379829A1D}"/>
          </ac:spMkLst>
        </pc:spChg>
        <pc:spChg chg="mod">
          <ac:chgData name="Ned Chambers" userId="2a9e7eb65c4842f1" providerId="LiveId" clId="{8B8960CB-CA07-474D-B8AB-78FEF1816443}" dt="2025-03-21T15:13:52.390" v="1508" actId="1076"/>
          <ac:spMkLst>
            <pc:docMk/>
            <pc:sldMk cId="1895893645" sldId="286"/>
            <ac:spMk id="70" creationId="{DDE43B7B-2814-C7E1-2583-26F3F809B7CC}"/>
          </ac:spMkLst>
        </pc:spChg>
      </pc:sldChg>
      <pc:sldChg chg="addSp delSp modSp add mod delAnim">
        <pc:chgData name="Ned Chambers" userId="2a9e7eb65c4842f1" providerId="LiveId" clId="{8B8960CB-CA07-474D-B8AB-78FEF1816443}" dt="2025-03-22T07:36:51.224" v="4707" actId="1076"/>
        <pc:sldMkLst>
          <pc:docMk/>
          <pc:sldMk cId="3010810642" sldId="287"/>
        </pc:sldMkLst>
        <pc:spChg chg="del mod">
          <ac:chgData name="Ned Chambers" userId="2a9e7eb65c4842f1" providerId="LiveId" clId="{8B8960CB-CA07-474D-B8AB-78FEF1816443}" dt="2025-03-21T15:16:11.046" v="1516" actId="478"/>
          <ac:spMkLst>
            <pc:docMk/>
            <pc:sldMk cId="3010810642" sldId="287"/>
            <ac:spMk id="176" creationId="{0E04E03A-3BA0-2754-5905-66FC419E4FBC}"/>
          </ac:spMkLst>
        </pc:spChg>
        <pc:spChg chg="mod">
          <ac:chgData name="Ned Chambers" userId="2a9e7eb65c4842f1" providerId="LiveId" clId="{8B8960CB-CA07-474D-B8AB-78FEF1816443}" dt="2025-03-21T15:16:37.582" v="1537" actId="20577"/>
          <ac:spMkLst>
            <pc:docMk/>
            <pc:sldMk cId="3010810642" sldId="287"/>
            <ac:spMk id="179" creationId="{74E14BF6-89FD-835A-941E-A215FA7D64A7}"/>
          </ac:spMkLst>
        </pc:spChg>
        <pc:spChg chg="del mod">
          <ac:chgData name="Ned Chambers" userId="2a9e7eb65c4842f1" providerId="LiveId" clId="{8B8960CB-CA07-474D-B8AB-78FEF1816443}" dt="2025-03-21T15:16:20.881" v="1523" actId="478"/>
          <ac:spMkLst>
            <pc:docMk/>
            <pc:sldMk cId="3010810642" sldId="287"/>
            <ac:spMk id="180" creationId="{1B1F0C66-A07D-DD41-1CD4-0707F89FA17B}"/>
          </ac:spMkLst>
        </pc:spChg>
        <pc:picChg chg="del">
          <ac:chgData name="Ned Chambers" userId="2a9e7eb65c4842f1" providerId="LiveId" clId="{8B8960CB-CA07-474D-B8AB-78FEF1816443}" dt="2025-03-21T15:16:20.881" v="1523" actId="478"/>
          <ac:picMkLst>
            <pc:docMk/>
            <pc:sldMk cId="3010810642" sldId="287"/>
            <ac:picMk id="3" creationId="{DC74A7F8-07EF-3465-D31A-21456B3EF8F0}"/>
          </ac:picMkLst>
        </pc:picChg>
        <pc:picChg chg="add del mod">
          <ac:chgData name="Ned Chambers" userId="2a9e7eb65c4842f1" providerId="LiveId" clId="{8B8960CB-CA07-474D-B8AB-78FEF1816443}" dt="2025-03-21T15:17:31.438" v="1538" actId="478"/>
          <ac:picMkLst>
            <pc:docMk/>
            <pc:sldMk cId="3010810642" sldId="287"/>
            <ac:picMk id="4" creationId="{9A4C4C8E-ABDB-2B06-858F-43759B58E28E}"/>
          </ac:picMkLst>
        </pc:picChg>
        <pc:picChg chg="del">
          <ac:chgData name="Ned Chambers" userId="2a9e7eb65c4842f1" providerId="LiveId" clId="{8B8960CB-CA07-474D-B8AB-78FEF1816443}" dt="2025-03-21T15:16:20.881" v="1523" actId="478"/>
          <ac:picMkLst>
            <pc:docMk/>
            <pc:sldMk cId="3010810642" sldId="287"/>
            <ac:picMk id="7" creationId="{845B4B99-76D3-3EAD-EDDA-7BCA31F5EEDD}"/>
          </ac:picMkLst>
        </pc:picChg>
        <pc:picChg chg="add del mod">
          <ac:chgData name="Ned Chambers" userId="2a9e7eb65c4842f1" providerId="LiveId" clId="{8B8960CB-CA07-474D-B8AB-78FEF1816443}" dt="2025-03-22T07:36:40.492" v="4702" actId="478"/>
          <ac:picMkLst>
            <pc:docMk/>
            <pc:sldMk cId="3010810642" sldId="287"/>
            <ac:picMk id="9" creationId="{C28C007E-29B8-E111-1159-3AA4CE941577}"/>
          </ac:picMkLst>
        </pc:picChg>
        <pc:picChg chg="add mod">
          <ac:chgData name="Ned Chambers" userId="2a9e7eb65c4842f1" providerId="LiveId" clId="{8B8960CB-CA07-474D-B8AB-78FEF1816443}" dt="2025-03-22T07:36:51.224" v="4707" actId="1076"/>
          <ac:picMkLst>
            <pc:docMk/>
            <pc:sldMk cId="3010810642" sldId="287"/>
            <ac:picMk id="11" creationId="{50C6CC1A-975A-1295-02C8-F46F14BBE0C5}"/>
          </ac:picMkLst>
        </pc:picChg>
        <pc:picChg chg="del">
          <ac:chgData name="Ned Chambers" userId="2a9e7eb65c4842f1" providerId="LiveId" clId="{8B8960CB-CA07-474D-B8AB-78FEF1816443}" dt="2025-03-21T15:16:20.881" v="1523" actId="478"/>
          <ac:picMkLst>
            <pc:docMk/>
            <pc:sldMk cId="3010810642" sldId="287"/>
            <ac:picMk id="12" creationId="{51AB1854-8EEB-3D6A-7B2D-79BDE641E94B}"/>
          </ac:picMkLst>
        </pc:picChg>
        <pc:cxnChg chg="del">
          <ac:chgData name="Ned Chambers" userId="2a9e7eb65c4842f1" providerId="LiveId" clId="{8B8960CB-CA07-474D-B8AB-78FEF1816443}" dt="2025-03-21T15:16:20.881" v="1523" actId="478"/>
          <ac:cxnSpMkLst>
            <pc:docMk/>
            <pc:sldMk cId="3010810642" sldId="287"/>
            <ac:cxnSpMk id="5" creationId="{FC941159-501C-1B0F-48FF-196559A69074}"/>
          </ac:cxnSpMkLst>
        </pc:cxnChg>
        <pc:cxnChg chg="del">
          <ac:chgData name="Ned Chambers" userId="2a9e7eb65c4842f1" providerId="LiveId" clId="{8B8960CB-CA07-474D-B8AB-78FEF1816443}" dt="2025-03-21T15:16:20.881" v="1523" actId="478"/>
          <ac:cxnSpMkLst>
            <pc:docMk/>
            <pc:sldMk cId="3010810642" sldId="287"/>
            <ac:cxnSpMk id="8" creationId="{E29A5B76-6E8A-1CF3-F66E-E9839A58C071}"/>
          </ac:cxnSpMkLst>
        </pc:cxnChg>
      </pc:sldChg>
      <pc:sldChg chg="addSp delSp modSp add mod delAnim modAnim">
        <pc:chgData name="Ned Chambers" userId="2a9e7eb65c4842f1" providerId="LiveId" clId="{8B8960CB-CA07-474D-B8AB-78FEF1816443}" dt="2025-03-21T15:50:59.521" v="1798" actId="113"/>
        <pc:sldMkLst>
          <pc:docMk/>
          <pc:sldMk cId="760679521" sldId="288"/>
        </pc:sldMkLst>
        <pc:spChg chg="add mod">
          <ac:chgData name="Ned Chambers" userId="2a9e7eb65c4842f1" providerId="LiveId" clId="{8B8960CB-CA07-474D-B8AB-78FEF1816443}" dt="2025-03-21T15:45:38.313" v="1708" actId="14100"/>
          <ac:spMkLst>
            <pc:docMk/>
            <pc:sldMk cId="760679521" sldId="288"/>
            <ac:spMk id="15" creationId="{93E25565-CA51-E3A8-1D84-101ABDE36D25}"/>
          </ac:spMkLst>
        </pc:spChg>
        <pc:spChg chg="add mod">
          <ac:chgData name="Ned Chambers" userId="2a9e7eb65c4842f1" providerId="LiveId" clId="{8B8960CB-CA07-474D-B8AB-78FEF1816443}" dt="2025-03-21T15:45:53.033" v="1711" actId="14100"/>
          <ac:spMkLst>
            <pc:docMk/>
            <pc:sldMk cId="760679521" sldId="288"/>
            <ac:spMk id="16" creationId="{79E4D395-C007-52EA-4840-833DEC69BD67}"/>
          </ac:spMkLst>
        </pc:spChg>
        <pc:spChg chg="add del mod">
          <ac:chgData name="Ned Chambers" userId="2a9e7eb65c4842f1" providerId="LiveId" clId="{8B8960CB-CA07-474D-B8AB-78FEF1816443}" dt="2025-03-21T15:47:26.823" v="1721" actId="478"/>
          <ac:spMkLst>
            <pc:docMk/>
            <pc:sldMk cId="760679521" sldId="288"/>
            <ac:spMk id="18" creationId="{46F5591A-1892-371F-48C8-A642A93C881E}"/>
          </ac:spMkLst>
        </pc:spChg>
        <pc:spChg chg="mod">
          <ac:chgData name="Ned Chambers" userId="2a9e7eb65c4842f1" providerId="LiveId" clId="{8B8960CB-CA07-474D-B8AB-78FEF1816443}" dt="2025-03-21T15:50:59.521" v="1798" actId="113"/>
          <ac:spMkLst>
            <pc:docMk/>
            <pc:sldMk cId="760679521" sldId="288"/>
            <ac:spMk id="179" creationId="{C534F1A9-E4DF-7ED0-728B-2A395B86A40F}"/>
          </ac:spMkLst>
        </pc:spChg>
        <pc:picChg chg="add del mod">
          <ac:chgData name="Ned Chambers" userId="2a9e7eb65c4842f1" providerId="LiveId" clId="{8B8960CB-CA07-474D-B8AB-78FEF1816443}" dt="2025-03-21T15:36:43.669" v="1672" actId="478"/>
          <ac:picMkLst>
            <pc:docMk/>
            <pc:sldMk cId="760679521" sldId="288"/>
            <ac:picMk id="3" creationId="{EC0370FC-D383-720A-2787-570C23F6CF0F}"/>
          </ac:picMkLst>
        </pc:picChg>
        <pc:picChg chg="del">
          <ac:chgData name="Ned Chambers" userId="2a9e7eb65c4842f1" providerId="LiveId" clId="{8B8960CB-CA07-474D-B8AB-78FEF1816443}" dt="2025-03-21T15:34:21.057" v="1633" actId="478"/>
          <ac:picMkLst>
            <pc:docMk/>
            <pc:sldMk cId="760679521" sldId="288"/>
            <ac:picMk id="4" creationId="{23AA2990-7E5C-FCD3-2DA8-1FF540097ED7}"/>
          </ac:picMkLst>
        </pc:picChg>
        <pc:picChg chg="add mod">
          <ac:chgData name="Ned Chambers" userId="2a9e7eb65c4842f1" providerId="LiveId" clId="{8B8960CB-CA07-474D-B8AB-78FEF1816443}" dt="2025-03-21T15:45:23.802" v="1705" actId="14100"/>
          <ac:picMkLst>
            <pc:docMk/>
            <pc:sldMk cId="760679521" sldId="288"/>
            <ac:picMk id="6" creationId="{04989A52-C504-C715-0EF2-FA2349692738}"/>
          </ac:picMkLst>
        </pc:picChg>
        <pc:picChg chg="del">
          <ac:chgData name="Ned Chambers" userId="2a9e7eb65c4842f1" providerId="LiveId" clId="{8B8960CB-CA07-474D-B8AB-78FEF1816443}" dt="2025-03-21T15:34:21.057" v="1633" actId="478"/>
          <ac:picMkLst>
            <pc:docMk/>
            <pc:sldMk cId="760679521" sldId="288"/>
            <ac:picMk id="7" creationId="{C205E411-9249-5D3D-F420-092825170200}"/>
          </ac:picMkLst>
        </pc:picChg>
        <pc:picChg chg="del">
          <ac:chgData name="Ned Chambers" userId="2a9e7eb65c4842f1" providerId="LiveId" clId="{8B8960CB-CA07-474D-B8AB-78FEF1816443}" dt="2025-03-21T15:34:21.057" v="1633" actId="478"/>
          <ac:picMkLst>
            <pc:docMk/>
            <pc:sldMk cId="760679521" sldId="288"/>
            <ac:picMk id="9" creationId="{8579824E-6FE4-83E0-B241-5FB8FE9D21DC}"/>
          </ac:picMkLst>
        </pc:picChg>
        <pc:picChg chg="add del mod">
          <ac:chgData name="Ned Chambers" userId="2a9e7eb65c4842f1" providerId="LiveId" clId="{8B8960CB-CA07-474D-B8AB-78FEF1816443}" dt="2025-03-21T15:37:34.702" v="1684" actId="478"/>
          <ac:picMkLst>
            <pc:docMk/>
            <pc:sldMk cId="760679521" sldId="288"/>
            <ac:picMk id="10" creationId="{4ABF4436-E898-EA35-C3A6-C1FFBA600836}"/>
          </ac:picMkLst>
        </pc:picChg>
        <pc:picChg chg="del">
          <ac:chgData name="Ned Chambers" userId="2a9e7eb65c4842f1" providerId="LiveId" clId="{8B8960CB-CA07-474D-B8AB-78FEF1816443}" dt="2025-03-21T15:34:21.057" v="1633" actId="478"/>
          <ac:picMkLst>
            <pc:docMk/>
            <pc:sldMk cId="760679521" sldId="288"/>
            <ac:picMk id="11" creationId="{850C1A11-AC89-B6C6-1365-D9C4183C503A}"/>
          </ac:picMkLst>
        </pc:picChg>
        <pc:picChg chg="del">
          <ac:chgData name="Ned Chambers" userId="2a9e7eb65c4842f1" providerId="LiveId" clId="{8B8960CB-CA07-474D-B8AB-78FEF1816443}" dt="2025-03-21T15:34:21.057" v="1633" actId="478"/>
          <ac:picMkLst>
            <pc:docMk/>
            <pc:sldMk cId="760679521" sldId="288"/>
            <ac:picMk id="13" creationId="{B92E2AD6-3DF0-5E0A-39DE-158FC9F6A308}"/>
          </ac:picMkLst>
        </pc:picChg>
        <pc:picChg chg="add mod">
          <ac:chgData name="Ned Chambers" userId="2a9e7eb65c4842f1" providerId="LiveId" clId="{8B8960CB-CA07-474D-B8AB-78FEF1816443}" dt="2025-03-21T15:45:14.589" v="1702" actId="1076"/>
          <ac:picMkLst>
            <pc:docMk/>
            <pc:sldMk cId="760679521" sldId="288"/>
            <ac:picMk id="14" creationId="{6EDDC2EA-3C37-5A7A-F2EC-DB3A060E15AD}"/>
          </ac:picMkLst>
        </pc:picChg>
        <pc:picChg chg="add mod">
          <ac:chgData name="Ned Chambers" userId="2a9e7eb65c4842f1" providerId="LiveId" clId="{8B8960CB-CA07-474D-B8AB-78FEF1816443}" dt="2025-03-21T15:46:06.974" v="1713" actId="571"/>
          <ac:picMkLst>
            <pc:docMk/>
            <pc:sldMk cId="760679521" sldId="288"/>
            <ac:picMk id="17" creationId="{5295FFB5-3965-58CD-2E77-C037B18F74A5}"/>
          </ac:picMkLst>
        </pc:picChg>
        <pc:picChg chg="add del">
          <ac:chgData name="Ned Chambers" userId="2a9e7eb65c4842f1" providerId="LiveId" clId="{8B8960CB-CA07-474D-B8AB-78FEF1816443}" dt="2025-03-21T15:50:58.089" v="1797" actId="22"/>
          <ac:picMkLst>
            <pc:docMk/>
            <pc:sldMk cId="760679521" sldId="288"/>
            <ac:picMk id="20" creationId="{E7FB8A30-895E-64A7-256F-0A4DA827DCFB}"/>
          </ac:picMkLst>
        </pc:picChg>
      </pc:sldChg>
      <pc:sldChg chg="addSp delSp modSp add mod delAnim modAnim">
        <pc:chgData name="Ned Chambers" userId="2a9e7eb65c4842f1" providerId="LiveId" clId="{8B8960CB-CA07-474D-B8AB-78FEF1816443}" dt="2025-03-21T16:00:59.122" v="1925"/>
        <pc:sldMkLst>
          <pc:docMk/>
          <pc:sldMk cId="2225864100" sldId="289"/>
        </pc:sldMkLst>
        <pc:spChg chg="add mod">
          <ac:chgData name="Ned Chambers" userId="2a9e7eb65c4842f1" providerId="LiveId" clId="{8B8960CB-CA07-474D-B8AB-78FEF1816443}" dt="2025-03-21T15:53:52.475" v="1836" actId="1076"/>
          <ac:spMkLst>
            <pc:docMk/>
            <pc:sldMk cId="2225864100" sldId="289"/>
            <ac:spMk id="4" creationId="{5D1CA7EB-2FE0-1B93-44DD-673E52BA5EAC}"/>
          </ac:spMkLst>
        </pc:spChg>
        <pc:spChg chg="add mod">
          <ac:chgData name="Ned Chambers" userId="2a9e7eb65c4842f1" providerId="LiveId" clId="{8B8960CB-CA07-474D-B8AB-78FEF1816443}" dt="2025-03-21T15:51:34.108" v="1815" actId="20577"/>
          <ac:spMkLst>
            <pc:docMk/>
            <pc:sldMk cId="2225864100" sldId="289"/>
            <ac:spMk id="8" creationId="{7E3C0127-02C8-99E0-B9F6-3BA4F6B239E4}"/>
          </ac:spMkLst>
        </pc:spChg>
        <pc:spChg chg="add mod">
          <ac:chgData name="Ned Chambers" userId="2a9e7eb65c4842f1" providerId="LiveId" clId="{8B8960CB-CA07-474D-B8AB-78FEF1816443}" dt="2025-03-21T15:55:35.172" v="1865" actId="1076"/>
          <ac:spMkLst>
            <pc:docMk/>
            <pc:sldMk cId="2225864100" sldId="289"/>
            <ac:spMk id="13" creationId="{3A84D759-1921-9AC6-38B0-4777D11370AD}"/>
          </ac:spMkLst>
        </pc:spChg>
        <pc:spChg chg="del">
          <ac:chgData name="Ned Chambers" userId="2a9e7eb65c4842f1" providerId="LiveId" clId="{8B8960CB-CA07-474D-B8AB-78FEF1816443}" dt="2025-03-21T15:47:09.903" v="1716" actId="478"/>
          <ac:spMkLst>
            <pc:docMk/>
            <pc:sldMk cId="2225864100" sldId="289"/>
            <ac:spMk id="15" creationId="{38A6333C-D930-D935-F7B4-1B8059CEFF7E}"/>
          </ac:spMkLst>
        </pc:spChg>
        <pc:spChg chg="del">
          <ac:chgData name="Ned Chambers" userId="2a9e7eb65c4842f1" providerId="LiveId" clId="{8B8960CB-CA07-474D-B8AB-78FEF1816443}" dt="2025-03-21T15:47:09.903" v="1716" actId="478"/>
          <ac:spMkLst>
            <pc:docMk/>
            <pc:sldMk cId="2225864100" sldId="289"/>
            <ac:spMk id="16" creationId="{FACE2E94-0C00-D56A-B197-0F1D00BC7B81}"/>
          </ac:spMkLst>
        </pc:spChg>
        <pc:spChg chg="add mod">
          <ac:chgData name="Ned Chambers" userId="2a9e7eb65c4842f1" providerId="LiveId" clId="{8B8960CB-CA07-474D-B8AB-78FEF1816443}" dt="2025-03-21T15:56:50.606" v="1873" actId="207"/>
          <ac:spMkLst>
            <pc:docMk/>
            <pc:sldMk cId="2225864100" sldId="289"/>
            <ac:spMk id="17" creationId="{DA947D24-7603-E47D-7D3D-27DDF46823AE}"/>
          </ac:spMkLst>
        </pc:spChg>
        <pc:spChg chg="add mod">
          <ac:chgData name="Ned Chambers" userId="2a9e7eb65c4842f1" providerId="LiveId" clId="{8B8960CB-CA07-474D-B8AB-78FEF1816443}" dt="2025-03-21T16:00:57.267" v="1924" actId="1076"/>
          <ac:spMkLst>
            <pc:docMk/>
            <pc:sldMk cId="2225864100" sldId="289"/>
            <ac:spMk id="18" creationId="{EBD9FD2F-6AB5-0329-5A9D-5F7B6DEB22B8}"/>
          </ac:spMkLst>
        </pc:spChg>
        <pc:spChg chg="add mod">
          <ac:chgData name="Ned Chambers" userId="2a9e7eb65c4842f1" providerId="LiveId" clId="{8B8960CB-CA07-474D-B8AB-78FEF1816443}" dt="2025-03-21T15:59:43.403" v="1907" actId="14100"/>
          <ac:spMkLst>
            <pc:docMk/>
            <pc:sldMk cId="2225864100" sldId="289"/>
            <ac:spMk id="19" creationId="{12BF5539-8255-DF54-6B59-0B017DF924B1}"/>
          </ac:spMkLst>
        </pc:spChg>
        <pc:spChg chg="add mod">
          <ac:chgData name="Ned Chambers" userId="2a9e7eb65c4842f1" providerId="LiveId" clId="{8B8960CB-CA07-474D-B8AB-78FEF1816443}" dt="2025-03-21T15:59:45.758" v="1909" actId="1076"/>
          <ac:spMkLst>
            <pc:docMk/>
            <pc:sldMk cId="2225864100" sldId="289"/>
            <ac:spMk id="20" creationId="{65CD5859-902A-8FB1-1512-6DFE4C8E3AED}"/>
          </ac:spMkLst>
        </pc:spChg>
        <pc:spChg chg="mod">
          <ac:chgData name="Ned Chambers" userId="2a9e7eb65c4842f1" providerId="LiveId" clId="{8B8960CB-CA07-474D-B8AB-78FEF1816443}" dt="2025-03-21T15:50:52.423" v="1795" actId="404"/>
          <ac:spMkLst>
            <pc:docMk/>
            <pc:sldMk cId="2225864100" sldId="289"/>
            <ac:spMk id="179" creationId="{08329483-A5F3-6D6E-E125-DD8D60A9D875}"/>
          </ac:spMkLst>
        </pc:spChg>
        <pc:spChg chg="del">
          <ac:chgData name="Ned Chambers" userId="2a9e7eb65c4842f1" providerId="LiveId" clId="{8B8960CB-CA07-474D-B8AB-78FEF1816443}" dt="2025-03-21T15:47:09.903" v="1716" actId="478"/>
          <ac:spMkLst>
            <pc:docMk/>
            <pc:sldMk cId="2225864100" sldId="289"/>
            <ac:spMk id="181" creationId="{F4D180F3-4F8E-319E-231B-09D6A35DE414}"/>
          </ac:spMkLst>
        </pc:spChg>
        <pc:picChg chg="add mod">
          <ac:chgData name="Ned Chambers" userId="2a9e7eb65c4842f1" providerId="LiveId" clId="{8B8960CB-CA07-474D-B8AB-78FEF1816443}" dt="2025-03-21T15:53:53.325" v="1838" actId="14100"/>
          <ac:picMkLst>
            <pc:docMk/>
            <pc:sldMk cId="2225864100" sldId="289"/>
            <ac:picMk id="3" creationId="{14AD0375-1993-9875-E089-128C5E0DB2D9}"/>
          </ac:picMkLst>
        </pc:picChg>
        <pc:picChg chg="del">
          <ac:chgData name="Ned Chambers" userId="2a9e7eb65c4842f1" providerId="LiveId" clId="{8B8960CB-CA07-474D-B8AB-78FEF1816443}" dt="2025-03-21T15:47:09.903" v="1716" actId="478"/>
          <ac:picMkLst>
            <pc:docMk/>
            <pc:sldMk cId="2225864100" sldId="289"/>
            <ac:picMk id="6" creationId="{1D2A777D-48DA-9BB3-8F72-0413B6D34916}"/>
          </ac:picMkLst>
        </pc:picChg>
        <pc:picChg chg="add mod">
          <ac:chgData name="Ned Chambers" userId="2a9e7eb65c4842f1" providerId="LiveId" clId="{8B8960CB-CA07-474D-B8AB-78FEF1816443}" dt="2025-03-21T15:56:55.888" v="1876" actId="1076"/>
          <ac:picMkLst>
            <pc:docMk/>
            <pc:sldMk cId="2225864100" sldId="289"/>
            <ac:picMk id="7" creationId="{911A1ECB-4193-76B9-7E46-293C468E1DF1}"/>
          </ac:picMkLst>
        </pc:picChg>
        <pc:picChg chg="add del mod">
          <ac:chgData name="Ned Chambers" userId="2a9e7eb65c4842f1" providerId="LiveId" clId="{8B8960CB-CA07-474D-B8AB-78FEF1816443}" dt="2025-03-21T15:54:05.476" v="1846" actId="478"/>
          <ac:picMkLst>
            <pc:docMk/>
            <pc:sldMk cId="2225864100" sldId="289"/>
            <ac:picMk id="10" creationId="{102D039A-ED04-8C6A-5D0E-D0AA0AA89550}"/>
          </ac:picMkLst>
        </pc:picChg>
        <pc:picChg chg="add mod">
          <ac:chgData name="Ned Chambers" userId="2a9e7eb65c4842f1" providerId="LiveId" clId="{8B8960CB-CA07-474D-B8AB-78FEF1816443}" dt="2025-03-21T16:00:43.994" v="1921" actId="1076"/>
          <ac:picMkLst>
            <pc:docMk/>
            <pc:sldMk cId="2225864100" sldId="289"/>
            <ac:picMk id="12" creationId="{FC6023CF-C913-85EB-EAA2-0524B805C6B8}"/>
          </ac:picMkLst>
        </pc:picChg>
        <pc:picChg chg="del">
          <ac:chgData name="Ned Chambers" userId="2a9e7eb65c4842f1" providerId="LiveId" clId="{8B8960CB-CA07-474D-B8AB-78FEF1816443}" dt="2025-03-21T15:47:09.903" v="1716" actId="478"/>
          <ac:picMkLst>
            <pc:docMk/>
            <pc:sldMk cId="2225864100" sldId="289"/>
            <ac:picMk id="14" creationId="{8431DFD3-3D7B-76C5-CC8E-A08D6543C199}"/>
          </ac:picMkLst>
        </pc:picChg>
      </pc:sldChg>
      <pc:sldChg chg="addSp delSp modSp add mod delAnim">
        <pc:chgData name="Ned Chambers" userId="2a9e7eb65c4842f1" providerId="LiveId" clId="{8B8960CB-CA07-474D-B8AB-78FEF1816443}" dt="2025-03-21T16:08:29.276" v="2470" actId="1076"/>
        <pc:sldMkLst>
          <pc:docMk/>
          <pc:sldMk cId="2139830799" sldId="290"/>
        </pc:sldMkLst>
        <pc:spChg chg="del">
          <ac:chgData name="Ned Chambers" userId="2a9e7eb65c4842f1" providerId="LiveId" clId="{8B8960CB-CA07-474D-B8AB-78FEF1816443}" dt="2025-03-21T16:07:43.781" v="2464" actId="478"/>
          <ac:spMkLst>
            <pc:docMk/>
            <pc:sldMk cId="2139830799" sldId="290"/>
            <ac:spMk id="4" creationId="{DD9DB7A5-6531-04E8-2FBF-7692E7FB5EDC}"/>
          </ac:spMkLst>
        </pc:spChg>
        <pc:spChg chg="del">
          <ac:chgData name="Ned Chambers" userId="2a9e7eb65c4842f1" providerId="LiveId" clId="{8B8960CB-CA07-474D-B8AB-78FEF1816443}" dt="2025-03-21T16:07:43.781" v="2464" actId="478"/>
          <ac:spMkLst>
            <pc:docMk/>
            <pc:sldMk cId="2139830799" sldId="290"/>
            <ac:spMk id="8" creationId="{56F7C921-03E0-784E-7328-E56C8A68CB3A}"/>
          </ac:spMkLst>
        </pc:spChg>
        <pc:spChg chg="del">
          <ac:chgData name="Ned Chambers" userId="2a9e7eb65c4842f1" providerId="LiveId" clId="{8B8960CB-CA07-474D-B8AB-78FEF1816443}" dt="2025-03-21T16:07:43.781" v="2464" actId="478"/>
          <ac:spMkLst>
            <pc:docMk/>
            <pc:sldMk cId="2139830799" sldId="290"/>
            <ac:spMk id="13" creationId="{70B7B400-F3D4-335D-A450-6BCF323F5803}"/>
          </ac:spMkLst>
        </pc:spChg>
        <pc:spChg chg="del">
          <ac:chgData name="Ned Chambers" userId="2a9e7eb65c4842f1" providerId="LiveId" clId="{8B8960CB-CA07-474D-B8AB-78FEF1816443}" dt="2025-03-21T16:07:40.740" v="2462" actId="478"/>
          <ac:spMkLst>
            <pc:docMk/>
            <pc:sldMk cId="2139830799" sldId="290"/>
            <ac:spMk id="17" creationId="{DF73C222-A8A3-1FF2-E4FF-E5C5BBFF727B}"/>
          </ac:spMkLst>
        </pc:spChg>
        <pc:spChg chg="del">
          <ac:chgData name="Ned Chambers" userId="2a9e7eb65c4842f1" providerId="LiveId" clId="{8B8960CB-CA07-474D-B8AB-78FEF1816443}" dt="2025-03-21T16:07:40.740" v="2462" actId="478"/>
          <ac:spMkLst>
            <pc:docMk/>
            <pc:sldMk cId="2139830799" sldId="290"/>
            <ac:spMk id="18" creationId="{87335280-370C-AA7A-8665-2062732D9295}"/>
          </ac:spMkLst>
        </pc:spChg>
        <pc:spChg chg="del">
          <ac:chgData name="Ned Chambers" userId="2a9e7eb65c4842f1" providerId="LiveId" clId="{8B8960CB-CA07-474D-B8AB-78FEF1816443}" dt="2025-03-21T16:07:40.740" v="2462" actId="478"/>
          <ac:spMkLst>
            <pc:docMk/>
            <pc:sldMk cId="2139830799" sldId="290"/>
            <ac:spMk id="19" creationId="{0F3A35E3-C2BF-DAC4-8D2C-4EEE6CDC70F1}"/>
          </ac:spMkLst>
        </pc:spChg>
        <pc:spChg chg="del">
          <ac:chgData name="Ned Chambers" userId="2a9e7eb65c4842f1" providerId="LiveId" clId="{8B8960CB-CA07-474D-B8AB-78FEF1816443}" dt="2025-03-21T16:07:40.740" v="2462" actId="478"/>
          <ac:spMkLst>
            <pc:docMk/>
            <pc:sldMk cId="2139830799" sldId="290"/>
            <ac:spMk id="20" creationId="{7A7C57DC-2E3A-1C50-A652-B8D6F9F4DB10}"/>
          </ac:spMkLst>
        </pc:spChg>
        <pc:spChg chg="mod">
          <ac:chgData name="Ned Chambers" userId="2a9e7eb65c4842f1" providerId="LiveId" clId="{8B8960CB-CA07-474D-B8AB-78FEF1816443}" dt="2025-03-21T16:07:36.219" v="2461" actId="20577"/>
          <ac:spMkLst>
            <pc:docMk/>
            <pc:sldMk cId="2139830799" sldId="290"/>
            <ac:spMk id="179" creationId="{2E710531-5886-48B2-B099-5F1670609447}"/>
          </ac:spMkLst>
        </pc:spChg>
        <pc:picChg chg="del">
          <ac:chgData name="Ned Chambers" userId="2a9e7eb65c4842f1" providerId="LiveId" clId="{8B8960CB-CA07-474D-B8AB-78FEF1816443}" dt="2025-03-21T16:07:40.740" v="2462" actId="478"/>
          <ac:picMkLst>
            <pc:docMk/>
            <pc:sldMk cId="2139830799" sldId="290"/>
            <ac:picMk id="3" creationId="{A10A0525-6B1C-48CA-77D5-B257B7A45970}"/>
          </ac:picMkLst>
        </pc:picChg>
        <pc:picChg chg="add del mod">
          <ac:chgData name="Ned Chambers" userId="2a9e7eb65c4842f1" providerId="LiveId" clId="{8B8960CB-CA07-474D-B8AB-78FEF1816443}" dt="2025-03-21T16:08:06.151" v="2468" actId="478"/>
          <ac:picMkLst>
            <pc:docMk/>
            <pc:sldMk cId="2139830799" sldId="290"/>
            <ac:picMk id="5" creationId="{EC8FF61E-16A2-91C7-5CA2-98F04B41C7C4}"/>
          </ac:picMkLst>
        </pc:picChg>
        <pc:picChg chg="del">
          <ac:chgData name="Ned Chambers" userId="2a9e7eb65c4842f1" providerId="LiveId" clId="{8B8960CB-CA07-474D-B8AB-78FEF1816443}" dt="2025-03-21T16:07:40.740" v="2462" actId="478"/>
          <ac:picMkLst>
            <pc:docMk/>
            <pc:sldMk cId="2139830799" sldId="290"/>
            <ac:picMk id="7" creationId="{EE7959CB-EF69-CFC8-FD2D-06A6A9CEDBC5}"/>
          </ac:picMkLst>
        </pc:picChg>
        <pc:picChg chg="add mod">
          <ac:chgData name="Ned Chambers" userId="2a9e7eb65c4842f1" providerId="LiveId" clId="{8B8960CB-CA07-474D-B8AB-78FEF1816443}" dt="2025-03-21T16:08:29.276" v="2470" actId="1076"/>
          <ac:picMkLst>
            <pc:docMk/>
            <pc:sldMk cId="2139830799" sldId="290"/>
            <ac:picMk id="9" creationId="{770D83A9-5F6E-C934-0807-AD3958BA8B24}"/>
          </ac:picMkLst>
        </pc:picChg>
        <pc:picChg chg="del">
          <ac:chgData name="Ned Chambers" userId="2a9e7eb65c4842f1" providerId="LiveId" clId="{8B8960CB-CA07-474D-B8AB-78FEF1816443}" dt="2025-03-21T16:07:41.668" v="2463" actId="478"/>
          <ac:picMkLst>
            <pc:docMk/>
            <pc:sldMk cId="2139830799" sldId="290"/>
            <ac:picMk id="12" creationId="{868DB2C2-C78E-41C2-3A4A-EE89A2276A9C}"/>
          </ac:picMkLst>
        </pc:picChg>
      </pc:sldChg>
      <pc:sldChg chg="addSp delSp modSp add mod modAnim">
        <pc:chgData name="Ned Chambers" userId="2a9e7eb65c4842f1" providerId="LiveId" clId="{8B8960CB-CA07-474D-B8AB-78FEF1816443}" dt="2025-03-21T16:11:39.302" v="2540" actId="1076"/>
        <pc:sldMkLst>
          <pc:docMk/>
          <pc:sldMk cId="2569597603" sldId="291"/>
        </pc:sldMkLst>
        <pc:spChg chg="add mod">
          <ac:chgData name="Ned Chambers" userId="2a9e7eb65c4842f1" providerId="LiveId" clId="{8B8960CB-CA07-474D-B8AB-78FEF1816443}" dt="2025-03-21T16:11:39.302" v="2540" actId="1076"/>
          <ac:spMkLst>
            <pc:docMk/>
            <pc:sldMk cId="2569597603" sldId="291"/>
            <ac:spMk id="4" creationId="{24604108-81B8-F470-5332-058AD7F6A725}"/>
          </ac:spMkLst>
        </pc:spChg>
        <pc:spChg chg="mod">
          <ac:chgData name="Ned Chambers" userId="2a9e7eb65c4842f1" providerId="LiveId" clId="{8B8960CB-CA07-474D-B8AB-78FEF1816443}" dt="2025-03-21T16:09:09.493" v="2524" actId="20577"/>
          <ac:spMkLst>
            <pc:docMk/>
            <pc:sldMk cId="2569597603" sldId="291"/>
            <ac:spMk id="179" creationId="{87E50C75-E41E-C816-CE96-DABCD4CF721F}"/>
          </ac:spMkLst>
        </pc:spChg>
        <pc:picChg chg="add mod">
          <ac:chgData name="Ned Chambers" userId="2a9e7eb65c4842f1" providerId="LiveId" clId="{8B8960CB-CA07-474D-B8AB-78FEF1816443}" dt="2025-03-21T16:09:44.599" v="2527" actId="1076"/>
          <ac:picMkLst>
            <pc:docMk/>
            <pc:sldMk cId="2569597603" sldId="291"/>
            <ac:picMk id="3" creationId="{27EEEB8E-1EBD-F36B-A516-0A1D17ECB8C3}"/>
          </ac:picMkLst>
        </pc:picChg>
        <pc:picChg chg="del">
          <ac:chgData name="Ned Chambers" userId="2a9e7eb65c4842f1" providerId="LiveId" clId="{8B8960CB-CA07-474D-B8AB-78FEF1816443}" dt="2025-03-21T16:09:02.828" v="2504" actId="478"/>
          <ac:picMkLst>
            <pc:docMk/>
            <pc:sldMk cId="2569597603" sldId="291"/>
            <ac:picMk id="9" creationId="{BDF3003F-4CA8-9F17-5B9E-5ACF5B8E9E95}"/>
          </ac:picMkLst>
        </pc:picChg>
        <pc:cxnChg chg="add mod">
          <ac:chgData name="Ned Chambers" userId="2a9e7eb65c4842f1" providerId="LiveId" clId="{8B8960CB-CA07-474D-B8AB-78FEF1816443}" dt="2025-03-21T16:10:47.830" v="2536" actId="1582"/>
          <ac:cxnSpMkLst>
            <pc:docMk/>
            <pc:sldMk cId="2569597603" sldId="291"/>
            <ac:cxnSpMk id="6" creationId="{C3D21500-9C0A-D6F7-C8A7-3351A5ACA145}"/>
          </ac:cxnSpMkLst>
        </pc:cxnChg>
      </pc:sldChg>
      <pc:sldChg chg="addSp delSp modSp add mod delAnim modAnim">
        <pc:chgData name="Ned Chambers" userId="2a9e7eb65c4842f1" providerId="LiveId" clId="{8B8960CB-CA07-474D-B8AB-78FEF1816443}" dt="2025-03-22T07:44:45.155" v="4712" actId="1076"/>
        <pc:sldMkLst>
          <pc:docMk/>
          <pc:sldMk cId="2858902189" sldId="292"/>
        </pc:sldMkLst>
        <pc:spChg chg="del">
          <ac:chgData name="Ned Chambers" userId="2a9e7eb65c4842f1" providerId="LiveId" clId="{8B8960CB-CA07-474D-B8AB-78FEF1816443}" dt="2025-03-21T16:12:44.193" v="2596" actId="478"/>
          <ac:spMkLst>
            <pc:docMk/>
            <pc:sldMk cId="2858902189" sldId="292"/>
            <ac:spMk id="4" creationId="{DEF4624F-EDA4-35EE-2768-D17A7F2183AB}"/>
          </ac:spMkLst>
        </pc:spChg>
        <pc:spChg chg="add mod">
          <ac:chgData name="Ned Chambers" userId="2a9e7eb65c4842f1" providerId="LiveId" clId="{8B8960CB-CA07-474D-B8AB-78FEF1816443}" dt="2025-03-21T16:14:21.383" v="2619" actId="1076"/>
          <ac:spMkLst>
            <pc:docMk/>
            <pc:sldMk cId="2858902189" sldId="292"/>
            <ac:spMk id="7" creationId="{DB6D4DE7-F6C7-A956-14F5-81B285CB29A3}"/>
          </ac:spMkLst>
        </pc:spChg>
        <pc:spChg chg="add del mod">
          <ac:chgData name="Ned Chambers" userId="2a9e7eb65c4842f1" providerId="LiveId" clId="{8B8960CB-CA07-474D-B8AB-78FEF1816443}" dt="2025-03-21T16:14:27.341" v="2621" actId="478"/>
          <ac:spMkLst>
            <pc:docMk/>
            <pc:sldMk cId="2858902189" sldId="292"/>
            <ac:spMk id="8" creationId="{719B5D44-86C8-9F57-311F-5D3AD1E395A4}"/>
          </ac:spMkLst>
        </pc:spChg>
        <pc:spChg chg="add mod">
          <ac:chgData name="Ned Chambers" userId="2a9e7eb65c4842f1" providerId="LiveId" clId="{8B8960CB-CA07-474D-B8AB-78FEF1816443}" dt="2025-03-22T07:44:45.155" v="4712" actId="1076"/>
          <ac:spMkLst>
            <pc:docMk/>
            <pc:sldMk cId="2858902189" sldId="292"/>
            <ac:spMk id="9" creationId="{BBE7BD53-C6DD-4BB8-53D6-61BC45DFD137}"/>
          </ac:spMkLst>
        </pc:spChg>
        <pc:spChg chg="mod">
          <ac:chgData name="Ned Chambers" userId="2a9e7eb65c4842f1" providerId="LiveId" clId="{8B8960CB-CA07-474D-B8AB-78FEF1816443}" dt="2025-03-21T16:13:17.361" v="2600" actId="404"/>
          <ac:spMkLst>
            <pc:docMk/>
            <pc:sldMk cId="2858902189" sldId="292"/>
            <ac:spMk id="179" creationId="{4B087E34-BE27-807F-D8EC-9FC2B34AA760}"/>
          </ac:spMkLst>
        </pc:spChg>
        <pc:picChg chg="del">
          <ac:chgData name="Ned Chambers" userId="2a9e7eb65c4842f1" providerId="LiveId" clId="{8B8960CB-CA07-474D-B8AB-78FEF1816443}" dt="2025-03-21T16:12:44.193" v="2596" actId="478"/>
          <ac:picMkLst>
            <pc:docMk/>
            <pc:sldMk cId="2858902189" sldId="292"/>
            <ac:picMk id="3" creationId="{A5E7AE91-9521-0421-4C58-08114806E1E7}"/>
          </ac:picMkLst>
        </pc:picChg>
        <pc:picChg chg="add mod">
          <ac:chgData name="Ned Chambers" userId="2a9e7eb65c4842f1" providerId="LiveId" clId="{8B8960CB-CA07-474D-B8AB-78FEF1816443}" dt="2025-03-22T07:37:59.135" v="4711" actId="1076"/>
          <ac:picMkLst>
            <pc:docMk/>
            <pc:sldMk cId="2858902189" sldId="292"/>
            <ac:picMk id="5" creationId="{C3EB1C28-B5BE-C809-12BE-B29D50911B72}"/>
          </ac:picMkLst>
        </pc:picChg>
        <pc:cxnChg chg="del">
          <ac:chgData name="Ned Chambers" userId="2a9e7eb65c4842f1" providerId="LiveId" clId="{8B8960CB-CA07-474D-B8AB-78FEF1816443}" dt="2025-03-21T16:12:44.193" v="2596" actId="478"/>
          <ac:cxnSpMkLst>
            <pc:docMk/>
            <pc:sldMk cId="2858902189" sldId="292"/>
            <ac:cxnSpMk id="6" creationId="{795CC131-A8A6-FAAF-0500-2047DB5CC00A}"/>
          </ac:cxnSpMkLst>
        </pc:cxnChg>
      </pc:sldChg>
      <pc:sldChg chg="addSp delSp modSp add mod delAnim modAnim">
        <pc:chgData name="Ned Chambers" userId="2a9e7eb65c4842f1" providerId="LiveId" clId="{8B8960CB-CA07-474D-B8AB-78FEF1816443}" dt="2025-03-22T05:58:33.560" v="2698"/>
        <pc:sldMkLst>
          <pc:docMk/>
          <pc:sldMk cId="3054394077" sldId="293"/>
        </pc:sldMkLst>
        <pc:spChg chg="add mod">
          <ac:chgData name="Ned Chambers" userId="2a9e7eb65c4842f1" providerId="LiveId" clId="{8B8960CB-CA07-474D-B8AB-78FEF1816443}" dt="2025-03-22T05:58:16.389" v="2696" actId="14100"/>
          <ac:spMkLst>
            <pc:docMk/>
            <pc:sldMk cId="3054394077" sldId="293"/>
            <ac:spMk id="5" creationId="{CB13FFB0-2923-AF8E-F52C-4D62BA029B26}"/>
          </ac:spMkLst>
        </pc:spChg>
        <pc:spChg chg="mod">
          <ac:chgData name="Ned Chambers" userId="2a9e7eb65c4842f1" providerId="LiveId" clId="{8B8960CB-CA07-474D-B8AB-78FEF1816443}" dt="2025-03-22T05:57:41.860" v="2691" actId="404"/>
          <ac:spMkLst>
            <pc:docMk/>
            <pc:sldMk cId="3054394077" sldId="293"/>
            <ac:spMk id="179" creationId="{DDFCC01A-E460-B044-2D79-0CBAC293CF38}"/>
          </ac:spMkLst>
        </pc:spChg>
        <pc:picChg chg="add mod">
          <ac:chgData name="Ned Chambers" userId="2a9e7eb65c4842f1" providerId="LiveId" clId="{8B8960CB-CA07-474D-B8AB-78FEF1816443}" dt="2025-03-22T05:57:23.753" v="2629" actId="1076"/>
          <ac:picMkLst>
            <pc:docMk/>
            <pc:sldMk cId="3054394077" sldId="293"/>
            <ac:picMk id="3" creationId="{0732EA62-063D-D340-0BF4-907715E5E0C1}"/>
          </ac:picMkLst>
        </pc:picChg>
        <pc:picChg chg="del">
          <ac:chgData name="Ned Chambers" userId="2a9e7eb65c4842f1" providerId="LiveId" clId="{8B8960CB-CA07-474D-B8AB-78FEF1816443}" dt="2025-03-22T05:57:19.192" v="2627" actId="478"/>
          <ac:picMkLst>
            <pc:docMk/>
            <pc:sldMk cId="3054394077" sldId="293"/>
            <ac:picMk id="4" creationId="{F9F7D839-10BE-0A79-17B0-DD53B9B09A18}"/>
          </ac:picMkLst>
        </pc:picChg>
        <pc:picChg chg="del">
          <ac:chgData name="Ned Chambers" userId="2a9e7eb65c4842f1" providerId="LiveId" clId="{8B8960CB-CA07-474D-B8AB-78FEF1816443}" dt="2025-03-22T05:57:19.192" v="2627" actId="478"/>
          <ac:picMkLst>
            <pc:docMk/>
            <pc:sldMk cId="3054394077" sldId="293"/>
            <ac:picMk id="7" creationId="{37B71808-3AC5-48F0-0A9E-66CF2F343DC3}"/>
          </ac:picMkLst>
        </pc:picChg>
        <pc:picChg chg="del">
          <ac:chgData name="Ned Chambers" userId="2a9e7eb65c4842f1" providerId="LiveId" clId="{8B8960CB-CA07-474D-B8AB-78FEF1816443}" dt="2025-03-22T05:57:19.192" v="2627" actId="478"/>
          <ac:picMkLst>
            <pc:docMk/>
            <pc:sldMk cId="3054394077" sldId="293"/>
            <ac:picMk id="9" creationId="{6A4592E3-E916-A497-28D5-D4D5BE502F8F}"/>
          </ac:picMkLst>
        </pc:picChg>
        <pc:picChg chg="del">
          <ac:chgData name="Ned Chambers" userId="2a9e7eb65c4842f1" providerId="LiveId" clId="{8B8960CB-CA07-474D-B8AB-78FEF1816443}" dt="2025-03-22T05:57:19.192" v="2627" actId="478"/>
          <ac:picMkLst>
            <pc:docMk/>
            <pc:sldMk cId="3054394077" sldId="293"/>
            <ac:picMk id="11" creationId="{D9A5DC36-46D8-37A0-4A02-B61798C6238D}"/>
          </ac:picMkLst>
        </pc:picChg>
        <pc:picChg chg="del">
          <ac:chgData name="Ned Chambers" userId="2a9e7eb65c4842f1" providerId="LiveId" clId="{8B8960CB-CA07-474D-B8AB-78FEF1816443}" dt="2025-03-22T05:57:19.192" v="2627" actId="478"/>
          <ac:picMkLst>
            <pc:docMk/>
            <pc:sldMk cId="3054394077" sldId="293"/>
            <ac:picMk id="13" creationId="{32FCC291-C6FC-61A0-210F-1F5B6280F2FA}"/>
          </ac:picMkLst>
        </pc:picChg>
      </pc:sldChg>
      <pc:sldChg chg="modSp add mod">
        <pc:chgData name="Ned Chambers" userId="2a9e7eb65c4842f1" providerId="LiveId" clId="{8B8960CB-CA07-474D-B8AB-78FEF1816443}" dt="2025-03-22T06:04:44.734" v="2827" actId="20577"/>
        <pc:sldMkLst>
          <pc:docMk/>
          <pc:sldMk cId="2978921546" sldId="294"/>
        </pc:sldMkLst>
        <pc:spChg chg="mod">
          <ac:chgData name="Ned Chambers" userId="2a9e7eb65c4842f1" providerId="LiveId" clId="{8B8960CB-CA07-474D-B8AB-78FEF1816443}" dt="2025-03-22T06:04:44.734" v="2827" actId="20577"/>
          <ac:spMkLst>
            <pc:docMk/>
            <pc:sldMk cId="2978921546" sldId="294"/>
            <ac:spMk id="62" creationId="{234AAD70-0305-7A50-1264-B36F767529A4}"/>
          </ac:spMkLst>
        </pc:spChg>
      </pc:sldChg>
      <pc:sldChg chg="addSp delSp modSp add mod ord delAnim">
        <pc:chgData name="Ned Chambers" userId="2a9e7eb65c4842f1" providerId="LiveId" clId="{8B8960CB-CA07-474D-B8AB-78FEF1816443}" dt="2025-03-22T06:00:52.712" v="2743" actId="1076"/>
        <pc:sldMkLst>
          <pc:docMk/>
          <pc:sldMk cId="1817037476" sldId="295"/>
        </pc:sldMkLst>
        <pc:spChg chg="del">
          <ac:chgData name="Ned Chambers" userId="2a9e7eb65c4842f1" providerId="LiveId" clId="{8B8960CB-CA07-474D-B8AB-78FEF1816443}" dt="2025-03-22T06:00:27.626" v="2723" actId="478"/>
          <ac:spMkLst>
            <pc:docMk/>
            <pc:sldMk cId="1817037476" sldId="295"/>
            <ac:spMk id="7" creationId="{E7317930-7A5E-1AA2-283B-BE74B2043075}"/>
          </ac:spMkLst>
        </pc:spChg>
        <pc:spChg chg="del">
          <ac:chgData name="Ned Chambers" userId="2a9e7eb65c4842f1" providerId="LiveId" clId="{8B8960CB-CA07-474D-B8AB-78FEF1816443}" dt="2025-03-22T06:00:27.626" v="2723" actId="478"/>
          <ac:spMkLst>
            <pc:docMk/>
            <pc:sldMk cId="1817037476" sldId="295"/>
            <ac:spMk id="9" creationId="{6A6172A6-177F-4A8A-7579-BAE375039BF6}"/>
          </ac:spMkLst>
        </pc:spChg>
        <pc:spChg chg="mod">
          <ac:chgData name="Ned Chambers" userId="2a9e7eb65c4842f1" providerId="LiveId" clId="{8B8960CB-CA07-474D-B8AB-78FEF1816443}" dt="2025-03-22T06:00:35.642" v="2738" actId="403"/>
          <ac:spMkLst>
            <pc:docMk/>
            <pc:sldMk cId="1817037476" sldId="295"/>
            <ac:spMk id="179" creationId="{867B58DC-BF02-B321-9822-35930342AD45}"/>
          </ac:spMkLst>
        </pc:spChg>
        <pc:picChg chg="add mod">
          <ac:chgData name="Ned Chambers" userId="2a9e7eb65c4842f1" providerId="LiveId" clId="{8B8960CB-CA07-474D-B8AB-78FEF1816443}" dt="2025-03-22T06:00:52.712" v="2743" actId="1076"/>
          <ac:picMkLst>
            <pc:docMk/>
            <pc:sldMk cId="1817037476" sldId="295"/>
            <ac:picMk id="3" creationId="{3904B05F-C8FC-A6E8-CFB3-126BE301B6AC}"/>
          </ac:picMkLst>
        </pc:picChg>
        <pc:picChg chg="del">
          <ac:chgData name="Ned Chambers" userId="2a9e7eb65c4842f1" providerId="LiveId" clId="{8B8960CB-CA07-474D-B8AB-78FEF1816443}" dt="2025-03-22T06:00:25.444" v="2722" actId="478"/>
          <ac:picMkLst>
            <pc:docMk/>
            <pc:sldMk cId="1817037476" sldId="295"/>
            <ac:picMk id="5" creationId="{7BFE7B24-F4D2-4371-F163-3CC631F397B1}"/>
          </ac:picMkLst>
        </pc:picChg>
      </pc:sldChg>
      <pc:sldChg chg="addSp delSp modSp add mod">
        <pc:chgData name="Ned Chambers" userId="2a9e7eb65c4842f1" providerId="LiveId" clId="{8B8960CB-CA07-474D-B8AB-78FEF1816443}" dt="2025-03-22T06:02:17.145" v="2784" actId="1076"/>
        <pc:sldMkLst>
          <pc:docMk/>
          <pc:sldMk cId="233879195" sldId="296"/>
        </pc:sldMkLst>
        <pc:spChg chg="mod">
          <ac:chgData name="Ned Chambers" userId="2a9e7eb65c4842f1" providerId="LiveId" clId="{8B8960CB-CA07-474D-B8AB-78FEF1816443}" dt="2025-03-22T06:01:07.958" v="2774" actId="20577"/>
          <ac:spMkLst>
            <pc:docMk/>
            <pc:sldMk cId="233879195" sldId="296"/>
            <ac:spMk id="179" creationId="{715B72BC-2EF1-CA3B-1F52-D59991FD635B}"/>
          </ac:spMkLst>
        </pc:spChg>
        <pc:picChg chg="del">
          <ac:chgData name="Ned Chambers" userId="2a9e7eb65c4842f1" providerId="LiveId" clId="{8B8960CB-CA07-474D-B8AB-78FEF1816443}" dt="2025-03-22T06:01:05.558" v="2765" actId="478"/>
          <ac:picMkLst>
            <pc:docMk/>
            <pc:sldMk cId="233879195" sldId="296"/>
            <ac:picMk id="3" creationId="{6AD1F3A4-E072-5DBD-D585-8BAB14DAF9AE}"/>
          </ac:picMkLst>
        </pc:picChg>
        <pc:picChg chg="add mod">
          <ac:chgData name="Ned Chambers" userId="2a9e7eb65c4842f1" providerId="LiveId" clId="{8B8960CB-CA07-474D-B8AB-78FEF1816443}" dt="2025-03-22T06:01:45.277" v="2779" actId="1076"/>
          <ac:picMkLst>
            <pc:docMk/>
            <pc:sldMk cId="233879195" sldId="296"/>
            <ac:picMk id="4" creationId="{1B48F3F6-074B-6D61-5B9C-6AB4636AD3F8}"/>
          </ac:picMkLst>
        </pc:picChg>
        <pc:picChg chg="add mod">
          <ac:chgData name="Ned Chambers" userId="2a9e7eb65c4842f1" providerId="LiveId" clId="{8B8960CB-CA07-474D-B8AB-78FEF1816443}" dt="2025-03-22T06:02:17.145" v="2784" actId="1076"/>
          <ac:picMkLst>
            <pc:docMk/>
            <pc:sldMk cId="233879195" sldId="296"/>
            <ac:picMk id="6" creationId="{DFD73C32-B714-B38F-01C1-54B32632E0A0}"/>
          </ac:picMkLst>
        </pc:picChg>
      </pc:sldChg>
      <pc:sldChg chg="addSp delSp modSp add mod">
        <pc:chgData name="Ned Chambers" userId="2a9e7eb65c4842f1" providerId="LiveId" clId="{8B8960CB-CA07-474D-B8AB-78FEF1816443}" dt="2025-03-22T06:03:57.016" v="2825" actId="1076"/>
        <pc:sldMkLst>
          <pc:docMk/>
          <pc:sldMk cId="3574204637" sldId="297"/>
        </pc:sldMkLst>
        <pc:spChg chg="mod">
          <ac:chgData name="Ned Chambers" userId="2a9e7eb65c4842f1" providerId="LiveId" clId="{8B8960CB-CA07-474D-B8AB-78FEF1816443}" dt="2025-03-22T06:02:35.653" v="2795" actId="20577"/>
          <ac:spMkLst>
            <pc:docMk/>
            <pc:sldMk cId="3574204637" sldId="297"/>
            <ac:spMk id="179" creationId="{89254EBF-0673-8E57-D469-19C52A108E4A}"/>
          </ac:spMkLst>
        </pc:spChg>
        <pc:picChg chg="add mod">
          <ac:chgData name="Ned Chambers" userId="2a9e7eb65c4842f1" providerId="LiveId" clId="{8B8960CB-CA07-474D-B8AB-78FEF1816443}" dt="2025-03-22T06:03:57.016" v="2825" actId="1076"/>
          <ac:picMkLst>
            <pc:docMk/>
            <pc:sldMk cId="3574204637" sldId="297"/>
            <ac:picMk id="3" creationId="{409D0202-1D4E-BCF7-5143-E5902339532D}"/>
          </ac:picMkLst>
        </pc:picChg>
        <pc:picChg chg="del">
          <ac:chgData name="Ned Chambers" userId="2a9e7eb65c4842f1" providerId="LiveId" clId="{8B8960CB-CA07-474D-B8AB-78FEF1816443}" dt="2025-03-22T06:02:31.701" v="2786" actId="478"/>
          <ac:picMkLst>
            <pc:docMk/>
            <pc:sldMk cId="3574204637" sldId="297"/>
            <ac:picMk id="4" creationId="{5F683D20-839E-4FA2-29A0-BF7912DE636E}"/>
          </ac:picMkLst>
        </pc:picChg>
        <pc:picChg chg="del">
          <ac:chgData name="Ned Chambers" userId="2a9e7eb65c4842f1" providerId="LiveId" clId="{8B8960CB-CA07-474D-B8AB-78FEF1816443}" dt="2025-03-22T06:02:31.701" v="2786" actId="478"/>
          <ac:picMkLst>
            <pc:docMk/>
            <pc:sldMk cId="3574204637" sldId="297"/>
            <ac:picMk id="6" creationId="{76CB8DDB-10F5-C4FC-ADE9-58F70241D6FE}"/>
          </ac:picMkLst>
        </pc:picChg>
      </pc:sldChg>
      <pc:sldChg chg="addSp delSp modSp add mod">
        <pc:chgData name="Ned Chambers" userId="2a9e7eb65c4842f1" providerId="LiveId" clId="{8B8960CB-CA07-474D-B8AB-78FEF1816443}" dt="2025-03-22T06:03:50.780" v="2823" actId="1076"/>
        <pc:sldMkLst>
          <pc:docMk/>
          <pc:sldMk cId="2428459897" sldId="298"/>
        </pc:sldMkLst>
        <pc:spChg chg="mod">
          <ac:chgData name="Ned Chambers" userId="2a9e7eb65c4842f1" providerId="LiveId" clId="{8B8960CB-CA07-474D-B8AB-78FEF1816443}" dt="2025-03-22T06:03:18.298" v="2817" actId="20577"/>
          <ac:spMkLst>
            <pc:docMk/>
            <pc:sldMk cId="2428459897" sldId="298"/>
            <ac:spMk id="179" creationId="{68D43042-DC17-1B17-F7C3-16E38A716DE5}"/>
          </ac:spMkLst>
        </pc:spChg>
        <pc:picChg chg="del">
          <ac:chgData name="Ned Chambers" userId="2a9e7eb65c4842f1" providerId="LiveId" clId="{8B8960CB-CA07-474D-B8AB-78FEF1816443}" dt="2025-03-22T06:03:19.925" v="2818" actId="478"/>
          <ac:picMkLst>
            <pc:docMk/>
            <pc:sldMk cId="2428459897" sldId="298"/>
            <ac:picMk id="3" creationId="{34C516C5-5FAA-FECF-6D4F-7DC676AC8835}"/>
          </ac:picMkLst>
        </pc:picChg>
        <pc:picChg chg="add mod">
          <ac:chgData name="Ned Chambers" userId="2a9e7eb65c4842f1" providerId="LiveId" clId="{8B8960CB-CA07-474D-B8AB-78FEF1816443}" dt="2025-03-22T06:03:50.780" v="2823" actId="1076"/>
          <ac:picMkLst>
            <pc:docMk/>
            <pc:sldMk cId="2428459897" sldId="298"/>
            <ac:picMk id="4" creationId="{CE0838AA-FD51-6391-F5B1-AF88F1E4A51C}"/>
          </ac:picMkLst>
        </pc:picChg>
      </pc:sldChg>
      <pc:sldChg chg="add del">
        <pc:chgData name="Ned Chambers" userId="2a9e7eb65c4842f1" providerId="LiveId" clId="{8B8960CB-CA07-474D-B8AB-78FEF1816443}" dt="2025-03-22T07:30:34.075" v="4692" actId="47"/>
        <pc:sldMkLst>
          <pc:docMk/>
          <pc:sldMk cId="3276325788" sldId="299"/>
        </pc:sldMkLst>
      </pc:sldChg>
      <pc:sldChg chg="modSp add mod ord modAnim">
        <pc:chgData name="Ned Chambers" userId="2a9e7eb65c4842f1" providerId="LiveId" clId="{8B8960CB-CA07-474D-B8AB-78FEF1816443}" dt="2025-03-22T07:30:26.414" v="4691"/>
        <pc:sldMkLst>
          <pc:docMk/>
          <pc:sldMk cId="397653859" sldId="300"/>
        </pc:sldMkLst>
        <pc:spChg chg="mod">
          <ac:chgData name="Ned Chambers" userId="2a9e7eb65c4842f1" providerId="LiveId" clId="{8B8960CB-CA07-474D-B8AB-78FEF1816443}" dt="2025-03-22T07:23:17.651" v="3966" actId="20577"/>
          <ac:spMkLst>
            <pc:docMk/>
            <pc:sldMk cId="397653859" sldId="300"/>
            <ac:spMk id="179" creationId="{425DD639-85A0-EEC1-5F16-E572F004E60E}"/>
          </ac:spMkLst>
        </pc:spChg>
        <pc:spChg chg="mod">
          <ac:chgData name="Ned Chambers" userId="2a9e7eb65c4842f1" providerId="LiveId" clId="{8B8960CB-CA07-474D-B8AB-78FEF1816443}" dt="2025-03-22T07:30:10.535" v="4688" actId="20577"/>
          <ac:spMkLst>
            <pc:docMk/>
            <pc:sldMk cId="397653859" sldId="300"/>
            <ac:spMk id="180" creationId="{80114B95-E1C3-0EA3-AD99-42742B96759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311.nyc.gov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311.nyc.gov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311.nyc.gov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1fa352f9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1fa352f9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D760815-93D3-4715-26A2-E848D418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BE88D41A-F539-F1E8-DBF2-8C2C4377E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87220AE5-1FB7-EF14-D5C1-D7578F6D6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680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171E2026-73C9-D141-8EAC-6F9D5256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B71BB2D9-2805-68E7-45DC-AD9BAC7E4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0A713289-C8F1-6F10-14A0-FC072D155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631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67757A25-2C8A-96E4-4806-9E364C96E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0B9C5674-2289-670A-B90E-5B0F57238D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46C78282-B455-CB6C-1756-7991ABFA1F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1385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94BB53E4-AF68-AAA5-C27A-EC107A431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6F594BC1-E2BE-B7B0-8980-7914F7147F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F0F3BE7C-8110-CF9A-20D0-CC0C63602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Image source: Wikimedia commons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001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5D73D6A5-90BB-37F6-7EC0-7AA0DB12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74278F87-65DB-579B-12CF-35CFD49D6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A1FBE762-909C-5B19-61A3-050F65C3C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92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5E737427-9FAF-8D15-3F49-DAA8360F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4A7F68BC-90F3-FF9C-FE5F-466AF1CA6F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3BC89D35-60EF-19BD-9035-BA706DD150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096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E00041EE-C9AA-181C-D28F-F05A0BA68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DD1A83D6-AE0D-56F4-782B-BA0456568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A88C3AEE-0CA0-7104-27EF-3E0948DB6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923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17D86E00-382A-76EF-C911-F6C1E8E26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70123502-48D8-D5A3-6E59-92F3F4A10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2D4528FB-814B-F8E5-09A8-9F755672DC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315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1fa352f98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1fa352f98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7b87ff0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7b87ff0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Image source: </a:t>
            </a:r>
            <a:r>
              <a:rPr lang="fr" u="sng">
                <a:solidFill>
                  <a:schemeClr val="hlink"/>
                </a:solidFill>
                <a:hlinkClick r:id="rId3"/>
              </a:rPr>
              <a:t>Home  · NYC311</a:t>
            </a:r>
            <a:r>
              <a:rPr lang="fr"/>
              <a:t> (screenshot)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Exemples des choses que 311 vous permet de faire 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réparer un nid-de-poule dans votre quartier,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faire remettre le chauffage dans votre appartement,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obtenir un remboursement pour une amende de stationnement payée en trop,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 ou bien encore!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DAVID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31BBED26-FF14-EB79-CA29-9A6C6017A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7b87ff0cd_0_0:notes">
            <a:extLst>
              <a:ext uri="{FF2B5EF4-FFF2-40B4-BE49-F238E27FC236}">
                <a16:creationId xmlns:a16="http://schemas.microsoft.com/office/drawing/2014/main" id="{6B3DC1D7-A82E-FE33-D15E-FA50C067D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7b87ff0cd_0_0:notes">
            <a:extLst>
              <a:ext uri="{FF2B5EF4-FFF2-40B4-BE49-F238E27FC236}">
                <a16:creationId xmlns:a16="http://schemas.microsoft.com/office/drawing/2014/main" id="{5C410B19-800B-6318-F809-F477BA8C25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Image source: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Home  · NYC311</a:t>
            </a:r>
            <a:r>
              <a:rPr lang="fr" dirty="0"/>
              <a:t> (screenshot)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Exemples des choses que 311 vous permet de faire 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dirty="0"/>
              <a:t>faire réparer un nid-de-poule dans votre quartier,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dirty="0"/>
              <a:t>faire remettre le chauffage dans votre appartement,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dirty="0"/>
              <a:t>obtenir un remboursement pour une amende de stationnement payée en trop,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… ou bien encore!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DAVID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226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3AF5EAB3-976E-29F9-14F4-2A08A93A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172DAA33-2492-2ED9-6AAF-771384BCEE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ED5776F9-A1AE-22CD-E5AD-144E47F48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636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AF90F96-865D-CB3C-203B-8E2B9FE8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7b87ff0cd_0_0:notes">
            <a:extLst>
              <a:ext uri="{FF2B5EF4-FFF2-40B4-BE49-F238E27FC236}">
                <a16:creationId xmlns:a16="http://schemas.microsoft.com/office/drawing/2014/main" id="{3C9B7B67-8B7E-09BB-4098-46FC6955F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7b87ff0cd_0_0:notes">
            <a:extLst>
              <a:ext uri="{FF2B5EF4-FFF2-40B4-BE49-F238E27FC236}">
                <a16:creationId xmlns:a16="http://schemas.microsoft.com/office/drawing/2014/main" id="{4AC77140-1891-7882-7BE0-B045D4FAE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Image source: </a:t>
            </a:r>
            <a:r>
              <a:rPr lang="fr" u="sng" dirty="0">
                <a:solidFill>
                  <a:schemeClr val="hlink"/>
                </a:solidFill>
                <a:hlinkClick r:id="rId3"/>
              </a:rPr>
              <a:t>Home  · NYC311</a:t>
            </a:r>
            <a:r>
              <a:rPr lang="fr" dirty="0"/>
              <a:t> (screenshot)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Exemples des choses que 311 vous permet de faire 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dirty="0"/>
              <a:t>faire réparer un nid-de-poule dans votre quartier,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dirty="0"/>
              <a:t>faire remettre le chauffage dans votre appartement,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 dirty="0"/>
              <a:t>obtenir un remboursement pour une amende de stationnement payée en trop,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… ou bien encore!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DAVID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7000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EA68CCE0-8AC2-ECD0-2D82-74804FDB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27C9D59C-2DE9-659B-E14F-DAEFCA16C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7555FF9A-320A-4C03-1CD3-D8AFC33B8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51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22A5BEA-CB15-52C2-91A4-72410F44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>
            <a:extLst>
              <a:ext uri="{FF2B5EF4-FFF2-40B4-BE49-F238E27FC236}">
                <a16:creationId xmlns:a16="http://schemas.microsoft.com/office/drawing/2014/main" id="{E323A951-1A89-AA10-0AD2-0AD11FF8BB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>
            <a:extLst>
              <a:ext uri="{FF2B5EF4-FFF2-40B4-BE49-F238E27FC236}">
                <a16:creationId xmlns:a16="http://schemas.microsoft.com/office/drawing/2014/main" id="{CD2503DF-7A8E-E9C3-C768-F2DD83300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24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>
          <a:extLst>
            <a:ext uri="{FF2B5EF4-FFF2-40B4-BE49-F238E27FC236}">
              <a16:creationId xmlns:a16="http://schemas.microsoft.com/office/drawing/2014/main" id="{DF2D6F24-7280-A30B-B7B8-C099E5E4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7b87ff0cd_0_52:notes">
            <a:extLst>
              <a:ext uri="{FF2B5EF4-FFF2-40B4-BE49-F238E27FC236}">
                <a16:creationId xmlns:a16="http://schemas.microsoft.com/office/drawing/2014/main" id="{71206A00-6664-7720-175E-DF095F7609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7b87ff0cd_0_52:notes">
            <a:extLst>
              <a:ext uri="{FF2B5EF4-FFF2-40B4-BE49-F238E27FC236}">
                <a16:creationId xmlns:a16="http://schemas.microsoft.com/office/drawing/2014/main" id="{5D22CD82-293E-D6DA-ADED-D68D10BE3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IRYNA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06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25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539700" y="1470825"/>
            <a:ext cx="6212414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en-GB" sz="3600" b="1" dirty="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Uncovering hidden bias in dating apps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852"/>
              <a:buNone/>
            </a:pPr>
            <a:r>
              <a:rPr lang="en-GB" sz="2400" b="1" dirty="0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An Exploratory Data Analysis (EDA) project inspired by Tinder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2543625" y="97912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RNCP35288 CDSD B</a:t>
            </a:r>
            <a:r>
              <a:rPr lang="fr-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</a:t>
            </a:r>
            <a:r>
              <a:rPr lang="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oc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" sz="1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Analyse exploratoire, descriptive et inférentielle des données</a:t>
            </a:r>
            <a:endParaRPr sz="16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883874" y="3471375"/>
            <a:ext cx="3215400" cy="10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Ned CHAMBERS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25/02/2025</a:t>
            </a:r>
            <a:endParaRPr sz="17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b="16036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t="71455"/>
          <a:stretch/>
        </p:blipFill>
        <p:spPr>
          <a:xfrm>
            <a:off x="586066" y="1199196"/>
            <a:ext cx="825851" cy="2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113700" y="4694575"/>
            <a:ext cx="46590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Group #dafs-ft-09, groupe en distanciel</a:t>
            </a:r>
            <a:r>
              <a:rPr lang="fr" sz="10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881A01AC-4453-9B96-B6AD-6ABABD3F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996BC1B-F046-89E8-1700-BCA41FEB1F4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92826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4. Insights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2FB194AC-B207-0905-F978-62AEC3AE8A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55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942AB283-7BD2-E423-827A-E96CB11B4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2F05D76C-3C4B-D3B0-17CA-4BE0D538AD55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6DC0E807-8CC0-2266-FD35-89C2F5B7CD33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A3C39AE6-125A-CD9D-28B0-AFA187764C23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B37DD82F-19F2-E0CD-1312-71C099AC7A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AC408F5B-E636-4438-19D9-9E030CB145B7}"/>
              </a:ext>
            </a:extLst>
          </p:cNvPr>
          <p:cNvSpPr txBox="1"/>
          <p:nvPr/>
        </p:nvSpPr>
        <p:spPr>
          <a:xfrm>
            <a:off x="1268088" y="302132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Hidden biases shape dating outcomes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69EC60DF-FFD9-842E-41C2-B22CB4C198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427D9-EBBD-5248-65FC-477341194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272" y="1378659"/>
            <a:ext cx="4724053" cy="35133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2CBCD5-259C-2603-6033-38254E40F33C}"/>
              </a:ext>
            </a:extLst>
          </p:cNvPr>
          <p:cNvSpPr/>
          <p:nvPr/>
        </p:nvSpPr>
        <p:spPr>
          <a:xfrm>
            <a:off x="1268089" y="4310743"/>
            <a:ext cx="3600338" cy="32013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F1178F-752B-2926-F602-E289C703A008}"/>
              </a:ext>
            </a:extLst>
          </p:cNvPr>
          <p:cNvSpPr/>
          <p:nvPr/>
        </p:nvSpPr>
        <p:spPr>
          <a:xfrm>
            <a:off x="1268088" y="2651786"/>
            <a:ext cx="4097732" cy="543590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6BCE34-8DC1-7CD7-3CF7-804073192751}"/>
              </a:ext>
            </a:extLst>
          </p:cNvPr>
          <p:cNvSpPr txBox="1"/>
          <p:nvPr/>
        </p:nvSpPr>
        <p:spPr>
          <a:xfrm>
            <a:off x="6366013" y="1634987"/>
            <a:ext cx="2151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Significant disparities in match rates exist</a:t>
            </a:r>
          </a:p>
          <a:p>
            <a:endParaRPr lang="en-GB" dirty="0"/>
          </a:p>
          <a:p>
            <a:r>
              <a:rPr lang="en-GB" dirty="0"/>
              <a:t>(Kruskal-Wallis:</a:t>
            </a:r>
          </a:p>
          <a:p>
            <a:r>
              <a:rPr lang="en-GB" dirty="0"/>
              <a:t>p</a:t>
            </a:r>
            <a:r>
              <a:rPr lang="fr-FR" dirty="0"/>
              <a:t>&lt;0.0001)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47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BD034A98-9E01-4FCD-C316-C1F512BD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1B21F66B-778D-76A5-D534-6C02904D0544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ABC7BB05-B494-3ECF-7FA5-DD32D255375A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6B8A6A53-1D9C-2E9C-EA04-5AB7DE4AEC2E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F1AABD75-2549-BA99-8702-8E284C55B2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074F92E5-7BBE-AAF3-3CDE-05C7D19F3CF3}"/>
              </a:ext>
            </a:extLst>
          </p:cNvPr>
          <p:cNvSpPr txBox="1"/>
          <p:nvPr/>
        </p:nvSpPr>
        <p:spPr>
          <a:xfrm>
            <a:off x="1370272" y="159843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Personality and compatibility drive meaningful connections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4C2253D0-5421-C562-87FA-962B7E117A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74A8A-5E0A-AEFC-2FA3-C7DFE244F3A6}"/>
              </a:ext>
            </a:extLst>
          </p:cNvPr>
          <p:cNvSpPr txBox="1"/>
          <p:nvPr/>
        </p:nvSpPr>
        <p:spPr>
          <a:xfrm>
            <a:off x="6366013" y="1634987"/>
            <a:ext cx="21518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Being perceived as </a:t>
            </a:r>
            <a:r>
              <a:rPr lang="en-US" sz="1800" b="1" dirty="0"/>
              <a:t>fun</a:t>
            </a:r>
            <a:r>
              <a:rPr lang="en-US" sz="1800" dirty="0"/>
              <a:t>, </a:t>
            </a:r>
            <a:r>
              <a:rPr lang="en-US" sz="1800" b="1" dirty="0"/>
              <a:t>attractive</a:t>
            </a:r>
            <a:r>
              <a:rPr lang="en-US" sz="1800" dirty="0"/>
              <a:t>, and </a:t>
            </a:r>
            <a:r>
              <a:rPr lang="en-US" sz="1800" b="1" dirty="0"/>
              <a:t>sharing interests </a:t>
            </a:r>
            <a:r>
              <a:rPr lang="en-US" sz="1800" dirty="0"/>
              <a:t>strongly predicts match success.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9EC14-0E96-1F6A-5A0C-3F2EA5672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42" y="1286006"/>
            <a:ext cx="5828383" cy="35816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08F650-1760-72D4-D4DC-A603B9EFFB2F}"/>
              </a:ext>
            </a:extLst>
          </p:cNvPr>
          <p:cNvSpPr/>
          <p:nvPr/>
        </p:nvSpPr>
        <p:spPr>
          <a:xfrm>
            <a:off x="760229" y="1490483"/>
            <a:ext cx="5188689" cy="306419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55CAFD-8023-2F3C-77FB-6C1310FA445D}"/>
              </a:ext>
            </a:extLst>
          </p:cNvPr>
          <p:cNvSpPr/>
          <p:nvPr/>
        </p:nvSpPr>
        <p:spPr>
          <a:xfrm>
            <a:off x="760229" y="1929808"/>
            <a:ext cx="4853764" cy="172101"/>
          </a:xfrm>
          <a:prstGeom prst="rect">
            <a:avLst/>
          </a:prstGeom>
          <a:solidFill>
            <a:srgbClr val="00B050">
              <a:alpha val="43000"/>
            </a:srgb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2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B595C844-0D46-D5B9-695E-CA6F1EC85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5449E2D7-77B4-3CAA-A266-54F5621C8507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5322905D-8966-9F60-DA67-B41F669F3B81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6104657B-EF77-7C40-CAE2-E6720D54570C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F282D0E5-E553-A599-A9AB-B023B5B0D34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DDFCC01A-E460-B044-2D79-0CBAC293CF38}"/>
              </a:ext>
            </a:extLst>
          </p:cNvPr>
          <p:cNvSpPr txBox="1"/>
          <p:nvPr/>
        </p:nvSpPr>
        <p:spPr>
          <a:xfrm>
            <a:off x="1343969" y="129030"/>
            <a:ext cx="667298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Successful matches positively reinforce confidence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D32DF786-891F-705E-75F9-EE389CE7F0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E02DC-B274-C67E-5DA7-0649D3184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3" y="1380905"/>
            <a:ext cx="6355824" cy="35939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13FFB0-2923-AF8E-F52C-4D62BA029B26}"/>
              </a:ext>
            </a:extLst>
          </p:cNvPr>
          <p:cNvSpPr/>
          <p:nvPr/>
        </p:nvSpPr>
        <p:spPr>
          <a:xfrm>
            <a:off x="864855" y="2140533"/>
            <a:ext cx="5898382" cy="73855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1"/>
              </a:solidFill>
              <a:highlight>
                <a:srgbClr val="00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22071-5C0B-C1E5-8D07-3502474E9338}"/>
              </a:ext>
            </a:extLst>
          </p:cNvPr>
          <p:cNvSpPr txBox="1"/>
          <p:nvPr/>
        </p:nvSpPr>
        <p:spPr>
          <a:xfrm>
            <a:off x="6902831" y="2183099"/>
            <a:ext cx="460921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Kruskal-Wallis:</a:t>
            </a:r>
          </a:p>
          <a:p>
            <a:r>
              <a:rPr lang="en-GB" b="1" dirty="0"/>
              <a:t>p</a:t>
            </a:r>
            <a:r>
              <a:rPr lang="fr-FR" b="1" dirty="0"/>
              <a:t>&lt;0.0000</a:t>
            </a:r>
          </a:p>
          <a:p>
            <a:endParaRPr lang="fr-FR" dirty="0"/>
          </a:p>
          <a:p>
            <a:r>
              <a:rPr lang="fr-FR" b="1" dirty="0"/>
              <a:t>Test </a:t>
            </a:r>
            <a:r>
              <a:rPr lang="fr-FR" b="1" dirty="0" err="1"/>
              <a:t>statistic</a:t>
            </a:r>
            <a:r>
              <a:rPr lang="en-GB" b="1" dirty="0"/>
              <a:t>:</a:t>
            </a:r>
          </a:p>
          <a:p>
            <a:r>
              <a:rPr lang="fr-FR" dirty="0" err="1"/>
              <a:t>Women</a:t>
            </a:r>
            <a:r>
              <a:rPr lang="fr-FR" dirty="0"/>
              <a:t>: 80.77</a:t>
            </a:r>
          </a:p>
          <a:p>
            <a:r>
              <a:rPr lang="fr-FR" dirty="0"/>
              <a:t>Men: 25.55</a:t>
            </a:r>
          </a:p>
        </p:txBody>
      </p:sp>
    </p:spTree>
    <p:extLst>
      <p:ext uri="{BB962C8B-B14F-4D97-AF65-F5344CB8AC3E}">
        <p14:creationId xmlns:p14="http://schemas.microsoft.com/office/powerpoint/2010/main" val="305439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BDA09283-671F-E52E-E251-23718C83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85E3F6C-38BF-37BB-0185-92217DCE082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92826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5. Recommendations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D7888EA5-F6F0-AD47-F80E-3C8AF0376F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17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678BFB81-D74E-682D-494F-5F105F53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1B98A5BE-74F9-D37F-3329-4CEA21FEF389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7EE4C336-4F8A-A90C-9A0F-9EE9A99BA7F2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2A1E3E4D-0D04-C993-E937-3FBFCAFBFA70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ABFE1AFC-0452-A209-8ED8-75A4EF4E4A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B7894CC7-6DDE-0C47-0BE8-3C9887CD9506}"/>
              </a:ext>
            </a:extLst>
          </p:cNvPr>
          <p:cNvSpPr txBox="1"/>
          <p:nvPr/>
        </p:nvSpPr>
        <p:spPr>
          <a:xfrm>
            <a:off x="1059560" y="250625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Recommendations for Tinder</a:t>
            </a:r>
            <a:endParaRPr sz="36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2BBC90EA-3669-0B7B-AEC8-0EA55464CA2E}"/>
              </a:ext>
            </a:extLst>
          </p:cNvPr>
          <p:cNvSpPr txBox="1"/>
          <p:nvPr/>
        </p:nvSpPr>
        <p:spPr>
          <a:xfrm>
            <a:off x="407424" y="1412150"/>
            <a:ext cx="8130343" cy="2185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Reduce bias:</a:t>
            </a:r>
            <a:r>
              <a:rPr lang="en-GB" sz="1600" dirty="0">
                <a:solidFill>
                  <a:schemeClr val="dk2"/>
                </a:solidFill>
              </a:rPr>
              <a:t> Minimise sensitive demographic data collection.</a:t>
            </a:r>
          </a:p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Focus on compatibility: </a:t>
            </a:r>
            <a:r>
              <a:rPr lang="en-GB" sz="1600" dirty="0">
                <a:solidFill>
                  <a:schemeClr val="dk2"/>
                </a:solidFill>
              </a:rPr>
              <a:t>Encourage personality-based matching (UX nudges).</a:t>
            </a:r>
          </a:p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Anti-discrimination policy: </a:t>
            </a:r>
            <a:r>
              <a:rPr lang="en-GB" sz="1600" dirty="0">
                <a:solidFill>
                  <a:schemeClr val="dk2"/>
                </a:solidFill>
              </a:rPr>
              <a:t>Enforce strict guidelines for user profiles.</a:t>
            </a: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Transparency:</a:t>
            </a:r>
            <a:r>
              <a:rPr lang="en-GB" sz="1600" dirty="0">
                <a:solidFill>
                  <a:schemeClr val="dk2"/>
                </a:solidFill>
              </a:rPr>
              <a:t> Increase explainability &amp; user control over matching algorithms.</a:t>
            </a: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Continuous monitoring</a:t>
            </a:r>
            <a:r>
              <a:rPr lang="en-GB" sz="1600" dirty="0">
                <a:solidFill>
                  <a:schemeClr val="dk2"/>
                </a:solidFill>
              </a:rPr>
              <a:t>: Regularly audit and address hidden biases.</a:t>
            </a:r>
            <a:endParaRPr sz="1600" b="1" dirty="0">
              <a:solidFill>
                <a:schemeClr val="dk2"/>
              </a:solidFill>
            </a:endParaRP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5E1299C9-C4BD-5ACE-8831-31B52BF92D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36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D3105B2A-3772-898B-88F6-7EF59ECB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6C396DC3-14C3-311E-7F31-DBDA6E3BF33B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5E9125BC-BF89-CD2B-D1F6-2CEFAA94DA7F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23B9846B-9475-F691-AEA2-406AAEE6EEC1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BECD197C-EE15-A4F6-1F6A-105FE32C08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425DD639-85A0-EEC1-5F16-E572F004E60E}"/>
              </a:ext>
            </a:extLst>
          </p:cNvPr>
          <p:cNvSpPr txBox="1"/>
          <p:nvPr/>
        </p:nvSpPr>
        <p:spPr>
          <a:xfrm>
            <a:off x="1183358" y="176437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Next steps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80114B95-E1C3-0EA3-AD99-42742B96759E}"/>
              </a:ext>
            </a:extLst>
          </p:cNvPr>
          <p:cNvSpPr txBox="1"/>
          <p:nvPr/>
        </p:nvSpPr>
        <p:spPr>
          <a:xfrm>
            <a:off x="407425" y="1412150"/>
            <a:ext cx="7992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</a:rPr>
              <a:t>Extend analysis with qualitative user feedback.</a:t>
            </a:r>
          </a:p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</a:rPr>
              <a:t>Collect representative data beyond academic settings (LGBTQIA+, diverse backgrounds).</a:t>
            </a:r>
          </a:p>
          <a:p>
            <a:pPr marL="7429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</a:rPr>
              <a:t>Test UX interventions for improving user satisfaction and reducing biases.</a:t>
            </a:r>
          </a:p>
          <a:p>
            <a:pPr marL="742950" lvl="0" indent="-285750" algn="l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dk2"/>
                </a:solidFill>
              </a:rPr>
              <a:t>Track long-term relationship outcomes beyond initial matches.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B7B9843E-874F-6930-4496-0C56BC2841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5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0C61C0A8-0D8F-0E8A-599C-CF68904B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9D87E646-26D1-86AD-2761-8C812A683EF5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CA11954D-C8F4-4F1B-AC27-62300C11B009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BA626895-D87B-806D-FA86-94018414D32B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0A997A28-C298-0B2D-1E4B-9F7DB9E70C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0AC8F71B-53A5-A412-6DEA-039705469109}"/>
              </a:ext>
            </a:extLst>
          </p:cNvPr>
          <p:cNvSpPr txBox="1"/>
          <p:nvPr/>
        </p:nvSpPr>
        <p:spPr>
          <a:xfrm>
            <a:off x="1183358" y="176437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065A77E8-4180-0C77-A58C-92B1C235C409}"/>
              </a:ext>
            </a:extLst>
          </p:cNvPr>
          <p:cNvSpPr txBox="1"/>
          <p:nvPr/>
        </p:nvSpPr>
        <p:spPr>
          <a:xfrm>
            <a:off x="407425" y="1412150"/>
            <a:ext cx="7992600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algn="l" rtl="0"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dk2"/>
                </a:solidFill>
              </a:rPr>
              <a:t>Dating apps hold up a mirror to societal biases.</a:t>
            </a:r>
          </a:p>
          <a:p>
            <a:pPr marL="457200" lvl="0" algn="l" rtl="0">
              <a:spcBef>
                <a:spcPts val="600"/>
              </a:spcBef>
              <a:spcAft>
                <a:spcPts val="600"/>
              </a:spcAft>
            </a:pPr>
            <a:r>
              <a:rPr lang="en-GB" sz="2000" dirty="0">
                <a:solidFill>
                  <a:schemeClr val="dk2"/>
                </a:solidFill>
              </a:rPr>
              <a:t>Proactive, data-informed strategies can create a fairer, more engaging and more satisfying user experience – driving stronger long-term retention and sustained brand success.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676D1395-1E31-2DFA-F0DB-10FC19EDF2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940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C425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1"/>
          </p:nvPr>
        </p:nvSpPr>
        <p:spPr>
          <a:xfrm>
            <a:off x="185925" y="1523200"/>
            <a:ext cx="85206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 sz="5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Thank you </a:t>
            </a:r>
            <a:endParaRPr sz="5000"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500" b="1">
                <a:solidFill>
                  <a:srgbClr val="3FDAD2"/>
                </a:solidFill>
                <a:latin typeface="Inter"/>
                <a:ea typeface="Inter"/>
                <a:cs typeface="Inter"/>
                <a:sym typeface="Inter"/>
              </a:rPr>
              <a:t>for your attention!</a:t>
            </a:r>
            <a:endParaRPr sz="35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3500" b="1">
              <a:solidFill>
                <a:srgbClr val="3FDAD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26"/>
          <p:cNvSpPr/>
          <p:nvPr/>
        </p:nvSpPr>
        <p:spPr>
          <a:xfrm>
            <a:off x="-30750" y="4892100"/>
            <a:ext cx="92055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6"/>
          <p:cNvPicPr preferRelativeResize="0"/>
          <p:nvPr/>
        </p:nvPicPr>
        <p:blipFill rotWithShape="1">
          <a:blip r:embed="rId3">
            <a:alphaModFix/>
          </a:blip>
          <a:srcRect b="16036"/>
          <a:stretch/>
        </p:blipFill>
        <p:spPr>
          <a:xfrm>
            <a:off x="344025" y="209825"/>
            <a:ext cx="1238025" cy="967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 rotWithShape="1">
          <a:blip r:embed="rId4">
            <a:alphaModFix/>
          </a:blip>
          <a:srcRect t="71455"/>
          <a:stretch/>
        </p:blipFill>
        <p:spPr>
          <a:xfrm>
            <a:off x="610816" y="1230396"/>
            <a:ext cx="825851" cy="23991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230713" y="-39050"/>
            <a:ext cx="7347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Summary</a:t>
            </a:r>
            <a:endParaRPr sz="390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1086164" y="1080728"/>
            <a:ext cx="637470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Disclaimer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Problem &amp; Objectives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Dataset</a:t>
            </a:r>
            <a:endParaRPr sz="2400" dirty="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en-GB" sz="2400" dirty="0">
                <a:solidFill>
                  <a:srgbClr val="0E3449"/>
                </a:solidFill>
              </a:rPr>
              <a:t>Data preparation</a:t>
            </a:r>
            <a:endParaRPr sz="2400" dirty="0">
              <a:solidFill>
                <a:srgbClr val="0E3449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Insights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r>
              <a:rPr lang="fr" sz="2400" dirty="0">
                <a:solidFill>
                  <a:srgbClr val="0E3449"/>
                </a:solidFill>
              </a:rPr>
              <a:t>Recommendations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r>
              <a:rPr lang="fr" sz="2400" dirty="0">
                <a:solidFill>
                  <a:srgbClr val="0E3449"/>
                </a:solidFill>
              </a:rPr>
              <a:t>6. Next steps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r>
              <a:rPr lang="fr" sz="2400" dirty="0">
                <a:solidFill>
                  <a:srgbClr val="0E3449"/>
                </a:solidFill>
              </a:rP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905E68A-7A96-68C8-8212-DD9B6538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EDA18373-1833-D2E6-9E82-62F2611185EA}"/>
              </a:ext>
            </a:extLst>
          </p:cNvPr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>
            <a:extLst>
              <a:ext uri="{FF2B5EF4-FFF2-40B4-BE49-F238E27FC236}">
                <a16:creationId xmlns:a16="http://schemas.microsoft.com/office/drawing/2014/main" id="{ECA11CAA-11D8-F9FB-BEEB-0C49461DDF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BECB81FA-4C8C-5D3C-E0E9-008113867110}"/>
              </a:ext>
            </a:extLst>
          </p:cNvPr>
          <p:cNvSpPr txBox="1"/>
          <p:nvPr/>
        </p:nvSpPr>
        <p:spPr>
          <a:xfrm>
            <a:off x="1230713" y="-39050"/>
            <a:ext cx="7347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Disclaimer</a:t>
            </a:r>
            <a:endParaRPr sz="39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E116197-7B47-B7F2-3358-324718DEAD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 dirty="0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5A07EBD7-ECAD-9E47-0334-EC2A2AE5B2B3}"/>
              </a:ext>
            </a:extLst>
          </p:cNvPr>
          <p:cNvSpPr txBox="1"/>
          <p:nvPr/>
        </p:nvSpPr>
        <p:spPr>
          <a:xfrm>
            <a:off x="1098253" y="1299928"/>
            <a:ext cx="6947493" cy="152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r>
              <a:rPr lang="en-GB" sz="2800" b="1" dirty="0">
                <a:solidFill>
                  <a:srgbClr val="0E3449"/>
                </a:solidFill>
              </a:rPr>
              <a:t>1. US and UK legal and ethical context</a:t>
            </a: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AutoNum type="arabicPeriod"/>
            </a:pPr>
            <a:endParaRPr lang="en-GB" sz="2000" dirty="0">
              <a:solidFill>
                <a:srgbClr val="0E3449"/>
              </a:solidFill>
            </a:endParaRP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r>
              <a:rPr lang="en-GB" sz="2800" b="1" dirty="0">
                <a:solidFill>
                  <a:srgbClr val="0E3449"/>
                </a:solidFill>
              </a:rPr>
              <a:t>2. Fictional business case</a:t>
            </a:r>
          </a:p>
        </p:txBody>
      </p:sp>
    </p:spTree>
    <p:extLst>
      <p:ext uri="{BB962C8B-B14F-4D97-AF65-F5344CB8AC3E}">
        <p14:creationId xmlns:p14="http://schemas.microsoft.com/office/powerpoint/2010/main" val="107191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71B6E183-526F-564D-746D-0020524A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8D277986-1CB9-0714-D938-D92968CAA637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1. Problem &amp; objectives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9FDD3860-BD73-1FA9-C1C8-D71E79A00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3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55F72FF-E2A8-0981-6952-C8A7CEEBF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0753384F-1C10-E8BA-09B3-5AC55D4DCCDE}"/>
              </a:ext>
            </a:extLst>
          </p:cNvPr>
          <p:cNvSpPr/>
          <p:nvPr/>
        </p:nvSpPr>
        <p:spPr>
          <a:xfrm>
            <a:off x="5500" y="-17775"/>
            <a:ext cx="9144000" cy="8493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>
            <a:extLst>
              <a:ext uri="{FF2B5EF4-FFF2-40B4-BE49-F238E27FC236}">
                <a16:creationId xmlns:a16="http://schemas.microsoft.com/office/drawing/2014/main" id="{BD154E0E-FC00-6217-9B3E-A30167F722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913" y="11296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E3EE36CD-3105-6BDC-2FE3-A6229A6B805A}"/>
              </a:ext>
            </a:extLst>
          </p:cNvPr>
          <p:cNvSpPr txBox="1"/>
          <p:nvPr/>
        </p:nvSpPr>
        <p:spPr>
          <a:xfrm>
            <a:off x="1230713" y="-39050"/>
            <a:ext cx="73470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9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Problem &amp; Objectives</a:t>
            </a:r>
            <a:endParaRPr sz="39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B545B6F-3A0E-BADA-EA30-997FD71726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 dirty="0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6126CAE7-879C-A35D-6FB3-35F35C774AE2}"/>
              </a:ext>
            </a:extLst>
          </p:cNvPr>
          <p:cNvSpPr txBox="1"/>
          <p:nvPr/>
        </p:nvSpPr>
        <p:spPr>
          <a:xfrm>
            <a:off x="1098253" y="1299928"/>
            <a:ext cx="6947493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r>
              <a:rPr lang="en-GB" sz="1600" b="1" dirty="0">
                <a:solidFill>
                  <a:srgbClr val="0E3449"/>
                </a:solidFill>
              </a:rPr>
              <a:t>Problem:</a:t>
            </a:r>
            <a:endParaRPr lang="en-GB" sz="1600" dirty="0">
              <a:solidFill>
                <a:srgbClr val="0E3449"/>
              </a:solidFill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E3449"/>
                </a:solidFill>
              </a:rPr>
              <a:t>Global decline in Tinder match rates </a:t>
            </a:r>
            <a:r>
              <a:rPr lang="en-GB" sz="1600" dirty="0">
                <a:solidFill>
                  <a:srgbClr val="0E3449"/>
                </a:solidFill>
                <a:sym typeface="Wingdings" panose="05000000000000000000" pitchFamily="2" charset="2"/>
              </a:rPr>
              <a:t> hurting user satisfaction and retention.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endParaRPr lang="en-GB" sz="1600" dirty="0">
              <a:solidFill>
                <a:srgbClr val="0E3449"/>
              </a:solidFill>
              <a:sym typeface="Wingdings" panose="05000000000000000000" pitchFamily="2" charset="2"/>
            </a:endParaRPr>
          </a:p>
          <a:p>
            <a:pPr marL="76200">
              <a:lnSpc>
                <a:spcPct val="115000"/>
              </a:lnSpc>
              <a:buClr>
                <a:srgbClr val="0E3449"/>
              </a:buClr>
              <a:buSzPts val="2400"/>
            </a:pPr>
            <a:r>
              <a:rPr lang="en-GB" sz="1600" b="1" dirty="0">
                <a:solidFill>
                  <a:srgbClr val="0E3449"/>
                </a:solidFill>
              </a:rPr>
              <a:t>Suspected cause:</a:t>
            </a:r>
            <a:endParaRPr lang="en-GB" sz="1600" dirty="0">
              <a:solidFill>
                <a:srgbClr val="0E3449"/>
              </a:solidFill>
            </a:endParaRPr>
          </a:p>
          <a:p>
            <a:pPr marL="419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E3449"/>
                </a:solidFill>
              </a:rPr>
              <a:t>Hidden social biases (race, ethnicity, demographics)</a:t>
            </a: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endParaRPr lang="en-GB" sz="1600" dirty="0">
              <a:solidFill>
                <a:srgbClr val="0E3449"/>
              </a:solidFill>
            </a:endParaRPr>
          </a:p>
          <a:p>
            <a:pPr marL="76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3449"/>
              </a:buClr>
              <a:buSzPts val="2400"/>
            </a:pPr>
            <a:r>
              <a:rPr lang="en-GB" sz="1600" b="1" dirty="0">
                <a:solidFill>
                  <a:srgbClr val="0E3449"/>
                </a:solidFill>
              </a:rPr>
              <a:t>Goal</a:t>
            </a:r>
            <a:r>
              <a:rPr lang="en-GB" sz="1600" dirty="0">
                <a:solidFill>
                  <a:srgbClr val="0E3449"/>
                </a:solidFill>
              </a:rPr>
              <a:t>:</a:t>
            </a:r>
          </a:p>
          <a:p>
            <a:pPr marL="419100" indent="-342900">
              <a:lnSpc>
                <a:spcPct val="115000"/>
              </a:lnSpc>
              <a:buClr>
                <a:srgbClr val="0E3449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E3449"/>
                </a:solidFill>
              </a:rPr>
              <a:t>Understand how biases affect match rates to improve fairness, inclusivity, and user satisfaction.</a:t>
            </a:r>
            <a:endParaRPr lang="en-GB" sz="1600" dirty="0">
              <a:solidFill>
                <a:srgbClr val="0E34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31510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2. Dataset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64F643C-C2FC-BC8C-8EC6-F953136D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9D43D6D9-BD1D-FC8F-EF14-356D433F27A8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66C79BE1-B7DA-DCB6-7569-E5B13F86C62A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9B7FD470-99B2-C3D7-F766-A410277A3646}"/>
              </a:ext>
            </a:extLst>
          </p:cNvPr>
          <p:cNvSpPr/>
          <p:nvPr/>
        </p:nvSpPr>
        <p:spPr>
          <a:xfrm>
            <a:off x="0" y="-324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55634352-59B9-32B2-C25A-0EE6F61B82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FDBF49F1-22DF-9E87-8ADC-3ED7EDB02E20}"/>
              </a:ext>
            </a:extLst>
          </p:cNvPr>
          <p:cNvSpPr txBox="1"/>
          <p:nvPr/>
        </p:nvSpPr>
        <p:spPr>
          <a:xfrm>
            <a:off x="1268088" y="227779"/>
            <a:ext cx="753192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Speed Dating Data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E1AF6443-F980-6339-30C2-34706321BDF7}"/>
              </a:ext>
            </a:extLst>
          </p:cNvPr>
          <p:cNvSpPr txBox="1"/>
          <p:nvPr/>
        </p:nvSpPr>
        <p:spPr>
          <a:xfrm>
            <a:off x="407413" y="1431468"/>
            <a:ext cx="8259290" cy="358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Contains data on 8,378 real-world speed dating interactions (</a:t>
            </a:r>
            <a:r>
              <a:rPr lang="en-GB" sz="1600" b="1" i="1" dirty="0">
                <a:solidFill>
                  <a:schemeClr val="dk2"/>
                </a:solidFill>
              </a:rPr>
              <a:t>Columbia Business School, Ray </a:t>
            </a:r>
            <a:r>
              <a:rPr lang="en-GB" sz="1600" b="1" i="1" dirty="0" err="1">
                <a:solidFill>
                  <a:schemeClr val="dk2"/>
                </a:solidFill>
              </a:rPr>
              <a:t>Fisman</a:t>
            </a:r>
            <a:r>
              <a:rPr lang="en-GB" sz="1600" b="1" i="1" dirty="0">
                <a:solidFill>
                  <a:schemeClr val="dk2"/>
                </a:solidFill>
              </a:rPr>
              <a:t> &amp; Sheena Iyengar</a:t>
            </a:r>
            <a:r>
              <a:rPr lang="en-GB" sz="1600" b="1" dirty="0">
                <a:solidFill>
                  <a:schemeClr val="dk2"/>
                </a:solidFill>
              </a:rPr>
              <a:t>).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Key attributes:</a:t>
            </a: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chemeClr val="dk2"/>
              </a:solidFill>
            </a:endParaRP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Demographics </a:t>
            </a:r>
            <a:r>
              <a:rPr lang="en-GB" sz="1600" dirty="0">
                <a:solidFill>
                  <a:schemeClr val="dk2"/>
                </a:solidFill>
              </a:rPr>
              <a:t>(age, race, income)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Ratings </a:t>
            </a:r>
            <a:r>
              <a:rPr lang="en-GB" sz="1600" dirty="0">
                <a:solidFill>
                  <a:schemeClr val="dk2"/>
                </a:solidFill>
              </a:rPr>
              <a:t>(attractiveness, fun, shared interests)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dk2"/>
                </a:solidFill>
              </a:rPr>
              <a:t>Match outcomes </a:t>
            </a:r>
            <a:r>
              <a:rPr lang="en-GB" sz="1600" dirty="0">
                <a:solidFill>
                  <a:schemeClr val="dk2"/>
                </a:solidFill>
              </a:rPr>
              <a:t>(decisions to go on a second date)</a:t>
            </a:r>
          </a:p>
          <a:p>
            <a:pPr marL="7429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b="1" dirty="0">
              <a:solidFill>
                <a:schemeClr val="dk2"/>
              </a:solidFill>
            </a:endParaRP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b="1" dirty="0">
                <a:solidFill>
                  <a:schemeClr val="dk2"/>
                </a:solidFill>
              </a:rPr>
              <a:t>Methods used:</a:t>
            </a:r>
          </a:p>
          <a:p>
            <a:pPr marL="4572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600" dirty="0">
                <a:solidFill>
                  <a:schemeClr val="dk2"/>
                </a:solidFill>
              </a:rPr>
              <a:t>EDA &amp; data cleaning (Python: Pandas, NumPy), statistical hypothesis testing (SciPy), visualisation using Python libraries (Seaborn, Matplotlib, </a:t>
            </a:r>
            <a:r>
              <a:rPr lang="en-GB" sz="1600" dirty="0" err="1">
                <a:solidFill>
                  <a:schemeClr val="dk2"/>
                </a:solidFill>
              </a:rPr>
              <a:t>Plotly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0290C90E-78E2-66D8-AE6E-B18C6C1750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45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D44237D5-71CA-2A13-F094-545B584F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157A033-6CB1-6793-28EA-652ABBAF7DAA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40272" y="1702750"/>
            <a:ext cx="5928260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3. Data preparation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9838C41E-49F7-59F9-91CA-337A5393DE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22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>
          <a:extLst>
            <a:ext uri="{FF2B5EF4-FFF2-40B4-BE49-F238E27FC236}">
              <a16:creationId xmlns:a16="http://schemas.microsoft.com/office/drawing/2014/main" id="{2990CDE6-0CDF-EFEC-1248-3FF3EAF4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>
            <a:extLst>
              <a:ext uri="{FF2B5EF4-FFF2-40B4-BE49-F238E27FC236}">
                <a16:creationId xmlns:a16="http://schemas.microsoft.com/office/drawing/2014/main" id="{993791E0-039A-1991-1F71-15676E824FD8}"/>
              </a:ext>
            </a:extLst>
          </p:cNvPr>
          <p:cNvSpPr/>
          <p:nvPr/>
        </p:nvSpPr>
        <p:spPr>
          <a:xfrm>
            <a:off x="-62025" y="4892025"/>
            <a:ext cx="92163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5A1F0FA7-C922-73FA-447C-0F9C4BBD8094}"/>
              </a:ext>
            </a:extLst>
          </p:cNvPr>
          <p:cNvSpPr/>
          <p:nvPr/>
        </p:nvSpPr>
        <p:spPr>
          <a:xfrm>
            <a:off x="0" y="-2825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>
            <a:extLst>
              <a:ext uri="{FF2B5EF4-FFF2-40B4-BE49-F238E27FC236}">
                <a16:creationId xmlns:a16="http://schemas.microsoft.com/office/drawing/2014/main" id="{51373B48-DDC6-B82B-BB2B-09D8D147D71E}"/>
              </a:ext>
            </a:extLst>
          </p:cNvPr>
          <p:cNvSpPr/>
          <p:nvPr/>
        </p:nvSpPr>
        <p:spPr>
          <a:xfrm>
            <a:off x="10275" y="-104344"/>
            <a:ext cx="9144000" cy="12645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1">
            <a:extLst>
              <a:ext uri="{FF2B5EF4-FFF2-40B4-BE49-F238E27FC236}">
                <a16:creationId xmlns:a16="http://schemas.microsoft.com/office/drawing/2014/main" id="{AD44CDAA-36DD-41DC-83C0-5B1E295BAE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413" y="326912"/>
            <a:ext cx="860675" cy="5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>
            <a:extLst>
              <a:ext uri="{FF2B5EF4-FFF2-40B4-BE49-F238E27FC236}">
                <a16:creationId xmlns:a16="http://schemas.microsoft.com/office/drawing/2014/main" id="{41886830-798E-E8C7-3A5A-A551D0AF456D}"/>
              </a:ext>
            </a:extLst>
          </p:cNvPr>
          <p:cNvSpPr txBox="1"/>
          <p:nvPr/>
        </p:nvSpPr>
        <p:spPr>
          <a:xfrm>
            <a:off x="1034300" y="174900"/>
            <a:ext cx="728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4400" dirty="0">
                <a:solidFill>
                  <a:srgbClr val="1C425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 preparation</a:t>
            </a:r>
            <a:endParaRPr sz="4400" dirty="0">
              <a:solidFill>
                <a:srgbClr val="1C425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0" name="Google Shape;180;p21">
            <a:extLst>
              <a:ext uri="{FF2B5EF4-FFF2-40B4-BE49-F238E27FC236}">
                <a16:creationId xmlns:a16="http://schemas.microsoft.com/office/drawing/2014/main" id="{B73535CB-9967-4E6B-ACF3-DF9407CF7BEC}"/>
              </a:ext>
            </a:extLst>
          </p:cNvPr>
          <p:cNvSpPr txBox="1"/>
          <p:nvPr/>
        </p:nvSpPr>
        <p:spPr>
          <a:xfrm>
            <a:off x="479858" y="1439400"/>
            <a:ext cx="7493509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Loaded dataset </a:t>
            </a:r>
            <a:r>
              <a:rPr lang="en-GB" sz="1800" dirty="0">
                <a:solidFill>
                  <a:schemeClr val="dk2"/>
                </a:solidFill>
              </a:rPr>
              <a:t>from CSV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Explored data </a:t>
            </a:r>
            <a:r>
              <a:rPr lang="en-GB" sz="1800" dirty="0">
                <a:solidFill>
                  <a:schemeClr val="dk2"/>
                </a:solidFill>
              </a:rPr>
              <a:t>to understand structure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Removed columns </a:t>
            </a:r>
            <a:r>
              <a:rPr lang="en-GB" sz="1800" dirty="0">
                <a:solidFill>
                  <a:schemeClr val="dk2"/>
                </a:solidFill>
              </a:rPr>
              <a:t>with excessive missing values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800" b="1" dirty="0">
                <a:solidFill>
                  <a:schemeClr val="dk2"/>
                </a:solidFill>
              </a:rPr>
              <a:t>Selected key features (</a:t>
            </a:r>
            <a:r>
              <a:rPr lang="en-GB" sz="1800" i="1" dirty="0">
                <a:solidFill>
                  <a:schemeClr val="dk2"/>
                </a:solidFill>
              </a:rPr>
              <a:t>demographics, personality traits, match outcomes</a:t>
            </a:r>
            <a:r>
              <a:rPr lang="en-GB" sz="1800" dirty="0">
                <a:solidFill>
                  <a:schemeClr val="dk2"/>
                </a:solidFill>
              </a:rPr>
              <a:t>)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Imputed missing values </a:t>
            </a:r>
            <a:r>
              <a:rPr lang="en-US" sz="1800" dirty="0">
                <a:solidFill>
                  <a:schemeClr val="dk2"/>
                </a:solidFill>
              </a:rPr>
              <a:t>in critical columns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Validated </a:t>
            </a:r>
            <a:r>
              <a:rPr lang="en-US" sz="1800" dirty="0">
                <a:solidFill>
                  <a:schemeClr val="dk2"/>
                </a:solidFill>
              </a:rPr>
              <a:t>data types and ranges</a:t>
            </a:r>
          </a:p>
          <a:p>
            <a:pPr marL="8001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800" b="1" dirty="0">
                <a:solidFill>
                  <a:schemeClr val="dk2"/>
                </a:solidFill>
              </a:rPr>
              <a:t>Formatted </a:t>
            </a:r>
            <a:r>
              <a:rPr lang="en-US" sz="1800" dirty="0">
                <a:solidFill>
                  <a:schemeClr val="dk2"/>
                </a:solidFill>
              </a:rPr>
              <a:t>categorical variables for analysis</a:t>
            </a:r>
          </a:p>
        </p:txBody>
      </p:sp>
      <p:sp>
        <p:nvSpPr>
          <p:cNvPr id="181" name="Google Shape;181;p21">
            <a:extLst>
              <a:ext uri="{FF2B5EF4-FFF2-40B4-BE49-F238E27FC236}">
                <a16:creationId xmlns:a16="http://schemas.microsoft.com/office/drawing/2014/main" id="{0B6C0818-AD18-D94A-50FB-829539C823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56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656</Words>
  <Application>Microsoft Office PowerPoint</Application>
  <PresentationFormat>On-screen Show (16:9)</PresentationFormat>
  <Paragraphs>132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Inter</vt:lpstr>
      <vt:lpstr>Arial</vt:lpstr>
      <vt:lpstr>Inter SemiBold</vt:lpstr>
      <vt:lpstr>Simple Light</vt:lpstr>
      <vt:lpstr>PowerPoint Presentation</vt:lpstr>
      <vt:lpstr>PowerPoint Presentation</vt:lpstr>
      <vt:lpstr>PowerPoint Presentation</vt:lpstr>
      <vt:lpstr>1. Problem &amp; objectives </vt:lpstr>
      <vt:lpstr>PowerPoint Presentation</vt:lpstr>
      <vt:lpstr>2. Dataset </vt:lpstr>
      <vt:lpstr>PowerPoint Presentation</vt:lpstr>
      <vt:lpstr>3. Data preparation </vt:lpstr>
      <vt:lpstr>PowerPoint Presentation</vt:lpstr>
      <vt:lpstr>4. Insights </vt:lpstr>
      <vt:lpstr>PowerPoint Presentation</vt:lpstr>
      <vt:lpstr>PowerPoint Presentation</vt:lpstr>
      <vt:lpstr>PowerPoint Presentation</vt:lpstr>
      <vt:lpstr>5. Recommendations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Ned Chambers</cp:lastModifiedBy>
  <cp:revision>46</cp:revision>
  <dcterms:modified xsi:type="dcterms:W3CDTF">2025-03-22T18:29:02Z</dcterms:modified>
</cp:coreProperties>
</file>