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219200" y="1869131"/>
            <a:ext cx="0" cy="4045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19200" y="5914416"/>
            <a:ext cx="683124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6200" y="62439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Resolution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53802" y="3675532"/>
            <a:ext cx="178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Popularity</a:t>
            </a:r>
            <a:endParaRPr lang="en-US" sz="2400" b="1" dirty="0"/>
          </a:p>
        </p:txBody>
      </p:sp>
      <p:sp>
        <p:nvSpPr>
          <p:cNvPr id="8" name="Cloud 7"/>
          <p:cNvSpPr/>
          <p:nvPr/>
        </p:nvSpPr>
        <p:spPr>
          <a:xfrm>
            <a:off x="1295400" y="4977319"/>
            <a:ext cx="1447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NW-BW</a:t>
            </a:r>
            <a:endParaRPr lang="en-US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971800" y="4977319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707049" y="5053519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438400" y="5066488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257800" y="5029200"/>
            <a:ext cx="1447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NW-BW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934200" y="50292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flipV="1">
            <a:off x="7669449" y="5105400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400800" y="5118369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1295400" y="2209800"/>
            <a:ext cx="1447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NW-BW</a:t>
            </a:r>
            <a:endParaRPr lang="en-US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971800" y="22098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707049" y="2286000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V="1">
            <a:off x="2438400" y="2298969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5181600" y="2209800"/>
            <a:ext cx="14478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NW-BW</a:t>
            </a:r>
            <a:endParaRPr lang="en-US" sz="16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0" y="2209800"/>
            <a:ext cx="91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flipV="1">
            <a:off x="7593249" y="2286000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flipV="1">
            <a:off x="6324600" y="2298969"/>
            <a:ext cx="381000" cy="609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65751" y="5943600"/>
            <a:ext cx="65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3D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122751" y="5943600"/>
            <a:ext cx="65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4K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5943600"/>
            <a:ext cx="65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HD</a:t>
            </a:r>
            <a:endParaRPr lang="en-US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19200" y="5943600"/>
            <a:ext cx="65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362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Neda</dc:creator>
  <cp:lastModifiedBy>Neda</cp:lastModifiedBy>
  <cp:revision>3</cp:revision>
  <dcterms:created xsi:type="dcterms:W3CDTF">2006-08-16T00:00:00Z</dcterms:created>
  <dcterms:modified xsi:type="dcterms:W3CDTF">2016-03-30T02:14:39Z</dcterms:modified>
</cp:coreProperties>
</file>