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C79-3B07-415E-B019-C0C1DCAB11B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F2E5-F58F-40E7-B58E-4A8BCC96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8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C79-3B07-415E-B019-C0C1DCAB11B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F2E5-F58F-40E7-B58E-4A8BCC96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C79-3B07-415E-B019-C0C1DCAB11B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F2E5-F58F-40E7-B58E-4A8BCC96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C79-3B07-415E-B019-C0C1DCAB11B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F2E5-F58F-40E7-B58E-4A8BCC96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3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C79-3B07-415E-B019-C0C1DCAB11B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F2E5-F58F-40E7-B58E-4A8BCC96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0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C79-3B07-415E-B019-C0C1DCAB11B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F2E5-F58F-40E7-B58E-4A8BCC96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5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C79-3B07-415E-B019-C0C1DCAB11B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F2E5-F58F-40E7-B58E-4A8BCC96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8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C79-3B07-415E-B019-C0C1DCAB11B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F2E5-F58F-40E7-B58E-4A8BCC96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C79-3B07-415E-B019-C0C1DCAB11B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F2E5-F58F-40E7-B58E-4A8BCC96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C79-3B07-415E-B019-C0C1DCAB11B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F2E5-F58F-40E7-B58E-4A8BCC96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2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C79-3B07-415E-B019-C0C1DCAB11B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F2E5-F58F-40E7-B58E-4A8BCC96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07C79-3B07-415E-B019-C0C1DCAB11B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F2E5-F58F-40E7-B58E-4A8BCC96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0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783" y="487680"/>
            <a:ext cx="9296783" cy="621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34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Neda</dc:creator>
  <cp:lastModifiedBy>Neda</cp:lastModifiedBy>
  <cp:revision>1</cp:revision>
  <dcterms:created xsi:type="dcterms:W3CDTF">2016-03-30T05:31:09Z</dcterms:created>
  <dcterms:modified xsi:type="dcterms:W3CDTF">2016-03-30T05:32:49Z</dcterms:modified>
</cp:coreProperties>
</file>