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F02B-668D-D964-3CD6-C51DD19D5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39334-E9A5-3924-EA35-8DE4B4F80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0E5BA-7DAD-715C-7ABA-143953E4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1A-2F7D-4C28-AE39-2FC0FB34B17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525DF-A800-1E1B-BEFE-AEB4198A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A91AA-E785-779F-2912-54401587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5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B029-4C23-B073-0F54-E30A4125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190DF-1977-9B39-EFBE-6A6F38848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C824-FAD3-CC25-4D0A-9C683A6F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1A-2F7D-4C28-AE39-2FC0FB34B17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E60D7-38F6-C99A-AD2E-6676133E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000DE-E790-B35F-81A3-6E1424A2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4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2D3F0-9A33-F256-E54E-972EE8557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3436A-5455-9844-58B8-18BCC4804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92231-1A5F-4996-0B93-85540E4F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1A-2F7D-4C28-AE39-2FC0FB34B17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27C7F-34B7-FE91-B0C8-DE12E9A8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83A8-26A3-20A3-28F2-8C209216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1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601B-C954-04E6-DA21-078B814D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8566-00FD-1E67-E691-17C3AF05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E1CC-9183-F2C3-987A-D723E35D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1A-2F7D-4C28-AE39-2FC0FB34B17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FD747-4D23-4904-4D93-83CB8865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24818-899A-0734-10B3-6E9C4927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6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EDAD-57AA-0394-DC1D-402CC069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E7AA4-9DB1-3DD0-62DE-8B3B77D96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BA1EB-B144-C714-E0F1-4E256A04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1A-2F7D-4C28-AE39-2FC0FB34B17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091B-8337-74E9-814B-922C578D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CC4F3-BAC9-0454-6D39-83D9A84F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0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A9A6-D19F-6BA8-52FD-1F4AC511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D654-81FC-5C72-1289-BA6182E8B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26422-23A5-CD91-411B-5EFE6D77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8E291-86BE-3A49-3FB2-86F1B8C3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1A-2F7D-4C28-AE39-2FC0FB34B17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431CF-E9BE-9193-A3D9-159A8B3F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BC1B7-8651-EA05-A560-AE8B10D1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6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7E64-D0CC-156F-3B0B-D509AFEB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3553D-A642-FFA8-7501-AF4EB6E08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B7C1F-14D0-9492-E455-CD9E48348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4421F-0A93-C67E-5E1A-0EBAB344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8E81B-C9AA-A1FA-6CFB-D9A0EC561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870EB-F79D-C1E6-F859-AF9175D2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1A-2F7D-4C28-AE39-2FC0FB34B17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D8ED1-1C10-110C-B636-C7C06749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9B3F5-AE9F-80F6-4075-98A00B5C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A002-CCB7-BA70-537C-C92F12DB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61B07-CCB2-E9BB-C686-7D17E761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1A-2F7D-4C28-AE39-2FC0FB34B17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2D53A-4D21-B065-BF48-28833DE4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35FB1-ED1D-C8F9-D275-2613ECD5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2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BB638-F348-8CD1-34DD-563BD88D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1A-2F7D-4C28-AE39-2FC0FB34B17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C8BBA-7143-9263-6F05-66056052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E19B7-A07D-2F31-A367-D6259D7E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B2B4-3C01-B22F-B71B-F968BD2D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450CE-2249-E95D-0E8C-49346FACB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B735B-4384-E59A-B4DC-2A9CA124B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06F92-3213-70F8-C520-91BAFB09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1A-2F7D-4C28-AE39-2FC0FB34B17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2DDA-29DC-EBAD-5B4F-1A62454B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194FE-51BA-1EC4-BD05-063EA500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2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76D9-B147-03C9-774D-925C3537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66F3B-D75C-07AA-2C75-671ED60E1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CB95F-31B6-0553-51CE-6A1824BF3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E4F2A-7164-DD32-F1F3-EADB6BB6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1A-2F7D-4C28-AE39-2FC0FB34B17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144AB-22BD-DA0D-0A84-29035979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A7250-2F81-C885-3785-3504F196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601B5-A15B-59DC-B846-EB45CE38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C2E4B-499C-2770-8DB7-7B0DC800C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6FF40-FA61-A13C-0D9A-B99D5C00B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871A-2F7D-4C28-AE39-2FC0FB34B17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7B43-E547-61FD-951E-D8AD40C1F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92C6E-3814-210B-4DB6-F8631A832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5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4549B4-E288-0523-CA8C-F31C187C2657}"/>
              </a:ext>
            </a:extLst>
          </p:cNvPr>
          <p:cNvSpPr/>
          <p:nvPr/>
        </p:nvSpPr>
        <p:spPr>
          <a:xfrm>
            <a:off x="6946773" y="1910200"/>
            <a:ext cx="3769568" cy="5038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3B4AA-E210-8CAC-888C-BB85ED4A6DD2}"/>
              </a:ext>
            </a:extLst>
          </p:cNvPr>
          <p:cNvSpPr txBox="1"/>
          <p:nvPr/>
        </p:nvSpPr>
        <p:spPr>
          <a:xfrm>
            <a:off x="7068072" y="1977460"/>
            <a:ext cx="238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email: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EFFF42-EBA4-8C97-4A98-722B9C8564FD}"/>
              </a:ext>
            </a:extLst>
          </p:cNvPr>
          <p:cNvSpPr txBox="1"/>
          <p:nvPr/>
        </p:nvSpPr>
        <p:spPr>
          <a:xfrm>
            <a:off x="6442921" y="672217"/>
            <a:ext cx="427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  <a:cs typeface="B Nazanin" panose="00000400000000000000" pitchFamily="2" charset="-78"/>
              </a:rPr>
              <a:t>LOGIN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76A7B3A-B9C8-C996-8198-41002FB9D47C}"/>
              </a:ext>
            </a:extLst>
          </p:cNvPr>
          <p:cNvSpPr/>
          <p:nvPr/>
        </p:nvSpPr>
        <p:spPr>
          <a:xfrm>
            <a:off x="6946773" y="2699038"/>
            <a:ext cx="3769568" cy="5038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EDAB0C-B7C9-CBF0-9E31-AC10A5A4C83F}"/>
              </a:ext>
            </a:extLst>
          </p:cNvPr>
          <p:cNvSpPr/>
          <p:nvPr/>
        </p:nvSpPr>
        <p:spPr>
          <a:xfrm>
            <a:off x="6946773" y="3471150"/>
            <a:ext cx="3769568" cy="5038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ABCFE4-E95C-DA79-884A-C42FBF79E868}"/>
              </a:ext>
            </a:extLst>
          </p:cNvPr>
          <p:cNvSpPr txBox="1"/>
          <p:nvPr/>
        </p:nvSpPr>
        <p:spPr>
          <a:xfrm>
            <a:off x="7046302" y="2762028"/>
            <a:ext cx="238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password: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87C457-42BC-770F-9C47-75C02F621E6B}"/>
              </a:ext>
            </a:extLst>
          </p:cNvPr>
          <p:cNvSpPr txBox="1"/>
          <p:nvPr/>
        </p:nvSpPr>
        <p:spPr>
          <a:xfrm>
            <a:off x="7046302" y="3549686"/>
            <a:ext cx="238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Re_password: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FFA021-AEC0-384F-4344-B462BAAB60D8}"/>
              </a:ext>
            </a:extLst>
          </p:cNvPr>
          <p:cNvSpPr/>
          <p:nvPr/>
        </p:nvSpPr>
        <p:spPr>
          <a:xfrm>
            <a:off x="6946773" y="4458480"/>
            <a:ext cx="3769568" cy="5038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073" y="5045463"/>
            <a:ext cx="534162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 smtClean="0"/>
              <a:t>در این قسمت برای ورود ایمیل و پسورد وارد می شود در صورتی که پسورد فراموش شده باشد،می توان با استفاده از گزینه ی " </a:t>
            </a:r>
            <a:r>
              <a:rPr lang="fa-IR" dirty="0"/>
              <a:t>باز گردانی رمز عبور</a:t>
            </a:r>
            <a:r>
              <a:rPr lang="fa-IR" dirty="0" smtClean="0"/>
              <a:t>! " آن را بازیابی کنید.</a:t>
            </a:r>
          </a:p>
          <a:p>
            <a:pPr algn="r"/>
            <a:r>
              <a:rPr lang="fa-IR" dirty="0" smtClean="0"/>
              <a:t>با کلیک بر روی گزینه ی "</a:t>
            </a:r>
            <a:r>
              <a:rPr lang="fa-IR" dirty="0"/>
              <a:t>هنوز ثبت نام نکرده اید</a:t>
            </a:r>
            <a:r>
              <a:rPr lang="fa-IR" dirty="0" smtClean="0"/>
              <a:t>؟ " به صفحه ثبت نام می روید.</a:t>
            </a:r>
            <a:endParaRPr lang="fa-IR" dirty="0"/>
          </a:p>
        </p:txBody>
      </p:sp>
      <p:sp>
        <p:nvSpPr>
          <p:cNvPr id="5" name="TextBox 4"/>
          <p:cNvSpPr txBox="1"/>
          <p:nvPr/>
        </p:nvSpPr>
        <p:spPr>
          <a:xfrm>
            <a:off x="8237510" y="5045463"/>
            <a:ext cx="297647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400" dirty="0" smtClean="0"/>
              <a:t>باز گردانی رمز عبور!</a:t>
            </a:r>
            <a:endParaRPr lang="fa-I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259280" y="6298636"/>
            <a:ext cx="297647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400" dirty="0" smtClean="0"/>
              <a:t>هنوز ثبت نام نکرده اید؟</a:t>
            </a:r>
            <a:endParaRPr lang="fa-IR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0037B9-D717-CD40-CEF2-6CDBEA3DF740}"/>
              </a:ext>
            </a:extLst>
          </p:cNvPr>
          <p:cNvSpPr/>
          <p:nvPr/>
        </p:nvSpPr>
        <p:spPr>
          <a:xfrm>
            <a:off x="1225687" y="795402"/>
            <a:ext cx="3951381" cy="39332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828EB5-C2E8-3D05-6EE3-16F9CC23B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33" y="1943578"/>
            <a:ext cx="1665288" cy="166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3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9ED4C9-15C6-E13A-F975-79981C450F59}"/>
              </a:ext>
            </a:extLst>
          </p:cNvPr>
          <p:cNvSpPr/>
          <p:nvPr/>
        </p:nvSpPr>
        <p:spPr>
          <a:xfrm>
            <a:off x="8212709" y="1290264"/>
            <a:ext cx="2351314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User_name: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AC5E5F-20A9-D2EA-2099-D06CA7DF8083}"/>
              </a:ext>
            </a:extLst>
          </p:cNvPr>
          <p:cNvSpPr/>
          <p:nvPr/>
        </p:nvSpPr>
        <p:spPr>
          <a:xfrm>
            <a:off x="8212709" y="1952738"/>
            <a:ext cx="2351313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Password: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2EFCFD-29AD-F88E-DF18-B7E612DC2AC4}"/>
              </a:ext>
            </a:extLst>
          </p:cNvPr>
          <p:cNvSpPr/>
          <p:nvPr/>
        </p:nvSpPr>
        <p:spPr>
          <a:xfrm>
            <a:off x="8212708" y="2624543"/>
            <a:ext cx="2351313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Re_Password: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FA46BA-784E-BE27-BA63-D267391F64AD}"/>
              </a:ext>
            </a:extLst>
          </p:cNvPr>
          <p:cNvSpPr/>
          <p:nvPr/>
        </p:nvSpPr>
        <p:spPr>
          <a:xfrm>
            <a:off x="8212707" y="3996141"/>
            <a:ext cx="2351313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Aouthor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Name: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DDACC0-ABBD-3898-96B4-5B47447C5DDA}"/>
              </a:ext>
            </a:extLst>
          </p:cNvPr>
          <p:cNvSpPr/>
          <p:nvPr/>
        </p:nvSpPr>
        <p:spPr>
          <a:xfrm>
            <a:off x="8212706" y="4681940"/>
            <a:ext cx="2351313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Blog Description: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FAD7BA-8F2F-FBD6-D391-B9F93094B108}"/>
              </a:ext>
            </a:extLst>
          </p:cNvPr>
          <p:cNvSpPr/>
          <p:nvPr/>
        </p:nvSpPr>
        <p:spPr>
          <a:xfrm>
            <a:off x="8183597" y="3310342"/>
            <a:ext cx="2351313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Email</a:t>
            </a:r>
            <a:r>
              <a:rPr lang="en-US" sz="1800">
                <a:solidFill>
                  <a:schemeClr val="bg2">
                    <a:lumMod val="75000"/>
                  </a:schemeClr>
                </a:solidFill>
              </a:rPr>
              <a:t>: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0037B9-D717-CD40-CEF2-6CDBEA3DF740}"/>
              </a:ext>
            </a:extLst>
          </p:cNvPr>
          <p:cNvSpPr/>
          <p:nvPr/>
        </p:nvSpPr>
        <p:spPr>
          <a:xfrm>
            <a:off x="1313404" y="1290264"/>
            <a:ext cx="4475018" cy="42492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0BCEB0-B990-D9B5-1CCC-880E6CF2F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444" y1="53333" x2="52444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86" y="3134983"/>
            <a:ext cx="1712265" cy="17122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828EB5-C2E8-3D05-6EE3-16F9CC23B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628" y="2408967"/>
            <a:ext cx="1949011" cy="194901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614DFE7-8CB8-0BC0-1993-FE55BDCF4D7B}"/>
              </a:ext>
            </a:extLst>
          </p:cNvPr>
          <p:cNvSpPr txBox="1"/>
          <p:nvPr/>
        </p:nvSpPr>
        <p:spPr>
          <a:xfrm>
            <a:off x="5105594" y="345353"/>
            <a:ext cx="17281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Sing Up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66509" y="6018031"/>
            <a:ext cx="61063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در این صفحه با وارد کردن اطلاعات مورد نیاز می توان در سایت ثبت نام کرد.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35741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30BD4D-4955-8DF3-A7D2-2832B8F43371}"/>
              </a:ext>
            </a:extLst>
          </p:cNvPr>
          <p:cNvSpPr/>
          <p:nvPr/>
        </p:nvSpPr>
        <p:spPr>
          <a:xfrm>
            <a:off x="746449" y="429208"/>
            <a:ext cx="10739535" cy="5411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FA6E6-58B3-F4AC-9FB3-97B884DFE941}"/>
              </a:ext>
            </a:extLst>
          </p:cNvPr>
          <p:cNvSpPr txBox="1"/>
          <p:nvPr/>
        </p:nvSpPr>
        <p:spPr>
          <a:xfrm>
            <a:off x="8126963" y="515130"/>
            <a:ext cx="571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Blog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86A0F-4B3E-1AF6-BF81-E7EE77F4939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18" y="515130"/>
            <a:ext cx="628262" cy="4181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7375D5-E249-AE11-3170-884F4224754D}"/>
              </a:ext>
            </a:extLst>
          </p:cNvPr>
          <p:cNvSpPr/>
          <p:nvPr/>
        </p:nvSpPr>
        <p:spPr>
          <a:xfrm>
            <a:off x="1455571" y="515130"/>
            <a:ext cx="3405674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Search: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4B8189-F8B8-65EC-0B61-CFC9A38A0F1F}"/>
              </a:ext>
            </a:extLst>
          </p:cNvPr>
          <p:cNvSpPr/>
          <p:nvPr/>
        </p:nvSpPr>
        <p:spPr>
          <a:xfrm>
            <a:off x="799318" y="1259633"/>
            <a:ext cx="2223800" cy="24072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5D2B5E-2651-B7C7-EDC2-B86385377E76}"/>
              </a:ext>
            </a:extLst>
          </p:cNvPr>
          <p:cNvSpPr/>
          <p:nvPr/>
        </p:nvSpPr>
        <p:spPr>
          <a:xfrm>
            <a:off x="799318" y="3754597"/>
            <a:ext cx="2223800" cy="25882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346216-2547-28BF-5ADD-C17BD9D7F21A}"/>
              </a:ext>
            </a:extLst>
          </p:cNvPr>
          <p:cNvSpPr/>
          <p:nvPr/>
        </p:nvSpPr>
        <p:spPr>
          <a:xfrm>
            <a:off x="9153330" y="1166326"/>
            <a:ext cx="2332653" cy="51765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8E33FD-DF73-AE78-D65D-FC9917C3E221}"/>
              </a:ext>
            </a:extLst>
          </p:cNvPr>
          <p:cNvSpPr/>
          <p:nvPr/>
        </p:nvSpPr>
        <p:spPr>
          <a:xfrm>
            <a:off x="3209731" y="1166326"/>
            <a:ext cx="5812971" cy="5262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08CD5-BF4C-AD69-62AA-581D58589862}"/>
              </a:ext>
            </a:extLst>
          </p:cNvPr>
          <p:cNvSpPr txBox="1"/>
          <p:nvPr/>
        </p:nvSpPr>
        <p:spPr>
          <a:xfrm>
            <a:off x="917506" y="1331693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Pic: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B85C0-DF6E-0BCD-FD44-30C01BE07E28}"/>
              </a:ext>
            </a:extLst>
          </p:cNvPr>
          <p:cNvSpPr txBox="1"/>
          <p:nvPr/>
        </p:nvSpPr>
        <p:spPr>
          <a:xfrm>
            <a:off x="917505" y="3881535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Pic: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8410B4-5858-D643-7F32-CB021381881A}"/>
              </a:ext>
            </a:extLst>
          </p:cNvPr>
          <p:cNvSpPr txBox="1"/>
          <p:nvPr/>
        </p:nvSpPr>
        <p:spPr>
          <a:xfrm>
            <a:off x="3573624" y="1331693"/>
            <a:ext cx="111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Text</a:t>
            </a:r>
            <a:r>
              <a:rPr lang="en-US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67C7D-65D1-B904-160F-F2BDE495E87A}"/>
              </a:ext>
            </a:extLst>
          </p:cNvPr>
          <p:cNvSpPr txBox="1"/>
          <p:nvPr/>
        </p:nvSpPr>
        <p:spPr>
          <a:xfrm>
            <a:off x="9209315" y="1331693"/>
            <a:ext cx="83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Links:</a:t>
            </a:r>
          </a:p>
        </p:txBody>
      </p:sp>
    </p:spTree>
    <p:extLst>
      <p:ext uri="{BB962C8B-B14F-4D97-AF65-F5344CB8AC3E}">
        <p14:creationId xmlns:p14="http://schemas.microsoft.com/office/powerpoint/2010/main" val="392873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9479E0-B1CE-315E-2A94-A7CDA6DDCAB8}"/>
              </a:ext>
            </a:extLst>
          </p:cNvPr>
          <p:cNvSpPr/>
          <p:nvPr/>
        </p:nvSpPr>
        <p:spPr>
          <a:xfrm>
            <a:off x="8938726" y="587827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3C9B22-0060-509D-9992-54BB4C6891CC}"/>
              </a:ext>
            </a:extLst>
          </p:cNvPr>
          <p:cNvSpPr/>
          <p:nvPr/>
        </p:nvSpPr>
        <p:spPr>
          <a:xfrm>
            <a:off x="8938726" y="1352936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CEF28C-5F0C-DF9A-72DD-5FDCCEC57AFB}"/>
              </a:ext>
            </a:extLst>
          </p:cNvPr>
          <p:cNvSpPr/>
          <p:nvPr/>
        </p:nvSpPr>
        <p:spPr>
          <a:xfrm>
            <a:off x="8938726" y="2206689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New Post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EBD804-9FE1-7780-BAFA-CD1C588767E0}"/>
              </a:ext>
            </a:extLst>
          </p:cNvPr>
          <p:cNvSpPr/>
          <p:nvPr/>
        </p:nvSpPr>
        <p:spPr>
          <a:xfrm>
            <a:off x="8938726" y="3060442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931B57-EEED-C908-79DD-148DA8CEA754}"/>
              </a:ext>
            </a:extLst>
          </p:cNvPr>
          <p:cNvSpPr/>
          <p:nvPr/>
        </p:nvSpPr>
        <p:spPr>
          <a:xfrm>
            <a:off x="8938726" y="4709629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F5B80C-C661-CBCB-5E98-41C7C648AF96}"/>
              </a:ext>
            </a:extLst>
          </p:cNvPr>
          <p:cNvSpPr/>
          <p:nvPr/>
        </p:nvSpPr>
        <p:spPr>
          <a:xfrm>
            <a:off x="8938726" y="5505064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B8D98F-BD0A-D5DD-48DC-96350522E278}"/>
              </a:ext>
            </a:extLst>
          </p:cNvPr>
          <p:cNvSpPr/>
          <p:nvPr/>
        </p:nvSpPr>
        <p:spPr>
          <a:xfrm>
            <a:off x="8938726" y="3914195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4D5883-DD77-E20B-5EE6-6D4312263502}"/>
              </a:ext>
            </a:extLst>
          </p:cNvPr>
          <p:cNvSpPr/>
          <p:nvPr/>
        </p:nvSpPr>
        <p:spPr>
          <a:xfrm>
            <a:off x="559837" y="587827"/>
            <a:ext cx="7623110" cy="5411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5FA52-F501-A7D6-7114-E7390B94D306}"/>
              </a:ext>
            </a:extLst>
          </p:cNvPr>
          <p:cNvCxnSpPr/>
          <p:nvPr/>
        </p:nvCxnSpPr>
        <p:spPr>
          <a:xfrm flipH="1">
            <a:off x="8229600" y="1632857"/>
            <a:ext cx="6438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99B42A8-1CB7-81A3-51E8-7563CA88AD6F}"/>
              </a:ext>
            </a:extLst>
          </p:cNvPr>
          <p:cNvSpPr/>
          <p:nvPr/>
        </p:nvSpPr>
        <p:spPr>
          <a:xfrm>
            <a:off x="3060440" y="807099"/>
            <a:ext cx="2486608" cy="24866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Picture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E27B33-2531-B609-BB90-672AB7B5419B}"/>
              </a:ext>
            </a:extLst>
          </p:cNvPr>
          <p:cNvSpPr txBox="1"/>
          <p:nvPr/>
        </p:nvSpPr>
        <p:spPr>
          <a:xfrm>
            <a:off x="3652933" y="3321699"/>
            <a:ext cx="189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ipg</a:t>
            </a:r>
            <a:r>
              <a:rPr lang="en-US" sz="1400" dirty="0"/>
              <a:t> , .</a:t>
            </a:r>
            <a:r>
              <a:rPr lang="en-US" sz="1400" dirty="0" err="1"/>
              <a:t>png</a:t>
            </a:r>
            <a:r>
              <a:rPr lang="en-US" sz="1400" dirty="0"/>
              <a:t> , .jpeg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424A34-84E6-A948-2810-B3B3DB74F6F0}"/>
              </a:ext>
            </a:extLst>
          </p:cNvPr>
          <p:cNvSpPr/>
          <p:nvPr/>
        </p:nvSpPr>
        <p:spPr>
          <a:xfrm>
            <a:off x="3048775" y="5150502"/>
            <a:ext cx="1208315" cy="4758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F0F68A-F9AE-086A-1EB7-E64B7710CD60}"/>
              </a:ext>
            </a:extLst>
          </p:cNvPr>
          <p:cNvSpPr/>
          <p:nvPr/>
        </p:nvSpPr>
        <p:spPr>
          <a:xfrm>
            <a:off x="4887685" y="5150501"/>
            <a:ext cx="1208315" cy="4758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Cancle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705C2A-E6B2-3C88-58EC-40DB4E512A65}"/>
              </a:ext>
            </a:extLst>
          </p:cNvPr>
          <p:cNvSpPr/>
          <p:nvPr/>
        </p:nvSpPr>
        <p:spPr>
          <a:xfrm>
            <a:off x="3128088" y="3764971"/>
            <a:ext cx="2486608" cy="4758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Brows…</a:t>
            </a:r>
          </a:p>
        </p:txBody>
      </p:sp>
    </p:spTree>
    <p:extLst>
      <p:ext uri="{BB962C8B-B14F-4D97-AF65-F5344CB8AC3E}">
        <p14:creationId xmlns:p14="http://schemas.microsoft.com/office/powerpoint/2010/main" val="80984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9479E0-B1CE-315E-2A94-A7CDA6DDCAB8}"/>
              </a:ext>
            </a:extLst>
          </p:cNvPr>
          <p:cNvSpPr/>
          <p:nvPr/>
        </p:nvSpPr>
        <p:spPr>
          <a:xfrm>
            <a:off x="8938726" y="587827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3C9B22-0060-509D-9992-54BB4C6891CC}"/>
              </a:ext>
            </a:extLst>
          </p:cNvPr>
          <p:cNvSpPr/>
          <p:nvPr/>
        </p:nvSpPr>
        <p:spPr>
          <a:xfrm>
            <a:off x="8938726" y="1352936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CEF28C-5F0C-DF9A-72DD-5FDCCEC57AFB}"/>
              </a:ext>
            </a:extLst>
          </p:cNvPr>
          <p:cNvSpPr/>
          <p:nvPr/>
        </p:nvSpPr>
        <p:spPr>
          <a:xfrm>
            <a:off x="8938726" y="2206689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New Post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EBD804-9FE1-7780-BAFA-CD1C588767E0}"/>
              </a:ext>
            </a:extLst>
          </p:cNvPr>
          <p:cNvSpPr/>
          <p:nvPr/>
        </p:nvSpPr>
        <p:spPr>
          <a:xfrm>
            <a:off x="8938726" y="3060442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931B57-EEED-C908-79DD-148DA8CEA754}"/>
              </a:ext>
            </a:extLst>
          </p:cNvPr>
          <p:cNvSpPr/>
          <p:nvPr/>
        </p:nvSpPr>
        <p:spPr>
          <a:xfrm>
            <a:off x="8938726" y="4709629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F5B80C-C661-CBCB-5E98-41C7C648AF96}"/>
              </a:ext>
            </a:extLst>
          </p:cNvPr>
          <p:cNvSpPr/>
          <p:nvPr/>
        </p:nvSpPr>
        <p:spPr>
          <a:xfrm>
            <a:off x="8938726" y="5505064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B8D98F-BD0A-D5DD-48DC-96350522E278}"/>
              </a:ext>
            </a:extLst>
          </p:cNvPr>
          <p:cNvSpPr/>
          <p:nvPr/>
        </p:nvSpPr>
        <p:spPr>
          <a:xfrm>
            <a:off x="8938726" y="3914195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4D5883-DD77-E20B-5EE6-6D4312263502}"/>
              </a:ext>
            </a:extLst>
          </p:cNvPr>
          <p:cNvSpPr/>
          <p:nvPr/>
        </p:nvSpPr>
        <p:spPr>
          <a:xfrm>
            <a:off x="559837" y="587827"/>
            <a:ext cx="7623110" cy="5411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5FA52-F501-A7D6-7114-E7390B94D306}"/>
              </a:ext>
            </a:extLst>
          </p:cNvPr>
          <p:cNvCxnSpPr/>
          <p:nvPr/>
        </p:nvCxnSpPr>
        <p:spPr>
          <a:xfrm flipH="1">
            <a:off x="8257590" y="2453950"/>
            <a:ext cx="6438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9B42A8-1CB7-81A3-51E8-7563CA88AD6F}"/>
              </a:ext>
            </a:extLst>
          </p:cNvPr>
          <p:cNvSpPr/>
          <p:nvPr/>
        </p:nvSpPr>
        <p:spPr>
          <a:xfrm>
            <a:off x="973494" y="1082350"/>
            <a:ext cx="2486608" cy="24866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Picture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E27B33-2531-B609-BB90-672AB7B5419B}"/>
              </a:ext>
            </a:extLst>
          </p:cNvPr>
          <p:cNvSpPr txBox="1"/>
          <p:nvPr/>
        </p:nvSpPr>
        <p:spPr>
          <a:xfrm>
            <a:off x="1188097" y="3598098"/>
            <a:ext cx="2057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ipg</a:t>
            </a:r>
            <a:r>
              <a:rPr lang="en-US" sz="1400" dirty="0"/>
              <a:t> , .</a:t>
            </a:r>
            <a:r>
              <a:rPr lang="en-US" sz="1400" dirty="0" err="1"/>
              <a:t>png</a:t>
            </a:r>
            <a:r>
              <a:rPr lang="en-US" sz="1400" dirty="0"/>
              <a:t> , .jpeg , .mp4 ,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424A34-84E6-A948-2810-B3B3DB74F6F0}"/>
              </a:ext>
            </a:extLst>
          </p:cNvPr>
          <p:cNvSpPr/>
          <p:nvPr/>
        </p:nvSpPr>
        <p:spPr>
          <a:xfrm>
            <a:off x="3048775" y="5150502"/>
            <a:ext cx="1208315" cy="4758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F0F68A-F9AE-086A-1EB7-E64B7710CD60}"/>
              </a:ext>
            </a:extLst>
          </p:cNvPr>
          <p:cNvSpPr/>
          <p:nvPr/>
        </p:nvSpPr>
        <p:spPr>
          <a:xfrm>
            <a:off x="4887685" y="5150501"/>
            <a:ext cx="1208315" cy="4758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Cancle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705C2A-E6B2-3C88-58EC-40DB4E512A65}"/>
              </a:ext>
            </a:extLst>
          </p:cNvPr>
          <p:cNvSpPr/>
          <p:nvPr/>
        </p:nvSpPr>
        <p:spPr>
          <a:xfrm>
            <a:off x="973494" y="3971323"/>
            <a:ext cx="2486608" cy="4758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Brows…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4D72E-34C2-48FC-0BBA-E95E91B2A106}"/>
              </a:ext>
            </a:extLst>
          </p:cNvPr>
          <p:cNvSpPr/>
          <p:nvPr/>
        </p:nvSpPr>
        <p:spPr>
          <a:xfrm>
            <a:off x="3690257" y="1082350"/>
            <a:ext cx="4013719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Subject: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C67E30-E36A-1C55-E769-8215016F7CB0}"/>
              </a:ext>
            </a:extLst>
          </p:cNvPr>
          <p:cNvSpPr/>
          <p:nvPr/>
        </p:nvSpPr>
        <p:spPr>
          <a:xfrm>
            <a:off x="3690257" y="1714460"/>
            <a:ext cx="4013719" cy="1854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50BDF6-BEBA-3486-A49A-6C1A45798C8B}"/>
              </a:ext>
            </a:extLst>
          </p:cNvPr>
          <p:cNvSpPr/>
          <p:nvPr/>
        </p:nvSpPr>
        <p:spPr>
          <a:xfrm>
            <a:off x="3718248" y="3942203"/>
            <a:ext cx="4051043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Lables:</a:t>
            </a:r>
          </a:p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EA73A-52AE-AEE9-DC6E-AB356CC908FE}"/>
              </a:ext>
            </a:extLst>
          </p:cNvPr>
          <p:cNvSpPr txBox="1"/>
          <p:nvPr/>
        </p:nvSpPr>
        <p:spPr>
          <a:xfrm>
            <a:off x="3775010" y="1837357"/>
            <a:ext cx="13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Caption:</a:t>
            </a:r>
          </a:p>
        </p:txBody>
      </p:sp>
    </p:spTree>
    <p:extLst>
      <p:ext uri="{BB962C8B-B14F-4D97-AF65-F5344CB8AC3E}">
        <p14:creationId xmlns:p14="http://schemas.microsoft.com/office/powerpoint/2010/main" val="53348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9479E0-B1CE-315E-2A94-A7CDA6DDCAB8}"/>
              </a:ext>
            </a:extLst>
          </p:cNvPr>
          <p:cNvSpPr/>
          <p:nvPr/>
        </p:nvSpPr>
        <p:spPr>
          <a:xfrm>
            <a:off x="8938726" y="587827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3C9B22-0060-509D-9992-54BB4C6891CC}"/>
              </a:ext>
            </a:extLst>
          </p:cNvPr>
          <p:cNvSpPr/>
          <p:nvPr/>
        </p:nvSpPr>
        <p:spPr>
          <a:xfrm>
            <a:off x="8938726" y="1352936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CEF28C-5F0C-DF9A-72DD-5FDCCEC57AFB}"/>
              </a:ext>
            </a:extLst>
          </p:cNvPr>
          <p:cNvSpPr/>
          <p:nvPr/>
        </p:nvSpPr>
        <p:spPr>
          <a:xfrm>
            <a:off x="8938726" y="2206689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New Post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EBD804-9FE1-7780-BAFA-CD1C588767E0}"/>
              </a:ext>
            </a:extLst>
          </p:cNvPr>
          <p:cNvSpPr/>
          <p:nvPr/>
        </p:nvSpPr>
        <p:spPr>
          <a:xfrm>
            <a:off x="8938726" y="3060442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931B57-EEED-C908-79DD-148DA8CEA754}"/>
              </a:ext>
            </a:extLst>
          </p:cNvPr>
          <p:cNvSpPr/>
          <p:nvPr/>
        </p:nvSpPr>
        <p:spPr>
          <a:xfrm>
            <a:off x="8938726" y="4709629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F5B80C-C661-CBCB-5E98-41C7C648AF96}"/>
              </a:ext>
            </a:extLst>
          </p:cNvPr>
          <p:cNvSpPr/>
          <p:nvPr/>
        </p:nvSpPr>
        <p:spPr>
          <a:xfrm>
            <a:off x="8938726" y="5505064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B8D98F-BD0A-D5DD-48DC-96350522E278}"/>
              </a:ext>
            </a:extLst>
          </p:cNvPr>
          <p:cNvSpPr/>
          <p:nvPr/>
        </p:nvSpPr>
        <p:spPr>
          <a:xfrm>
            <a:off x="8938726" y="3914195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4D5883-DD77-E20B-5EE6-6D4312263502}"/>
              </a:ext>
            </a:extLst>
          </p:cNvPr>
          <p:cNvSpPr/>
          <p:nvPr/>
        </p:nvSpPr>
        <p:spPr>
          <a:xfrm>
            <a:off x="559837" y="587827"/>
            <a:ext cx="7623110" cy="5411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5FA52-F501-A7D6-7114-E7390B94D306}"/>
              </a:ext>
            </a:extLst>
          </p:cNvPr>
          <p:cNvCxnSpPr/>
          <p:nvPr/>
        </p:nvCxnSpPr>
        <p:spPr>
          <a:xfrm flipH="1">
            <a:off x="8220271" y="3293705"/>
            <a:ext cx="6438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424A34-84E6-A948-2810-B3B3DB74F6F0}"/>
              </a:ext>
            </a:extLst>
          </p:cNvPr>
          <p:cNvSpPr/>
          <p:nvPr/>
        </p:nvSpPr>
        <p:spPr>
          <a:xfrm>
            <a:off x="3048775" y="5150502"/>
            <a:ext cx="1208315" cy="4758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F0F68A-F9AE-086A-1EB7-E64B7710CD60}"/>
              </a:ext>
            </a:extLst>
          </p:cNvPr>
          <p:cNvSpPr/>
          <p:nvPr/>
        </p:nvSpPr>
        <p:spPr>
          <a:xfrm>
            <a:off x="4887685" y="5150501"/>
            <a:ext cx="1208315" cy="4758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Cancle</a:t>
            </a:r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0D5CB8CD-B51F-A5F6-0E03-9D5A7186A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69947"/>
              </p:ext>
            </p:extLst>
          </p:nvPr>
        </p:nvGraphicFramePr>
        <p:xfrm>
          <a:off x="1445728" y="1101010"/>
          <a:ext cx="5851328" cy="3708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62832">
                  <a:extLst>
                    <a:ext uri="{9D8B030D-6E8A-4147-A177-3AD203B41FA5}">
                      <a16:colId xmlns:a16="http://schemas.microsoft.com/office/drawing/2014/main" val="2291558693"/>
                    </a:ext>
                  </a:extLst>
                </a:gridCol>
                <a:gridCol w="1462832">
                  <a:extLst>
                    <a:ext uri="{9D8B030D-6E8A-4147-A177-3AD203B41FA5}">
                      <a16:colId xmlns:a16="http://schemas.microsoft.com/office/drawing/2014/main" val="3195461821"/>
                    </a:ext>
                  </a:extLst>
                </a:gridCol>
                <a:gridCol w="1462832">
                  <a:extLst>
                    <a:ext uri="{9D8B030D-6E8A-4147-A177-3AD203B41FA5}">
                      <a16:colId xmlns:a16="http://schemas.microsoft.com/office/drawing/2014/main" val="2169233224"/>
                    </a:ext>
                  </a:extLst>
                </a:gridCol>
                <a:gridCol w="1462832">
                  <a:extLst>
                    <a:ext uri="{9D8B030D-6E8A-4147-A177-3AD203B41FA5}">
                      <a16:colId xmlns:a16="http://schemas.microsoft.com/office/drawing/2014/main" val="3834891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8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0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6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29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89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9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7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6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5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2795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EE842579-399B-B004-A3E9-F58A30C6BEE7}"/>
              </a:ext>
            </a:extLst>
          </p:cNvPr>
          <p:cNvSpPr/>
          <p:nvPr/>
        </p:nvSpPr>
        <p:spPr>
          <a:xfrm>
            <a:off x="6438122" y="1600197"/>
            <a:ext cx="137160" cy="13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C140DA-548F-F749-4154-AFD6BC0D0F61}"/>
              </a:ext>
            </a:extLst>
          </p:cNvPr>
          <p:cNvSpPr/>
          <p:nvPr/>
        </p:nvSpPr>
        <p:spPr>
          <a:xfrm>
            <a:off x="6438122" y="1973422"/>
            <a:ext cx="137160" cy="13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039299-030F-153B-F624-A6AC9BA178BF}"/>
              </a:ext>
            </a:extLst>
          </p:cNvPr>
          <p:cNvSpPr/>
          <p:nvPr/>
        </p:nvSpPr>
        <p:spPr>
          <a:xfrm>
            <a:off x="6428791" y="2314249"/>
            <a:ext cx="137160" cy="13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4A5A01-2779-EE66-7433-19F540127372}"/>
              </a:ext>
            </a:extLst>
          </p:cNvPr>
          <p:cNvSpPr/>
          <p:nvPr/>
        </p:nvSpPr>
        <p:spPr>
          <a:xfrm>
            <a:off x="6428791" y="2687474"/>
            <a:ext cx="137160" cy="13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133891-0B58-A0D5-5D0C-9B6ACEE19406}"/>
              </a:ext>
            </a:extLst>
          </p:cNvPr>
          <p:cNvSpPr/>
          <p:nvPr/>
        </p:nvSpPr>
        <p:spPr>
          <a:xfrm>
            <a:off x="6438122" y="3069506"/>
            <a:ext cx="137160" cy="13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E4135B-903D-8059-8736-26E6B5E51B22}"/>
              </a:ext>
            </a:extLst>
          </p:cNvPr>
          <p:cNvSpPr/>
          <p:nvPr/>
        </p:nvSpPr>
        <p:spPr>
          <a:xfrm>
            <a:off x="6438122" y="3442731"/>
            <a:ext cx="137160" cy="13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CF8E56-4DE3-2E32-DF08-80324C7AF72B}"/>
              </a:ext>
            </a:extLst>
          </p:cNvPr>
          <p:cNvSpPr/>
          <p:nvPr/>
        </p:nvSpPr>
        <p:spPr>
          <a:xfrm>
            <a:off x="6438122" y="3804161"/>
            <a:ext cx="137160" cy="13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E0B3CE-4E99-FE3F-DBD1-877EE399A96D}"/>
              </a:ext>
            </a:extLst>
          </p:cNvPr>
          <p:cNvSpPr/>
          <p:nvPr/>
        </p:nvSpPr>
        <p:spPr>
          <a:xfrm>
            <a:off x="6438122" y="4177386"/>
            <a:ext cx="137160" cy="13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BE8FDA-9926-069F-5625-3D5F4502F5E6}"/>
              </a:ext>
            </a:extLst>
          </p:cNvPr>
          <p:cNvSpPr/>
          <p:nvPr/>
        </p:nvSpPr>
        <p:spPr>
          <a:xfrm>
            <a:off x="6450719" y="4550611"/>
            <a:ext cx="137160" cy="13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1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9479E0-B1CE-315E-2A94-A7CDA6DDCAB8}"/>
              </a:ext>
            </a:extLst>
          </p:cNvPr>
          <p:cNvSpPr/>
          <p:nvPr/>
        </p:nvSpPr>
        <p:spPr>
          <a:xfrm>
            <a:off x="8938726" y="587827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3C9B22-0060-509D-9992-54BB4C6891CC}"/>
              </a:ext>
            </a:extLst>
          </p:cNvPr>
          <p:cNvSpPr/>
          <p:nvPr/>
        </p:nvSpPr>
        <p:spPr>
          <a:xfrm>
            <a:off x="8938726" y="1352936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CEF28C-5F0C-DF9A-72DD-5FDCCEC57AFB}"/>
              </a:ext>
            </a:extLst>
          </p:cNvPr>
          <p:cNvSpPr/>
          <p:nvPr/>
        </p:nvSpPr>
        <p:spPr>
          <a:xfrm>
            <a:off x="8938726" y="2206689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New Post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EBD804-9FE1-7780-BAFA-CD1C588767E0}"/>
              </a:ext>
            </a:extLst>
          </p:cNvPr>
          <p:cNvSpPr/>
          <p:nvPr/>
        </p:nvSpPr>
        <p:spPr>
          <a:xfrm>
            <a:off x="8938726" y="3060442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931B57-EEED-C908-79DD-148DA8CEA754}"/>
              </a:ext>
            </a:extLst>
          </p:cNvPr>
          <p:cNvSpPr/>
          <p:nvPr/>
        </p:nvSpPr>
        <p:spPr>
          <a:xfrm>
            <a:off x="8938726" y="4709629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F5B80C-C661-CBCB-5E98-41C7C648AF96}"/>
              </a:ext>
            </a:extLst>
          </p:cNvPr>
          <p:cNvSpPr/>
          <p:nvPr/>
        </p:nvSpPr>
        <p:spPr>
          <a:xfrm>
            <a:off x="8938726" y="5505064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B8D98F-BD0A-D5DD-48DC-96350522E278}"/>
              </a:ext>
            </a:extLst>
          </p:cNvPr>
          <p:cNvSpPr/>
          <p:nvPr/>
        </p:nvSpPr>
        <p:spPr>
          <a:xfrm>
            <a:off x="8938726" y="3914195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4D5883-DD77-E20B-5EE6-6D4312263502}"/>
              </a:ext>
            </a:extLst>
          </p:cNvPr>
          <p:cNvSpPr/>
          <p:nvPr/>
        </p:nvSpPr>
        <p:spPr>
          <a:xfrm>
            <a:off x="559837" y="587827"/>
            <a:ext cx="7623110" cy="5411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5FA52-F501-A7D6-7114-E7390B94D306}"/>
              </a:ext>
            </a:extLst>
          </p:cNvPr>
          <p:cNvCxnSpPr/>
          <p:nvPr/>
        </p:nvCxnSpPr>
        <p:spPr>
          <a:xfrm flipH="1">
            <a:off x="8220271" y="4189439"/>
            <a:ext cx="6438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424A34-84E6-A948-2810-B3B3DB74F6F0}"/>
              </a:ext>
            </a:extLst>
          </p:cNvPr>
          <p:cNvSpPr/>
          <p:nvPr/>
        </p:nvSpPr>
        <p:spPr>
          <a:xfrm>
            <a:off x="2632784" y="4478701"/>
            <a:ext cx="1208315" cy="4758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F0F68A-F9AE-086A-1EB7-E64B7710CD60}"/>
              </a:ext>
            </a:extLst>
          </p:cNvPr>
          <p:cNvSpPr/>
          <p:nvPr/>
        </p:nvSpPr>
        <p:spPr>
          <a:xfrm>
            <a:off x="4471694" y="4478700"/>
            <a:ext cx="1208315" cy="4758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Cancle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817AC7-6933-ECE0-A31B-E05BD7153C00}"/>
              </a:ext>
            </a:extLst>
          </p:cNvPr>
          <p:cNvSpPr/>
          <p:nvPr/>
        </p:nvSpPr>
        <p:spPr>
          <a:xfrm>
            <a:off x="1642188" y="2141372"/>
            <a:ext cx="5495730" cy="559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Link Address: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F0A198-E772-DF09-C970-E38C96C735DB}"/>
              </a:ext>
            </a:extLst>
          </p:cNvPr>
          <p:cNvSpPr/>
          <p:nvPr/>
        </p:nvSpPr>
        <p:spPr>
          <a:xfrm>
            <a:off x="1642188" y="2995125"/>
            <a:ext cx="5495730" cy="559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Title:</a:t>
            </a:r>
          </a:p>
        </p:txBody>
      </p:sp>
    </p:spTree>
    <p:extLst>
      <p:ext uri="{BB962C8B-B14F-4D97-AF65-F5344CB8AC3E}">
        <p14:creationId xmlns:p14="http://schemas.microsoft.com/office/powerpoint/2010/main" val="312914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9479E0-B1CE-315E-2A94-A7CDA6DDCAB8}"/>
              </a:ext>
            </a:extLst>
          </p:cNvPr>
          <p:cNvSpPr/>
          <p:nvPr/>
        </p:nvSpPr>
        <p:spPr>
          <a:xfrm>
            <a:off x="8938726" y="587827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3C9B22-0060-509D-9992-54BB4C6891CC}"/>
              </a:ext>
            </a:extLst>
          </p:cNvPr>
          <p:cNvSpPr/>
          <p:nvPr/>
        </p:nvSpPr>
        <p:spPr>
          <a:xfrm>
            <a:off x="8938726" y="1352936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CEF28C-5F0C-DF9A-72DD-5FDCCEC57AFB}"/>
              </a:ext>
            </a:extLst>
          </p:cNvPr>
          <p:cNvSpPr/>
          <p:nvPr/>
        </p:nvSpPr>
        <p:spPr>
          <a:xfrm>
            <a:off x="8938726" y="2206689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New Post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EBD804-9FE1-7780-BAFA-CD1C588767E0}"/>
              </a:ext>
            </a:extLst>
          </p:cNvPr>
          <p:cNvSpPr/>
          <p:nvPr/>
        </p:nvSpPr>
        <p:spPr>
          <a:xfrm>
            <a:off x="8938726" y="3060442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931B57-EEED-C908-79DD-148DA8CEA754}"/>
              </a:ext>
            </a:extLst>
          </p:cNvPr>
          <p:cNvSpPr/>
          <p:nvPr/>
        </p:nvSpPr>
        <p:spPr>
          <a:xfrm>
            <a:off x="8938726" y="4709629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F5B80C-C661-CBCB-5E98-41C7C648AF96}"/>
              </a:ext>
            </a:extLst>
          </p:cNvPr>
          <p:cNvSpPr/>
          <p:nvPr/>
        </p:nvSpPr>
        <p:spPr>
          <a:xfrm>
            <a:off x="8938726" y="5505064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B8D98F-BD0A-D5DD-48DC-96350522E278}"/>
              </a:ext>
            </a:extLst>
          </p:cNvPr>
          <p:cNvSpPr/>
          <p:nvPr/>
        </p:nvSpPr>
        <p:spPr>
          <a:xfrm>
            <a:off x="8938726" y="3914195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4D5883-DD77-E20B-5EE6-6D4312263502}"/>
              </a:ext>
            </a:extLst>
          </p:cNvPr>
          <p:cNvSpPr/>
          <p:nvPr/>
        </p:nvSpPr>
        <p:spPr>
          <a:xfrm>
            <a:off x="559837" y="587827"/>
            <a:ext cx="7623110" cy="5411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5FA52-F501-A7D6-7114-E7390B94D306}"/>
              </a:ext>
            </a:extLst>
          </p:cNvPr>
          <p:cNvCxnSpPr/>
          <p:nvPr/>
        </p:nvCxnSpPr>
        <p:spPr>
          <a:xfrm flipH="1">
            <a:off x="8220271" y="4973210"/>
            <a:ext cx="6438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424A34-84E6-A948-2810-B3B3DB74F6F0}"/>
              </a:ext>
            </a:extLst>
          </p:cNvPr>
          <p:cNvSpPr/>
          <p:nvPr/>
        </p:nvSpPr>
        <p:spPr>
          <a:xfrm>
            <a:off x="2912703" y="5267133"/>
            <a:ext cx="1208315" cy="4758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F0F68A-F9AE-086A-1EB7-E64B7710CD60}"/>
              </a:ext>
            </a:extLst>
          </p:cNvPr>
          <p:cNvSpPr/>
          <p:nvPr/>
        </p:nvSpPr>
        <p:spPr>
          <a:xfrm>
            <a:off x="4751613" y="5267132"/>
            <a:ext cx="1208315" cy="4758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Cancle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87BDD-76E4-C6AD-8D41-13B34272FDE6}"/>
              </a:ext>
            </a:extLst>
          </p:cNvPr>
          <p:cNvSpPr/>
          <p:nvPr/>
        </p:nvSpPr>
        <p:spPr>
          <a:xfrm>
            <a:off x="1499894" y="1082350"/>
            <a:ext cx="5943600" cy="349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Blog Title: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4A9ACF-28DE-2AF5-CF95-01E8F5B36C01}"/>
              </a:ext>
            </a:extLst>
          </p:cNvPr>
          <p:cNvSpPr/>
          <p:nvPr/>
        </p:nvSpPr>
        <p:spPr>
          <a:xfrm>
            <a:off x="1499894" y="1553539"/>
            <a:ext cx="5943600" cy="349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>
                <a:solidFill>
                  <a:schemeClr val="bg2">
                    <a:lumMod val="75000"/>
                  </a:schemeClr>
                </a:solidFill>
              </a:rPr>
              <a:t>Aouthor Name: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77B48A-2AA8-80FF-9B51-4A7537132FEB}"/>
              </a:ext>
            </a:extLst>
          </p:cNvPr>
          <p:cNvSpPr/>
          <p:nvPr/>
        </p:nvSpPr>
        <p:spPr>
          <a:xfrm>
            <a:off x="1499894" y="2024728"/>
            <a:ext cx="5943600" cy="349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Blog Discription: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1EF8A1-6625-DCB9-6E26-023FBB53C5B8}"/>
              </a:ext>
            </a:extLst>
          </p:cNvPr>
          <p:cNvSpPr/>
          <p:nvPr/>
        </p:nvSpPr>
        <p:spPr>
          <a:xfrm>
            <a:off x="1497559" y="2495923"/>
            <a:ext cx="5943600" cy="349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Email: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13B3AE7-7A49-37AD-0E3F-9E437A338085}"/>
              </a:ext>
            </a:extLst>
          </p:cNvPr>
          <p:cNvSpPr/>
          <p:nvPr/>
        </p:nvSpPr>
        <p:spPr>
          <a:xfrm>
            <a:off x="1497559" y="3060442"/>
            <a:ext cx="1799646" cy="1799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9C56FC-7077-0AE5-4F88-4C1A9F90D7EA}"/>
              </a:ext>
            </a:extLst>
          </p:cNvPr>
          <p:cNvSpPr txBox="1"/>
          <p:nvPr/>
        </p:nvSpPr>
        <p:spPr>
          <a:xfrm>
            <a:off x="1691952" y="4896375"/>
            <a:ext cx="2057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ipg</a:t>
            </a:r>
            <a:r>
              <a:rPr lang="en-US" sz="1400" dirty="0"/>
              <a:t> , .</a:t>
            </a:r>
            <a:r>
              <a:rPr lang="en-US" sz="1400" dirty="0" err="1"/>
              <a:t>png</a:t>
            </a:r>
            <a:r>
              <a:rPr lang="en-US" sz="1400" dirty="0"/>
              <a:t> , .jpeg 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C590DB-E71D-E617-BA75-A725A6122C65}"/>
              </a:ext>
            </a:extLst>
          </p:cNvPr>
          <p:cNvSpPr/>
          <p:nvPr/>
        </p:nvSpPr>
        <p:spPr>
          <a:xfrm>
            <a:off x="4121018" y="3848887"/>
            <a:ext cx="2486608" cy="4758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Brows…</a:t>
            </a:r>
          </a:p>
        </p:txBody>
      </p:sp>
    </p:spTree>
    <p:extLst>
      <p:ext uri="{BB962C8B-B14F-4D97-AF65-F5344CB8AC3E}">
        <p14:creationId xmlns:p14="http://schemas.microsoft.com/office/powerpoint/2010/main" val="311681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953490"/>
            <a:ext cx="9906001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 rtl="1">
              <a:buFont typeface="Wingdings" panose="05000000000000000000" pitchFamily="2" charset="2"/>
              <a:buChar char="Ø"/>
            </a:pPr>
            <a:r>
              <a:rPr lang="fa-IR" sz="2000" dirty="0" smtClean="0"/>
              <a:t>در قسمت "</a:t>
            </a:r>
            <a:r>
              <a:rPr lang="en-US" sz="2000" dirty="0"/>
              <a:t> profile </a:t>
            </a:r>
            <a:r>
              <a:rPr lang="fa-IR" sz="2000" dirty="0" smtClean="0"/>
              <a:t>" میتوان عکس مورد نظر را با توجه به فرمت های گفته شده ، وارد کرد.</a:t>
            </a:r>
          </a:p>
          <a:p>
            <a:pPr algn="just" rtl="1"/>
            <a:endParaRPr lang="fa-IR" sz="2000" dirty="0"/>
          </a:p>
          <a:p>
            <a:pPr marL="342900" indent="-342900" algn="just" rtl="1">
              <a:buFont typeface="Wingdings" panose="05000000000000000000" pitchFamily="2" charset="2"/>
              <a:buChar char="Ø"/>
            </a:pPr>
            <a:r>
              <a:rPr lang="fa-IR" sz="2000" dirty="0" smtClean="0"/>
              <a:t>در قسمت "</a:t>
            </a:r>
            <a:r>
              <a:rPr lang="en-US" sz="2000" dirty="0"/>
              <a:t>New </a:t>
            </a:r>
            <a:r>
              <a:rPr lang="en-US" sz="2000" dirty="0" smtClean="0"/>
              <a:t>Post</a:t>
            </a:r>
            <a:r>
              <a:rPr lang="fa-IR" sz="2000" dirty="0" smtClean="0"/>
              <a:t>" میتوان پست مورد نظر را وارد کرد. ابتدا عکس مورد نظر را وارد میکنید سپس موضوع مورد نظر ، کپشن و متن مربوطه و برچسب های مورد نیاز را وارد کرده و پست را آپلود می کنید.</a:t>
            </a:r>
          </a:p>
          <a:p>
            <a:pPr algn="just" rtl="1"/>
            <a:endParaRPr lang="fa-IR" sz="2000" dirty="0"/>
          </a:p>
          <a:p>
            <a:pPr marL="342900" indent="-342900" algn="just" rtl="1">
              <a:buFont typeface="Wingdings" panose="05000000000000000000" pitchFamily="2" charset="2"/>
              <a:buChar char="Ø"/>
            </a:pPr>
            <a:r>
              <a:rPr lang="fa-IR" sz="2000" dirty="0" smtClean="0"/>
              <a:t>در قسمت "</a:t>
            </a:r>
            <a:r>
              <a:rPr lang="en-US" sz="2000" dirty="0"/>
              <a:t> Comments </a:t>
            </a:r>
            <a:r>
              <a:rPr lang="fa-IR" sz="2000" dirty="0" smtClean="0"/>
              <a:t>" میتوان کامنت ها را مدیریت کرد(می توان دید هر کامنت از کذام پست و مربوط به کدام یوزر می باشد) و در صورت تمایل آن ها را حذف کرد  .</a:t>
            </a:r>
          </a:p>
          <a:p>
            <a:pPr algn="just" rtl="1"/>
            <a:endParaRPr lang="fa-IR" sz="2000" dirty="0"/>
          </a:p>
          <a:p>
            <a:pPr marL="342900" indent="-342900" algn="just" rtl="1">
              <a:buFont typeface="Wingdings" panose="05000000000000000000" pitchFamily="2" charset="2"/>
              <a:buChar char="Ø"/>
            </a:pPr>
            <a:r>
              <a:rPr lang="fa-IR" sz="2000" dirty="0" smtClean="0"/>
              <a:t>در قسمت "</a:t>
            </a:r>
            <a:r>
              <a:rPr lang="en-US" sz="2000" dirty="0"/>
              <a:t> Links </a:t>
            </a:r>
            <a:r>
              <a:rPr lang="fa-IR" sz="2000" dirty="0" smtClean="0"/>
              <a:t>" میتوان لینک هایی که در صفحه اصلی نمایش داده می شود را مدیریت کرد و لینک هایی اضافه کرد.</a:t>
            </a:r>
          </a:p>
          <a:p>
            <a:pPr algn="just" rtl="1"/>
            <a:endParaRPr lang="fa-IR" sz="2000" dirty="0"/>
          </a:p>
          <a:p>
            <a:pPr marL="342900" indent="-342900" algn="just" rtl="1">
              <a:buFont typeface="Wingdings" panose="05000000000000000000" pitchFamily="2" charset="2"/>
              <a:buChar char="Ø"/>
            </a:pPr>
            <a:r>
              <a:rPr lang="fa-IR" sz="2000" dirty="0" smtClean="0"/>
              <a:t>در قسمت "</a:t>
            </a:r>
            <a:r>
              <a:rPr lang="en-US" sz="2000" dirty="0"/>
              <a:t> Setting </a:t>
            </a:r>
            <a:r>
              <a:rPr lang="fa-IR" sz="2000" dirty="0" smtClean="0"/>
              <a:t>" میتوان اطلاعات بلاگ را مدیریت کرد.</a:t>
            </a:r>
            <a:endParaRPr lang="fa-IR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562110" y="748145"/>
            <a:ext cx="27986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2400" b="1" dirty="0" smtClean="0">
                <a:solidFill>
                  <a:srgbClr val="FF0000"/>
                </a:solidFill>
              </a:rPr>
              <a:t>توضیحات:</a:t>
            </a:r>
            <a:endParaRPr lang="fa-IR" sz="2400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69819" y="1468582"/>
            <a:ext cx="1039090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52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389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B Nazanin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alirezaei</dc:creator>
  <cp:lastModifiedBy>safir</cp:lastModifiedBy>
  <cp:revision>23</cp:revision>
  <dcterms:created xsi:type="dcterms:W3CDTF">2023-02-28T17:31:37Z</dcterms:created>
  <dcterms:modified xsi:type="dcterms:W3CDTF">2023-05-04T11:13:23Z</dcterms:modified>
</cp:coreProperties>
</file>