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38396-E377-4D4E-9E9C-F60F305A1329}" v="18" dt="2021-06-21T22:39:26.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da Pourreza" userId="ddda81ae-75ff-4a3d-9134-39645004090d" providerId="ADAL" clId="{F0838396-E377-4D4E-9E9C-F60F305A1329}"/>
    <pc:docChg chg="undo custSel addSld modSld">
      <pc:chgData name="Neda Pourreza" userId="ddda81ae-75ff-4a3d-9134-39645004090d" providerId="ADAL" clId="{F0838396-E377-4D4E-9E9C-F60F305A1329}" dt="2021-06-21T22:55:01.988" v="1376" actId="14100"/>
      <pc:docMkLst>
        <pc:docMk/>
      </pc:docMkLst>
      <pc:sldChg chg="addSp delSp modSp mod setClrOvrMap">
        <pc:chgData name="Neda Pourreza" userId="ddda81ae-75ff-4a3d-9134-39645004090d" providerId="ADAL" clId="{F0838396-E377-4D4E-9E9C-F60F305A1329}" dt="2021-06-21T22:40:23.769" v="1375" actId="1076"/>
        <pc:sldMkLst>
          <pc:docMk/>
          <pc:sldMk cId="4220030263" sldId="256"/>
        </pc:sldMkLst>
        <pc:spChg chg="mod ord">
          <ac:chgData name="Neda Pourreza" userId="ddda81ae-75ff-4a3d-9134-39645004090d" providerId="ADAL" clId="{F0838396-E377-4D4E-9E9C-F60F305A1329}" dt="2021-06-21T22:39:57.426" v="1369" actId="26606"/>
          <ac:spMkLst>
            <pc:docMk/>
            <pc:sldMk cId="4220030263" sldId="256"/>
            <ac:spMk id="2" creationId="{88FADD3B-2F28-4F2E-B9EA-7F9D8084982E}"/>
          </ac:spMkLst>
        </pc:spChg>
        <pc:spChg chg="add mod">
          <ac:chgData name="Neda Pourreza" userId="ddda81ae-75ff-4a3d-9134-39645004090d" providerId="ADAL" clId="{F0838396-E377-4D4E-9E9C-F60F305A1329}" dt="2021-06-21T22:40:23.769" v="1375" actId="1076"/>
          <ac:spMkLst>
            <pc:docMk/>
            <pc:sldMk cId="4220030263" sldId="256"/>
            <ac:spMk id="57" creationId="{20547572-D68F-461B-82B0-E114CFAEFF66}"/>
          </ac:spMkLst>
        </pc:spChg>
        <pc:spChg chg="add del">
          <ac:chgData name="Neda Pourreza" userId="ddda81ae-75ff-4a3d-9134-39645004090d" providerId="ADAL" clId="{F0838396-E377-4D4E-9E9C-F60F305A1329}" dt="2021-06-21T22:39:57.426" v="1369" actId="26606"/>
          <ac:spMkLst>
            <pc:docMk/>
            <pc:sldMk cId="4220030263" sldId="256"/>
            <ac:spMk id="74" creationId="{46E2C1D0-2072-4664-9C67-3B12866F5B97}"/>
          </ac:spMkLst>
        </pc:spChg>
        <pc:spChg chg="add del">
          <ac:chgData name="Neda Pourreza" userId="ddda81ae-75ff-4a3d-9134-39645004090d" providerId="ADAL" clId="{F0838396-E377-4D4E-9E9C-F60F305A1329}" dt="2021-06-21T22:39:57.426" v="1369" actId="26606"/>
          <ac:spMkLst>
            <pc:docMk/>
            <pc:sldMk cId="4220030263" sldId="256"/>
            <ac:spMk id="76" creationId="{37FEB674-D811-4FFE-A878-29D0C0ED18D4}"/>
          </ac:spMkLst>
        </pc:spChg>
        <pc:grpChg chg="add del">
          <ac:chgData name="Neda Pourreza" userId="ddda81ae-75ff-4a3d-9134-39645004090d" providerId="ADAL" clId="{F0838396-E377-4D4E-9E9C-F60F305A1329}" dt="2021-06-21T22:39:57.426" v="1369" actId="26606"/>
          <ac:grpSpMkLst>
            <pc:docMk/>
            <pc:sldMk cId="4220030263" sldId="256"/>
            <ac:grpSpMk id="62" creationId="{EB0D40EF-BA14-42F1-9492-D38C59DCAB67}"/>
          </ac:grpSpMkLst>
        </pc:grpChg>
        <pc:picChg chg="mod">
          <ac:chgData name="Neda Pourreza" userId="ddda81ae-75ff-4a3d-9134-39645004090d" providerId="ADAL" clId="{F0838396-E377-4D4E-9E9C-F60F305A1329}" dt="2021-06-21T22:39:57.426" v="1369" actId="26606"/>
          <ac:picMkLst>
            <pc:docMk/>
            <pc:sldMk cId="4220030263" sldId="256"/>
            <ac:picMk id="4" creationId="{F4A7FA1E-9A7A-4D2D-9194-FCB362A888EE}"/>
          </ac:picMkLst>
        </pc:picChg>
        <pc:picChg chg="add mod">
          <ac:chgData name="Neda Pourreza" userId="ddda81ae-75ff-4a3d-9134-39645004090d" providerId="ADAL" clId="{F0838396-E377-4D4E-9E9C-F60F305A1329}" dt="2021-06-21T22:39:57.426" v="1369" actId="26606"/>
          <ac:picMkLst>
            <pc:docMk/>
            <pc:sldMk cId="4220030263" sldId="256"/>
            <ac:picMk id="5" creationId="{04C68F1C-2554-43D9-88F4-22C52B5D319E}"/>
          </ac:picMkLst>
        </pc:picChg>
      </pc:sldChg>
      <pc:sldChg chg="modSp new mod">
        <pc:chgData name="Neda Pourreza" userId="ddda81ae-75ff-4a3d-9134-39645004090d" providerId="ADAL" clId="{F0838396-E377-4D4E-9E9C-F60F305A1329}" dt="2021-06-21T22:19:30.792" v="1292"/>
        <pc:sldMkLst>
          <pc:docMk/>
          <pc:sldMk cId="398558929" sldId="257"/>
        </pc:sldMkLst>
        <pc:spChg chg="mod">
          <ac:chgData name="Neda Pourreza" userId="ddda81ae-75ff-4a3d-9134-39645004090d" providerId="ADAL" clId="{F0838396-E377-4D4E-9E9C-F60F305A1329}" dt="2021-06-21T22:19:30.792" v="1292"/>
          <ac:spMkLst>
            <pc:docMk/>
            <pc:sldMk cId="398558929" sldId="257"/>
            <ac:spMk id="2" creationId="{5E4C456B-30C2-4C9D-8C81-8C3339950502}"/>
          </ac:spMkLst>
        </pc:spChg>
        <pc:spChg chg="mod">
          <ac:chgData name="Neda Pourreza" userId="ddda81ae-75ff-4a3d-9134-39645004090d" providerId="ADAL" clId="{F0838396-E377-4D4E-9E9C-F60F305A1329}" dt="2021-06-21T22:19:30.792" v="1292"/>
          <ac:spMkLst>
            <pc:docMk/>
            <pc:sldMk cId="398558929" sldId="257"/>
            <ac:spMk id="3" creationId="{F75968FC-B01F-4CBB-8EB6-21DA1357B470}"/>
          </ac:spMkLst>
        </pc:spChg>
      </pc:sldChg>
      <pc:sldChg chg="addSp modSp new mod">
        <pc:chgData name="Neda Pourreza" userId="ddda81ae-75ff-4a3d-9134-39645004090d" providerId="ADAL" clId="{F0838396-E377-4D4E-9E9C-F60F305A1329}" dt="2021-06-21T22:19:30.792" v="1292"/>
        <pc:sldMkLst>
          <pc:docMk/>
          <pc:sldMk cId="2899050485" sldId="258"/>
        </pc:sldMkLst>
        <pc:spChg chg="mod">
          <ac:chgData name="Neda Pourreza" userId="ddda81ae-75ff-4a3d-9134-39645004090d" providerId="ADAL" clId="{F0838396-E377-4D4E-9E9C-F60F305A1329}" dt="2021-06-21T22:19:30.792" v="1292"/>
          <ac:spMkLst>
            <pc:docMk/>
            <pc:sldMk cId="2899050485" sldId="258"/>
            <ac:spMk id="2" creationId="{CCF7D2C7-0641-4983-BAF0-75253592BA5F}"/>
          </ac:spMkLst>
        </pc:spChg>
        <pc:spChg chg="mod">
          <ac:chgData name="Neda Pourreza" userId="ddda81ae-75ff-4a3d-9134-39645004090d" providerId="ADAL" clId="{F0838396-E377-4D4E-9E9C-F60F305A1329}" dt="2021-06-21T21:41:41.702" v="931" actId="14100"/>
          <ac:spMkLst>
            <pc:docMk/>
            <pc:sldMk cId="2899050485" sldId="258"/>
            <ac:spMk id="3" creationId="{505CA666-1E77-4FD0-BC41-C425196194D2}"/>
          </ac:spMkLst>
        </pc:spChg>
        <pc:picChg chg="add mod">
          <ac:chgData name="Neda Pourreza" userId="ddda81ae-75ff-4a3d-9134-39645004090d" providerId="ADAL" clId="{F0838396-E377-4D4E-9E9C-F60F305A1329}" dt="2021-06-21T21:41:45.530" v="932" actId="1076"/>
          <ac:picMkLst>
            <pc:docMk/>
            <pc:sldMk cId="2899050485" sldId="258"/>
            <ac:picMk id="4" creationId="{30FB36C8-8BF0-4DDD-8DE0-910C9DF536D0}"/>
          </ac:picMkLst>
        </pc:picChg>
        <pc:picChg chg="add mod">
          <ac:chgData name="Neda Pourreza" userId="ddda81ae-75ff-4a3d-9134-39645004090d" providerId="ADAL" clId="{F0838396-E377-4D4E-9E9C-F60F305A1329}" dt="2021-06-21T21:41:50.091" v="933" actId="1076"/>
          <ac:picMkLst>
            <pc:docMk/>
            <pc:sldMk cId="2899050485" sldId="258"/>
            <ac:picMk id="5" creationId="{67AA0CB9-9995-4453-A3BE-870B59F3D635}"/>
          </ac:picMkLst>
        </pc:picChg>
      </pc:sldChg>
      <pc:sldChg chg="addSp delSp modSp new mod">
        <pc:chgData name="Neda Pourreza" userId="ddda81ae-75ff-4a3d-9134-39645004090d" providerId="ADAL" clId="{F0838396-E377-4D4E-9E9C-F60F305A1329}" dt="2021-06-21T21:59:11.785" v="1271" actId="1076"/>
        <pc:sldMkLst>
          <pc:docMk/>
          <pc:sldMk cId="3044591585" sldId="259"/>
        </pc:sldMkLst>
        <pc:spChg chg="del mod">
          <ac:chgData name="Neda Pourreza" userId="ddda81ae-75ff-4a3d-9134-39645004090d" providerId="ADAL" clId="{F0838396-E377-4D4E-9E9C-F60F305A1329}" dt="2021-06-21T21:43:30.736" v="935" actId="478"/>
          <ac:spMkLst>
            <pc:docMk/>
            <pc:sldMk cId="3044591585" sldId="259"/>
            <ac:spMk id="2" creationId="{96A17D4D-E648-4436-8786-C8187ED42BAE}"/>
          </ac:spMkLst>
        </pc:spChg>
        <pc:spChg chg="mod">
          <ac:chgData name="Neda Pourreza" userId="ddda81ae-75ff-4a3d-9134-39645004090d" providerId="ADAL" clId="{F0838396-E377-4D4E-9E9C-F60F305A1329}" dt="2021-06-21T21:59:07.097" v="1270" actId="1076"/>
          <ac:spMkLst>
            <pc:docMk/>
            <pc:sldMk cId="3044591585" sldId="259"/>
            <ac:spMk id="3" creationId="{1D9E32AF-2B68-481B-BC9D-46B00E46CEC8}"/>
          </ac:spMkLst>
        </pc:spChg>
        <pc:spChg chg="add del mod">
          <ac:chgData name="Neda Pourreza" userId="ddda81ae-75ff-4a3d-9134-39645004090d" providerId="ADAL" clId="{F0838396-E377-4D4E-9E9C-F60F305A1329}" dt="2021-06-21T21:43:32.551" v="936" actId="478"/>
          <ac:spMkLst>
            <pc:docMk/>
            <pc:sldMk cId="3044591585" sldId="259"/>
            <ac:spMk id="6" creationId="{D78C5772-6F8D-4AA3-97EF-37D3BB306EC4}"/>
          </ac:spMkLst>
        </pc:spChg>
        <pc:picChg chg="add mod">
          <ac:chgData name="Neda Pourreza" userId="ddda81ae-75ff-4a3d-9134-39645004090d" providerId="ADAL" clId="{F0838396-E377-4D4E-9E9C-F60F305A1329}" dt="2021-06-21T21:59:11.785" v="1271" actId="1076"/>
          <ac:picMkLst>
            <pc:docMk/>
            <pc:sldMk cId="3044591585" sldId="259"/>
            <ac:picMk id="4" creationId="{51F9D524-C37C-4736-844B-E68CFE98113B}"/>
          </ac:picMkLst>
        </pc:picChg>
      </pc:sldChg>
      <pc:sldChg chg="addSp delSp modSp add mod">
        <pc:chgData name="Neda Pourreza" userId="ddda81ae-75ff-4a3d-9134-39645004090d" providerId="ADAL" clId="{F0838396-E377-4D4E-9E9C-F60F305A1329}" dt="2021-06-21T22:29:38.057" v="1328" actId="1076"/>
        <pc:sldMkLst>
          <pc:docMk/>
          <pc:sldMk cId="2088808766" sldId="260"/>
        </pc:sldMkLst>
        <pc:spChg chg="del mod">
          <ac:chgData name="Neda Pourreza" userId="ddda81ae-75ff-4a3d-9134-39645004090d" providerId="ADAL" clId="{F0838396-E377-4D4E-9E9C-F60F305A1329}" dt="2021-06-21T21:43:53.138" v="938" actId="478"/>
          <ac:spMkLst>
            <pc:docMk/>
            <pc:sldMk cId="2088808766" sldId="260"/>
            <ac:spMk id="2" creationId="{96A17D4D-E648-4436-8786-C8187ED42BAE}"/>
          </ac:spMkLst>
        </pc:spChg>
        <pc:spChg chg="del mod">
          <ac:chgData name="Neda Pourreza" userId="ddda81ae-75ff-4a3d-9134-39645004090d" providerId="ADAL" clId="{F0838396-E377-4D4E-9E9C-F60F305A1329}" dt="2021-06-21T21:04:56.350" v="522"/>
          <ac:spMkLst>
            <pc:docMk/>
            <pc:sldMk cId="2088808766" sldId="260"/>
            <ac:spMk id="3" creationId="{1D9E32AF-2B68-481B-BC9D-46B00E46CEC8}"/>
          </ac:spMkLst>
        </pc:spChg>
        <pc:spChg chg="add del mod">
          <ac:chgData name="Neda Pourreza" userId="ddda81ae-75ff-4a3d-9134-39645004090d" providerId="ADAL" clId="{F0838396-E377-4D4E-9E9C-F60F305A1329}" dt="2021-06-21T21:44:01.608" v="939" actId="478"/>
          <ac:spMkLst>
            <pc:docMk/>
            <pc:sldMk cId="2088808766" sldId="260"/>
            <ac:spMk id="6" creationId="{A715BDF8-C133-4D81-9793-010496EEDAF3}"/>
          </ac:spMkLst>
        </pc:spChg>
        <pc:picChg chg="add mod">
          <ac:chgData name="Neda Pourreza" userId="ddda81ae-75ff-4a3d-9134-39645004090d" providerId="ADAL" clId="{F0838396-E377-4D4E-9E9C-F60F305A1329}" dt="2021-06-21T22:29:38.057" v="1328" actId="1076"/>
          <ac:picMkLst>
            <pc:docMk/>
            <pc:sldMk cId="2088808766" sldId="260"/>
            <ac:picMk id="4" creationId="{AB1C25EC-D374-45BE-8355-0811E78401C0}"/>
          </ac:picMkLst>
        </pc:picChg>
      </pc:sldChg>
      <pc:sldChg chg="addSp delSp modSp add mod">
        <pc:chgData name="Neda Pourreza" userId="ddda81ae-75ff-4a3d-9134-39645004090d" providerId="ADAL" clId="{F0838396-E377-4D4E-9E9C-F60F305A1329}" dt="2021-06-21T22:30:22.962" v="1333" actId="14100"/>
        <pc:sldMkLst>
          <pc:docMk/>
          <pc:sldMk cId="4004981972" sldId="261"/>
        </pc:sldMkLst>
        <pc:spChg chg="mod">
          <ac:chgData name="Neda Pourreza" userId="ddda81ae-75ff-4a3d-9134-39645004090d" providerId="ADAL" clId="{F0838396-E377-4D4E-9E9C-F60F305A1329}" dt="2021-06-21T22:30:15.929" v="1332" actId="255"/>
          <ac:spMkLst>
            <pc:docMk/>
            <pc:sldMk cId="4004981972" sldId="261"/>
            <ac:spMk id="2" creationId="{96A17D4D-E648-4436-8786-C8187ED42BAE}"/>
          </ac:spMkLst>
        </pc:spChg>
        <pc:spChg chg="add del mod">
          <ac:chgData name="Neda Pourreza" userId="ddda81ae-75ff-4a3d-9134-39645004090d" providerId="ADAL" clId="{F0838396-E377-4D4E-9E9C-F60F305A1329}" dt="2021-06-21T21:13:38.172" v="637" actId="478"/>
          <ac:spMkLst>
            <pc:docMk/>
            <pc:sldMk cId="4004981972" sldId="261"/>
            <ac:spMk id="5" creationId="{A27164E3-A787-4E34-B39E-C958B327CB90}"/>
          </ac:spMkLst>
        </pc:spChg>
        <pc:picChg chg="del">
          <ac:chgData name="Neda Pourreza" userId="ddda81ae-75ff-4a3d-9134-39645004090d" providerId="ADAL" clId="{F0838396-E377-4D4E-9E9C-F60F305A1329}" dt="2021-06-21T21:12:15.266" v="582" actId="478"/>
          <ac:picMkLst>
            <pc:docMk/>
            <pc:sldMk cId="4004981972" sldId="261"/>
            <ac:picMk id="4" creationId="{AB1C25EC-D374-45BE-8355-0811E78401C0}"/>
          </ac:picMkLst>
        </pc:picChg>
        <pc:picChg chg="add del mod">
          <ac:chgData name="Neda Pourreza" userId="ddda81ae-75ff-4a3d-9134-39645004090d" providerId="ADAL" clId="{F0838396-E377-4D4E-9E9C-F60F305A1329}" dt="2021-06-21T21:14:32.064" v="642" actId="478"/>
          <ac:picMkLst>
            <pc:docMk/>
            <pc:sldMk cId="4004981972" sldId="261"/>
            <ac:picMk id="6" creationId="{4CBBE085-4D9F-4704-BC79-DE8C87F31287}"/>
          </ac:picMkLst>
        </pc:picChg>
        <pc:picChg chg="add mod">
          <ac:chgData name="Neda Pourreza" userId="ddda81ae-75ff-4a3d-9134-39645004090d" providerId="ADAL" clId="{F0838396-E377-4D4E-9E9C-F60F305A1329}" dt="2021-06-21T22:30:22.962" v="1333" actId="14100"/>
          <ac:picMkLst>
            <pc:docMk/>
            <pc:sldMk cId="4004981972" sldId="261"/>
            <ac:picMk id="7" creationId="{03164E78-5E88-49D4-913A-A3B5C4F332F2}"/>
          </ac:picMkLst>
        </pc:picChg>
      </pc:sldChg>
      <pc:sldChg chg="addSp delSp modSp new mod">
        <pc:chgData name="Neda Pourreza" userId="ddda81ae-75ff-4a3d-9134-39645004090d" providerId="ADAL" clId="{F0838396-E377-4D4E-9E9C-F60F305A1329}" dt="2021-06-21T22:32:46.659" v="1337" actId="14100"/>
        <pc:sldMkLst>
          <pc:docMk/>
          <pc:sldMk cId="1432567545" sldId="262"/>
        </pc:sldMkLst>
        <pc:spChg chg="mod">
          <ac:chgData name="Neda Pourreza" userId="ddda81ae-75ff-4a3d-9134-39645004090d" providerId="ADAL" clId="{F0838396-E377-4D4E-9E9C-F60F305A1329}" dt="2021-06-21T22:31:00.226" v="1336" actId="1076"/>
          <ac:spMkLst>
            <pc:docMk/>
            <pc:sldMk cId="1432567545" sldId="262"/>
            <ac:spMk id="2" creationId="{6C1656F2-AA1F-494E-9010-F926F4B29771}"/>
          </ac:spMkLst>
        </pc:spChg>
        <pc:spChg chg="del">
          <ac:chgData name="Neda Pourreza" userId="ddda81ae-75ff-4a3d-9134-39645004090d" providerId="ADAL" clId="{F0838396-E377-4D4E-9E9C-F60F305A1329}" dt="2021-06-21T21:33:34.583" v="812"/>
          <ac:spMkLst>
            <pc:docMk/>
            <pc:sldMk cId="1432567545" sldId="262"/>
            <ac:spMk id="3" creationId="{991840AC-4545-4C38-92B3-11D081627C68}"/>
          </ac:spMkLst>
        </pc:spChg>
        <pc:spChg chg="add del mod">
          <ac:chgData name="Neda Pourreza" userId="ddda81ae-75ff-4a3d-9134-39645004090d" providerId="ADAL" clId="{F0838396-E377-4D4E-9E9C-F60F305A1329}" dt="2021-06-21T22:28:37.417" v="1327" actId="478"/>
          <ac:spMkLst>
            <pc:docMk/>
            <pc:sldMk cId="1432567545" sldId="262"/>
            <ac:spMk id="6" creationId="{A32584EA-9D10-4A7D-8186-54A9A1B65E47}"/>
          </ac:spMkLst>
        </pc:spChg>
        <pc:picChg chg="add del mod">
          <ac:chgData name="Neda Pourreza" userId="ddda81ae-75ff-4a3d-9134-39645004090d" providerId="ADAL" clId="{F0838396-E377-4D4E-9E9C-F60F305A1329}" dt="2021-06-21T21:37:13.654" v="813" actId="478"/>
          <ac:picMkLst>
            <pc:docMk/>
            <pc:sldMk cId="1432567545" sldId="262"/>
            <ac:picMk id="4" creationId="{56DDDF3F-91AE-438C-A8E8-222463A59C1E}"/>
          </ac:picMkLst>
        </pc:picChg>
        <pc:picChg chg="add mod">
          <ac:chgData name="Neda Pourreza" userId="ddda81ae-75ff-4a3d-9134-39645004090d" providerId="ADAL" clId="{F0838396-E377-4D4E-9E9C-F60F305A1329}" dt="2021-06-21T22:32:46.659" v="1337" actId="14100"/>
          <ac:picMkLst>
            <pc:docMk/>
            <pc:sldMk cId="1432567545" sldId="262"/>
            <ac:picMk id="7" creationId="{993E801E-977C-44DD-9BFF-A842015DAE85}"/>
          </ac:picMkLst>
        </pc:picChg>
      </pc:sldChg>
      <pc:sldChg chg="addSp delSp modSp new mod">
        <pc:chgData name="Neda Pourreza" userId="ddda81ae-75ff-4a3d-9134-39645004090d" providerId="ADAL" clId="{F0838396-E377-4D4E-9E9C-F60F305A1329}" dt="2021-06-21T22:55:01.988" v="1376" actId="14100"/>
        <pc:sldMkLst>
          <pc:docMk/>
          <pc:sldMk cId="655657386" sldId="263"/>
        </pc:sldMkLst>
        <pc:spChg chg="del">
          <ac:chgData name="Neda Pourreza" userId="ddda81ae-75ff-4a3d-9134-39645004090d" providerId="ADAL" clId="{F0838396-E377-4D4E-9E9C-F60F305A1329}" dt="2021-06-21T22:01:59.012" v="1274" actId="478"/>
          <ac:spMkLst>
            <pc:docMk/>
            <pc:sldMk cId="655657386" sldId="263"/>
            <ac:spMk id="2" creationId="{75883E6A-7738-41BF-B019-703E8157D09F}"/>
          </ac:spMkLst>
        </pc:spChg>
        <pc:spChg chg="del">
          <ac:chgData name="Neda Pourreza" userId="ddda81ae-75ff-4a3d-9134-39645004090d" providerId="ADAL" clId="{F0838396-E377-4D4E-9E9C-F60F305A1329}" dt="2021-06-21T22:01:54.481" v="1273"/>
          <ac:spMkLst>
            <pc:docMk/>
            <pc:sldMk cId="655657386" sldId="263"/>
            <ac:spMk id="3" creationId="{177DC520-DC9B-438C-831B-816F2D9BAA1F}"/>
          </ac:spMkLst>
        </pc:spChg>
        <pc:spChg chg="add del mod">
          <ac:chgData name="Neda Pourreza" userId="ddda81ae-75ff-4a3d-9134-39645004090d" providerId="ADAL" clId="{F0838396-E377-4D4E-9E9C-F60F305A1329}" dt="2021-06-21T22:03:51.349" v="1281" actId="478"/>
          <ac:spMkLst>
            <pc:docMk/>
            <pc:sldMk cId="655657386" sldId="263"/>
            <ac:spMk id="6" creationId="{EDC28582-524E-436B-91AF-6936A85F5F62}"/>
          </ac:spMkLst>
        </pc:spChg>
        <pc:picChg chg="add del mod">
          <ac:chgData name="Neda Pourreza" userId="ddda81ae-75ff-4a3d-9134-39645004090d" providerId="ADAL" clId="{F0838396-E377-4D4E-9E9C-F60F305A1329}" dt="2021-06-21T22:03:46.536" v="1279" actId="478"/>
          <ac:picMkLst>
            <pc:docMk/>
            <pc:sldMk cId="655657386" sldId="263"/>
            <ac:picMk id="4" creationId="{395F5688-8102-4BBA-B421-4EBD524FF638}"/>
          </ac:picMkLst>
        </pc:picChg>
        <pc:picChg chg="add mod">
          <ac:chgData name="Neda Pourreza" userId="ddda81ae-75ff-4a3d-9134-39645004090d" providerId="ADAL" clId="{F0838396-E377-4D4E-9E9C-F60F305A1329}" dt="2021-06-21T22:55:01.988" v="1376" actId="14100"/>
          <ac:picMkLst>
            <pc:docMk/>
            <pc:sldMk cId="655657386" sldId="263"/>
            <ac:picMk id="7" creationId="{B0028F33-3025-42D8-BDEA-539DE8F08858}"/>
          </ac:picMkLst>
        </pc:picChg>
      </pc:sldChg>
      <pc:sldChg chg="addSp delSp modSp new mod">
        <pc:chgData name="Neda Pourreza" userId="ddda81ae-75ff-4a3d-9134-39645004090d" providerId="ADAL" clId="{F0838396-E377-4D4E-9E9C-F60F305A1329}" dt="2021-06-21T22:36:18.108" v="1341" actId="1076"/>
        <pc:sldMkLst>
          <pc:docMk/>
          <pc:sldMk cId="3014273172" sldId="264"/>
        </pc:sldMkLst>
        <pc:spChg chg="del">
          <ac:chgData name="Neda Pourreza" userId="ddda81ae-75ff-4a3d-9134-39645004090d" providerId="ADAL" clId="{F0838396-E377-4D4E-9E9C-F60F305A1329}" dt="2021-06-21T22:36:08.707" v="1340" actId="478"/>
          <ac:spMkLst>
            <pc:docMk/>
            <pc:sldMk cId="3014273172" sldId="264"/>
            <ac:spMk id="2" creationId="{2FB2E105-5589-4E14-9658-81A5ABA43094}"/>
          </ac:spMkLst>
        </pc:spChg>
        <pc:spChg chg="del">
          <ac:chgData name="Neda Pourreza" userId="ddda81ae-75ff-4a3d-9134-39645004090d" providerId="ADAL" clId="{F0838396-E377-4D4E-9E9C-F60F305A1329}" dt="2021-06-21T22:36:06.039" v="1339" actId="931"/>
          <ac:spMkLst>
            <pc:docMk/>
            <pc:sldMk cId="3014273172" sldId="264"/>
            <ac:spMk id="3" creationId="{4980AFDC-882D-4EE4-86A1-A8CAA8986E21}"/>
          </ac:spMkLst>
        </pc:spChg>
        <pc:picChg chg="add mod">
          <ac:chgData name="Neda Pourreza" userId="ddda81ae-75ff-4a3d-9134-39645004090d" providerId="ADAL" clId="{F0838396-E377-4D4E-9E9C-F60F305A1329}" dt="2021-06-21T22:36:18.108" v="1341" actId="1076"/>
          <ac:picMkLst>
            <pc:docMk/>
            <pc:sldMk cId="3014273172" sldId="264"/>
            <ac:picMk id="5" creationId="{2C352B73-95A6-4ADD-BA77-9DDFAC6C28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305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91717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419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7679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041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51679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1778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8139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381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107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80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702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777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090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066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339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pPr/>
              <a:t>8/1/2021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521282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A7FA1E-9A7A-4D2D-9194-FCB362A888EE}"/>
              </a:ext>
            </a:extLst>
          </p:cNvPr>
          <p:cNvPicPr>
            <a:picLocks noChangeAspect="1"/>
          </p:cNvPicPr>
          <p:nvPr/>
        </p:nvPicPr>
        <p:blipFill rotWithShape="1">
          <a:blip r:embed="rId2">
            <a:alphaModFix amt="70000"/>
          </a:blip>
          <a:srcRect r="-1" b="15725"/>
          <a:stretch/>
        </p:blipFill>
        <p:spPr>
          <a:xfrm>
            <a:off x="20" y="10"/>
            <a:ext cx="12188932" cy="6856614"/>
          </a:xfrm>
          <a:prstGeom prst="rect">
            <a:avLst/>
          </a:prstGeom>
        </p:spPr>
      </p:pic>
      <p:sp>
        <p:nvSpPr>
          <p:cNvPr id="2" name="Title 1">
            <a:extLst>
              <a:ext uri="{FF2B5EF4-FFF2-40B4-BE49-F238E27FC236}">
                <a16:creationId xmlns:a16="http://schemas.microsoft.com/office/drawing/2014/main" id="{88FADD3B-2F28-4F2E-B9EA-7F9D8084982E}"/>
              </a:ext>
            </a:extLst>
          </p:cNvPr>
          <p:cNvSpPr>
            <a:spLocks noGrp="1"/>
          </p:cNvSpPr>
          <p:nvPr>
            <p:ph type="ctrTitle"/>
          </p:nvPr>
        </p:nvSpPr>
        <p:spPr>
          <a:xfrm>
            <a:off x="0" y="229938"/>
            <a:ext cx="9399825" cy="1155955"/>
          </a:xfrm>
        </p:spPr>
        <p:txBody>
          <a:bodyPr>
            <a:normAutofit/>
          </a:bodyPr>
          <a:lstStyle/>
          <a:p>
            <a:pPr algn="l"/>
            <a:r>
              <a:rPr lang="en-NZ" sz="4000">
                <a:solidFill>
                  <a:schemeClr val="tx1"/>
                </a:solidFill>
              </a:rPr>
              <a:t>Which initiatives to select?</a:t>
            </a:r>
            <a:endParaRPr lang="en-NZ" sz="4000" dirty="0">
              <a:solidFill>
                <a:schemeClr val="tx1"/>
              </a:solidFill>
            </a:endParaRPr>
          </a:p>
        </p:txBody>
      </p:sp>
      <p:pic>
        <p:nvPicPr>
          <p:cNvPr id="5" name="Picture 4">
            <a:extLst>
              <a:ext uri="{FF2B5EF4-FFF2-40B4-BE49-F238E27FC236}">
                <a16:creationId xmlns:a16="http://schemas.microsoft.com/office/drawing/2014/main" id="{04C68F1C-2554-43D9-88F4-22C52B5D319E}"/>
              </a:ext>
            </a:extLst>
          </p:cNvPr>
          <p:cNvPicPr>
            <a:picLocks noChangeAspect="1"/>
          </p:cNvPicPr>
          <p:nvPr/>
        </p:nvPicPr>
        <p:blipFill>
          <a:blip r:embed="rId3"/>
          <a:stretch>
            <a:fillRect/>
          </a:stretch>
        </p:blipFill>
        <p:spPr>
          <a:xfrm>
            <a:off x="798693" y="1725402"/>
            <a:ext cx="4333875" cy="4076700"/>
          </a:xfrm>
          <a:prstGeom prst="rect">
            <a:avLst/>
          </a:prstGeom>
        </p:spPr>
      </p:pic>
      <p:sp>
        <p:nvSpPr>
          <p:cNvPr id="57" name="Title 1">
            <a:extLst>
              <a:ext uri="{FF2B5EF4-FFF2-40B4-BE49-F238E27FC236}">
                <a16:creationId xmlns:a16="http://schemas.microsoft.com/office/drawing/2014/main" id="{20547572-D68F-461B-82B0-E114CFAEFF66}"/>
              </a:ext>
            </a:extLst>
          </p:cNvPr>
          <p:cNvSpPr txBox="1">
            <a:spLocks/>
          </p:cNvSpPr>
          <p:nvPr/>
        </p:nvSpPr>
        <p:spPr>
          <a:xfrm>
            <a:off x="9796021" y="6378519"/>
            <a:ext cx="2967872" cy="649164"/>
          </a:xfrm>
          <a:prstGeom prst="rect">
            <a:avLst/>
          </a:prstGeom>
        </p:spPr>
        <p:txBody>
          <a:bodyPr vert="horz" lIns="91440" tIns="45720" rIns="91440" bIns="45720" rtlCol="0" anchor="b">
            <a:normAutofit fontScale="925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NZ" sz="2400" dirty="0">
                <a:solidFill>
                  <a:schemeClr val="tx1"/>
                </a:solidFill>
              </a:rPr>
              <a:t>Neda Pourreza</a:t>
            </a:r>
          </a:p>
          <a:p>
            <a:pPr algn="l"/>
            <a:r>
              <a:rPr lang="en-NZ" sz="2400" dirty="0">
                <a:solidFill>
                  <a:schemeClr val="tx1"/>
                </a:solidFill>
              </a:rPr>
              <a:t>Michael O'Sullivan</a:t>
            </a:r>
          </a:p>
          <a:p>
            <a:pPr algn="l"/>
            <a:endParaRPr lang="en-NZ" sz="2400" dirty="0">
              <a:solidFill>
                <a:schemeClr val="tx1"/>
              </a:solidFill>
            </a:endParaRPr>
          </a:p>
        </p:txBody>
      </p:sp>
    </p:spTree>
    <p:extLst>
      <p:ext uri="{BB962C8B-B14F-4D97-AF65-F5344CB8AC3E}">
        <p14:creationId xmlns:p14="http://schemas.microsoft.com/office/powerpoint/2010/main" val="422003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456B-30C2-4C9D-8C81-8C3339950502}"/>
              </a:ext>
            </a:extLst>
          </p:cNvPr>
          <p:cNvSpPr>
            <a:spLocks noGrp="1"/>
          </p:cNvSpPr>
          <p:nvPr>
            <p:ph type="title"/>
          </p:nvPr>
        </p:nvSpPr>
        <p:spPr/>
        <p:txBody>
          <a:bodyPr/>
          <a:lstStyle/>
          <a:p>
            <a:r>
              <a:rPr lang="en-NZ" dirty="0"/>
              <a:t>Idea</a:t>
            </a:r>
          </a:p>
        </p:txBody>
      </p:sp>
      <p:sp>
        <p:nvSpPr>
          <p:cNvPr id="3" name="Content Placeholder 2">
            <a:extLst>
              <a:ext uri="{FF2B5EF4-FFF2-40B4-BE49-F238E27FC236}">
                <a16:creationId xmlns:a16="http://schemas.microsoft.com/office/drawing/2014/main" id="{F75968FC-B01F-4CBB-8EB6-21DA1357B470}"/>
              </a:ext>
            </a:extLst>
          </p:cNvPr>
          <p:cNvSpPr>
            <a:spLocks noGrp="1"/>
          </p:cNvSpPr>
          <p:nvPr>
            <p:ph idx="1"/>
          </p:nvPr>
        </p:nvSpPr>
        <p:spPr/>
        <p:txBody>
          <a:bodyPr/>
          <a:lstStyle/>
          <a:p>
            <a:pPr marL="0" indent="0">
              <a:buNone/>
            </a:pPr>
            <a:r>
              <a:rPr lang="en-NZ" dirty="0"/>
              <a:t>Step 1: First, we measured the similarity and the differences between every pair of the initiatives in terms of word similarity corresponding to “Description” and “Mission” variables. The method we applied is “text mining”. The process assigns the initiatives to some clusters. </a:t>
            </a:r>
          </a:p>
          <a:p>
            <a:pPr marL="0" indent="0">
              <a:buNone/>
            </a:pPr>
            <a:r>
              <a:rPr lang="en-NZ" dirty="0"/>
              <a:t>Step 2: Second, we added “Category” and “Domain” variables to the clusters determined in the first step to find the final similarity of every pair of the initiatives. </a:t>
            </a:r>
          </a:p>
        </p:txBody>
      </p:sp>
    </p:spTree>
    <p:extLst>
      <p:ext uri="{BB962C8B-B14F-4D97-AF65-F5344CB8AC3E}">
        <p14:creationId xmlns:p14="http://schemas.microsoft.com/office/powerpoint/2010/main" val="39855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D2C7-0641-4983-BAF0-75253592BA5F}"/>
              </a:ext>
            </a:extLst>
          </p:cNvPr>
          <p:cNvSpPr>
            <a:spLocks noGrp="1"/>
          </p:cNvSpPr>
          <p:nvPr>
            <p:ph type="title"/>
          </p:nvPr>
        </p:nvSpPr>
        <p:spPr/>
        <p:txBody>
          <a:bodyPr/>
          <a:lstStyle/>
          <a:p>
            <a:r>
              <a:rPr lang="en-NZ" dirty="0"/>
              <a:t>Text mining process</a:t>
            </a:r>
          </a:p>
        </p:txBody>
      </p:sp>
      <p:sp>
        <p:nvSpPr>
          <p:cNvPr id="3" name="Content Placeholder 2">
            <a:extLst>
              <a:ext uri="{FF2B5EF4-FFF2-40B4-BE49-F238E27FC236}">
                <a16:creationId xmlns:a16="http://schemas.microsoft.com/office/drawing/2014/main" id="{505CA666-1E77-4FD0-BC41-C425196194D2}"/>
              </a:ext>
            </a:extLst>
          </p:cNvPr>
          <p:cNvSpPr>
            <a:spLocks noGrp="1"/>
          </p:cNvSpPr>
          <p:nvPr>
            <p:ph idx="1"/>
          </p:nvPr>
        </p:nvSpPr>
        <p:spPr>
          <a:xfrm>
            <a:off x="677334" y="1385741"/>
            <a:ext cx="8596668" cy="4655622"/>
          </a:xfrm>
        </p:spPr>
        <p:txBody>
          <a:bodyPr/>
          <a:lstStyle/>
          <a:p>
            <a:r>
              <a:rPr lang="en-NZ" dirty="0"/>
              <a:t>1. Finding the frequency of each word in each initiative, and across all initiatives. </a:t>
            </a:r>
          </a:p>
          <a:p>
            <a:pPr marL="0" indent="0">
              <a:buNone/>
            </a:pPr>
            <a:endParaRPr lang="en-NZ" dirty="0"/>
          </a:p>
        </p:txBody>
      </p:sp>
      <p:pic>
        <p:nvPicPr>
          <p:cNvPr id="4" name="Picture 3">
            <a:extLst>
              <a:ext uri="{FF2B5EF4-FFF2-40B4-BE49-F238E27FC236}">
                <a16:creationId xmlns:a16="http://schemas.microsoft.com/office/drawing/2014/main" id="{30FB36C8-8BF0-4DDD-8DE0-910C9DF536D0}"/>
              </a:ext>
            </a:extLst>
          </p:cNvPr>
          <p:cNvPicPr>
            <a:picLocks noChangeAspect="1"/>
          </p:cNvPicPr>
          <p:nvPr/>
        </p:nvPicPr>
        <p:blipFill>
          <a:blip r:embed="rId2"/>
          <a:stretch>
            <a:fillRect/>
          </a:stretch>
        </p:blipFill>
        <p:spPr>
          <a:xfrm>
            <a:off x="0" y="2055211"/>
            <a:ext cx="4286594" cy="1169071"/>
          </a:xfrm>
          <a:prstGeom prst="rect">
            <a:avLst/>
          </a:prstGeom>
        </p:spPr>
      </p:pic>
      <p:pic>
        <p:nvPicPr>
          <p:cNvPr id="5" name="Picture 4">
            <a:extLst>
              <a:ext uri="{FF2B5EF4-FFF2-40B4-BE49-F238E27FC236}">
                <a16:creationId xmlns:a16="http://schemas.microsoft.com/office/drawing/2014/main" id="{67AA0CB9-9995-4453-A3BE-870B59F3D635}"/>
              </a:ext>
            </a:extLst>
          </p:cNvPr>
          <p:cNvPicPr>
            <a:picLocks noChangeAspect="1"/>
          </p:cNvPicPr>
          <p:nvPr/>
        </p:nvPicPr>
        <p:blipFill>
          <a:blip r:embed="rId3"/>
          <a:stretch>
            <a:fillRect/>
          </a:stretch>
        </p:blipFill>
        <p:spPr>
          <a:xfrm>
            <a:off x="1346658" y="3505200"/>
            <a:ext cx="6972300" cy="2743200"/>
          </a:xfrm>
          <a:prstGeom prst="rect">
            <a:avLst/>
          </a:prstGeom>
        </p:spPr>
      </p:pic>
    </p:spTree>
    <p:extLst>
      <p:ext uri="{BB962C8B-B14F-4D97-AF65-F5344CB8AC3E}">
        <p14:creationId xmlns:p14="http://schemas.microsoft.com/office/powerpoint/2010/main" val="289905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E32AF-2B68-481B-BC9D-46B00E46CEC8}"/>
              </a:ext>
            </a:extLst>
          </p:cNvPr>
          <p:cNvSpPr>
            <a:spLocks noGrp="1"/>
          </p:cNvSpPr>
          <p:nvPr>
            <p:ph idx="1"/>
          </p:nvPr>
        </p:nvSpPr>
        <p:spPr>
          <a:xfrm>
            <a:off x="486502" y="649841"/>
            <a:ext cx="8596668" cy="3880773"/>
          </a:xfrm>
        </p:spPr>
        <p:txBody>
          <a:bodyPr/>
          <a:lstStyle/>
          <a:p>
            <a:r>
              <a:rPr lang="en-NZ" dirty="0"/>
              <a:t>2. </a:t>
            </a:r>
            <a:r>
              <a:rPr lang="en-NZ"/>
              <a:t>Finding </a:t>
            </a:r>
            <a:r>
              <a:rPr lang="en-NZ" dirty="0"/>
              <a:t>the number of clusters (topics) based on word frequencies.</a:t>
            </a:r>
          </a:p>
          <a:p>
            <a:pPr marL="0" indent="0">
              <a:buNone/>
            </a:pPr>
            <a:r>
              <a:rPr lang="en-NZ" dirty="0"/>
              <a:t> </a:t>
            </a:r>
          </a:p>
        </p:txBody>
      </p:sp>
      <p:pic>
        <p:nvPicPr>
          <p:cNvPr id="4" name="Picture 3">
            <a:extLst>
              <a:ext uri="{FF2B5EF4-FFF2-40B4-BE49-F238E27FC236}">
                <a16:creationId xmlns:a16="http://schemas.microsoft.com/office/drawing/2014/main" id="{51F9D524-C37C-4736-844B-E68CFE98113B}"/>
              </a:ext>
            </a:extLst>
          </p:cNvPr>
          <p:cNvPicPr>
            <a:picLocks noChangeAspect="1"/>
          </p:cNvPicPr>
          <p:nvPr/>
        </p:nvPicPr>
        <p:blipFill>
          <a:blip r:embed="rId2"/>
          <a:stretch>
            <a:fillRect/>
          </a:stretch>
        </p:blipFill>
        <p:spPr>
          <a:xfrm>
            <a:off x="1411619" y="1645257"/>
            <a:ext cx="7000875" cy="4171950"/>
          </a:xfrm>
          <a:prstGeom prst="rect">
            <a:avLst/>
          </a:prstGeom>
        </p:spPr>
      </p:pic>
    </p:spTree>
    <p:extLst>
      <p:ext uri="{BB962C8B-B14F-4D97-AF65-F5344CB8AC3E}">
        <p14:creationId xmlns:p14="http://schemas.microsoft.com/office/powerpoint/2010/main" val="304459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1C25EC-D374-45BE-8355-0811E78401C0}"/>
              </a:ext>
            </a:extLst>
          </p:cNvPr>
          <p:cNvPicPr>
            <a:picLocks noGrp="1" noChangeAspect="1"/>
          </p:cNvPicPr>
          <p:nvPr>
            <p:ph idx="1"/>
          </p:nvPr>
        </p:nvPicPr>
        <p:blipFill>
          <a:blip r:embed="rId2"/>
          <a:stretch>
            <a:fillRect/>
          </a:stretch>
        </p:blipFill>
        <p:spPr>
          <a:xfrm>
            <a:off x="187060" y="216549"/>
            <a:ext cx="9382232" cy="5904990"/>
          </a:xfrm>
          <a:prstGeom prst="rect">
            <a:avLst/>
          </a:prstGeom>
        </p:spPr>
      </p:pic>
    </p:spTree>
    <p:extLst>
      <p:ext uri="{BB962C8B-B14F-4D97-AF65-F5344CB8AC3E}">
        <p14:creationId xmlns:p14="http://schemas.microsoft.com/office/powerpoint/2010/main" val="208880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028F33-3025-42D8-BDEA-539DE8F08858}"/>
              </a:ext>
            </a:extLst>
          </p:cNvPr>
          <p:cNvPicPr>
            <a:picLocks noChangeAspect="1"/>
          </p:cNvPicPr>
          <p:nvPr/>
        </p:nvPicPr>
        <p:blipFill>
          <a:blip r:embed="rId2"/>
          <a:stretch>
            <a:fillRect/>
          </a:stretch>
        </p:blipFill>
        <p:spPr>
          <a:xfrm>
            <a:off x="386498" y="0"/>
            <a:ext cx="9656277" cy="6858000"/>
          </a:xfrm>
          <a:prstGeom prst="rect">
            <a:avLst/>
          </a:prstGeom>
        </p:spPr>
      </p:pic>
    </p:spTree>
    <p:extLst>
      <p:ext uri="{BB962C8B-B14F-4D97-AF65-F5344CB8AC3E}">
        <p14:creationId xmlns:p14="http://schemas.microsoft.com/office/powerpoint/2010/main" val="65565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17D4D-E648-4436-8786-C8187ED42BAE}"/>
              </a:ext>
            </a:extLst>
          </p:cNvPr>
          <p:cNvSpPr>
            <a:spLocks noGrp="1"/>
          </p:cNvSpPr>
          <p:nvPr>
            <p:ph type="title"/>
          </p:nvPr>
        </p:nvSpPr>
        <p:spPr>
          <a:xfrm>
            <a:off x="0" y="159025"/>
            <a:ext cx="9891423" cy="1216551"/>
          </a:xfrm>
        </p:spPr>
        <p:txBody>
          <a:bodyPr>
            <a:normAutofit/>
          </a:bodyPr>
          <a:lstStyle/>
          <a:p>
            <a:r>
              <a:rPr lang="en-NZ" sz="2400" dirty="0"/>
              <a:t>Similarity between initiatives corresponding to text similarity </a:t>
            </a:r>
          </a:p>
        </p:txBody>
      </p:sp>
      <p:pic>
        <p:nvPicPr>
          <p:cNvPr id="7" name="Picture 6">
            <a:extLst>
              <a:ext uri="{FF2B5EF4-FFF2-40B4-BE49-F238E27FC236}">
                <a16:creationId xmlns:a16="http://schemas.microsoft.com/office/drawing/2014/main" id="{03164E78-5E88-49D4-913A-A3B5C4F332F2}"/>
              </a:ext>
            </a:extLst>
          </p:cNvPr>
          <p:cNvPicPr>
            <a:picLocks noChangeAspect="1"/>
          </p:cNvPicPr>
          <p:nvPr/>
        </p:nvPicPr>
        <p:blipFill>
          <a:blip r:embed="rId2"/>
          <a:stretch>
            <a:fillRect/>
          </a:stretch>
        </p:blipFill>
        <p:spPr>
          <a:xfrm>
            <a:off x="874643" y="530720"/>
            <a:ext cx="8071394" cy="6227267"/>
          </a:xfrm>
          <a:prstGeom prst="rect">
            <a:avLst/>
          </a:prstGeom>
        </p:spPr>
      </p:pic>
    </p:spTree>
    <p:extLst>
      <p:ext uri="{BB962C8B-B14F-4D97-AF65-F5344CB8AC3E}">
        <p14:creationId xmlns:p14="http://schemas.microsoft.com/office/powerpoint/2010/main" val="400498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56F2-AA1F-494E-9010-F926F4B29771}"/>
              </a:ext>
            </a:extLst>
          </p:cNvPr>
          <p:cNvSpPr>
            <a:spLocks noGrp="1"/>
          </p:cNvSpPr>
          <p:nvPr>
            <p:ph type="title"/>
          </p:nvPr>
        </p:nvSpPr>
        <p:spPr>
          <a:xfrm>
            <a:off x="0" y="866692"/>
            <a:ext cx="10595728" cy="1320800"/>
          </a:xfrm>
        </p:spPr>
        <p:txBody>
          <a:bodyPr>
            <a:normAutofit/>
          </a:bodyPr>
          <a:lstStyle/>
          <a:p>
            <a:r>
              <a:rPr lang="en-NZ" sz="2400" dirty="0"/>
              <a:t>Adding “Category” and “Domain” to find similarity </a:t>
            </a:r>
          </a:p>
        </p:txBody>
      </p:sp>
      <p:pic>
        <p:nvPicPr>
          <p:cNvPr id="7" name="Picture 6">
            <a:extLst>
              <a:ext uri="{FF2B5EF4-FFF2-40B4-BE49-F238E27FC236}">
                <a16:creationId xmlns:a16="http://schemas.microsoft.com/office/drawing/2014/main" id="{993E801E-977C-44DD-9BFF-A842015DAE85}"/>
              </a:ext>
            </a:extLst>
          </p:cNvPr>
          <p:cNvPicPr>
            <a:picLocks noChangeAspect="1"/>
          </p:cNvPicPr>
          <p:nvPr/>
        </p:nvPicPr>
        <p:blipFill>
          <a:blip r:embed="rId2"/>
          <a:stretch>
            <a:fillRect/>
          </a:stretch>
        </p:blipFill>
        <p:spPr>
          <a:xfrm>
            <a:off x="0" y="2328422"/>
            <a:ext cx="9897080" cy="2991002"/>
          </a:xfrm>
          <a:prstGeom prst="rect">
            <a:avLst/>
          </a:prstGeom>
        </p:spPr>
      </p:pic>
    </p:spTree>
    <p:extLst>
      <p:ext uri="{BB962C8B-B14F-4D97-AF65-F5344CB8AC3E}">
        <p14:creationId xmlns:p14="http://schemas.microsoft.com/office/powerpoint/2010/main" val="143256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352B73-95A6-4ADD-BA77-9DDFAC6C2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5281" y="1488281"/>
            <a:ext cx="3881437" cy="3881437"/>
          </a:xfrm>
        </p:spPr>
      </p:pic>
    </p:spTree>
    <p:extLst>
      <p:ext uri="{BB962C8B-B14F-4D97-AF65-F5344CB8AC3E}">
        <p14:creationId xmlns:p14="http://schemas.microsoft.com/office/powerpoint/2010/main" val="30142731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Theme1</Template>
  <TotalTime>143</TotalTime>
  <Words>151</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Which initiatives to select?</vt:lpstr>
      <vt:lpstr>Idea</vt:lpstr>
      <vt:lpstr>Text mining process</vt:lpstr>
      <vt:lpstr>PowerPoint Presentation</vt:lpstr>
      <vt:lpstr>PowerPoint Presentation</vt:lpstr>
      <vt:lpstr>PowerPoint Presentation</vt:lpstr>
      <vt:lpstr>Similarity between initiatives corresponding to text similarity </vt:lpstr>
      <vt:lpstr>Adding “Category” and “Domain” to find similarity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of the initiatives</dc:title>
  <dc:creator>Neda Pourreza</dc:creator>
  <cp:lastModifiedBy>Neda Pourreza</cp:lastModifiedBy>
  <cp:revision>2</cp:revision>
  <dcterms:created xsi:type="dcterms:W3CDTF">2021-06-21T20:32:12Z</dcterms:created>
  <dcterms:modified xsi:type="dcterms:W3CDTF">2021-08-01T00:07:11Z</dcterms:modified>
</cp:coreProperties>
</file>