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640bd31f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640bd31f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640bd31f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640bd31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640bd31f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640bd31f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640bd31f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640bd31f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640bd31f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640bd31f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640bd31f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640bd31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640bd31f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640bd31f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640bd31f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640bd31f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640bd31f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640bd31f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Headline_und_Text">
  <p:cSld name="4a_Headline_und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14768" y="1203598"/>
            <a:ext cx="8533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214769" y="1779662"/>
            <a:ext cx="85338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614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68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b_Headline_und_Liste">
  <p:cSld name="4b_Headline_und_Lis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14768" y="1203598"/>
            <a:ext cx="8533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14311" y="1779662"/>
            <a:ext cx="8534100" cy="2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1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B51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B515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B515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B515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B515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61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68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614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68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3550" y="106885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99999"/>
              </a:solidFill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32288"/>
            <a:ext cx="1930040" cy="6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2717" y="153476"/>
            <a:ext cx="2798558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950" y="131956"/>
            <a:ext cx="1930051" cy="68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3135300" y="4740275"/>
            <a:ext cx="28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FeatureCloud Hackathon 2022</a:t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23550" y="4746550"/>
            <a:ext cx="10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23.06.2022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Microbiome Benchmark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Niklas Probul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solve it?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Microbiome data + Cancer + unclear Phenotype = Bad results</a:t>
            </a:r>
            <a:endParaRPr sz="2200"/>
          </a:p>
        </p:txBody>
      </p:sp>
      <p:sp>
        <p:nvSpPr>
          <p:cNvPr id="183" name="Google Shape;183;p24"/>
          <p:cNvSpPr txBox="1"/>
          <p:nvPr/>
        </p:nvSpPr>
        <p:spPr>
          <a:xfrm>
            <a:off x="345725" y="3414900"/>
            <a:ext cx="245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Microbiomes differ, function stays!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include functional data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196200" y="3560225"/>
            <a:ext cx="13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Hard Problem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5053175" y="3366925"/>
            <a:ext cx="265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Adenoma is hard to classify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Remove ‘hard’ part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86" name="Google Shape;186;p24"/>
          <p:cNvCxnSpPr/>
          <p:nvPr/>
        </p:nvCxnSpPr>
        <p:spPr>
          <a:xfrm flipH="1" rot="10800000">
            <a:off x="2113125" y="2913900"/>
            <a:ext cx="67200" cy="50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/>
          <p:nvPr/>
        </p:nvCxnSpPr>
        <p:spPr>
          <a:xfrm flipH="1" rot="10800000">
            <a:off x="3850500" y="2949100"/>
            <a:ext cx="23100" cy="51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4"/>
          <p:cNvCxnSpPr/>
          <p:nvPr/>
        </p:nvCxnSpPr>
        <p:spPr>
          <a:xfrm rot="10800000">
            <a:off x="5721900" y="2850300"/>
            <a:ext cx="33300" cy="5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4"/>
          <p:cNvSpPr/>
          <p:nvPr/>
        </p:nvSpPr>
        <p:spPr>
          <a:xfrm>
            <a:off x="4738475" y="3159625"/>
            <a:ext cx="3280800" cy="1030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311700" y="3414900"/>
            <a:ext cx="2455200" cy="8961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datasets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086575" y="2003775"/>
            <a:ext cx="585600" cy="53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JPN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768150" y="2003775"/>
            <a:ext cx="585600" cy="53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908325" y="2003775"/>
            <a:ext cx="585600" cy="53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447888" y="2073525"/>
            <a:ext cx="3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…</a:t>
            </a:r>
            <a:endParaRPr b="1"/>
          </a:p>
        </p:txBody>
      </p:sp>
      <p:sp>
        <p:nvSpPr>
          <p:cNvPr id="79" name="Google Shape;79;p16"/>
          <p:cNvSpPr/>
          <p:nvPr/>
        </p:nvSpPr>
        <p:spPr>
          <a:xfrm rot="5400000">
            <a:off x="1531025" y="2575300"/>
            <a:ext cx="91800" cy="19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 rot="5400000">
            <a:off x="2212600" y="2575300"/>
            <a:ext cx="91800" cy="19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 rot="5400000">
            <a:off x="3352775" y="2575300"/>
            <a:ext cx="91800" cy="19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481675" y="21477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901300" y="3588425"/>
            <a:ext cx="912900" cy="53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 1</a:t>
            </a:r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1594575" y="2769550"/>
            <a:ext cx="402300" cy="65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>
            <a:off x="2269075" y="2797625"/>
            <a:ext cx="31200" cy="61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flipH="1">
            <a:off x="2702450" y="2797625"/>
            <a:ext cx="692700" cy="63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/>
          <p:nvPr/>
        </p:nvSpPr>
        <p:spPr>
          <a:xfrm>
            <a:off x="4929025" y="2003775"/>
            <a:ext cx="585600" cy="53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JPN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610600" y="2003775"/>
            <a:ext cx="585600" cy="53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750775" y="2003775"/>
            <a:ext cx="585600" cy="53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290338" y="2073525"/>
            <a:ext cx="3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…</a:t>
            </a:r>
            <a:endParaRPr b="1"/>
          </a:p>
        </p:txBody>
      </p:sp>
      <p:sp>
        <p:nvSpPr>
          <p:cNvPr id="91" name="Google Shape;91;p16"/>
          <p:cNvSpPr txBox="1"/>
          <p:nvPr/>
        </p:nvSpPr>
        <p:spPr>
          <a:xfrm>
            <a:off x="5288850" y="20531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325050" y="3588425"/>
            <a:ext cx="912900" cy="53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 2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467625" y="2003775"/>
            <a:ext cx="692700" cy="53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</a:t>
            </a:r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6822725" y="2786950"/>
            <a:ext cx="938400" cy="69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/>
          <p:nvPr/>
        </p:nvSpPr>
        <p:spPr>
          <a:xfrm rot="5400000">
            <a:off x="7768075" y="2263150"/>
            <a:ext cx="91800" cy="738000"/>
          </a:xfrm>
          <a:prstGeom prst="rightBrace">
            <a:avLst>
              <a:gd fmla="val 51879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588700" y="4226275"/>
            <a:ext cx="15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‘bench_sample’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012450" y="4226275"/>
            <a:ext cx="15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</a:t>
            </a:r>
            <a:r>
              <a:rPr lang="en"/>
              <a:t>bench_country’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Random Forest 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847325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Standard Federated RF FeatureCloud Implementation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 Federated RF with performance weighted aggregation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670" y="1897582"/>
            <a:ext cx="1928450" cy="13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943200" y="3203550"/>
            <a:ext cx="34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https://featurecloud.ai/app/random-forest</a:t>
            </a:r>
            <a:endParaRPr sz="1100"/>
          </a:p>
        </p:txBody>
      </p:sp>
      <p:cxnSp>
        <p:nvCxnSpPr>
          <p:cNvPr id="106" name="Google Shape;106;p17"/>
          <p:cNvCxnSpPr/>
          <p:nvPr/>
        </p:nvCxnSpPr>
        <p:spPr>
          <a:xfrm>
            <a:off x="6314700" y="2159000"/>
            <a:ext cx="275100" cy="13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650" y="1117425"/>
            <a:ext cx="4431176" cy="34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74" y="2060224"/>
            <a:ext cx="3112325" cy="247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Symbol Image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650" y="1117425"/>
            <a:ext cx="4431176" cy="34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74" y="2060224"/>
            <a:ext cx="3112325" cy="247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3125" y="3514388"/>
            <a:ext cx="625525" cy="8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0111" y="2223500"/>
            <a:ext cx="243125" cy="34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225" y="3584225"/>
            <a:ext cx="528025" cy="75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275" y="1907491"/>
            <a:ext cx="301650" cy="43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1525" y="3351400"/>
            <a:ext cx="656549" cy="98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0950" y="3267425"/>
            <a:ext cx="749175" cy="107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821" y="1586650"/>
            <a:ext cx="330625" cy="4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100" y="2027503"/>
            <a:ext cx="301650" cy="43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4325" y="2223515"/>
            <a:ext cx="243125" cy="3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5025" y="2192490"/>
            <a:ext cx="243125" cy="3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3475" y="2877854"/>
            <a:ext cx="330625" cy="47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Problem?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25" y="1975525"/>
            <a:ext cx="1146675" cy="16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300" y="1975525"/>
            <a:ext cx="1146675" cy="16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275" y="1853175"/>
            <a:ext cx="1543450" cy="176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1499363" y="3845275"/>
            <a:ext cx="13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IN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898188" y="3976525"/>
            <a:ext cx="13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Model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6357825" y="3845275"/>
            <a:ext cx="13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OUT</a:t>
            </a:r>
            <a:endParaRPr/>
          </a:p>
        </p:txBody>
      </p:sp>
      <p:cxnSp>
        <p:nvCxnSpPr>
          <p:cNvPr id="143" name="Google Shape;143;p20"/>
          <p:cNvCxnSpPr>
            <a:stCxn id="137" idx="3"/>
            <a:endCxn id="139" idx="1"/>
          </p:cNvCxnSpPr>
          <p:nvPr/>
        </p:nvCxnSpPr>
        <p:spPr>
          <a:xfrm flipH="1" rot="10800000">
            <a:off x="2746500" y="2735612"/>
            <a:ext cx="1053900" cy="6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>
            <a:stCxn id="139" idx="3"/>
            <a:endCxn id="138" idx="1"/>
          </p:cNvCxnSpPr>
          <p:nvPr/>
        </p:nvCxnSpPr>
        <p:spPr>
          <a:xfrm>
            <a:off x="5343725" y="2735637"/>
            <a:ext cx="1114500" cy="6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Problem?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5" y="1865038"/>
            <a:ext cx="2743200" cy="1952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813" y="1842513"/>
            <a:ext cx="2743200" cy="19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000" y="1795113"/>
            <a:ext cx="2743200" cy="209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Problem?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Microbiome data + Cancer + unclear Phenotype = Bad results</a:t>
            </a:r>
            <a:endParaRPr sz="2200"/>
          </a:p>
        </p:txBody>
      </p:sp>
      <p:sp>
        <p:nvSpPr>
          <p:cNvPr id="159" name="Google Shape;159;p22"/>
          <p:cNvSpPr txBox="1"/>
          <p:nvPr/>
        </p:nvSpPr>
        <p:spPr>
          <a:xfrm>
            <a:off x="1425225" y="3414900"/>
            <a:ext cx="13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Hard Problem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196200" y="3560225"/>
            <a:ext cx="13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Hard Problem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053175" y="3366925"/>
            <a:ext cx="13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Hard Problem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62" name="Google Shape;162;p22"/>
          <p:cNvCxnSpPr/>
          <p:nvPr/>
        </p:nvCxnSpPr>
        <p:spPr>
          <a:xfrm flipH="1" rot="10800000">
            <a:off x="2113125" y="2913900"/>
            <a:ext cx="67200" cy="50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/>
          <p:nvPr/>
        </p:nvCxnSpPr>
        <p:spPr>
          <a:xfrm flipH="1" rot="10800000">
            <a:off x="3850500" y="2949100"/>
            <a:ext cx="23100" cy="51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2"/>
          <p:cNvCxnSpPr/>
          <p:nvPr/>
        </p:nvCxnSpPr>
        <p:spPr>
          <a:xfrm rot="10800000">
            <a:off x="5721900" y="2850300"/>
            <a:ext cx="33300" cy="5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solve it</a:t>
            </a:r>
            <a:r>
              <a:rPr lang="en"/>
              <a:t>?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Microbiome data + Cancer + unclear Phenotype = Bad results</a:t>
            </a:r>
            <a:endParaRPr sz="2200"/>
          </a:p>
        </p:txBody>
      </p:sp>
      <p:sp>
        <p:nvSpPr>
          <p:cNvPr id="171" name="Google Shape;171;p23"/>
          <p:cNvSpPr txBox="1"/>
          <p:nvPr/>
        </p:nvSpPr>
        <p:spPr>
          <a:xfrm>
            <a:off x="345725" y="3414900"/>
            <a:ext cx="245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Microbiomes differ, function stays!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include functional data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3196200" y="3560225"/>
            <a:ext cx="13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Hard Problem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053175" y="3366925"/>
            <a:ext cx="265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Adenoma is hard to classify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Remove ‘hard’ part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 flipH="1" rot="10800000">
            <a:off x="2113125" y="2913900"/>
            <a:ext cx="67200" cy="50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/>
          <p:nvPr/>
        </p:nvCxnSpPr>
        <p:spPr>
          <a:xfrm flipH="1" rot="10800000">
            <a:off x="3850500" y="2949100"/>
            <a:ext cx="23100" cy="51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3"/>
          <p:cNvCxnSpPr/>
          <p:nvPr/>
        </p:nvCxnSpPr>
        <p:spPr>
          <a:xfrm rot="10800000">
            <a:off x="5721900" y="2850300"/>
            <a:ext cx="33300" cy="5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