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48744f5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48744f5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48744f5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48744f5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afa816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afa816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afa816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afa816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afa816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afa816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48744f5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48744f5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8744f5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8744f5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5afa8161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5afa8161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afa816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5afa816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8744f5c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48744f5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8744f5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48744f5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Headline_und_Text">
  <p:cSld name="4a_Headline_und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14768" y="1203598"/>
            <a:ext cx="8533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214769" y="1779662"/>
            <a:ext cx="85338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614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68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Headline_und_Liste">
  <p:cSld name="4b_Headline_und_Lis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14768" y="1203598"/>
            <a:ext cx="8533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4311" y="1779662"/>
            <a:ext cx="85341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1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B51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61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68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614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68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3550" y="106885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99999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32288"/>
            <a:ext cx="1930040" cy="6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2717" y="153476"/>
            <a:ext cx="2798558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950" y="131956"/>
            <a:ext cx="1930051" cy="68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135300" y="4740275"/>
            <a:ext cx="28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FeatureCloud Hackathon 2022</a:t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3550" y="4746550"/>
            <a:ext cx="10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21.06.2022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Microbiome Challenge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Niklas Probul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848" y="1251075"/>
            <a:ext cx="4894426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00" y="1954038"/>
            <a:ext cx="3720825" cy="25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900" y="1861450"/>
            <a:ext cx="3971610" cy="270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- Adenoma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861450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non-cancerous tumour</a:t>
            </a:r>
            <a:br>
              <a:rPr lang="en"/>
            </a:br>
            <a:r>
              <a:rPr lang="en"/>
              <a:t>→ uncertain influence on CRC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Goal: Classify Healthy / Adenoma / CRC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(‘host_phenotype’)</a:t>
            </a:r>
            <a:endParaRPr u="sng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Sensitivity &gt; Specificity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→</a:t>
            </a:r>
            <a:r>
              <a:rPr lang="en"/>
              <a:t> minimize false negatives!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125" y="1625025"/>
            <a:ext cx="4191175" cy="28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Microbiomes?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Microbiomes?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-4139" l="0" r="0" t="32398"/>
          <a:stretch/>
        </p:blipFill>
        <p:spPr>
          <a:xfrm>
            <a:off x="4169575" y="1406950"/>
            <a:ext cx="3975700" cy="35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7329" l="0" r="69846" t="0"/>
          <a:stretch/>
        </p:blipFill>
        <p:spPr>
          <a:xfrm>
            <a:off x="2278925" y="2155325"/>
            <a:ext cx="1198775" cy="1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Microbiomes?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625" y="1303025"/>
            <a:ext cx="5113000" cy="33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Microbiomes?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450" y="1861450"/>
            <a:ext cx="5586300" cy="23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Prediction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236600"/>
            <a:ext cx="85206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Goal: Classify patient/healthy (‘health_status’) </a:t>
            </a:r>
            <a:endParaRPr u="sng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Sensitivity &gt; Specificity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→</a:t>
            </a:r>
            <a:r>
              <a:rPr lang="en" sz="1400"/>
              <a:t> minimize false negatives!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50" y="820875"/>
            <a:ext cx="3544207" cy="38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taxonomic information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0" y="2280100"/>
            <a:ext cx="7691950" cy="1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metagenome counts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00" y="2240797"/>
            <a:ext cx="6604699" cy="17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117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medical information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861450"/>
            <a:ext cx="85206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86076"/>
            <a:ext cx="8520601" cy="165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175" y="1117425"/>
            <a:ext cx="2918650" cy="1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