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6"/>
  </p:notesMasterIdLst>
  <p:sldIdLst>
    <p:sldId id="322" r:id="rId2"/>
    <p:sldId id="259" r:id="rId3"/>
    <p:sldId id="260" r:id="rId4"/>
    <p:sldId id="264" r:id="rId5"/>
    <p:sldId id="267" r:id="rId6"/>
    <p:sldId id="321" r:id="rId7"/>
    <p:sldId id="302" r:id="rId8"/>
    <p:sldId id="300" r:id="rId9"/>
    <p:sldId id="301" r:id="rId10"/>
    <p:sldId id="268" r:id="rId11"/>
    <p:sldId id="306" r:id="rId12"/>
    <p:sldId id="271" r:id="rId13"/>
    <p:sldId id="307" r:id="rId14"/>
    <p:sldId id="314" r:id="rId15"/>
    <p:sldId id="317" r:id="rId16"/>
    <p:sldId id="308" r:id="rId17"/>
    <p:sldId id="309" r:id="rId18"/>
    <p:sldId id="310" r:id="rId19"/>
    <p:sldId id="311" r:id="rId20"/>
    <p:sldId id="312" r:id="rId21"/>
    <p:sldId id="313" r:id="rId22"/>
    <p:sldId id="325" r:id="rId23"/>
    <p:sldId id="326" r:id="rId24"/>
    <p:sldId id="324" r:id="rId25"/>
  </p:sldIdLst>
  <p:sldSz cx="9144000" cy="5143500" type="screen16x9"/>
  <p:notesSz cx="6858000" cy="9144000"/>
  <p:embeddedFontLst>
    <p:embeddedFont>
      <p:font typeface="Lexend Black" pitchFamily="2" charset="77"/>
      <p:bold r:id="rId27"/>
    </p:embeddedFont>
    <p:embeddedFont>
      <p:font typeface="Raleway" pitchFamily="2" charset="77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BC4BC0-A2CA-41D3-99CF-9944D8D79525}">
  <a:tblStyle styleId="{41BC4BC0-A2CA-41D3-99CF-9944D8D795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5C4A24-BA79-4272-87E4-BD674D66E3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/>
    <p:restoredTop sz="94713"/>
  </p:normalViewPr>
  <p:slideViewPr>
    <p:cSldViewPr snapToGrid="0">
      <p:cViewPr>
        <p:scale>
          <a:sx n="111" d="100"/>
          <a:sy n="111" d="100"/>
        </p:scale>
        <p:origin x="48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273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056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77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670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353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54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081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602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658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85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84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438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09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225" y="2592200"/>
            <a:ext cx="3423600" cy="1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31700"/>
            <a:ext cx="1665900" cy="105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7" name="Google Shape;17;p3"/>
          <p:cNvGrpSpPr/>
          <p:nvPr/>
        </p:nvGrpSpPr>
        <p:grpSpPr>
          <a:xfrm>
            <a:off x="713225" y="259900"/>
            <a:ext cx="7717500" cy="4613850"/>
            <a:chOff x="713225" y="259900"/>
            <a:chExt cx="7717500" cy="4613850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713225" y="487375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>
              <a:off x="713225" y="25990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901850" y="3046700"/>
            <a:ext cx="21966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2"/>
          </p:nvPr>
        </p:nvSpPr>
        <p:spPr>
          <a:xfrm>
            <a:off x="3473700" y="3046700"/>
            <a:ext cx="21966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3"/>
          </p:nvPr>
        </p:nvSpPr>
        <p:spPr>
          <a:xfrm>
            <a:off x="6045424" y="3046700"/>
            <a:ext cx="21966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4"/>
          </p:nvPr>
        </p:nvSpPr>
        <p:spPr>
          <a:xfrm>
            <a:off x="901850" y="219078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5"/>
          </p:nvPr>
        </p:nvSpPr>
        <p:spPr>
          <a:xfrm>
            <a:off x="3473702" y="219078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6"/>
          </p:nvPr>
        </p:nvSpPr>
        <p:spPr>
          <a:xfrm>
            <a:off x="6045421" y="219078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>
            <a:off x="713225" y="259900"/>
            <a:ext cx="7717500" cy="4613850"/>
            <a:chOff x="713225" y="259900"/>
            <a:chExt cx="7717500" cy="4613850"/>
          </a:xfrm>
        </p:grpSpPr>
        <p:cxnSp>
          <p:nvCxnSpPr>
            <p:cNvPr id="104" name="Google Shape;104;p16"/>
            <p:cNvCxnSpPr/>
            <p:nvPr/>
          </p:nvCxnSpPr>
          <p:spPr>
            <a:xfrm>
              <a:off x="713225" y="487375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16"/>
            <p:cNvCxnSpPr/>
            <p:nvPr/>
          </p:nvCxnSpPr>
          <p:spPr>
            <a:xfrm>
              <a:off x="713225" y="25990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"/>
          </p:nvPr>
        </p:nvSpPr>
        <p:spPr>
          <a:xfrm>
            <a:off x="716602" y="1710171"/>
            <a:ext cx="2325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2"/>
          </p:nvPr>
        </p:nvSpPr>
        <p:spPr>
          <a:xfrm>
            <a:off x="3409339" y="1710150"/>
            <a:ext cx="2325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3"/>
          </p:nvPr>
        </p:nvSpPr>
        <p:spPr>
          <a:xfrm>
            <a:off x="716602" y="3498801"/>
            <a:ext cx="2325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4"/>
          </p:nvPr>
        </p:nvSpPr>
        <p:spPr>
          <a:xfrm>
            <a:off x="3409339" y="3498800"/>
            <a:ext cx="2325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5"/>
          </p:nvPr>
        </p:nvSpPr>
        <p:spPr>
          <a:xfrm>
            <a:off x="6102077" y="1710150"/>
            <a:ext cx="2321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6"/>
          </p:nvPr>
        </p:nvSpPr>
        <p:spPr>
          <a:xfrm>
            <a:off x="6102077" y="3498800"/>
            <a:ext cx="2321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7"/>
          </p:nvPr>
        </p:nvSpPr>
        <p:spPr>
          <a:xfrm>
            <a:off x="721183" y="1017725"/>
            <a:ext cx="23253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8"/>
          </p:nvPr>
        </p:nvSpPr>
        <p:spPr>
          <a:xfrm>
            <a:off x="3413741" y="1017725"/>
            <a:ext cx="23253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9"/>
          </p:nvPr>
        </p:nvSpPr>
        <p:spPr>
          <a:xfrm>
            <a:off x="6106298" y="1017725"/>
            <a:ext cx="2321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13"/>
          </p:nvPr>
        </p:nvSpPr>
        <p:spPr>
          <a:xfrm>
            <a:off x="721183" y="2803098"/>
            <a:ext cx="23253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4"/>
          </p:nvPr>
        </p:nvSpPr>
        <p:spPr>
          <a:xfrm>
            <a:off x="3413741" y="2803100"/>
            <a:ext cx="23253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15"/>
          </p:nvPr>
        </p:nvSpPr>
        <p:spPr>
          <a:xfrm>
            <a:off x="6106298" y="2803100"/>
            <a:ext cx="2321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713225" y="259900"/>
            <a:ext cx="7717500" cy="4613850"/>
            <a:chOff x="713225" y="259900"/>
            <a:chExt cx="7717500" cy="4613850"/>
          </a:xfrm>
        </p:grpSpPr>
        <p:cxnSp>
          <p:nvCxnSpPr>
            <p:cNvPr id="134" name="Google Shape;134;p18"/>
            <p:cNvCxnSpPr/>
            <p:nvPr/>
          </p:nvCxnSpPr>
          <p:spPr>
            <a:xfrm>
              <a:off x="713225" y="487375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8"/>
            <p:cNvCxnSpPr/>
            <p:nvPr/>
          </p:nvCxnSpPr>
          <p:spPr>
            <a:xfrm>
              <a:off x="713225" y="25990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0"/>
          <p:cNvGrpSpPr/>
          <p:nvPr/>
        </p:nvGrpSpPr>
        <p:grpSpPr>
          <a:xfrm>
            <a:off x="713225" y="259900"/>
            <a:ext cx="7717500" cy="4613850"/>
            <a:chOff x="713225" y="259900"/>
            <a:chExt cx="7717500" cy="4613850"/>
          </a:xfrm>
        </p:grpSpPr>
        <p:cxnSp>
          <p:nvCxnSpPr>
            <p:cNvPr id="145" name="Google Shape;145;p20"/>
            <p:cNvCxnSpPr/>
            <p:nvPr/>
          </p:nvCxnSpPr>
          <p:spPr>
            <a:xfrm>
              <a:off x="713225" y="487375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20"/>
            <p:cNvCxnSpPr/>
            <p:nvPr/>
          </p:nvCxnSpPr>
          <p:spPr>
            <a:xfrm>
              <a:off x="713225" y="25990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1"/>
          <p:cNvGrpSpPr/>
          <p:nvPr/>
        </p:nvGrpSpPr>
        <p:grpSpPr>
          <a:xfrm>
            <a:off x="713225" y="259900"/>
            <a:ext cx="7717500" cy="4613850"/>
            <a:chOff x="713225" y="259900"/>
            <a:chExt cx="7717500" cy="4613850"/>
          </a:xfrm>
        </p:grpSpPr>
        <p:cxnSp>
          <p:nvCxnSpPr>
            <p:cNvPr id="149" name="Google Shape;149;p21"/>
            <p:cNvCxnSpPr/>
            <p:nvPr/>
          </p:nvCxnSpPr>
          <p:spPr>
            <a:xfrm>
              <a:off x="713225" y="487375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21"/>
            <p:cNvCxnSpPr/>
            <p:nvPr/>
          </p:nvCxnSpPr>
          <p:spPr>
            <a:xfrm>
              <a:off x="713225" y="25990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927400" y="1215750"/>
            <a:ext cx="5289300" cy="13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14D2D"/>
              </a:buClr>
              <a:buSzPts val="1400"/>
              <a:buFont typeface="Archiv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D2D"/>
              </a:buClr>
              <a:buSzPts val="1400"/>
              <a:buFont typeface="Archivo"/>
              <a:buChar char="◻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D2D"/>
              </a:buClr>
              <a:buSzPts val="1400"/>
              <a:buFont typeface="Archiv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D2D"/>
              </a:buClr>
              <a:buSzPts val="1400"/>
              <a:buFont typeface="Archiv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D2D"/>
              </a:buClr>
              <a:buSzPts val="1400"/>
              <a:buFont typeface="Archiv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D2D"/>
              </a:buClr>
              <a:buSzPts val="1400"/>
              <a:buFont typeface="Archiv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D2D"/>
              </a:buClr>
              <a:buSzPts val="1400"/>
              <a:buFont typeface="Archiv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D2D"/>
              </a:buClr>
              <a:buSzPts val="1400"/>
              <a:buFont typeface="Archiv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D2D"/>
              </a:buClr>
              <a:buSzPts val="1400"/>
              <a:buFont typeface="Archivo"/>
              <a:buChar char="■"/>
              <a:defRPr/>
            </a:lvl9pPr>
          </a:lstStyle>
          <a:p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713225" y="259900"/>
            <a:ext cx="7717500" cy="4613850"/>
            <a:chOff x="713225" y="259900"/>
            <a:chExt cx="7717500" cy="461385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713225" y="487375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713225" y="25990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4183825" y="2193750"/>
            <a:ext cx="3721500" cy="19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83825" y="778375"/>
            <a:ext cx="3721500" cy="9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713225" y="4873750"/>
            <a:ext cx="771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7"/>
          <p:cNvCxnSpPr/>
          <p:nvPr/>
        </p:nvCxnSpPr>
        <p:spPr>
          <a:xfrm>
            <a:off x="713225" y="259900"/>
            <a:ext cx="7717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7" name="Google Shape;47;p8"/>
          <p:cNvGrpSpPr/>
          <p:nvPr/>
        </p:nvGrpSpPr>
        <p:grpSpPr>
          <a:xfrm>
            <a:off x="713225" y="259900"/>
            <a:ext cx="7717500" cy="4613850"/>
            <a:chOff x="713225" y="259900"/>
            <a:chExt cx="7717500" cy="4613850"/>
          </a:xfrm>
        </p:grpSpPr>
        <p:cxnSp>
          <p:nvCxnSpPr>
            <p:cNvPr id="48" name="Google Shape;48;p8"/>
            <p:cNvCxnSpPr/>
            <p:nvPr/>
          </p:nvCxnSpPr>
          <p:spPr>
            <a:xfrm>
              <a:off x="713225" y="487375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8"/>
            <p:cNvCxnSpPr/>
            <p:nvPr/>
          </p:nvCxnSpPr>
          <p:spPr>
            <a:xfrm>
              <a:off x="713225" y="25990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9"/>
          <p:cNvGrpSpPr/>
          <p:nvPr/>
        </p:nvGrpSpPr>
        <p:grpSpPr>
          <a:xfrm>
            <a:off x="713225" y="259900"/>
            <a:ext cx="7717500" cy="4613850"/>
            <a:chOff x="713225" y="259900"/>
            <a:chExt cx="7717500" cy="4613850"/>
          </a:xfrm>
        </p:grpSpPr>
        <p:cxnSp>
          <p:nvCxnSpPr>
            <p:cNvPr id="54" name="Google Shape;54;p9"/>
            <p:cNvCxnSpPr/>
            <p:nvPr/>
          </p:nvCxnSpPr>
          <p:spPr>
            <a:xfrm>
              <a:off x="713225" y="487375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9"/>
            <p:cNvCxnSpPr/>
            <p:nvPr/>
          </p:nvCxnSpPr>
          <p:spPr>
            <a:xfrm>
              <a:off x="713225" y="25990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778743"/>
            <a:ext cx="65760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812300" y="1952325"/>
            <a:ext cx="5519400" cy="38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2" name="Google Shape;62;p11"/>
          <p:cNvGrpSpPr/>
          <p:nvPr/>
        </p:nvGrpSpPr>
        <p:grpSpPr>
          <a:xfrm>
            <a:off x="713225" y="259900"/>
            <a:ext cx="7717500" cy="4613850"/>
            <a:chOff x="713225" y="259900"/>
            <a:chExt cx="7717500" cy="4613850"/>
          </a:xfrm>
        </p:grpSpPr>
        <p:cxnSp>
          <p:nvCxnSpPr>
            <p:cNvPr id="63" name="Google Shape;63;p11"/>
            <p:cNvCxnSpPr/>
            <p:nvPr/>
          </p:nvCxnSpPr>
          <p:spPr>
            <a:xfrm>
              <a:off x="713225" y="487375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1"/>
            <p:cNvCxnSpPr/>
            <p:nvPr/>
          </p:nvCxnSpPr>
          <p:spPr>
            <a:xfrm>
              <a:off x="713225" y="25990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4722941" y="2194875"/>
            <a:ext cx="3508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4722941" y="3035675"/>
            <a:ext cx="3508500" cy="9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14"/>
          <p:cNvGrpSpPr/>
          <p:nvPr/>
        </p:nvGrpSpPr>
        <p:grpSpPr>
          <a:xfrm>
            <a:off x="713225" y="259900"/>
            <a:ext cx="7717500" cy="4613850"/>
            <a:chOff x="713225" y="259900"/>
            <a:chExt cx="7717500" cy="4613850"/>
          </a:xfrm>
        </p:grpSpPr>
        <p:cxnSp>
          <p:nvCxnSpPr>
            <p:cNvPr id="87" name="Google Shape;87;p14"/>
            <p:cNvCxnSpPr/>
            <p:nvPr/>
          </p:nvCxnSpPr>
          <p:spPr>
            <a:xfrm>
              <a:off x="713225" y="487375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14"/>
            <p:cNvCxnSpPr/>
            <p:nvPr/>
          </p:nvCxnSpPr>
          <p:spPr>
            <a:xfrm>
              <a:off x="713225" y="259900"/>
              <a:ext cx="7717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Black"/>
              <a:buNone/>
              <a:defRPr sz="2800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2" r:id="rId10"/>
    <p:sldLayoutId id="2147483664" r:id="rId11"/>
    <p:sldLayoutId id="2147483666" r:id="rId12"/>
    <p:sldLayoutId id="214748366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2;p25">
            <a:extLst>
              <a:ext uri="{FF2B5EF4-FFF2-40B4-BE49-F238E27FC236}">
                <a16:creationId xmlns:a16="http://schemas.microsoft.com/office/drawing/2014/main" id="{1A8C1B1D-4E26-4124-ADE6-112E2959186F}"/>
              </a:ext>
            </a:extLst>
          </p:cNvPr>
          <p:cNvSpPr txBox="1">
            <a:spLocks/>
          </p:cNvSpPr>
          <p:nvPr/>
        </p:nvSpPr>
        <p:spPr>
          <a:xfrm>
            <a:off x="3238645" y="554994"/>
            <a:ext cx="4307783" cy="1568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endParaRPr lang="en-CA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ACC4A-9EE9-7EE4-C0D0-9D107C825A53}"/>
              </a:ext>
            </a:extLst>
          </p:cNvPr>
          <p:cNvSpPr txBox="1"/>
          <p:nvPr/>
        </p:nvSpPr>
        <p:spPr>
          <a:xfrm>
            <a:off x="6453352" y="14924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64AE7-A9A7-9A27-42A4-B744BA2EA546}"/>
              </a:ext>
            </a:extLst>
          </p:cNvPr>
          <p:cNvSpPr txBox="1"/>
          <p:nvPr/>
        </p:nvSpPr>
        <p:spPr>
          <a:xfrm>
            <a:off x="704194" y="861848"/>
            <a:ext cx="76830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400" dirty="0"/>
              <a:t>Analytics Engineer Assessment Presentation</a:t>
            </a:r>
          </a:p>
          <a:p>
            <a:pPr algn="ctr"/>
            <a:endParaRPr lang="en" sz="2400" dirty="0"/>
          </a:p>
          <a:p>
            <a:pPr algn="ctr"/>
            <a:endParaRPr lang="en" sz="2400" dirty="0"/>
          </a:p>
          <a:p>
            <a:pPr algn="ctr"/>
            <a:r>
              <a:rPr lang="en" sz="2000" dirty="0"/>
              <a:t>Provided by</a:t>
            </a:r>
            <a:br>
              <a:rPr lang="en" sz="2400" dirty="0"/>
            </a:br>
            <a:r>
              <a:rPr lang="en" sz="2400" dirty="0">
                <a:solidFill>
                  <a:srgbClr val="7030A0"/>
                </a:solidFill>
              </a:rPr>
              <a:t>Neda Rostami</a:t>
            </a:r>
          </a:p>
          <a:p>
            <a:pPr algn="ctr"/>
            <a:endParaRPr lang="en" sz="2400" dirty="0"/>
          </a:p>
          <a:p>
            <a:pPr algn="ctr"/>
            <a:r>
              <a:rPr lang="en" sz="2400" dirty="0"/>
              <a:t>Summer 2024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44FEA-33D8-DB08-C7AF-6A795F81B68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184821" y="3617882"/>
            <a:ext cx="774358" cy="10581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9872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7"/>
          <p:cNvSpPr txBox="1">
            <a:spLocks noGrp="1"/>
          </p:cNvSpPr>
          <p:nvPr>
            <p:ph type="title"/>
          </p:nvPr>
        </p:nvSpPr>
        <p:spPr>
          <a:xfrm>
            <a:off x="-574113" y="1116860"/>
            <a:ext cx="65760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$4,498,300</a:t>
            </a:r>
            <a:endParaRPr dirty="0"/>
          </a:p>
        </p:txBody>
      </p:sp>
      <p:grpSp>
        <p:nvGrpSpPr>
          <p:cNvPr id="751" name="Google Shape;751;p37"/>
          <p:cNvGrpSpPr/>
          <p:nvPr/>
        </p:nvGrpSpPr>
        <p:grpSpPr>
          <a:xfrm>
            <a:off x="2631707" y="3099718"/>
            <a:ext cx="1064535" cy="1056418"/>
            <a:chOff x="5671340" y="539488"/>
            <a:chExt cx="1294583" cy="1284712"/>
          </a:xfrm>
        </p:grpSpPr>
        <p:grpSp>
          <p:nvGrpSpPr>
            <p:cNvPr id="752" name="Google Shape;752;p37"/>
            <p:cNvGrpSpPr/>
            <p:nvPr/>
          </p:nvGrpSpPr>
          <p:grpSpPr>
            <a:xfrm>
              <a:off x="5980986" y="608314"/>
              <a:ext cx="675291" cy="642750"/>
              <a:chOff x="9751400" y="1032000"/>
              <a:chExt cx="1539300" cy="1465125"/>
            </a:xfrm>
          </p:grpSpPr>
          <p:sp>
            <p:nvSpPr>
              <p:cNvPr id="753" name="Google Shape;753;p37"/>
              <p:cNvSpPr/>
              <p:nvPr/>
            </p:nvSpPr>
            <p:spPr>
              <a:xfrm flipH="1">
                <a:off x="9997400" y="1041975"/>
                <a:ext cx="1251125" cy="1444225"/>
              </a:xfrm>
              <a:custGeom>
                <a:avLst/>
                <a:gdLst/>
                <a:ahLst/>
                <a:cxnLst/>
                <a:rect l="l" t="t" r="r" b="b"/>
                <a:pathLst>
                  <a:path w="50045" h="57769" extrusionOk="0">
                    <a:moveTo>
                      <a:pt x="30608" y="0"/>
                    </a:moveTo>
                    <a:cubicBezTo>
                      <a:pt x="21386" y="0"/>
                      <a:pt x="12644" y="4412"/>
                      <a:pt x="7154" y="11972"/>
                    </a:cubicBezTo>
                    <a:cubicBezTo>
                      <a:pt x="1219" y="20187"/>
                      <a:pt x="0" y="30902"/>
                      <a:pt x="3999" y="40243"/>
                    </a:cubicBezTo>
                    <a:cubicBezTo>
                      <a:pt x="6717" y="46678"/>
                      <a:pt x="11684" y="51895"/>
                      <a:pt x="17994" y="54894"/>
                    </a:cubicBezTo>
                    <a:cubicBezTo>
                      <a:pt x="21809" y="56770"/>
                      <a:pt x="25987" y="57768"/>
                      <a:pt x="30231" y="57768"/>
                    </a:cubicBezTo>
                    <a:cubicBezTo>
                      <a:pt x="30296" y="57768"/>
                      <a:pt x="30362" y="57768"/>
                      <a:pt x="30427" y="57768"/>
                    </a:cubicBezTo>
                    <a:lnTo>
                      <a:pt x="30427" y="41211"/>
                    </a:lnTo>
                    <a:cubicBezTo>
                      <a:pt x="23742" y="40961"/>
                      <a:pt x="19681" y="36182"/>
                      <a:pt x="18712" y="32058"/>
                    </a:cubicBezTo>
                    <a:cubicBezTo>
                      <a:pt x="17525" y="26966"/>
                      <a:pt x="18806" y="22530"/>
                      <a:pt x="22992" y="19344"/>
                    </a:cubicBezTo>
                    <a:cubicBezTo>
                      <a:pt x="25485" y="17420"/>
                      <a:pt x="28005" y="16523"/>
                      <a:pt x="30511" y="16523"/>
                    </a:cubicBezTo>
                    <a:cubicBezTo>
                      <a:pt x="33375" y="16523"/>
                      <a:pt x="36221" y="17694"/>
                      <a:pt x="38986" y="19844"/>
                    </a:cubicBezTo>
                    <a:lnTo>
                      <a:pt x="50045" y="7629"/>
                    </a:lnTo>
                    <a:cubicBezTo>
                      <a:pt x="49795" y="7411"/>
                      <a:pt x="49576" y="7192"/>
                      <a:pt x="49326" y="6973"/>
                    </a:cubicBezTo>
                    <a:cubicBezTo>
                      <a:pt x="45047" y="3131"/>
                      <a:pt x="39236" y="632"/>
                      <a:pt x="33020" y="101"/>
                    </a:cubicBezTo>
                    <a:cubicBezTo>
                      <a:pt x="32213" y="33"/>
                      <a:pt x="31409" y="0"/>
                      <a:pt x="306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7"/>
              <p:cNvSpPr/>
              <p:nvPr/>
            </p:nvSpPr>
            <p:spPr>
              <a:xfrm flipH="1">
                <a:off x="9761550" y="1761425"/>
                <a:ext cx="715375" cy="723975"/>
              </a:xfrm>
              <a:custGeom>
                <a:avLst/>
                <a:gdLst/>
                <a:ahLst/>
                <a:cxnLst/>
                <a:rect l="l" t="t" r="r" b="b"/>
                <a:pathLst>
                  <a:path w="28615" h="28959" extrusionOk="0">
                    <a:moveTo>
                      <a:pt x="11996" y="0"/>
                    </a:moveTo>
                    <a:cubicBezTo>
                      <a:pt x="11996" y="6716"/>
                      <a:pt x="6685" y="12183"/>
                      <a:pt x="0" y="12433"/>
                    </a:cubicBezTo>
                    <a:lnTo>
                      <a:pt x="0" y="28958"/>
                    </a:lnTo>
                    <a:cubicBezTo>
                      <a:pt x="6685" y="28958"/>
                      <a:pt x="13183" y="26584"/>
                      <a:pt x="18275" y="22242"/>
                    </a:cubicBezTo>
                    <a:cubicBezTo>
                      <a:pt x="24585" y="16932"/>
                      <a:pt x="28615" y="9028"/>
                      <a:pt x="28521" y="562"/>
                    </a:cubicBezTo>
                    <a:cubicBezTo>
                      <a:pt x="28552" y="375"/>
                      <a:pt x="28521" y="188"/>
                      <a:pt x="285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 flipH="1">
                <a:off x="9762325" y="1240500"/>
                <a:ext cx="504525" cy="510000"/>
              </a:xfrm>
              <a:custGeom>
                <a:avLst/>
                <a:gdLst/>
                <a:ahLst/>
                <a:cxnLst/>
                <a:rect l="l" t="t" r="r" b="b"/>
                <a:pathLst>
                  <a:path w="20181" h="20400" extrusionOk="0">
                    <a:moveTo>
                      <a:pt x="11215" y="1"/>
                    </a:moveTo>
                    <a:cubicBezTo>
                      <a:pt x="7185" y="3906"/>
                      <a:pt x="3624" y="8123"/>
                      <a:pt x="0" y="12278"/>
                    </a:cubicBezTo>
                    <a:cubicBezTo>
                      <a:pt x="2125" y="14464"/>
                      <a:pt x="3405" y="17338"/>
                      <a:pt x="3562" y="20400"/>
                    </a:cubicBezTo>
                    <a:lnTo>
                      <a:pt x="20181" y="20400"/>
                    </a:lnTo>
                    <a:cubicBezTo>
                      <a:pt x="20181" y="19962"/>
                      <a:pt x="20149" y="19556"/>
                      <a:pt x="20118" y="19150"/>
                    </a:cubicBezTo>
                    <a:cubicBezTo>
                      <a:pt x="19712" y="12184"/>
                      <a:pt x="16776" y="5624"/>
                      <a:pt x="11871" y="657"/>
                    </a:cubicBezTo>
                    <a:cubicBezTo>
                      <a:pt x="11652" y="438"/>
                      <a:pt x="11434" y="219"/>
                      <a:pt x="112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7"/>
              <p:cNvSpPr/>
              <p:nvPr/>
            </p:nvSpPr>
            <p:spPr>
              <a:xfrm flipH="1">
                <a:off x="9751400" y="1032000"/>
                <a:ext cx="1539300" cy="1465125"/>
              </a:xfrm>
              <a:custGeom>
                <a:avLst/>
                <a:gdLst/>
                <a:ahLst/>
                <a:cxnLst/>
                <a:rect l="l" t="t" r="r" b="b"/>
                <a:pathLst>
                  <a:path w="61572" h="58605" extrusionOk="0">
                    <a:moveTo>
                      <a:pt x="52169" y="8341"/>
                    </a:moveTo>
                    <a:cubicBezTo>
                      <a:pt x="52388" y="8559"/>
                      <a:pt x="52606" y="8778"/>
                      <a:pt x="52794" y="9028"/>
                    </a:cubicBezTo>
                    <a:cubicBezTo>
                      <a:pt x="53013" y="9215"/>
                      <a:pt x="53200" y="9403"/>
                      <a:pt x="53387" y="9622"/>
                    </a:cubicBezTo>
                    <a:lnTo>
                      <a:pt x="53731" y="10028"/>
                    </a:lnTo>
                    <a:cubicBezTo>
                      <a:pt x="54325" y="10684"/>
                      <a:pt x="54887" y="11371"/>
                      <a:pt x="55418" y="12058"/>
                    </a:cubicBezTo>
                    <a:cubicBezTo>
                      <a:pt x="55512" y="12214"/>
                      <a:pt x="55637" y="12371"/>
                      <a:pt x="55730" y="12496"/>
                    </a:cubicBezTo>
                    <a:cubicBezTo>
                      <a:pt x="56074" y="12964"/>
                      <a:pt x="56386" y="13433"/>
                      <a:pt x="56668" y="13901"/>
                    </a:cubicBezTo>
                    <a:lnTo>
                      <a:pt x="56855" y="14182"/>
                    </a:lnTo>
                    <a:cubicBezTo>
                      <a:pt x="56949" y="14339"/>
                      <a:pt x="57074" y="14526"/>
                      <a:pt x="57167" y="14714"/>
                    </a:cubicBezTo>
                    <a:cubicBezTo>
                      <a:pt x="57292" y="14901"/>
                      <a:pt x="57386" y="15088"/>
                      <a:pt x="57480" y="15276"/>
                    </a:cubicBezTo>
                    <a:cubicBezTo>
                      <a:pt x="58105" y="16369"/>
                      <a:pt x="58667" y="17525"/>
                      <a:pt x="59135" y="18681"/>
                    </a:cubicBezTo>
                    <a:cubicBezTo>
                      <a:pt x="59198" y="18868"/>
                      <a:pt x="59260" y="19056"/>
                      <a:pt x="59323" y="19243"/>
                    </a:cubicBezTo>
                    <a:lnTo>
                      <a:pt x="59354" y="19306"/>
                    </a:lnTo>
                    <a:cubicBezTo>
                      <a:pt x="59417" y="19493"/>
                      <a:pt x="59479" y="19680"/>
                      <a:pt x="59541" y="19868"/>
                    </a:cubicBezTo>
                    <a:cubicBezTo>
                      <a:pt x="59604" y="20055"/>
                      <a:pt x="59698" y="20274"/>
                      <a:pt x="59760" y="20493"/>
                    </a:cubicBezTo>
                    <a:cubicBezTo>
                      <a:pt x="59791" y="20586"/>
                      <a:pt x="59823" y="20680"/>
                      <a:pt x="59854" y="20774"/>
                    </a:cubicBezTo>
                    <a:cubicBezTo>
                      <a:pt x="59885" y="20899"/>
                      <a:pt x="59916" y="20993"/>
                      <a:pt x="59948" y="21086"/>
                    </a:cubicBezTo>
                    <a:cubicBezTo>
                      <a:pt x="60104" y="21680"/>
                      <a:pt x="60260" y="22305"/>
                      <a:pt x="60416" y="22929"/>
                    </a:cubicBezTo>
                    <a:cubicBezTo>
                      <a:pt x="60447" y="23148"/>
                      <a:pt x="60510" y="23367"/>
                      <a:pt x="60541" y="23585"/>
                    </a:cubicBezTo>
                    <a:cubicBezTo>
                      <a:pt x="60541" y="23679"/>
                      <a:pt x="60572" y="23804"/>
                      <a:pt x="60604" y="23898"/>
                    </a:cubicBezTo>
                    <a:cubicBezTo>
                      <a:pt x="60635" y="23991"/>
                      <a:pt x="60666" y="24116"/>
                      <a:pt x="60666" y="24210"/>
                    </a:cubicBezTo>
                    <a:cubicBezTo>
                      <a:pt x="60697" y="24398"/>
                      <a:pt x="60729" y="24554"/>
                      <a:pt x="60760" y="24741"/>
                    </a:cubicBezTo>
                    <a:cubicBezTo>
                      <a:pt x="60791" y="25022"/>
                      <a:pt x="60854" y="25335"/>
                      <a:pt x="60885" y="25616"/>
                    </a:cubicBezTo>
                    <a:cubicBezTo>
                      <a:pt x="60916" y="25803"/>
                      <a:pt x="60916" y="25991"/>
                      <a:pt x="60947" y="26147"/>
                    </a:cubicBezTo>
                    <a:cubicBezTo>
                      <a:pt x="60978" y="26334"/>
                      <a:pt x="60978" y="26584"/>
                      <a:pt x="61010" y="26803"/>
                    </a:cubicBezTo>
                    <a:cubicBezTo>
                      <a:pt x="61010" y="26865"/>
                      <a:pt x="61010" y="26928"/>
                      <a:pt x="61010" y="26990"/>
                    </a:cubicBezTo>
                    <a:cubicBezTo>
                      <a:pt x="61010" y="27147"/>
                      <a:pt x="61041" y="27334"/>
                      <a:pt x="61041" y="27490"/>
                    </a:cubicBezTo>
                    <a:cubicBezTo>
                      <a:pt x="61072" y="27896"/>
                      <a:pt x="61103" y="28334"/>
                      <a:pt x="61103" y="28740"/>
                    </a:cubicBezTo>
                    <a:lnTo>
                      <a:pt x="44516" y="28740"/>
                    </a:lnTo>
                    <a:cubicBezTo>
                      <a:pt x="44359" y="25678"/>
                      <a:pt x="43079" y="22804"/>
                      <a:pt x="40954" y="20618"/>
                    </a:cubicBezTo>
                    <a:cubicBezTo>
                      <a:pt x="44578" y="16463"/>
                      <a:pt x="48139" y="12246"/>
                      <a:pt x="52169" y="8341"/>
                    </a:cubicBezTo>
                    <a:close/>
                    <a:moveTo>
                      <a:pt x="32306" y="17434"/>
                    </a:moveTo>
                    <a:cubicBezTo>
                      <a:pt x="35128" y="17434"/>
                      <a:pt x="38008" y="18457"/>
                      <a:pt x="40392" y="20743"/>
                    </a:cubicBezTo>
                    <a:cubicBezTo>
                      <a:pt x="43828" y="23991"/>
                      <a:pt x="44984" y="29021"/>
                      <a:pt x="43329" y="33457"/>
                    </a:cubicBezTo>
                    <a:cubicBezTo>
                      <a:pt x="41642" y="37893"/>
                      <a:pt x="37518" y="40892"/>
                      <a:pt x="32770" y="41110"/>
                    </a:cubicBezTo>
                    <a:cubicBezTo>
                      <a:pt x="32600" y="41117"/>
                      <a:pt x="32432" y="41121"/>
                      <a:pt x="32263" y="41121"/>
                    </a:cubicBezTo>
                    <a:cubicBezTo>
                      <a:pt x="25773" y="41121"/>
                      <a:pt x="20431" y="35880"/>
                      <a:pt x="20431" y="29333"/>
                    </a:cubicBezTo>
                    <a:lnTo>
                      <a:pt x="20399" y="29302"/>
                    </a:lnTo>
                    <a:cubicBezTo>
                      <a:pt x="20399" y="22194"/>
                      <a:pt x="26219" y="17434"/>
                      <a:pt x="32306" y="17434"/>
                    </a:cubicBezTo>
                    <a:close/>
                    <a:moveTo>
                      <a:pt x="61041" y="29177"/>
                    </a:moveTo>
                    <a:lnTo>
                      <a:pt x="61041" y="29739"/>
                    </a:lnTo>
                    <a:cubicBezTo>
                      <a:pt x="61103" y="30114"/>
                      <a:pt x="61103" y="30427"/>
                      <a:pt x="61072" y="30739"/>
                    </a:cubicBezTo>
                    <a:cubicBezTo>
                      <a:pt x="61072" y="31020"/>
                      <a:pt x="61072" y="31270"/>
                      <a:pt x="61010" y="31520"/>
                    </a:cubicBezTo>
                    <a:cubicBezTo>
                      <a:pt x="60978" y="31801"/>
                      <a:pt x="60978" y="32051"/>
                      <a:pt x="60978" y="32301"/>
                    </a:cubicBezTo>
                    <a:cubicBezTo>
                      <a:pt x="60947" y="32582"/>
                      <a:pt x="60916" y="32832"/>
                      <a:pt x="60885" y="33082"/>
                    </a:cubicBezTo>
                    <a:cubicBezTo>
                      <a:pt x="60854" y="33363"/>
                      <a:pt x="60822" y="33613"/>
                      <a:pt x="60791" y="33863"/>
                    </a:cubicBezTo>
                    <a:cubicBezTo>
                      <a:pt x="60729" y="34144"/>
                      <a:pt x="60697" y="34394"/>
                      <a:pt x="60666" y="34644"/>
                    </a:cubicBezTo>
                    <a:cubicBezTo>
                      <a:pt x="60635" y="34831"/>
                      <a:pt x="60572" y="35019"/>
                      <a:pt x="60541" y="35206"/>
                    </a:cubicBezTo>
                    <a:cubicBezTo>
                      <a:pt x="60541" y="35331"/>
                      <a:pt x="60510" y="35425"/>
                      <a:pt x="60479" y="35519"/>
                    </a:cubicBezTo>
                    <a:cubicBezTo>
                      <a:pt x="60447" y="35737"/>
                      <a:pt x="60385" y="35956"/>
                      <a:pt x="60354" y="36175"/>
                    </a:cubicBezTo>
                    <a:cubicBezTo>
                      <a:pt x="60291" y="36362"/>
                      <a:pt x="60229" y="36643"/>
                      <a:pt x="60166" y="36893"/>
                    </a:cubicBezTo>
                    <a:cubicBezTo>
                      <a:pt x="60104" y="37112"/>
                      <a:pt x="60010" y="37362"/>
                      <a:pt x="59948" y="37612"/>
                    </a:cubicBezTo>
                    <a:cubicBezTo>
                      <a:pt x="59885" y="37861"/>
                      <a:pt x="59791" y="38111"/>
                      <a:pt x="59729" y="38361"/>
                    </a:cubicBezTo>
                    <a:cubicBezTo>
                      <a:pt x="59635" y="38580"/>
                      <a:pt x="59573" y="38830"/>
                      <a:pt x="59479" y="39080"/>
                    </a:cubicBezTo>
                    <a:cubicBezTo>
                      <a:pt x="59385" y="39298"/>
                      <a:pt x="59323" y="39486"/>
                      <a:pt x="59229" y="39705"/>
                    </a:cubicBezTo>
                    <a:cubicBezTo>
                      <a:pt x="59229" y="39736"/>
                      <a:pt x="59198" y="39767"/>
                      <a:pt x="59198" y="39798"/>
                    </a:cubicBezTo>
                    <a:cubicBezTo>
                      <a:pt x="59104" y="40048"/>
                      <a:pt x="59010" y="40267"/>
                      <a:pt x="58917" y="40517"/>
                    </a:cubicBezTo>
                    <a:cubicBezTo>
                      <a:pt x="58823" y="40735"/>
                      <a:pt x="58729" y="40954"/>
                      <a:pt x="58604" y="41204"/>
                    </a:cubicBezTo>
                    <a:cubicBezTo>
                      <a:pt x="58511" y="41423"/>
                      <a:pt x="58386" y="41673"/>
                      <a:pt x="58292" y="41891"/>
                    </a:cubicBezTo>
                    <a:cubicBezTo>
                      <a:pt x="58167" y="42110"/>
                      <a:pt x="58042" y="42360"/>
                      <a:pt x="57917" y="42610"/>
                    </a:cubicBezTo>
                    <a:cubicBezTo>
                      <a:pt x="57792" y="42828"/>
                      <a:pt x="57698" y="43016"/>
                      <a:pt x="57573" y="43235"/>
                    </a:cubicBezTo>
                    <a:cubicBezTo>
                      <a:pt x="57448" y="43453"/>
                      <a:pt x="57292" y="43766"/>
                      <a:pt x="57105" y="44016"/>
                    </a:cubicBezTo>
                    <a:cubicBezTo>
                      <a:pt x="57011" y="44203"/>
                      <a:pt x="56917" y="44359"/>
                      <a:pt x="56792" y="44547"/>
                    </a:cubicBezTo>
                    <a:cubicBezTo>
                      <a:pt x="56418" y="45203"/>
                      <a:pt x="55980" y="45827"/>
                      <a:pt x="55512" y="46421"/>
                    </a:cubicBezTo>
                    <a:lnTo>
                      <a:pt x="55293" y="46733"/>
                    </a:lnTo>
                    <a:cubicBezTo>
                      <a:pt x="55043" y="47046"/>
                      <a:pt x="54793" y="47358"/>
                      <a:pt x="54512" y="47702"/>
                    </a:cubicBezTo>
                    <a:cubicBezTo>
                      <a:pt x="54418" y="47795"/>
                      <a:pt x="54325" y="47920"/>
                      <a:pt x="54231" y="48045"/>
                    </a:cubicBezTo>
                    <a:cubicBezTo>
                      <a:pt x="53825" y="48483"/>
                      <a:pt x="53419" y="48920"/>
                      <a:pt x="53013" y="49357"/>
                    </a:cubicBezTo>
                    <a:cubicBezTo>
                      <a:pt x="52856" y="49545"/>
                      <a:pt x="52669" y="49732"/>
                      <a:pt x="52482" y="49888"/>
                    </a:cubicBezTo>
                    <a:cubicBezTo>
                      <a:pt x="52325" y="50076"/>
                      <a:pt x="52169" y="50232"/>
                      <a:pt x="51982" y="50388"/>
                    </a:cubicBezTo>
                    <a:cubicBezTo>
                      <a:pt x="51888" y="50482"/>
                      <a:pt x="51794" y="50544"/>
                      <a:pt x="51701" y="50638"/>
                    </a:cubicBezTo>
                    <a:lnTo>
                      <a:pt x="51326" y="50982"/>
                    </a:lnTo>
                    <a:cubicBezTo>
                      <a:pt x="51170" y="51107"/>
                      <a:pt x="51045" y="51232"/>
                      <a:pt x="50888" y="51357"/>
                    </a:cubicBezTo>
                    <a:lnTo>
                      <a:pt x="50795" y="51450"/>
                    </a:lnTo>
                    <a:lnTo>
                      <a:pt x="50482" y="51700"/>
                    </a:lnTo>
                    <a:cubicBezTo>
                      <a:pt x="50264" y="51888"/>
                      <a:pt x="50045" y="52044"/>
                      <a:pt x="49826" y="52231"/>
                    </a:cubicBezTo>
                    <a:cubicBezTo>
                      <a:pt x="49670" y="52356"/>
                      <a:pt x="49514" y="52450"/>
                      <a:pt x="49358" y="52575"/>
                    </a:cubicBezTo>
                    <a:cubicBezTo>
                      <a:pt x="49108" y="52762"/>
                      <a:pt x="48889" y="52950"/>
                      <a:pt x="48639" y="53106"/>
                    </a:cubicBezTo>
                    <a:cubicBezTo>
                      <a:pt x="48389" y="53293"/>
                      <a:pt x="48139" y="53450"/>
                      <a:pt x="47921" y="53606"/>
                    </a:cubicBezTo>
                    <a:cubicBezTo>
                      <a:pt x="47671" y="53762"/>
                      <a:pt x="47390" y="53949"/>
                      <a:pt x="47108" y="54106"/>
                    </a:cubicBezTo>
                    <a:cubicBezTo>
                      <a:pt x="46827" y="54262"/>
                      <a:pt x="46577" y="54418"/>
                      <a:pt x="46328" y="54574"/>
                    </a:cubicBezTo>
                    <a:cubicBezTo>
                      <a:pt x="46203" y="54637"/>
                      <a:pt x="46046" y="54699"/>
                      <a:pt x="45921" y="54793"/>
                    </a:cubicBezTo>
                    <a:cubicBezTo>
                      <a:pt x="45734" y="54887"/>
                      <a:pt x="45515" y="55012"/>
                      <a:pt x="45297" y="55105"/>
                    </a:cubicBezTo>
                    <a:cubicBezTo>
                      <a:pt x="45203" y="55168"/>
                      <a:pt x="45078" y="55230"/>
                      <a:pt x="44984" y="55293"/>
                    </a:cubicBezTo>
                    <a:cubicBezTo>
                      <a:pt x="44609" y="55480"/>
                      <a:pt x="44203" y="55636"/>
                      <a:pt x="43828" y="55824"/>
                    </a:cubicBezTo>
                    <a:lnTo>
                      <a:pt x="43578" y="55918"/>
                    </a:lnTo>
                    <a:cubicBezTo>
                      <a:pt x="42829" y="56261"/>
                      <a:pt x="42048" y="56542"/>
                      <a:pt x="41236" y="56823"/>
                    </a:cubicBezTo>
                    <a:cubicBezTo>
                      <a:pt x="41048" y="56855"/>
                      <a:pt x="40892" y="56917"/>
                      <a:pt x="40705" y="56980"/>
                    </a:cubicBezTo>
                    <a:cubicBezTo>
                      <a:pt x="40455" y="57042"/>
                      <a:pt x="40205" y="57136"/>
                      <a:pt x="39955" y="57198"/>
                    </a:cubicBezTo>
                    <a:cubicBezTo>
                      <a:pt x="39830" y="57230"/>
                      <a:pt x="39674" y="57261"/>
                      <a:pt x="39517" y="57323"/>
                    </a:cubicBezTo>
                    <a:cubicBezTo>
                      <a:pt x="39361" y="57354"/>
                      <a:pt x="39111" y="57417"/>
                      <a:pt x="38924" y="57448"/>
                    </a:cubicBezTo>
                    <a:lnTo>
                      <a:pt x="38268" y="57604"/>
                    </a:lnTo>
                    <a:cubicBezTo>
                      <a:pt x="37831" y="57698"/>
                      <a:pt x="37393" y="57761"/>
                      <a:pt x="36956" y="57854"/>
                    </a:cubicBezTo>
                    <a:cubicBezTo>
                      <a:pt x="36706" y="57886"/>
                      <a:pt x="36425" y="57917"/>
                      <a:pt x="36175" y="57948"/>
                    </a:cubicBezTo>
                    <a:cubicBezTo>
                      <a:pt x="36019" y="57979"/>
                      <a:pt x="35831" y="58011"/>
                      <a:pt x="35675" y="58011"/>
                    </a:cubicBezTo>
                    <a:cubicBezTo>
                      <a:pt x="35207" y="58073"/>
                      <a:pt x="34738" y="58104"/>
                      <a:pt x="34238" y="58135"/>
                    </a:cubicBezTo>
                    <a:lnTo>
                      <a:pt x="33957" y="58135"/>
                    </a:lnTo>
                    <a:cubicBezTo>
                      <a:pt x="33457" y="58167"/>
                      <a:pt x="32989" y="58167"/>
                      <a:pt x="32520" y="58167"/>
                    </a:cubicBezTo>
                    <a:lnTo>
                      <a:pt x="32520" y="41610"/>
                    </a:lnTo>
                    <a:cubicBezTo>
                      <a:pt x="39205" y="41360"/>
                      <a:pt x="44516" y="35893"/>
                      <a:pt x="44516" y="29177"/>
                    </a:cubicBezTo>
                    <a:close/>
                    <a:moveTo>
                      <a:pt x="33863" y="437"/>
                    </a:moveTo>
                    <a:cubicBezTo>
                      <a:pt x="34019" y="437"/>
                      <a:pt x="34176" y="437"/>
                      <a:pt x="34332" y="469"/>
                    </a:cubicBezTo>
                    <a:cubicBezTo>
                      <a:pt x="34457" y="469"/>
                      <a:pt x="34551" y="500"/>
                      <a:pt x="34675" y="500"/>
                    </a:cubicBezTo>
                    <a:lnTo>
                      <a:pt x="34707" y="500"/>
                    </a:lnTo>
                    <a:lnTo>
                      <a:pt x="35269" y="562"/>
                    </a:lnTo>
                    <a:lnTo>
                      <a:pt x="35863" y="625"/>
                    </a:lnTo>
                    <a:lnTo>
                      <a:pt x="35894" y="625"/>
                    </a:lnTo>
                    <a:cubicBezTo>
                      <a:pt x="36050" y="625"/>
                      <a:pt x="36206" y="656"/>
                      <a:pt x="36362" y="687"/>
                    </a:cubicBezTo>
                    <a:cubicBezTo>
                      <a:pt x="36768" y="750"/>
                      <a:pt x="37175" y="812"/>
                      <a:pt x="37581" y="875"/>
                    </a:cubicBezTo>
                    <a:lnTo>
                      <a:pt x="38080" y="968"/>
                    </a:lnTo>
                    <a:lnTo>
                      <a:pt x="38174" y="968"/>
                    </a:lnTo>
                    <a:lnTo>
                      <a:pt x="38580" y="1062"/>
                    </a:lnTo>
                    <a:lnTo>
                      <a:pt x="38861" y="1125"/>
                    </a:lnTo>
                    <a:lnTo>
                      <a:pt x="39299" y="1218"/>
                    </a:lnTo>
                    <a:cubicBezTo>
                      <a:pt x="40017" y="1406"/>
                      <a:pt x="40767" y="1624"/>
                      <a:pt x="41486" y="1874"/>
                    </a:cubicBezTo>
                    <a:lnTo>
                      <a:pt x="42017" y="2062"/>
                    </a:lnTo>
                    <a:lnTo>
                      <a:pt x="42548" y="2249"/>
                    </a:lnTo>
                    <a:cubicBezTo>
                      <a:pt x="42735" y="2312"/>
                      <a:pt x="42891" y="2374"/>
                      <a:pt x="43079" y="2437"/>
                    </a:cubicBezTo>
                    <a:cubicBezTo>
                      <a:pt x="43391" y="2562"/>
                      <a:pt x="43672" y="2687"/>
                      <a:pt x="43985" y="2843"/>
                    </a:cubicBezTo>
                    <a:cubicBezTo>
                      <a:pt x="44203" y="2936"/>
                      <a:pt x="44422" y="3030"/>
                      <a:pt x="44641" y="3124"/>
                    </a:cubicBezTo>
                    <a:lnTo>
                      <a:pt x="44891" y="3249"/>
                    </a:lnTo>
                    <a:cubicBezTo>
                      <a:pt x="45265" y="3436"/>
                      <a:pt x="45671" y="3655"/>
                      <a:pt x="46046" y="3842"/>
                    </a:cubicBezTo>
                    <a:cubicBezTo>
                      <a:pt x="46203" y="3936"/>
                      <a:pt x="46359" y="3999"/>
                      <a:pt x="46484" y="4092"/>
                    </a:cubicBezTo>
                    <a:lnTo>
                      <a:pt x="46671" y="4186"/>
                    </a:lnTo>
                    <a:cubicBezTo>
                      <a:pt x="46827" y="4280"/>
                      <a:pt x="46984" y="4373"/>
                      <a:pt x="47140" y="4467"/>
                    </a:cubicBezTo>
                    <a:cubicBezTo>
                      <a:pt x="47296" y="4561"/>
                      <a:pt x="47483" y="4686"/>
                      <a:pt x="47640" y="4780"/>
                    </a:cubicBezTo>
                    <a:cubicBezTo>
                      <a:pt x="47796" y="4873"/>
                      <a:pt x="47983" y="4998"/>
                      <a:pt x="48139" y="5092"/>
                    </a:cubicBezTo>
                    <a:cubicBezTo>
                      <a:pt x="48296" y="5217"/>
                      <a:pt x="48452" y="5311"/>
                      <a:pt x="48608" y="5436"/>
                    </a:cubicBezTo>
                    <a:cubicBezTo>
                      <a:pt x="48858" y="5592"/>
                      <a:pt x="49077" y="5748"/>
                      <a:pt x="49326" y="5935"/>
                    </a:cubicBezTo>
                    <a:cubicBezTo>
                      <a:pt x="49545" y="6092"/>
                      <a:pt x="49701" y="6217"/>
                      <a:pt x="49889" y="6373"/>
                    </a:cubicBezTo>
                    <a:cubicBezTo>
                      <a:pt x="50076" y="6529"/>
                      <a:pt x="50264" y="6685"/>
                      <a:pt x="50451" y="6841"/>
                    </a:cubicBezTo>
                    <a:cubicBezTo>
                      <a:pt x="50607" y="6998"/>
                      <a:pt x="50826" y="7185"/>
                      <a:pt x="51045" y="7341"/>
                    </a:cubicBezTo>
                    <a:cubicBezTo>
                      <a:pt x="51232" y="7529"/>
                      <a:pt x="51513" y="7810"/>
                      <a:pt x="51763" y="8028"/>
                    </a:cubicBezTo>
                    <a:lnTo>
                      <a:pt x="40673" y="20243"/>
                    </a:lnTo>
                    <a:cubicBezTo>
                      <a:pt x="37908" y="18093"/>
                      <a:pt x="35062" y="16922"/>
                      <a:pt x="32198" y="16922"/>
                    </a:cubicBezTo>
                    <a:cubicBezTo>
                      <a:pt x="29692" y="16922"/>
                      <a:pt x="27172" y="17819"/>
                      <a:pt x="24679" y="19743"/>
                    </a:cubicBezTo>
                    <a:cubicBezTo>
                      <a:pt x="20493" y="22929"/>
                      <a:pt x="19212" y="27365"/>
                      <a:pt x="20399" y="32457"/>
                    </a:cubicBezTo>
                    <a:cubicBezTo>
                      <a:pt x="21368" y="36581"/>
                      <a:pt x="25429" y="41360"/>
                      <a:pt x="32114" y="41610"/>
                    </a:cubicBezTo>
                    <a:lnTo>
                      <a:pt x="32114" y="58167"/>
                    </a:lnTo>
                    <a:cubicBezTo>
                      <a:pt x="32049" y="58167"/>
                      <a:pt x="31983" y="58167"/>
                      <a:pt x="31918" y="58167"/>
                    </a:cubicBezTo>
                    <a:cubicBezTo>
                      <a:pt x="27674" y="58167"/>
                      <a:pt x="23496" y="57169"/>
                      <a:pt x="19681" y="55293"/>
                    </a:cubicBezTo>
                    <a:cubicBezTo>
                      <a:pt x="13371" y="52294"/>
                      <a:pt x="8372" y="47077"/>
                      <a:pt x="5686" y="40642"/>
                    </a:cubicBezTo>
                    <a:cubicBezTo>
                      <a:pt x="0" y="27365"/>
                      <a:pt x="4999" y="11933"/>
                      <a:pt x="17400" y="4530"/>
                    </a:cubicBezTo>
                    <a:cubicBezTo>
                      <a:pt x="18150" y="4092"/>
                      <a:pt x="18900" y="3686"/>
                      <a:pt x="19650" y="3311"/>
                    </a:cubicBezTo>
                    <a:cubicBezTo>
                      <a:pt x="20087" y="3093"/>
                      <a:pt x="20556" y="2874"/>
                      <a:pt x="21024" y="2687"/>
                    </a:cubicBezTo>
                    <a:cubicBezTo>
                      <a:pt x="21305" y="2562"/>
                      <a:pt x="21618" y="2437"/>
                      <a:pt x="21930" y="2312"/>
                    </a:cubicBezTo>
                    <a:cubicBezTo>
                      <a:pt x="22399" y="2124"/>
                      <a:pt x="22836" y="1968"/>
                      <a:pt x="23305" y="1812"/>
                    </a:cubicBezTo>
                    <a:lnTo>
                      <a:pt x="23554" y="1749"/>
                    </a:lnTo>
                    <a:cubicBezTo>
                      <a:pt x="24086" y="1562"/>
                      <a:pt x="24617" y="1437"/>
                      <a:pt x="25179" y="1281"/>
                    </a:cubicBezTo>
                    <a:cubicBezTo>
                      <a:pt x="25460" y="1218"/>
                      <a:pt x="25710" y="1156"/>
                      <a:pt x="25960" y="1125"/>
                    </a:cubicBezTo>
                    <a:cubicBezTo>
                      <a:pt x="26022" y="1093"/>
                      <a:pt x="26054" y="1093"/>
                      <a:pt x="26116" y="1062"/>
                    </a:cubicBezTo>
                    <a:lnTo>
                      <a:pt x="26772" y="937"/>
                    </a:lnTo>
                    <a:cubicBezTo>
                      <a:pt x="26959" y="906"/>
                      <a:pt x="27147" y="875"/>
                      <a:pt x="27303" y="843"/>
                    </a:cubicBezTo>
                    <a:lnTo>
                      <a:pt x="27772" y="750"/>
                    </a:lnTo>
                    <a:cubicBezTo>
                      <a:pt x="28178" y="687"/>
                      <a:pt x="28553" y="656"/>
                      <a:pt x="28959" y="594"/>
                    </a:cubicBezTo>
                    <a:cubicBezTo>
                      <a:pt x="29427" y="531"/>
                      <a:pt x="29896" y="500"/>
                      <a:pt x="30365" y="469"/>
                    </a:cubicBezTo>
                    <a:cubicBezTo>
                      <a:pt x="30708" y="437"/>
                      <a:pt x="31083" y="437"/>
                      <a:pt x="31427" y="437"/>
                    </a:cubicBezTo>
                    <a:close/>
                    <a:moveTo>
                      <a:pt x="30521" y="0"/>
                    </a:moveTo>
                    <a:cubicBezTo>
                      <a:pt x="30333" y="31"/>
                      <a:pt x="30177" y="63"/>
                      <a:pt x="29990" y="63"/>
                    </a:cubicBezTo>
                    <a:cubicBezTo>
                      <a:pt x="26428" y="312"/>
                      <a:pt x="22930" y="1218"/>
                      <a:pt x="19712" y="2812"/>
                    </a:cubicBezTo>
                    <a:cubicBezTo>
                      <a:pt x="10715" y="7310"/>
                      <a:pt x="5217" y="14495"/>
                      <a:pt x="3374" y="24398"/>
                    </a:cubicBezTo>
                    <a:cubicBezTo>
                      <a:pt x="3187" y="25428"/>
                      <a:pt x="3093" y="26491"/>
                      <a:pt x="2937" y="27553"/>
                    </a:cubicBezTo>
                    <a:lnTo>
                      <a:pt x="2937" y="31020"/>
                    </a:lnTo>
                    <a:cubicBezTo>
                      <a:pt x="2968" y="31176"/>
                      <a:pt x="2999" y="31333"/>
                      <a:pt x="3031" y="31489"/>
                    </a:cubicBezTo>
                    <a:cubicBezTo>
                      <a:pt x="3249" y="35112"/>
                      <a:pt x="4186" y="38611"/>
                      <a:pt x="5780" y="41860"/>
                    </a:cubicBezTo>
                    <a:cubicBezTo>
                      <a:pt x="10247" y="50857"/>
                      <a:pt x="17463" y="56324"/>
                      <a:pt x="27334" y="58167"/>
                    </a:cubicBezTo>
                    <a:cubicBezTo>
                      <a:pt x="28396" y="58385"/>
                      <a:pt x="29459" y="58479"/>
                      <a:pt x="30521" y="58604"/>
                    </a:cubicBezTo>
                    <a:lnTo>
                      <a:pt x="33988" y="58604"/>
                    </a:lnTo>
                    <a:cubicBezTo>
                      <a:pt x="34144" y="58573"/>
                      <a:pt x="34332" y="58542"/>
                      <a:pt x="34488" y="58510"/>
                    </a:cubicBezTo>
                    <a:cubicBezTo>
                      <a:pt x="38549" y="58229"/>
                      <a:pt x="42516" y="57105"/>
                      <a:pt x="46078" y="55137"/>
                    </a:cubicBezTo>
                    <a:cubicBezTo>
                      <a:pt x="48733" y="53668"/>
                      <a:pt x="51201" y="51825"/>
                      <a:pt x="53356" y="49670"/>
                    </a:cubicBezTo>
                    <a:cubicBezTo>
                      <a:pt x="57386" y="45546"/>
                      <a:pt x="59979" y="40392"/>
                      <a:pt x="61166" y="34207"/>
                    </a:cubicBezTo>
                    <a:cubicBezTo>
                      <a:pt x="61353" y="33144"/>
                      <a:pt x="61447" y="32082"/>
                      <a:pt x="61572" y="31020"/>
                    </a:cubicBezTo>
                    <a:lnTo>
                      <a:pt x="61572" y="27553"/>
                    </a:lnTo>
                    <a:cubicBezTo>
                      <a:pt x="61572" y="27521"/>
                      <a:pt x="61572" y="27490"/>
                      <a:pt x="61541" y="27490"/>
                    </a:cubicBezTo>
                    <a:cubicBezTo>
                      <a:pt x="61510" y="27334"/>
                      <a:pt x="61478" y="27209"/>
                      <a:pt x="61478" y="27084"/>
                    </a:cubicBezTo>
                    <a:cubicBezTo>
                      <a:pt x="61260" y="23492"/>
                      <a:pt x="60322" y="19993"/>
                      <a:pt x="58729" y="16775"/>
                    </a:cubicBezTo>
                    <a:cubicBezTo>
                      <a:pt x="57292" y="13808"/>
                      <a:pt x="55387" y="11090"/>
                      <a:pt x="53106" y="8684"/>
                    </a:cubicBezTo>
                    <a:cubicBezTo>
                      <a:pt x="52544" y="8091"/>
                      <a:pt x="51950" y="7529"/>
                      <a:pt x="51326" y="7029"/>
                    </a:cubicBezTo>
                    <a:cubicBezTo>
                      <a:pt x="47546" y="3749"/>
                      <a:pt x="42922" y="1562"/>
                      <a:pt x="37487" y="469"/>
                    </a:cubicBezTo>
                    <a:lnTo>
                      <a:pt x="37143" y="406"/>
                    </a:lnTo>
                    <a:cubicBezTo>
                      <a:pt x="36112" y="219"/>
                      <a:pt x="35019" y="125"/>
                      <a:pt x="3398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7" name="Google Shape;757;p37"/>
            <p:cNvGrpSpPr/>
            <p:nvPr/>
          </p:nvGrpSpPr>
          <p:grpSpPr>
            <a:xfrm>
              <a:off x="5671340" y="539488"/>
              <a:ext cx="1294583" cy="1284712"/>
              <a:chOff x="5172640" y="507488"/>
              <a:chExt cx="1294583" cy="1284712"/>
            </a:xfrm>
          </p:grpSpPr>
          <p:sp>
            <p:nvSpPr>
              <p:cNvPr id="758" name="Google Shape;758;p37"/>
              <p:cNvSpPr/>
              <p:nvPr/>
            </p:nvSpPr>
            <p:spPr>
              <a:xfrm flipH="1">
                <a:off x="5188409" y="523226"/>
                <a:ext cx="1265032" cy="1244344"/>
              </a:xfrm>
              <a:custGeom>
                <a:avLst/>
                <a:gdLst/>
                <a:ahLst/>
                <a:cxnLst/>
                <a:rect l="l" t="t" r="r" b="b"/>
                <a:pathLst>
                  <a:path w="40112" h="39456" extrusionOk="0">
                    <a:moveTo>
                      <a:pt x="1" y="1"/>
                    </a:moveTo>
                    <a:lnTo>
                      <a:pt x="1" y="25492"/>
                    </a:lnTo>
                    <a:lnTo>
                      <a:pt x="14621" y="25492"/>
                    </a:lnTo>
                    <a:cubicBezTo>
                      <a:pt x="14661" y="25486"/>
                      <a:pt x="14701" y="25484"/>
                      <a:pt x="14740" y="25484"/>
                    </a:cubicBezTo>
                    <a:cubicBezTo>
                      <a:pt x="15161" y="25484"/>
                      <a:pt x="15532" y="25779"/>
                      <a:pt x="15589" y="26179"/>
                    </a:cubicBezTo>
                    <a:cubicBezTo>
                      <a:pt x="16995" y="30428"/>
                      <a:pt x="18400" y="34676"/>
                      <a:pt x="19837" y="38893"/>
                    </a:cubicBezTo>
                    <a:cubicBezTo>
                      <a:pt x="19869" y="39049"/>
                      <a:pt x="19962" y="39206"/>
                      <a:pt x="20056" y="39456"/>
                    </a:cubicBezTo>
                    <a:cubicBezTo>
                      <a:pt x="20150" y="39206"/>
                      <a:pt x="20212" y="39081"/>
                      <a:pt x="20275" y="38956"/>
                    </a:cubicBezTo>
                    <a:cubicBezTo>
                      <a:pt x="21681" y="34707"/>
                      <a:pt x="23118" y="30490"/>
                      <a:pt x="24523" y="26242"/>
                    </a:cubicBezTo>
                    <a:cubicBezTo>
                      <a:pt x="24579" y="25797"/>
                      <a:pt x="24955" y="25476"/>
                      <a:pt x="25389" y="25476"/>
                    </a:cubicBezTo>
                    <a:cubicBezTo>
                      <a:pt x="25443" y="25476"/>
                      <a:pt x="25499" y="25481"/>
                      <a:pt x="25554" y="25492"/>
                    </a:cubicBezTo>
                    <a:lnTo>
                      <a:pt x="39549" y="25492"/>
                    </a:lnTo>
                    <a:cubicBezTo>
                      <a:pt x="39737" y="25492"/>
                      <a:pt x="39924" y="25461"/>
                      <a:pt x="40111" y="25461"/>
                    </a:cubicBezTo>
                    <a:lnTo>
                      <a:pt x="40111" y="23055"/>
                    </a:lnTo>
                    <a:cubicBezTo>
                      <a:pt x="38799" y="23086"/>
                      <a:pt x="37456" y="23211"/>
                      <a:pt x="36175" y="23274"/>
                    </a:cubicBezTo>
                    <a:cubicBezTo>
                      <a:pt x="33645" y="23399"/>
                      <a:pt x="31115" y="23524"/>
                      <a:pt x="28553" y="23680"/>
                    </a:cubicBezTo>
                    <a:cubicBezTo>
                      <a:pt x="26356" y="23796"/>
                      <a:pt x="24120" y="23945"/>
                      <a:pt x="21886" y="23945"/>
                    </a:cubicBezTo>
                    <a:cubicBezTo>
                      <a:pt x="19292" y="23945"/>
                      <a:pt x="16701" y="23743"/>
                      <a:pt x="14183" y="23055"/>
                    </a:cubicBezTo>
                    <a:cubicBezTo>
                      <a:pt x="9341" y="21712"/>
                      <a:pt x="5499" y="18588"/>
                      <a:pt x="3843" y="13777"/>
                    </a:cubicBezTo>
                    <a:cubicBezTo>
                      <a:pt x="2250" y="9248"/>
                      <a:pt x="2969" y="4624"/>
                      <a:pt x="3312" y="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7"/>
              <p:cNvSpPr/>
              <p:nvPr/>
            </p:nvSpPr>
            <p:spPr>
              <a:xfrm flipH="1">
                <a:off x="5172640" y="507488"/>
                <a:ext cx="1294583" cy="1284712"/>
              </a:xfrm>
              <a:custGeom>
                <a:avLst/>
                <a:gdLst/>
                <a:ahLst/>
                <a:cxnLst/>
                <a:rect l="l" t="t" r="r" b="b"/>
                <a:pathLst>
                  <a:path w="41049" h="40736" extrusionOk="0">
                    <a:moveTo>
                      <a:pt x="40548" y="500"/>
                    </a:moveTo>
                    <a:lnTo>
                      <a:pt x="40548" y="25960"/>
                    </a:lnTo>
                    <a:cubicBezTo>
                      <a:pt x="40361" y="25960"/>
                      <a:pt x="40174" y="25991"/>
                      <a:pt x="39986" y="25991"/>
                    </a:cubicBezTo>
                    <a:lnTo>
                      <a:pt x="25991" y="25991"/>
                    </a:lnTo>
                    <a:cubicBezTo>
                      <a:pt x="25936" y="25980"/>
                      <a:pt x="25880" y="25975"/>
                      <a:pt x="25826" y="25975"/>
                    </a:cubicBezTo>
                    <a:cubicBezTo>
                      <a:pt x="25392" y="25975"/>
                      <a:pt x="25016" y="26296"/>
                      <a:pt x="24960" y="26741"/>
                    </a:cubicBezTo>
                    <a:cubicBezTo>
                      <a:pt x="23555" y="30989"/>
                      <a:pt x="22118" y="35206"/>
                      <a:pt x="20712" y="39455"/>
                    </a:cubicBezTo>
                    <a:cubicBezTo>
                      <a:pt x="20649" y="39580"/>
                      <a:pt x="20587" y="39705"/>
                      <a:pt x="20493" y="39955"/>
                    </a:cubicBezTo>
                    <a:cubicBezTo>
                      <a:pt x="20399" y="39705"/>
                      <a:pt x="20337" y="39548"/>
                      <a:pt x="20274" y="39392"/>
                    </a:cubicBezTo>
                    <a:cubicBezTo>
                      <a:pt x="18837" y="35175"/>
                      <a:pt x="17432" y="30927"/>
                      <a:pt x="16026" y="26678"/>
                    </a:cubicBezTo>
                    <a:cubicBezTo>
                      <a:pt x="15969" y="26278"/>
                      <a:pt x="15598" y="25983"/>
                      <a:pt x="15177" y="25983"/>
                    </a:cubicBezTo>
                    <a:cubicBezTo>
                      <a:pt x="15138" y="25983"/>
                      <a:pt x="15098" y="25985"/>
                      <a:pt x="15058" y="25991"/>
                    </a:cubicBezTo>
                    <a:lnTo>
                      <a:pt x="438" y="25991"/>
                    </a:lnTo>
                    <a:lnTo>
                      <a:pt x="438" y="500"/>
                    </a:lnTo>
                    <a:close/>
                    <a:moveTo>
                      <a:pt x="13777" y="0"/>
                    </a:moveTo>
                    <a:cubicBezTo>
                      <a:pt x="13558" y="31"/>
                      <a:pt x="13308" y="63"/>
                      <a:pt x="13090" y="63"/>
                    </a:cubicBezTo>
                    <a:lnTo>
                      <a:pt x="813" y="63"/>
                    </a:lnTo>
                    <a:cubicBezTo>
                      <a:pt x="563" y="63"/>
                      <a:pt x="313" y="94"/>
                      <a:pt x="1" y="125"/>
                    </a:cubicBezTo>
                    <a:lnTo>
                      <a:pt x="1" y="6841"/>
                    </a:lnTo>
                    <a:lnTo>
                      <a:pt x="1" y="25522"/>
                    </a:lnTo>
                    <a:cubicBezTo>
                      <a:pt x="1" y="26397"/>
                      <a:pt x="32" y="26397"/>
                      <a:pt x="906" y="26397"/>
                    </a:cubicBezTo>
                    <a:lnTo>
                      <a:pt x="15120" y="26397"/>
                    </a:lnTo>
                    <a:cubicBezTo>
                      <a:pt x="15339" y="26397"/>
                      <a:pt x="15526" y="26397"/>
                      <a:pt x="15651" y="26709"/>
                    </a:cubicBezTo>
                    <a:cubicBezTo>
                      <a:pt x="16495" y="29333"/>
                      <a:pt x="17369" y="31957"/>
                      <a:pt x="18244" y="34582"/>
                    </a:cubicBezTo>
                    <a:cubicBezTo>
                      <a:pt x="18869" y="36518"/>
                      <a:pt x="19493" y="38424"/>
                      <a:pt x="20149" y="40361"/>
                    </a:cubicBezTo>
                    <a:cubicBezTo>
                      <a:pt x="20181" y="40517"/>
                      <a:pt x="20368" y="40642"/>
                      <a:pt x="20493" y="40736"/>
                    </a:cubicBezTo>
                    <a:cubicBezTo>
                      <a:pt x="20649" y="40642"/>
                      <a:pt x="20774" y="40517"/>
                      <a:pt x="20868" y="40361"/>
                    </a:cubicBezTo>
                    <a:cubicBezTo>
                      <a:pt x="20993" y="40017"/>
                      <a:pt x="21118" y="39673"/>
                      <a:pt x="21212" y="39330"/>
                    </a:cubicBezTo>
                    <a:cubicBezTo>
                      <a:pt x="22586" y="35206"/>
                      <a:pt x="23961" y="31083"/>
                      <a:pt x="25304" y="26959"/>
                    </a:cubicBezTo>
                    <a:cubicBezTo>
                      <a:pt x="25429" y="26522"/>
                      <a:pt x="25585" y="26366"/>
                      <a:pt x="26085" y="26366"/>
                    </a:cubicBezTo>
                    <a:lnTo>
                      <a:pt x="40298" y="26366"/>
                    </a:lnTo>
                    <a:cubicBezTo>
                      <a:pt x="40798" y="26366"/>
                      <a:pt x="41048" y="26241"/>
                      <a:pt x="41017" y="25710"/>
                    </a:cubicBezTo>
                    <a:lnTo>
                      <a:pt x="41017" y="25335"/>
                    </a:lnTo>
                    <a:lnTo>
                      <a:pt x="41017" y="23554"/>
                    </a:lnTo>
                    <a:cubicBezTo>
                      <a:pt x="40986" y="16838"/>
                      <a:pt x="40986" y="10122"/>
                      <a:pt x="40986" y="3405"/>
                    </a:cubicBezTo>
                    <a:lnTo>
                      <a:pt x="40986" y="125"/>
                    </a:lnTo>
                    <a:cubicBezTo>
                      <a:pt x="40705" y="125"/>
                      <a:pt x="40455" y="63"/>
                      <a:pt x="40205" y="63"/>
                    </a:cubicBezTo>
                    <a:lnTo>
                      <a:pt x="27772" y="63"/>
                    </a:lnTo>
                    <a:cubicBezTo>
                      <a:pt x="27584" y="63"/>
                      <a:pt x="27366" y="31"/>
                      <a:pt x="271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8E759EF-89CC-047F-F311-18673642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4" y="175309"/>
            <a:ext cx="8941943" cy="4890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717644-CC18-D372-B3F7-FA9EF140E03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grpSp>
        <p:nvGrpSpPr>
          <p:cNvPr id="3" name="Google Shape;837;p40">
            <a:extLst>
              <a:ext uri="{FF2B5EF4-FFF2-40B4-BE49-F238E27FC236}">
                <a16:creationId xmlns:a16="http://schemas.microsoft.com/office/drawing/2014/main" id="{E38DEB24-D9D8-B864-D515-C2926035E0D8}"/>
              </a:ext>
            </a:extLst>
          </p:cNvPr>
          <p:cNvGrpSpPr/>
          <p:nvPr/>
        </p:nvGrpSpPr>
        <p:grpSpPr>
          <a:xfrm>
            <a:off x="7984587" y="378371"/>
            <a:ext cx="982971" cy="975476"/>
            <a:chOff x="8255519" y="942679"/>
            <a:chExt cx="843680" cy="837247"/>
          </a:xfrm>
        </p:grpSpPr>
        <p:grpSp>
          <p:nvGrpSpPr>
            <p:cNvPr id="4" name="Google Shape;838;p40">
              <a:extLst>
                <a:ext uri="{FF2B5EF4-FFF2-40B4-BE49-F238E27FC236}">
                  <a16:creationId xmlns:a16="http://schemas.microsoft.com/office/drawing/2014/main" id="{0F758FC6-5C32-CE8B-4D79-EDB03DCFB31D}"/>
                </a:ext>
              </a:extLst>
            </p:cNvPr>
            <p:cNvGrpSpPr/>
            <p:nvPr/>
          </p:nvGrpSpPr>
          <p:grpSpPr>
            <a:xfrm>
              <a:off x="8255519" y="942679"/>
              <a:ext cx="843680" cy="837247"/>
              <a:chOff x="5172640" y="507488"/>
              <a:chExt cx="1294583" cy="1284712"/>
            </a:xfrm>
          </p:grpSpPr>
          <p:sp>
            <p:nvSpPr>
              <p:cNvPr id="11" name="Google Shape;839;p40">
                <a:extLst>
                  <a:ext uri="{FF2B5EF4-FFF2-40B4-BE49-F238E27FC236}">
                    <a16:creationId xmlns:a16="http://schemas.microsoft.com/office/drawing/2014/main" id="{221DBEAE-4456-45A3-8794-3A1FB8CF43EB}"/>
                  </a:ext>
                </a:extLst>
              </p:cNvPr>
              <p:cNvSpPr/>
              <p:nvPr/>
            </p:nvSpPr>
            <p:spPr>
              <a:xfrm flipH="1">
                <a:off x="5188409" y="523226"/>
                <a:ext cx="1265032" cy="1244344"/>
              </a:xfrm>
              <a:custGeom>
                <a:avLst/>
                <a:gdLst/>
                <a:ahLst/>
                <a:cxnLst/>
                <a:rect l="l" t="t" r="r" b="b"/>
                <a:pathLst>
                  <a:path w="40112" h="39456" extrusionOk="0">
                    <a:moveTo>
                      <a:pt x="1" y="1"/>
                    </a:moveTo>
                    <a:lnTo>
                      <a:pt x="1" y="25492"/>
                    </a:lnTo>
                    <a:lnTo>
                      <a:pt x="14621" y="25492"/>
                    </a:lnTo>
                    <a:cubicBezTo>
                      <a:pt x="14661" y="25486"/>
                      <a:pt x="14701" y="25484"/>
                      <a:pt x="14740" y="25484"/>
                    </a:cubicBezTo>
                    <a:cubicBezTo>
                      <a:pt x="15161" y="25484"/>
                      <a:pt x="15532" y="25779"/>
                      <a:pt x="15589" y="26179"/>
                    </a:cubicBezTo>
                    <a:cubicBezTo>
                      <a:pt x="16995" y="30428"/>
                      <a:pt x="18400" y="34676"/>
                      <a:pt x="19837" y="38893"/>
                    </a:cubicBezTo>
                    <a:cubicBezTo>
                      <a:pt x="19869" y="39049"/>
                      <a:pt x="19962" y="39206"/>
                      <a:pt x="20056" y="39456"/>
                    </a:cubicBezTo>
                    <a:cubicBezTo>
                      <a:pt x="20150" y="39206"/>
                      <a:pt x="20212" y="39081"/>
                      <a:pt x="20275" y="38956"/>
                    </a:cubicBezTo>
                    <a:cubicBezTo>
                      <a:pt x="21681" y="34707"/>
                      <a:pt x="23118" y="30490"/>
                      <a:pt x="24523" y="26242"/>
                    </a:cubicBezTo>
                    <a:cubicBezTo>
                      <a:pt x="24579" y="25797"/>
                      <a:pt x="24955" y="25476"/>
                      <a:pt x="25389" y="25476"/>
                    </a:cubicBezTo>
                    <a:cubicBezTo>
                      <a:pt x="25443" y="25476"/>
                      <a:pt x="25499" y="25481"/>
                      <a:pt x="25554" y="25492"/>
                    </a:cubicBezTo>
                    <a:lnTo>
                      <a:pt x="39549" y="25492"/>
                    </a:lnTo>
                    <a:cubicBezTo>
                      <a:pt x="39737" y="25492"/>
                      <a:pt x="39924" y="25461"/>
                      <a:pt x="40111" y="25461"/>
                    </a:cubicBezTo>
                    <a:lnTo>
                      <a:pt x="40111" y="23055"/>
                    </a:lnTo>
                    <a:cubicBezTo>
                      <a:pt x="38799" y="23086"/>
                      <a:pt x="37456" y="23211"/>
                      <a:pt x="36175" y="23274"/>
                    </a:cubicBezTo>
                    <a:cubicBezTo>
                      <a:pt x="33645" y="23399"/>
                      <a:pt x="31115" y="23524"/>
                      <a:pt x="28553" y="23680"/>
                    </a:cubicBezTo>
                    <a:cubicBezTo>
                      <a:pt x="26356" y="23796"/>
                      <a:pt x="24120" y="23945"/>
                      <a:pt x="21886" y="23945"/>
                    </a:cubicBezTo>
                    <a:cubicBezTo>
                      <a:pt x="19292" y="23945"/>
                      <a:pt x="16701" y="23743"/>
                      <a:pt x="14183" y="23055"/>
                    </a:cubicBezTo>
                    <a:cubicBezTo>
                      <a:pt x="9341" y="21712"/>
                      <a:pt x="5499" y="18588"/>
                      <a:pt x="3843" y="13777"/>
                    </a:cubicBezTo>
                    <a:cubicBezTo>
                      <a:pt x="2250" y="9248"/>
                      <a:pt x="2969" y="4624"/>
                      <a:pt x="3312" y="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40;p40">
                <a:extLst>
                  <a:ext uri="{FF2B5EF4-FFF2-40B4-BE49-F238E27FC236}">
                    <a16:creationId xmlns:a16="http://schemas.microsoft.com/office/drawing/2014/main" id="{020FDCF3-41A8-1ADA-02A5-9033F5EA4DB4}"/>
                  </a:ext>
                </a:extLst>
              </p:cNvPr>
              <p:cNvSpPr/>
              <p:nvPr/>
            </p:nvSpPr>
            <p:spPr>
              <a:xfrm flipH="1">
                <a:off x="5172640" y="507488"/>
                <a:ext cx="1294583" cy="1284712"/>
              </a:xfrm>
              <a:custGeom>
                <a:avLst/>
                <a:gdLst/>
                <a:ahLst/>
                <a:cxnLst/>
                <a:rect l="l" t="t" r="r" b="b"/>
                <a:pathLst>
                  <a:path w="41049" h="40736" extrusionOk="0">
                    <a:moveTo>
                      <a:pt x="40548" y="500"/>
                    </a:moveTo>
                    <a:lnTo>
                      <a:pt x="40548" y="25960"/>
                    </a:lnTo>
                    <a:cubicBezTo>
                      <a:pt x="40361" y="25960"/>
                      <a:pt x="40174" y="25991"/>
                      <a:pt x="39986" y="25991"/>
                    </a:cubicBezTo>
                    <a:lnTo>
                      <a:pt x="25991" y="25991"/>
                    </a:lnTo>
                    <a:cubicBezTo>
                      <a:pt x="25936" y="25980"/>
                      <a:pt x="25880" y="25975"/>
                      <a:pt x="25826" y="25975"/>
                    </a:cubicBezTo>
                    <a:cubicBezTo>
                      <a:pt x="25392" y="25975"/>
                      <a:pt x="25016" y="26296"/>
                      <a:pt x="24960" y="26741"/>
                    </a:cubicBezTo>
                    <a:cubicBezTo>
                      <a:pt x="23555" y="30989"/>
                      <a:pt x="22118" y="35206"/>
                      <a:pt x="20712" y="39455"/>
                    </a:cubicBezTo>
                    <a:cubicBezTo>
                      <a:pt x="20649" y="39580"/>
                      <a:pt x="20587" y="39705"/>
                      <a:pt x="20493" y="39955"/>
                    </a:cubicBezTo>
                    <a:cubicBezTo>
                      <a:pt x="20399" y="39705"/>
                      <a:pt x="20337" y="39548"/>
                      <a:pt x="20274" y="39392"/>
                    </a:cubicBezTo>
                    <a:cubicBezTo>
                      <a:pt x="18837" y="35175"/>
                      <a:pt x="17432" y="30927"/>
                      <a:pt x="16026" y="26678"/>
                    </a:cubicBezTo>
                    <a:cubicBezTo>
                      <a:pt x="15969" y="26278"/>
                      <a:pt x="15598" y="25983"/>
                      <a:pt x="15177" y="25983"/>
                    </a:cubicBezTo>
                    <a:cubicBezTo>
                      <a:pt x="15138" y="25983"/>
                      <a:pt x="15098" y="25985"/>
                      <a:pt x="15058" y="25991"/>
                    </a:cubicBezTo>
                    <a:lnTo>
                      <a:pt x="438" y="25991"/>
                    </a:lnTo>
                    <a:lnTo>
                      <a:pt x="438" y="500"/>
                    </a:lnTo>
                    <a:close/>
                    <a:moveTo>
                      <a:pt x="13777" y="0"/>
                    </a:moveTo>
                    <a:cubicBezTo>
                      <a:pt x="13558" y="31"/>
                      <a:pt x="13308" y="63"/>
                      <a:pt x="13090" y="63"/>
                    </a:cubicBezTo>
                    <a:lnTo>
                      <a:pt x="813" y="63"/>
                    </a:lnTo>
                    <a:cubicBezTo>
                      <a:pt x="563" y="63"/>
                      <a:pt x="313" y="94"/>
                      <a:pt x="1" y="125"/>
                    </a:cubicBezTo>
                    <a:lnTo>
                      <a:pt x="1" y="6841"/>
                    </a:lnTo>
                    <a:lnTo>
                      <a:pt x="1" y="25522"/>
                    </a:lnTo>
                    <a:cubicBezTo>
                      <a:pt x="1" y="26397"/>
                      <a:pt x="32" y="26397"/>
                      <a:pt x="906" y="26397"/>
                    </a:cubicBezTo>
                    <a:lnTo>
                      <a:pt x="15120" y="26397"/>
                    </a:lnTo>
                    <a:cubicBezTo>
                      <a:pt x="15339" y="26397"/>
                      <a:pt x="15526" y="26397"/>
                      <a:pt x="15651" y="26709"/>
                    </a:cubicBezTo>
                    <a:cubicBezTo>
                      <a:pt x="16495" y="29333"/>
                      <a:pt x="17369" y="31957"/>
                      <a:pt x="18244" y="34582"/>
                    </a:cubicBezTo>
                    <a:cubicBezTo>
                      <a:pt x="18869" y="36518"/>
                      <a:pt x="19493" y="38424"/>
                      <a:pt x="20149" y="40361"/>
                    </a:cubicBezTo>
                    <a:cubicBezTo>
                      <a:pt x="20181" y="40517"/>
                      <a:pt x="20368" y="40642"/>
                      <a:pt x="20493" y="40736"/>
                    </a:cubicBezTo>
                    <a:cubicBezTo>
                      <a:pt x="20649" y="40642"/>
                      <a:pt x="20774" y="40517"/>
                      <a:pt x="20868" y="40361"/>
                    </a:cubicBezTo>
                    <a:cubicBezTo>
                      <a:pt x="20993" y="40017"/>
                      <a:pt x="21118" y="39673"/>
                      <a:pt x="21212" y="39330"/>
                    </a:cubicBezTo>
                    <a:cubicBezTo>
                      <a:pt x="22586" y="35206"/>
                      <a:pt x="23961" y="31083"/>
                      <a:pt x="25304" y="26959"/>
                    </a:cubicBezTo>
                    <a:cubicBezTo>
                      <a:pt x="25429" y="26522"/>
                      <a:pt x="25585" y="26366"/>
                      <a:pt x="26085" y="26366"/>
                    </a:cubicBezTo>
                    <a:lnTo>
                      <a:pt x="40298" y="26366"/>
                    </a:lnTo>
                    <a:cubicBezTo>
                      <a:pt x="40798" y="26366"/>
                      <a:pt x="41048" y="26241"/>
                      <a:pt x="41017" y="25710"/>
                    </a:cubicBezTo>
                    <a:lnTo>
                      <a:pt x="41017" y="25335"/>
                    </a:lnTo>
                    <a:lnTo>
                      <a:pt x="41017" y="23554"/>
                    </a:lnTo>
                    <a:cubicBezTo>
                      <a:pt x="40986" y="16838"/>
                      <a:pt x="40986" y="10122"/>
                      <a:pt x="40986" y="3405"/>
                    </a:cubicBezTo>
                    <a:lnTo>
                      <a:pt x="40986" y="125"/>
                    </a:lnTo>
                    <a:cubicBezTo>
                      <a:pt x="40705" y="125"/>
                      <a:pt x="40455" y="63"/>
                      <a:pt x="40205" y="63"/>
                    </a:cubicBezTo>
                    <a:lnTo>
                      <a:pt x="27772" y="63"/>
                    </a:lnTo>
                    <a:cubicBezTo>
                      <a:pt x="27584" y="63"/>
                      <a:pt x="27366" y="31"/>
                      <a:pt x="271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" name="Google Shape;841;p40">
              <a:extLst>
                <a:ext uri="{FF2B5EF4-FFF2-40B4-BE49-F238E27FC236}">
                  <a16:creationId xmlns:a16="http://schemas.microsoft.com/office/drawing/2014/main" id="{45051402-4BB0-7BBF-79B1-45E1F0494B63}"/>
                </a:ext>
              </a:extLst>
            </p:cNvPr>
            <p:cNvGrpSpPr/>
            <p:nvPr/>
          </p:nvGrpSpPr>
          <p:grpSpPr>
            <a:xfrm>
              <a:off x="8496903" y="1040323"/>
              <a:ext cx="361698" cy="349814"/>
              <a:chOff x="10396475" y="3120300"/>
              <a:chExt cx="640400" cy="619250"/>
            </a:xfrm>
          </p:grpSpPr>
          <p:sp>
            <p:nvSpPr>
              <p:cNvPr id="6" name="Google Shape;842;p40">
                <a:extLst>
                  <a:ext uri="{FF2B5EF4-FFF2-40B4-BE49-F238E27FC236}">
                    <a16:creationId xmlns:a16="http://schemas.microsoft.com/office/drawing/2014/main" id="{CAB6E380-B192-CABC-8F7E-678065C148D7}"/>
                  </a:ext>
                </a:extLst>
              </p:cNvPr>
              <p:cNvSpPr/>
              <p:nvPr/>
            </p:nvSpPr>
            <p:spPr>
              <a:xfrm flipH="1">
                <a:off x="10408175" y="3180450"/>
                <a:ext cx="92975" cy="546700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21868" extrusionOk="0">
                    <a:moveTo>
                      <a:pt x="1" y="0"/>
                    </a:moveTo>
                    <a:lnTo>
                      <a:pt x="1" y="21867"/>
                    </a:lnTo>
                    <a:lnTo>
                      <a:pt x="3718" y="21867"/>
                    </a:lnTo>
                    <a:lnTo>
                      <a:pt x="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843;p40">
                <a:extLst>
                  <a:ext uri="{FF2B5EF4-FFF2-40B4-BE49-F238E27FC236}">
                    <a16:creationId xmlns:a16="http://schemas.microsoft.com/office/drawing/2014/main" id="{989F6E44-BC9B-04D6-FAF5-8C41E178416F}"/>
                  </a:ext>
                </a:extLst>
              </p:cNvPr>
              <p:cNvSpPr/>
              <p:nvPr/>
            </p:nvSpPr>
            <p:spPr>
              <a:xfrm flipH="1">
                <a:off x="10551875" y="3303050"/>
                <a:ext cx="103125" cy="424875"/>
              </a:xfrm>
              <a:custGeom>
                <a:avLst/>
                <a:gdLst/>
                <a:ahLst/>
                <a:cxnLst/>
                <a:rect l="l" t="t" r="r" b="b"/>
                <a:pathLst>
                  <a:path w="4125" h="16995" extrusionOk="0">
                    <a:moveTo>
                      <a:pt x="1" y="1"/>
                    </a:moveTo>
                    <a:lnTo>
                      <a:pt x="1" y="16994"/>
                    </a:lnTo>
                    <a:lnTo>
                      <a:pt x="4124" y="16994"/>
                    </a:lnTo>
                    <a:lnTo>
                      <a:pt x="4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" name="Google Shape;844;p40">
                <a:extLst>
                  <a:ext uri="{FF2B5EF4-FFF2-40B4-BE49-F238E27FC236}">
                    <a16:creationId xmlns:a16="http://schemas.microsoft.com/office/drawing/2014/main" id="{5562CE35-52E2-9056-4500-1444FB19700B}"/>
                  </a:ext>
                </a:extLst>
              </p:cNvPr>
              <p:cNvSpPr/>
              <p:nvPr/>
            </p:nvSpPr>
            <p:spPr>
              <a:xfrm flipH="1">
                <a:off x="10709625" y="3391300"/>
                <a:ext cx="95325" cy="335850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13434" extrusionOk="0">
                    <a:moveTo>
                      <a:pt x="1" y="1"/>
                    </a:moveTo>
                    <a:lnTo>
                      <a:pt x="1" y="13433"/>
                    </a:lnTo>
                    <a:lnTo>
                      <a:pt x="3812" y="13433"/>
                    </a:lnTo>
                    <a:lnTo>
                      <a:pt x="38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45;p40">
                <a:extLst>
                  <a:ext uri="{FF2B5EF4-FFF2-40B4-BE49-F238E27FC236}">
                    <a16:creationId xmlns:a16="http://schemas.microsoft.com/office/drawing/2014/main" id="{6C6EEA48-A17F-AD70-FFA0-0E28B39ED3F9}"/>
                  </a:ext>
                </a:extLst>
              </p:cNvPr>
              <p:cNvSpPr/>
              <p:nvPr/>
            </p:nvSpPr>
            <p:spPr>
              <a:xfrm flipH="1">
                <a:off x="10858800" y="3515475"/>
                <a:ext cx="8905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8498" extrusionOk="0">
                    <a:moveTo>
                      <a:pt x="0" y="0"/>
                    </a:moveTo>
                    <a:lnTo>
                      <a:pt x="0" y="8497"/>
                    </a:lnTo>
                    <a:lnTo>
                      <a:pt x="3561" y="8497"/>
                    </a:lnTo>
                    <a:lnTo>
                      <a:pt x="3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46;p40">
                <a:extLst>
                  <a:ext uri="{FF2B5EF4-FFF2-40B4-BE49-F238E27FC236}">
                    <a16:creationId xmlns:a16="http://schemas.microsoft.com/office/drawing/2014/main" id="{0AD696E7-528E-43D7-3E2D-D644B504D300}"/>
                  </a:ext>
                </a:extLst>
              </p:cNvPr>
              <p:cNvSpPr/>
              <p:nvPr/>
            </p:nvSpPr>
            <p:spPr>
              <a:xfrm flipH="1">
                <a:off x="10396475" y="3120300"/>
                <a:ext cx="640400" cy="619250"/>
              </a:xfrm>
              <a:custGeom>
                <a:avLst/>
                <a:gdLst/>
                <a:ahLst/>
                <a:cxnLst/>
                <a:rect l="l" t="t" r="r" b="b"/>
                <a:pathLst>
                  <a:path w="25616" h="24770" extrusionOk="0">
                    <a:moveTo>
                      <a:pt x="13089" y="10841"/>
                    </a:moveTo>
                    <a:lnTo>
                      <a:pt x="13089" y="24273"/>
                    </a:lnTo>
                    <a:lnTo>
                      <a:pt x="9278" y="24273"/>
                    </a:lnTo>
                    <a:lnTo>
                      <a:pt x="9278" y="10841"/>
                    </a:lnTo>
                    <a:close/>
                    <a:moveTo>
                      <a:pt x="19399" y="7311"/>
                    </a:moveTo>
                    <a:lnTo>
                      <a:pt x="19399" y="24273"/>
                    </a:lnTo>
                    <a:lnTo>
                      <a:pt x="15276" y="24273"/>
                    </a:lnTo>
                    <a:lnTo>
                      <a:pt x="15276" y="7311"/>
                    </a:lnTo>
                    <a:close/>
                    <a:moveTo>
                      <a:pt x="25147" y="2406"/>
                    </a:moveTo>
                    <a:lnTo>
                      <a:pt x="25147" y="24273"/>
                    </a:lnTo>
                    <a:lnTo>
                      <a:pt x="21430" y="24273"/>
                    </a:lnTo>
                    <a:lnTo>
                      <a:pt x="21430" y="2406"/>
                    </a:lnTo>
                    <a:close/>
                    <a:moveTo>
                      <a:pt x="7122" y="15807"/>
                    </a:moveTo>
                    <a:lnTo>
                      <a:pt x="7122" y="24273"/>
                    </a:lnTo>
                    <a:lnTo>
                      <a:pt x="3593" y="24304"/>
                    </a:lnTo>
                    <a:lnTo>
                      <a:pt x="3593" y="15807"/>
                    </a:lnTo>
                    <a:close/>
                    <a:moveTo>
                      <a:pt x="94" y="1"/>
                    </a:moveTo>
                    <a:cubicBezTo>
                      <a:pt x="63" y="219"/>
                      <a:pt x="31" y="469"/>
                      <a:pt x="0" y="719"/>
                    </a:cubicBezTo>
                    <a:lnTo>
                      <a:pt x="0" y="14714"/>
                    </a:lnTo>
                    <a:lnTo>
                      <a:pt x="0" y="23805"/>
                    </a:lnTo>
                    <a:cubicBezTo>
                      <a:pt x="31" y="24742"/>
                      <a:pt x="31" y="24742"/>
                      <a:pt x="1000" y="24742"/>
                    </a:cubicBezTo>
                    <a:lnTo>
                      <a:pt x="24929" y="24742"/>
                    </a:lnTo>
                    <a:cubicBezTo>
                      <a:pt x="25012" y="24742"/>
                      <a:pt x="25109" y="24770"/>
                      <a:pt x="25192" y="24770"/>
                    </a:cubicBezTo>
                    <a:cubicBezTo>
                      <a:pt x="25234" y="24770"/>
                      <a:pt x="25272" y="24763"/>
                      <a:pt x="25303" y="24742"/>
                    </a:cubicBezTo>
                    <a:cubicBezTo>
                      <a:pt x="25428" y="24648"/>
                      <a:pt x="25522" y="24523"/>
                      <a:pt x="25585" y="24398"/>
                    </a:cubicBezTo>
                    <a:cubicBezTo>
                      <a:pt x="25616" y="24273"/>
                      <a:pt x="25616" y="24117"/>
                      <a:pt x="25585" y="23992"/>
                    </a:cubicBezTo>
                    <a:lnTo>
                      <a:pt x="25585" y="2500"/>
                    </a:lnTo>
                    <a:cubicBezTo>
                      <a:pt x="25585" y="2125"/>
                      <a:pt x="25491" y="2000"/>
                      <a:pt x="25085" y="2000"/>
                    </a:cubicBezTo>
                    <a:lnTo>
                      <a:pt x="22055" y="2000"/>
                    </a:lnTo>
                    <a:cubicBezTo>
                      <a:pt x="20992" y="2000"/>
                      <a:pt x="20992" y="2000"/>
                      <a:pt x="20992" y="3093"/>
                    </a:cubicBezTo>
                    <a:lnTo>
                      <a:pt x="20992" y="24273"/>
                    </a:lnTo>
                    <a:lnTo>
                      <a:pt x="19837" y="24273"/>
                    </a:lnTo>
                    <a:lnTo>
                      <a:pt x="19837" y="23773"/>
                    </a:lnTo>
                    <a:lnTo>
                      <a:pt x="19837" y="7748"/>
                    </a:lnTo>
                    <a:cubicBezTo>
                      <a:pt x="19837" y="6967"/>
                      <a:pt x="19774" y="6904"/>
                      <a:pt x="18962" y="6904"/>
                    </a:cubicBezTo>
                    <a:lnTo>
                      <a:pt x="15651" y="6904"/>
                    </a:lnTo>
                    <a:cubicBezTo>
                      <a:pt x="14870" y="6904"/>
                      <a:pt x="14870" y="6904"/>
                      <a:pt x="14870" y="7685"/>
                    </a:cubicBezTo>
                    <a:lnTo>
                      <a:pt x="14870" y="23648"/>
                    </a:lnTo>
                    <a:lnTo>
                      <a:pt x="14870" y="24273"/>
                    </a:lnTo>
                    <a:lnTo>
                      <a:pt x="13495" y="24273"/>
                    </a:lnTo>
                    <a:lnTo>
                      <a:pt x="13495" y="23586"/>
                    </a:lnTo>
                    <a:lnTo>
                      <a:pt x="13495" y="11153"/>
                    </a:lnTo>
                    <a:cubicBezTo>
                      <a:pt x="13495" y="10528"/>
                      <a:pt x="13433" y="10434"/>
                      <a:pt x="12777" y="10434"/>
                    </a:cubicBezTo>
                    <a:lnTo>
                      <a:pt x="9528" y="10434"/>
                    </a:lnTo>
                    <a:cubicBezTo>
                      <a:pt x="8809" y="10434"/>
                      <a:pt x="8809" y="10434"/>
                      <a:pt x="8809" y="11153"/>
                    </a:cubicBezTo>
                    <a:lnTo>
                      <a:pt x="8809" y="23648"/>
                    </a:lnTo>
                    <a:lnTo>
                      <a:pt x="8809" y="24273"/>
                    </a:lnTo>
                    <a:lnTo>
                      <a:pt x="7529" y="24273"/>
                    </a:lnTo>
                    <a:lnTo>
                      <a:pt x="7529" y="23617"/>
                    </a:lnTo>
                    <a:lnTo>
                      <a:pt x="7529" y="16276"/>
                    </a:lnTo>
                    <a:cubicBezTo>
                      <a:pt x="7529" y="15526"/>
                      <a:pt x="7372" y="15370"/>
                      <a:pt x="6591" y="15370"/>
                    </a:cubicBezTo>
                    <a:lnTo>
                      <a:pt x="3842" y="15370"/>
                    </a:lnTo>
                    <a:cubicBezTo>
                      <a:pt x="3155" y="15370"/>
                      <a:pt x="3124" y="15401"/>
                      <a:pt x="3124" y="16089"/>
                    </a:cubicBezTo>
                    <a:lnTo>
                      <a:pt x="3124" y="23617"/>
                    </a:lnTo>
                    <a:lnTo>
                      <a:pt x="3124" y="24273"/>
                    </a:lnTo>
                    <a:lnTo>
                      <a:pt x="437" y="24273"/>
                    </a:lnTo>
                    <a:cubicBezTo>
                      <a:pt x="406" y="16151"/>
                      <a:pt x="437" y="8060"/>
                      <a:pt x="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Google Shape;439;p29">
            <a:extLst>
              <a:ext uri="{FF2B5EF4-FFF2-40B4-BE49-F238E27FC236}">
                <a16:creationId xmlns:a16="http://schemas.microsoft.com/office/drawing/2014/main" id="{5B19F49D-6AE3-F8F2-95B8-3D9C9C5C944D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Q3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579241A-D623-7EBA-D9F5-A9495B7A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55" y="579509"/>
            <a:ext cx="7506884" cy="597650"/>
          </a:xfrm>
        </p:spPr>
        <p:txBody>
          <a:bodyPr/>
          <a:lstStyle/>
          <a:p>
            <a:pPr>
              <a:buClr>
                <a:srgbClr val="000000"/>
              </a:buClr>
              <a:buFont typeface="Arial"/>
            </a:pPr>
            <a:r>
              <a:rPr lang="en-US" sz="2800" dirty="0">
                <a:solidFill>
                  <a:srgbClr val="7030A0"/>
                </a:solidFill>
                <a:cs typeface="Arial"/>
                <a:sym typeface="Arial"/>
              </a:rPr>
              <a:t>Sales Patterns for Future Collections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8579DE-5549-101F-EEE6-0394EB7C49AB}"/>
              </a:ext>
            </a:extLst>
          </p:cNvPr>
          <p:cNvSpPr txBox="1"/>
          <p:nvPr/>
        </p:nvSpPr>
        <p:spPr>
          <a:xfrm>
            <a:off x="625365" y="1335146"/>
            <a:ext cx="5865403" cy="2049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ea typeface="Roboto"/>
              </a:rPr>
              <a:t>Analysis for 2022 and 2023.</a:t>
            </a:r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ea typeface="Roboto"/>
              </a:rPr>
              <a:t>Sales Prediction for 2024.</a:t>
            </a:r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ea typeface="Roboto"/>
              </a:rPr>
              <a:t>Recommendations for Upcoming Collections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FA792CDA-C1AB-F9C3-CDAF-A2AE8A10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47" y="1827880"/>
            <a:ext cx="1533240" cy="177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49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BAD26BF-473F-DE6D-2802-D00C9682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65" y="567559"/>
            <a:ext cx="5066919" cy="919200"/>
          </a:xfrm>
        </p:spPr>
        <p:txBody>
          <a:bodyPr/>
          <a:lstStyle/>
          <a:p>
            <a:r>
              <a:rPr lang="en-CA" sz="2800" dirty="0">
                <a:solidFill>
                  <a:srgbClr val="7030A0"/>
                </a:solidFill>
                <a:latin typeface="Lexend Black"/>
                <a:cs typeface="Arial"/>
                <a:sym typeface="Lexend Black"/>
              </a:rPr>
              <a:t>Total Sales Over Time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5D799-6FF6-E5A8-53FF-775BE7125C8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14" name="Google Shape;439;p29">
            <a:extLst>
              <a:ext uri="{FF2B5EF4-FFF2-40B4-BE49-F238E27FC236}">
                <a16:creationId xmlns:a16="http://schemas.microsoft.com/office/drawing/2014/main" id="{59A1872E-6632-0B20-7F90-6E22C485015E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Q3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22371FD4-31BD-26AD-D93E-D165FCE8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" y="1123165"/>
            <a:ext cx="7546427" cy="35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BAD26BF-473F-DE6D-2802-D00C9682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793" y="525518"/>
            <a:ext cx="5066919" cy="487382"/>
          </a:xfrm>
        </p:spPr>
        <p:txBody>
          <a:bodyPr/>
          <a:lstStyle/>
          <a:p>
            <a:r>
              <a:rPr lang="en-CA" sz="2800" dirty="0">
                <a:solidFill>
                  <a:srgbClr val="7030A0"/>
                </a:solidFill>
                <a:latin typeface="Lexend Black"/>
                <a:cs typeface="Arial"/>
              </a:rPr>
              <a:t>Sales by Product Type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C1889-4C1B-E149-0A35-AA36817442B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6" name="Google Shape;439;p29">
            <a:extLst>
              <a:ext uri="{FF2B5EF4-FFF2-40B4-BE49-F238E27FC236}">
                <a16:creationId xmlns:a16="http://schemas.microsoft.com/office/drawing/2014/main" id="{AABE3366-177B-C528-A78C-7EBB0FF6AD8E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Q3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E8D16C98-29B5-FB73-5B85-FAAD60947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8" y="1093076"/>
            <a:ext cx="7491543" cy="359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8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BAD26BF-473F-DE6D-2802-D00C9682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21" y="496746"/>
            <a:ext cx="2516289" cy="487382"/>
          </a:xfrm>
        </p:spPr>
        <p:txBody>
          <a:bodyPr/>
          <a:lstStyle/>
          <a:p>
            <a:r>
              <a:rPr lang="en-CA" sz="2800" dirty="0">
                <a:solidFill>
                  <a:srgbClr val="7030A0"/>
                </a:solidFill>
                <a:latin typeface="Lexend Black"/>
                <a:cs typeface="Arial"/>
              </a:rPr>
              <a:t>Sales by Fit</a:t>
            </a:r>
          </a:p>
          <a:p>
            <a:endParaRPr lang="en-US" dirty="0"/>
          </a:p>
        </p:txBody>
      </p:sp>
      <p:pic>
        <p:nvPicPr>
          <p:cNvPr id="7172" name="Picture 4" descr="Output image">
            <a:extLst>
              <a:ext uri="{FF2B5EF4-FFF2-40B4-BE49-F238E27FC236}">
                <a16:creationId xmlns:a16="http://schemas.microsoft.com/office/drawing/2014/main" id="{84DB77EF-B195-99C0-8E78-A9A13F782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76" y="984129"/>
            <a:ext cx="7565114" cy="37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6549FA-92C0-5752-82B6-BA29878676C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4" name="Google Shape;439;p29">
            <a:extLst>
              <a:ext uri="{FF2B5EF4-FFF2-40B4-BE49-F238E27FC236}">
                <a16:creationId xmlns:a16="http://schemas.microsoft.com/office/drawing/2014/main" id="{28655293-9699-D65C-26DC-9EC9B3CC3A91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247758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BAD26BF-473F-DE6D-2802-D00C9682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286" y="494682"/>
            <a:ext cx="5066919" cy="487382"/>
          </a:xfrm>
        </p:spPr>
        <p:txBody>
          <a:bodyPr/>
          <a:lstStyle/>
          <a:p>
            <a:r>
              <a:rPr lang="en-CA" sz="2800" dirty="0">
                <a:solidFill>
                  <a:srgbClr val="7030A0"/>
                </a:solidFill>
                <a:latin typeface="Lexend Black"/>
                <a:cs typeface="Arial"/>
              </a:rPr>
              <a:t>Sales By Size</a:t>
            </a:r>
          </a:p>
          <a:p>
            <a:endParaRPr lang="en-US" dirty="0"/>
          </a:p>
        </p:txBody>
      </p:sp>
      <p:pic>
        <p:nvPicPr>
          <p:cNvPr id="8194" name="Picture 2" descr="Output image">
            <a:extLst>
              <a:ext uri="{FF2B5EF4-FFF2-40B4-BE49-F238E27FC236}">
                <a16:creationId xmlns:a16="http://schemas.microsoft.com/office/drawing/2014/main" id="{4F2FB4B3-ED92-6E38-DB81-432DC941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5" y="1061545"/>
            <a:ext cx="7607156" cy="358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236829-10C7-3772-77E3-BE8BBC2B396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4" name="Google Shape;439;p29">
            <a:extLst>
              <a:ext uri="{FF2B5EF4-FFF2-40B4-BE49-F238E27FC236}">
                <a16:creationId xmlns:a16="http://schemas.microsoft.com/office/drawing/2014/main" id="{8A5D3433-D2A7-738E-5DB0-4BDABFBB5A87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212391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BAD26BF-473F-DE6D-2802-D00C9682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028" y="534894"/>
            <a:ext cx="5066919" cy="628786"/>
          </a:xfrm>
        </p:spPr>
        <p:txBody>
          <a:bodyPr/>
          <a:lstStyle/>
          <a:p>
            <a:r>
              <a:rPr lang="en-CA" sz="2800" dirty="0">
                <a:solidFill>
                  <a:srgbClr val="7030A0"/>
                </a:solidFill>
                <a:latin typeface="Lexend Black"/>
                <a:cs typeface="Arial"/>
              </a:rPr>
              <a:t>Sales by Location Type</a:t>
            </a:r>
            <a:endParaRPr lang="en-US" sz="2800" dirty="0">
              <a:solidFill>
                <a:srgbClr val="7030A0"/>
              </a:solidFill>
              <a:latin typeface="Lexend Black"/>
              <a:cs typeface="Arial"/>
            </a:endParaRPr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7EE70E36-49F8-92AC-7DC6-DAE35C23E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6" y="1163680"/>
            <a:ext cx="7672551" cy="362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B17094-75FF-3191-F186-C3E417E0F045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9" name="Google Shape;439;p29">
            <a:extLst>
              <a:ext uri="{FF2B5EF4-FFF2-40B4-BE49-F238E27FC236}">
                <a16:creationId xmlns:a16="http://schemas.microsoft.com/office/drawing/2014/main" id="{E2F7B830-E899-0588-2AA4-FA834BB1BF3C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925559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BAD26BF-473F-DE6D-2802-D00C9682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027" y="478280"/>
            <a:ext cx="5066919" cy="628786"/>
          </a:xfrm>
        </p:spPr>
        <p:txBody>
          <a:bodyPr/>
          <a:lstStyle/>
          <a:p>
            <a:r>
              <a:rPr lang="en-CA" sz="2800" dirty="0">
                <a:solidFill>
                  <a:srgbClr val="7030A0"/>
                </a:solidFill>
                <a:latin typeface="Lexend Black"/>
                <a:cs typeface="Arial"/>
              </a:rPr>
              <a:t>Monthly Sales</a:t>
            </a:r>
            <a:endParaRPr lang="en-US" sz="2800" dirty="0">
              <a:solidFill>
                <a:srgbClr val="7030A0"/>
              </a:solidFill>
              <a:latin typeface="Lexend Black"/>
              <a:cs typeface="Arial"/>
            </a:endParaRPr>
          </a:p>
        </p:txBody>
      </p:sp>
      <p:pic>
        <p:nvPicPr>
          <p:cNvPr id="1028" name="Picture 4" descr="Output image">
            <a:extLst>
              <a:ext uri="{FF2B5EF4-FFF2-40B4-BE49-F238E27FC236}">
                <a16:creationId xmlns:a16="http://schemas.microsoft.com/office/drawing/2014/main" id="{607794E6-979E-A423-1DF0-6A965112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0" y="998483"/>
            <a:ext cx="7818239" cy="366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AE5525-895B-1C61-E4CB-EF569A46092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12" name="Google Shape;439;p29">
            <a:extLst>
              <a:ext uri="{FF2B5EF4-FFF2-40B4-BE49-F238E27FC236}">
                <a16:creationId xmlns:a16="http://schemas.microsoft.com/office/drawing/2014/main" id="{3EDC9569-587B-6374-AEFC-B4FC77892152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95106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BAD26BF-473F-DE6D-2802-D00C9682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700" y="509009"/>
            <a:ext cx="5066919" cy="628786"/>
          </a:xfrm>
        </p:spPr>
        <p:txBody>
          <a:bodyPr/>
          <a:lstStyle/>
          <a:p>
            <a:r>
              <a:rPr lang="en-CA" sz="2800" dirty="0">
                <a:solidFill>
                  <a:srgbClr val="7030A0"/>
                </a:solidFill>
                <a:latin typeface="Lexend Black"/>
                <a:cs typeface="Arial"/>
              </a:rPr>
              <a:t>Monthly Sales</a:t>
            </a:r>
            <a:endParaRPr lang="en-US" sz="2800" dirty="0">
              <a:solidFill>
                <a:srgbClr val="7030A0"/>
              </a:solidFill>
              <a:latin typeface="Lexend Black"/>
              <a:cs typeface="Arial"/>
            </a:endParaRPr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83C3AD84-707E-26FA-8866-189F7AB45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2" y="1008993"/>
            <a:ext cx="7843577" cy="36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EBFC28-73DC-2E89-E609-7A99460C050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10" name="Google Shape;439;p29">
            <a:extLst>
              <a:ext uri="{FF2B5EF4-FFF2-40B4-BE49-F238E27FC236}">
                <a16:creationId xmlns:a16="http://schemas.microsoft.com/office/drawing/2014/main" id="{EDC69436-3D5E-2E11-9CF0-9FAF90364E49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421458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BAD26BF-473F-DE6D-2802-D00C9682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65" y="515008"/>
            <a:ext cx="5066919" cy="628786"/>
          </a:xfrm>
        </p:spPr>
        <p:txBody>
          <a:bodyPr/>
          <a:lstStyle/>
          <a:p>
            <a:r>
              <a:rPr lang="en-CA" sz="2800" dirty="0">
                <a:solidFill>
                  <a:srgbClr val="7030A0"/>
                </a:solidFill>
                <a:latin typeface="Lexend Black"/>
                <a:cs typeface="Arial"/>
              </a:rPr>
              <a:t>Quarterly Sales</a:t>
            </a:r>
            <a:endParaRPr lang="en-US" sz="2800" dirty="0">
              <a:solidFill>
                <a:srgbClr val="7030A0"/>
              </a:solidFill>
              <a:latin typeface="Lexend Black"/>
              <a:cs typeface="Arial"/>
            </a:endParaRPr>
          </a:p>
        </p:txBody>
      </p:sp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919CE905-4348-0E05-DBCE-AE4C97B35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12" y="975643"/>
            <a:ext cx="7546054" cy="38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39;p29">
            <a:extLst>
              <a:ext uri="{FF2B5EF4-FFF2-40B4-BE49-F238E27FC236}">
                <a16:creationId xmlns:a16="http://schemas.microsoft.com/office/drawing/2014/main" id="{715905DB-B0FE-7DCE-42CF-C467EC062662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BC9B0-B6A7-E332-7781-6DC3BC158DF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3289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>
            <a:spLocks noGrp="1"/>
          </p:cNvSpPr>
          <p:nvPr>
            <p:ph type="title"/>
          </p:nvPr>
        </p:nvSpPr>
        <p:spPr>
          <a:xfrm>
            <a:off x="709884" y="282900"/>
            <a:ext cx="3721500" cy="984000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</a:rPr>
              <a:t>Introduction</a:t>
            </a:r>
            <a:endParaRPr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A1EE06-8BC3-BFF9-6B16-8D86AE7EE30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990E24-F204-3142-2AA6-4ECB1B131555}"/>
              </a:ext>
            </a:extLst>
          </p:cNvPr>
          <p:cNvSpPr txBox="1"/>
          <p:nvPr/>
        </p:nvSpPr>
        <p:spPr>
          <a:xfrm>
            <a:off x="320394" y="1026488"/>
            <a:ext cx="5022529" cy="17781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 algn="ctr">
              <a:lnSpc>
                <a:spcPct val="2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Data engineering for Q1 and Q2 </a:t>
            </a:r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Data Analysis Q3 </a:t>
            </a:r>
          </a:p>
        </p:txBody>
      </p:sp>
      <p:grpSp>
        <p:nvGrpSpPr>
          <p:cNvPr id="4" name="Google Shape;440;p29">
            <a:extLst>
              <a:ext uri="{FF2B5EF4-FFF2-40B4-BE49-F238E27FC236}">
                <a16:creationId xmlns:a16="http://schemas.microsoft.com/office/drawing/2014/main" id="{2CAAD783-912C-1013-68A7-2EC608FEE100}"/>
              </a:ext>
            </a:extLst>
          </p:cNvPr>
          <p:cNvGrpSpPr/>
          <p:nvPr/>
        </p:nvGrpSpPr>
        <p:grpSpPr>
          <a:xfrm>
            <a:off x="4934889" y="988786"/>
            <a:ext cx="3955989" cy="3583945"/>
            <a:chOff x="4255723" y="1131700"/>
            <a:chExt cx="4495442" cy="4072665"/>
          </a:xfrm>
        </p:grpSpPr>
        <p:sp>
          <p:nvSpPr>
            <p:cNvPr id="5" name="Google Shape;441;p29">
              <a:extLst>
                <a:ext uri="{FF2B5EF4-FFF2-40B4-BE49-F238E27FC236}">
                  <a16:creationId xmlns:a16="http://schemas.microsoft.com/office/drawing/2014/main" id="{35ABA98A-BB0A-BB6B-0A7F-342AF29AE712}"/>
                </a:ext>
              </a:extLst>
            </p:cNvPr>
            <p:cNvSpPr/>
            <p:nvPr/>
          </p:nvSpPr>
          <p:spPr>
            <a:xfrm>
              <a:off x="5353654" y="1454564"/>
              <a:ext cx="2957602" cy="2364578"/>
            </a:xfrm>
            <a:custGeom>
              <a:avLst/>
              <a:gdLst/>
              <a:ahLst/>
              <a:cxnLst/>
              <a:rect l="l" t="t" r="r" b="b"/>
              <a:pathLst>
                <a:path w="131376" h="105034" extrusionOk="0">
                  <a:moveTo>
                    <a:pt x="1" y="1"/>
                  </a:moveTo>
                  <a:lnTo>
                    <a:pt x="1" y="105034"/>
                  </a:lnTo>
                  <a:lnTo>
                    <a:pt x="131376" y="105034"/>
                  </a:lnTo>
                  <a:lnTo>
                    <a:pt x="131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42;p29">
              <a:extLst>
                <a:ext uri="{FF2B5EF4-FFF2-40B4-BE49-F238E27FC236}">
                  <a16:creationId xmlns:a16="http://schemas.microsoft.com/office/drawing/2014/main" id="{3E803BD7-D29B-C735-0D19-8A0464520516}"/>
                </a:ext>
              </a:extLst>
            </p:cNvPr>
            <p:cNvSpPr/>
            <p:nvPr/>
          </p:nvSpPr>
          <p:spPr>
            <a:xfrm>
              <a:off x="5341339" y="1296025"/>
              <a:ext cx="2982681" cy="2685223"/>
            </a:xfrm>
            <a:custGeom>
              <a:avLst/>
              <a:gdLst/>
              <a:ahLst/>
              <a:cxnLst/>
              <a:rect l="l" t="t" r="r" b="b"/>
              <a:pathLst>
                <a:path w="132490" h="119277" extrusionOk="0">
                  <a:moveTo>
                    <a:pt x="131953" y="450"/>
                  </a:moveTo>
                  <a:lnTo>
                    <a:pt x="131953" y="6739"/>
                  </a:lnTo>
                  <a:lnTo>
                    <a:pt x="548" y="6739"/>
                  </a:lnTo>
                  <a:lnTo>
                    <a:pt x="548" y="450"/>
                  </a:lnTo>
                  <a:close/>
                  <a:moveTo>
                    <a:pt x="131923" y="7103"/>
                  </a:moveTo>
                  <a:lnTo>
                    <a:pt x="131923" y="112137"/>
                  </a:lnTo>
                  <a:lnTo>
                    <a:pt x="548" y="112137"/>
                  </a:lnTo>
                  <a:lnTo>
                    <a:pt x="548" y="7103"/>
                  </a:lnTo>
                  <a:close/>
                  <a:moveTo>
                    <a:pt x="131953" y="112501"/>
                  </a:moveTo>
                  <a:lnTo>
                    <a:pt x="131953" y="118790"/>
                  </a:lnTo>
                  <a:lnTo>
                    <a:pt x="548" y="118790"/>
                  </a:lnTo>
                  <a:lnTo>
                    <a:pt x="548" y="112501"/>
                  </a:lnTo>
                  <a:close/>
                  <a:moveTo>
                    <a:pt x="870" y="0"/>
                  </a:moveTo>
                  <a:cubicBezTo>
                    <a:pt x="617" y="0"/>
                    <a:pt x="399" y="38"/>
                    <a:pt x="274" y="176"/>
                  </a:cubicBezTo>
                  <a:cubicBezTo>
                    <a:pt x="1" y="510"/>
                    <a:pt x="122" y="1239"/>
                    <a:pt x="122" y="1786"/>
                  </a:cubicBezTo>
                  <a:lnTo>
                    <a:pt x="122" y="46631"/>
                  </a:lnTo>
                  <a:cubicBezTo>
                    <a:pt x="122" y="47634"/>
                    <a:pt x="62" y="48606"/>
                    <a:pt x="31" y="49609"/>
                  </a:cubicBezTo>
                  <a:lnTo>
                    <a:pt x="31" y="69540"/>
                  </a:lnTo>
                  <a:cubicBezTo>
                    <a:pt x="62" y="70482"/>
                    <a:pt x="122" y="71393"/>
                    <a:pt x="122" y="72305"/>
                  </a:cubicBezTo>
                  <a:lnTo>
                    <a:pt x="122" y="117757"/>
                  </a:lnTo>
                  <a:cubicBezTo>
                    <a:pt x="122" y="119216"/>
                    <a:pt x="122" y="119216"/>
                    <a:pt x="1611" y="119216"/>
                  </a:cubicBezTo>
                  <a:cubicBezTo>
                    <a:pt x="12822" y="119246"/>
                    <a:pt x="52837" y="119246"/>
                    <a:pt x="64048" y="119246"/>
                  </a:cubicBezTo>
                  <a:cubicBezTo>
                    <a:pt x="74013" y="119246"/>
                    <a:pt x="83979" y="119277"/>
                    <a:pt x="93944" y="119277"/>
                  </a:cubicBezTo>
                  <a:cubicBezTo>
                    <a:pt x="106249" y="119246"/>
                    <a:pt x="118524" y="119216"/>
                    <a:pt x="130829" y="119216"/>
                  </a:cubicBezTo>
                  <a:cubicBezTo>
                    <a:pt x="132378" y="119216"/>
                    <a:pt x="132378" y="119216"/>
                    <a:pt x="132378" y="117636"/>
                  </a:cubicBezTo>
                  <a:lnTo>
                    <a:pt x="132378" y="72366"/>
                  </a:lnTo>
                  <a:cubicBezTo>
                    <a:pt x="132378" y="71333"/>
                    <a:pt x="132439" y="70330"/>
                    <a:pt x="132470" y="69327"/>
                  </a:cubicBezTo>
                  <a:lnTo>
                    <a:pt x="132470" y="49822"/>
                  </a:lnTo>
                  <a:cubicBezTo>
                    <a:pt x="132439" y="48880"/>
                    <a:pt x="132378" y="47938"/>
                    <a:pt x="132378" y="47026"/>
                  </a:cubicBezTo>
                  <a:lnTo>
                    <a:pt x="132378" y="1209"/>
                  </a:lnTo>
                  <a:cubicBezTo>
                    <a:pt x="132378" y="188"/>
                    <a:pt x="132490" y="76"/>
                    <a:pt x="131914" y="76"/>
                  </a:cubicBezTo>
                  <a:cubicBezTo>
                    <a:pt x="131754" y="76"/>
                    <a:pt x="131539" y="85"/>
                    <a:pt x="131254" y="85"/>
                  </a:cubicBezTo>
                  <a:cubicBezTo>
                    <a:pt x="119496" y="55"/>
                    <a:pt x="107738" y="24"/>
                    <a:pt x="96010" y="24"/>
                  </a:cubicBezTo>
                  <a:lnTo>
                    <a:pt x="67238" y="24"/>
                  </a:lnTo>
                  <a:cubicBezTo>
                    <a:pt x="55024" y="24"/>
                    <a:pt x="14038" y="24"/>
                    <a:pt x="1824" y="55"/>
                  </a:cubicBezTo>
                  <a:cubicBezTo>
                    <a:pt x="1526" y="55"/>
                    <a:pt x="1173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3;p29">
              <a:extLst>
                <a:ext uri="{FF2B5EF4-FFF2-40B4-BE49-F238E27FC236}">
                  <a16:creationId xmlns:a16="http://schemas.microsoft.com/office/drawing/2014/main" id="{78555610-8D5A-962F-D07F-7EE49173EAC4}"/>
                </a:ext>
              </a:extLst>
            </p:cNvPr>
            <p:cNvSpPr/>
            <p:nvPr/>
          </p:nvSpPr>
          <p:spPr>
            <a:xfrm>
              <a:off x="5353654" y="1306134"/>
              <a:ext cx="2957602" cy="141604"/>
            </a:xfrm>
            <a:custGeom>
              <a:avLst/>
              <a:gdLst/>
              <a:ahLst/>
              <a:cxnLst/>
              <a:rect l="l" t="t" r="r" b="b"/>
              <a:pathLst>
                <a:path w="131376" h="6290" extrusionOk="0">
                  <a:moveTo>
                    <a:pt x="1" y="1"/>
                  </a:moveTo>
                  <a:lnTo>
                    <a:pt x="1" y="6290"/>
                  </a:lnTo>
                  <a:lnTo>
                    <a:pt x="131376" y="6290"/>
                  </a:lnTo>
                  <a:lnTo>
                    <a:pt x="1313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4;p29">
              <a:extLst>
                <a:ext uri="{FF2B5EF4-FFF2-40B4-BE49-F238E27FC236}">
                  <a16:creationId xmlns:a16="http://schemas.microsoft.com/office/drawing/2014/main" id="{5EAFA76B-078D-73A6-7DB1-F8A1950345A7}"/>
                </a:ext>
              </a:extLst>
            </p:cNvPr>
            <p:cNvSpPr/>
            <p:nvPr/>
          </p:nvSpPr>
          <p:spPr>
            <a:xfrm>
              <a:off x="5353654" y="3828800"/>
              <a:ext cx="2958300" cy="141604"/>
            </a:xfrm>
            <a:custGeom>
              <a:avLst/>
              <a:gdLst/>
              <a:ahLst/>
              <a:cxnLst/>
              <a:rect l="l" t="t" r="r" b="b"/>
              <a:pathLst>
                <a:path w="131407" h="6290" extrusionOk="0">
                  <a:moveTo>
                    <a:pt x="1" y="0"/>
                  </a:moveTo>
                  <a:lnTo>
                    <a:pt x="1" y="6289"/>
                  </a:lnTo>
                  <a:lnTo>
                    <a:pt x="131406" y="6289"/>
                  </a:lnTo>
                  <a:lnTo>
                    <a:pt x="131406" y="0"/>
                  </a:lnTo>
                  <a:close/>
                </a:path>
              </a:pathLst>
            </a:custGeom>
            <a:solidFill>
              <a:srgbClr val="978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5;p29">
              <a:extLst>
                <a:ext uri="{FF2B5EF4-FFF2-40B4-BE49-F238E27FC236}">
                  <a16:creationId xmlns:a16="http://schemas.microsoft.com/office/drawing/2014/main" id="{51694F28-793D-E1AD-C0C2-C4664623848F}"/>
                </a:ext>
              </a:extLst>
            </p:cNvPr>
            <p:cNvSpPr/>
            <p:nvPr/>
          </p:nvSpPr>
          <p:spPr>
            <a:xfrm>
              <a:off x="5353654" y="1455937"/>
              <a:ext cx="2957602" cy="2364578"/>
            </a:xfrm>
            <a:custGeom>
              <a:avLst/>
              <a:gdLst/>
              <a:ahLst/>
              <a:cxnLst/>
              <a:rect l="l" t="t" r="r" b="b"/>
              <a:pathLst>
                <a:path w="131376" h="105034" extrusionOk="0">
                  <a:moveTo>
                    <a:pt x="126332" y="0"/>
                  </a:moveTo>
                  <a:cubicBezTo>
                    <a:pt x="127760" y="12093"/>
                    <a:pt x="125117" y="40774"/>
                    <a:pt x="124388" y="52988"/>
                  </a:cubicBezTo>
                  <a:cubicBezTo>
                    <a:pt x="121966" y="95716"/>
                    <a:pt x="65694" y="103800"/>
                    <a:pt x="28951" y="103800"/>
                  </a:cubicBezTo>
                  <a:cubicBezTo>
                    <a:pt x="15452" y="103800"/>
                    <a:pt x="4589" y="102709"/>
                    <a:pt x="1" y="101843"/>
                  </a:cubicBezTo>
                  <a:lnTo>
                    <a:pt x="1" y="105034"/>
                  </a:lnTo>
                  <a:lnTo>
                    <a:pt x="131376" y="105034"/>
                  </a:lnTo>
                  <a:lnTo>
                    <a:pt x="131376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6;p29">
              <a:extLst>
                <a:ext uri="{FF2B5EF4-FFF2-40B4-BE49-F238E27FC236}">
                  <a16:creationId xmlns:a16="http://schemas.microsoft.com/office/drawing/2014/main" id="{D23DDFCC-3EF2-A432-74C9-97AE5DB4E5AB}"/>
                </a:ext>
              </a:extLst>
            </p:cNvPr>
            <p:cNvSpPr/>
            <p:nvPr/>
          </p:nvSpPr>
          <p:spPr>
            <a:xfrm>
              <a:off x="8174555" y="1306134"/>
              <a:ext cx="137506" cy="141604"/>
            </a:xfrm>
            <a:custGeom>
              <a:avLst/>
              <a:gdLst/>
              <a:ahLst/>
              <a:cxnLst/>
              <a:rect l="l" t="t" r="r" b="b"/>
              <a:pathLst>
                <a:path w="6108" h="6290" extrusionOk="0">
                  <a:moveTo>
                    <a:pt x="0" y="1"/>
                  </a:moveTo>
                  <a:cubicBezTo>
                    <a:pt x="426" y="2067"/>
                    <a:pt x="760" y="4193"/>
                    <a:pt x="1003" y="6290"/>
                  </a:cubicBezTo>
                  <a:lnTo>
                    <a:pt x="6107" y="6290"/>
                  </a:lnTo>
                  <a:lnTo>
                    <a:pt x="6107" y="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447;p29">
              <a:extLst>
                <a:ext uri="{FF2B5EF4-FFF2-40B4-BE49-F238E27FC236}">
                  <a16:creationId xmlns:a16="http://schemas.microsoft.com/office/drawing/2014/main" id="{114BEEFF-9399-950D-CAD9-C030677B2274}"/>
                </a:ext>
              </a:extLst>
            </p:cNvPr>
            <p:cNvGrpSpPr/>
            <p:nvPr/>
          </p:nvGrpSpPr>
          <p:grpSpPr>
            <a:xfrm>
              <a:off x="5640272" y="2361582"/>
              <a:ext cx="655271" cy="341335"/>
              <a:chOff x="5640272" y="2361582"/>
              <a:chExt cx="655271" cy="341335"/>
            </a:xfrm>
          </p:grpSpPr>
          <p:sp>
            <p:nvSpPr>
              <p:cNvPr id="459" name="Google Shape;448;p29">
                <a:extLst>
                  <a:ext uri="{FF2B5EF4-FFF2-40B4-BE49-F238E27FC236}">
                    <a16:creationId xmlns:a16="http://schemas.microsoft.com/office/drawing/2014/main" id="{7EC9A534-2FD3-2774-0915-526DAFFF1503}"/>
                  </a:ext>
                </a:extLst>
              </p:cNvPr>
              <p:cNvSpPr/>
              <p:nvPr/>
            </p:nvSpPr>
            <p:spPr>
              <a:xfrm>
                <a:off x="5640272" y="2361582"/>
                <a:ext cx="655271" cy="341335"/>
              </a:xfrm>
              <a:custGeom>
                <a:avLst/>
                <a:gdLst/>
                <a:ahLst/>
                <a:cxnLst/>
                <a:rect l="l" t="t" r="r" b="b"/>
                <a:pathLst>
                  <a:path w="29107" h="15162" extrusionOk="0">
                    <a:moveTo>
                      <a:pt x="28742" y="486"/>
                    </a:moveTo>
                    <a:lnTo>
                      <a:pt x="28742" y="14675"/>
                    </a:lnTo>
                    <a:lnTo>
                      <a:pt x="395" y="14675"/>
                    </a:lnTo>
                    <a:lnTo>
                      <a:pt x="395" y="486"/>
                    </a:lnTo>
                    <a:close/>
                    <a:moveTo>
                      <a:pt x="13521" y="0"/>
                    </a:moveTo>
                    <a:cubicBezTo>
                      <a:pt x="13095" y="31"/>
                      <a:pt x="12639" y="91"/>
                      <a:pt x="12214" y="91"/>
                    </a:cubicBezTo>
                    <a:lnTo>
                      <a:pt x="729" y="91"/>
                    </a:lnTo>
                    <a:cubicBezTo>
                      <a:pt x="0" y="91"/>
                      <a:pt x="0" y="91"/>
                      <a:pt x="0" y="790"/>
                    </a:cubicBezTo>
                    <a:lnTo>
                      <a:pt x="0" y="14371"/>
                    </a:lnTo>
                    <a:cubicBezTo>
                      <a:pt x="0" y="15070"/>
                      <a:pt x="31" y="15070"/>
                      <a:pt x="729" y="15070"/>
                    </a:cubicBezTo>
                    <a:lnTo>
                      <a:pt x="13156" y="15100"/>
                    </a:lnTo>
                    <a:cubicBezTo>
                      <a:pt x="13369" y="15100"/>
                      <a:pt x="13521" y="15131"/>
                      <a:pt x="13733" y="15161"/>
                    </a:cubicBezTo>
                    <a:lnTo>
                      <a:pt x="15587" y="15161"/>
                    </a:lnTo>
                    <a:cubicBezTo>
                      <a:pt x="16012" y="15131"/>
                      <a:pt x="16468" y="15070"/>
                      <a:pt x="16923" y="15070"/>
                    </a:cubicBezTo>
                    <a:lnTo>
                      <a:pt x="28408" y="15070"/>
                    </a:lnTo>
                    <a:cubicBezTo>
                      <a:pt x="29107" y="15070"/>
                      <a:pt x="29107" y="15070"/>
                      <a:pt x="29107" y="14341"/>
                    </a:cubicBezTo>
                    <a:lnTo>
                      <a:pt x="29107" y="821"/>
                    </a:lnTo>
                    <a:cubicBezTo>
                      <a:pt x="29107" y="91"/>
                      <a:pt x="29107" y="91"/>
                      <a:pt x="28408" y="91"/>
                    </a:cubicBezTo>
                    <a:lnTo>
                      <a:pt x="16164" y="61"/>
                    </a:lnTo>
                    <a:cubicBezTo>
                      <a:pt x="15951" y="61"/>
                      <a:pt x="15769" y="31"/>
                      <a:pt x="155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49;p29">
                <a:extLst>
                  <a:ext uri="{FF2B5EF4-FFF2-40B4-BE49-F238E27FC236}">
                    <a16:creationId xmlns:a16="http://schemas.microsoft.com/office/drawing/2014/main" id="{C9E4C4B2-30D6-583A-F8FE-FAC7FDE4FC61}"/>
                  </a:ext>
                </a:extLst>
              </p:cNvPr>
              <p:cNvSpPr/>
              <p:nvPr/>
            </p:nvSpPr>
            <p:spPr>
              <a:xfrm>
                <a:off x="5649164" y="2372524"/>
                <a:ext cx="638184" cy="319452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14190" extrusionOk="0">
                    <a:moveTo>
                      <a:pt x="2104" y="1337"/>
                    </a:moveTo>
                    <a:cubicBezTo>
                      <a:pt x="2201" y="1337"/>
                      <a:pt x="2309" y="1337"/>
                      <a:pt x="2431" y="1337"/>
                    </a:cubicBezTo>
                    <a:lnTo>
                      <a:pt x="26251" y="1337"/>
                    </a:lnTo>
                    <a:cubicBezTo>
                      <a:pt x="26980" y="1337"/>
                      <a:pt x="27010" y="1368"/>
                      <a:pt x="27010" y="2097"/>
                    </a:cubicBezTo>
                    <a:cubicBezTo>
                      <a:pt x="26987" y="3197"/>
                      <a:pt x="27072" y="3323"/>
                      <a:pt x="26514" y="3323"/>
                    </a:cubicBezTo>
                    <a:cubicBezTo>
                      <a:pt x="26348" y="3323"/>
                      <a:pt x="26125" y="3312"/>
                      <a:pt x="25825" y="3312"/>
                    </a:cubicBezTo>
                    <a:lnTo>
                      <a:pt x="2127" y="3312"/>
                    </a:lnTo>
                    <a:cubicBezTo>
                      <a:pt x="1307" y="3312"/>
                      <a:pt x="1307" y="3312"/>
                      <a:pt x="1307" y="2461"/>
                    </a:cubicBezTo>
                    <a:cubicBezTo>
                      <a:pt x="1307" y="1387"/>
                      <a:pt x="1157" y="1337"/>
                      <a:pt x="2104" y="1337"/>
                    </a:cubicBezTo>
                    <a:close/>
                    <a:moveTo>
                      <a:pt x="2048" y="4587"/>
                    </a:moveTo>
                    <a:cubicBezTo>
                      <a:pt x="2174" y="4587"/>
                      <a:pt x="2321" y="4588"/>
                      <a:pt x="2492" y="4588"/>
                    </a:cubicBezTo>
                    <a:lnTo>
                      <a:pt x="26220" y="4588"/>
                    </a:lnTo>
                    <a:cubicBezTo>
                      <a:pt x="26950" y="4588"/>
                      <a:pt x="26980" y="4618"/>
                      <a:pt x="26980" y="5348"/>
                    </a:cubicBezTo>
                    <a:cubicBezTo>
                      <a:pt x="26980" y="6448"/>
                      <a:pt x="27070" y="6574"/>
                      <a:pt x="26500" y="6574"/>
                    </a:cubicBezTo>
                    <a:cubicBezTo>
                      <a:pt x="26330" y="6574"/>
                      <a:pt x="26102" y="6563"/>
                      <a:pt x="25795" y="6563"/>
                    </a:cubicBezTo>
                    <a:lnTo>
                      <a:pt x="2127" y="6563"/>
                    </a:lnTo>
                    <a:cubicBezTo>
                      <a:pt x="1307" y="6563"/>
                      <a:pt x="1307" y="6563"/>
                      <a:pt x="1307" y="5773"/>
                    </a:cubicBezTo>
                    <a:cubicBezTo>
                      <a:pt x="1307" y="4656"/>
                      <a:pt x="1167" y="4587"/>
                      <a:pt x="2048" y="4587"/>
                    </a:cubicBezTo>
                    <a:close/>
                    <a:moveTo>
                      <a:pt x="2048" y="7838"/>
                    </a:moveTo>
                    <a:cubicBezTo>
                      <a:pt x="2174" y="7838"/>
                      <a:pt x="2321" y="7839"/>
                      <a:pt x="2492" y="7839"/>
                    </a:cubicBezTo>
                    <a:lnTo>
                      <a:pt x="26220" y="7839"/>
                    </a:lnTo>
                    <a:cubicBezTo>
                      <a:pt x="26950" y="7839"/>
                      <a:pt x="26980" y="7869"/>
                      <a:pt x="26980" y="8599"/>
                    </a:cubicBezTo>
                    <a:cubicBezTo>
                      <a:pt x="26980" y="9699"/>
                      <a:pt x="27070" y="9825"/>
                      <a:pt x="26500" y="9825"/>
                    </a:cubicBezTo>
                    <a:cubicBezTo>
                      <a:pt x="26330" y="9825"/>
                      <a:pt x="26102" y="9814"/>
                      <a:pt x="25795" y="9814"/>
                    </a:cubicBezTo>
                    <a:lnTo>
                      <a:pt x="2127" y="9814"/>
                    </a:lnTo>
                    <a:cubicBezTo>
                      <a:pt x="1307" y="9814"/>
                      <a:pt x="1307" y="9814"/>
                      <a:pt x="1307" y="9024"/>
                    </a:cubicBezTo>
                    <a:cubicBezTo>
                      <a:pt x="1307" y="7907"/>
                      <a:pt x="1167" y="7838"/>
                      <a:pt x="2048" y="7838"/>
                    </a:cubicBezTo>
                    <a:close/>
                    <a:moveTo>
                      <a:pt x="0" y="0"/>
                    </a:moveTo>
                    <a:lnTo>
                      <a:pt x="0" y="14189"/>
                    </a:lnTo>
                    <a:lnTo>
                      <a:pt x="28347" y="14189"/>
                    </a:lnTo>
                    <a:lnTo>
                      <a:pt x="283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50;p29">
                <a:extLst>
                  <a:ext uri="{FF2B5EF4-FFF2-40B4-BE49-F238E27FC236}">
                    <a16:creationId xmlns:a16="http://schemas.microsoft.com/office/drawing/2014/main" id="{92DD1CD1-28E7-F6C8-C8A1-31F9F41B1842}"/>
                  </a:ext>
                </a:extLst>
              </p:cNvPr>
              <p:cNvSpPr/>
              <p:nvPr/>
            </p:nvSpPr>
            <p:spPr>
              <a:xfrm>
                <a:off x="5675753" y="2401926"/>
                <a:ext cx="582939" cy="45363"/>
              </a:xfrm>
              <a:custGeom>
                <a:avLst/>
                <a:gdLst/>
                <a:ahLst/>
                <a:cxnLst/>
                <a:rect l="l" t="t" r="r" b="b"/>
                <a:pathLst>
                  <a:path w="25894" h="2015" extrusionOk="0">
                    <a:moveTo>
                      <a:pt x="25434" y="426"/>
                    </a:moveTo>
                    <a:lnTo>
                      <a:pt x="25434" y="1641"/>
                    </a:lnTo>
                    <a:lnTo>
                      <a:pt x="521" y="1641"/>
                    </a:lnTo>
                    <a:lnTo>
                      <a:pt x="521" y="426"/>
                    </a:lnTo>
                    <a:close/>
                    <a:moveTo>
                      <a:pt x="959" y="0"/>
                    </a:moveTo>
                    <a:cubicBezTo>
                      <a:pt x="0" y="0"/>
                      <a:pt x="126" y="50"/>
                      <a:pt x="126" y="1155"/>
                    </a:cubicBezTo>
                    <a:cubicBezTo>
                      <a:pt x="126" y="2006"/>
                      <a:pt x="126" y="2006"/>
                      <a:pt x="976" y="2006"/>
                    </a:cubicBezTo>
                    <a:lnTo>
                      <a:pt x="24644" y="2006"/>
                    </a:lnTo>
                    <a:cubicBezTo>
                      <a:pt x="24920" y="2006"/>
                      <a:pt x="25130" y="2014"/>
                      <a:pt x="25291" y="2014"/>
                    </a:cubicBezTo>
                    <a:cubicBezTo>
                      <a:pt x="25894" y="2014"/>
                      <a:pt x="25799" y="1900"/>
                      <a:pt x="25799" y="821"/>
                    </a:cubicBezTo>
                    <a:cubicBezTo>
                      <a:pt x="25799" y="92"/>
                      <a:pt x="25769" y="62"/>
                      <a:pt x="25039" y="62"/>
                    </a:cubicBezTo>
                    <a:lnTo>
                      <a:pt x="13038" y="62"/>
                    </a:lnTo>
                    <a:lnTo>
                      <a:pt x="13038" y="1"/>
                    </a:lnTo>
                    <a:lnTo>
                      <a:pt x="1280" y="1"/>
                    </a:lnTo>
                    <a:cubicBezTo>
                      <a:pt x="1161" y="1"/>
                      <a:pt x="1055" y="0"/>
                      <a:pt x="9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51;p29">
                <a:extLst>
                  <a:ext uri="{FF2B5EF4-FFF2-40B4-BE49-F238E27FC236}">
                    <a16:creationId xmlns:a16="http://schemas.microsoft.com/office/drawing/2014/main" id="{31030DE2-2D5D-9792-3A9C-8236F6A18655}"/>
                  </a:ext>
                </a:extLst>
              </p:cNvPr>
              <p:cNvSpPr/>
              <p:nvPr/>
            </p:nvSpPr>
            <p:spPr>
              <a:xfrm>
                <a:off x="5675437" y="2475770"/>
                <a:ext cx="583254" cy="45205"/>
              </a:xfrm>
              <a:custGeom>
                <a:avLst/>
                <a:gdLst/>
                <a:ahLst/>
                <a:cxnLst/>
                <a:rect l="l" t="t" r="r" b="b"/>
                <a:pathLst>
                  <a:path w="25908" h="2008" extrusionOk="0">
                    <a:moveTo>
                      <a:pt x="25388" y="397"/>
                    </a:moveTo>
                    <a:lnTo>
                      <a:pt x="25388" y="1582"/>
                    </a:lnTo>
                    <a:lnTo>
                      <a:pt x="504" y="1582"/>
                    </a:lnTo>
                    <a:lnTo>
                      <a:pt x="504" y="397"/>
                    </a:lnTo>
                    <a:close/>
                    <a:moveTo>
                      <a:pt x="881" y="1"/>
                    </a:moveTo>
                    <a:cubicBezTo>
                      <a:pt x="0" y="1"/>
                      <a:pt x="140" y="70"/>
                      <a:pt x="140" y="1187"/>
                    </a:cubicBezTo>
                    <a:cubicBezTo>
                      <a:pt x="109" y="2007"/>
                      <a:pt x="140" y="2007"/>
                      <a:pt x="960" y="2007"/>
                    </a:cubicBezTo>
                    <a:lnTo>
                      <a:pt x="12992" y="2007"/>
                    </a:lnTo>
                    <a:lnTo>
                      <a:pt x="12992" y="1977"/>
                    </a:lnTo>
                    <a:lnTo>
                      <a:pt x="24658" y="1977"/>
                    </a:lnTo>
                    <a:cubicBezTo>
                      <a:pt x="24934" y="1977"/>
                      <a:pt x="25144" y="1985"/>
                      <a:pt x="25305" y="1985"/>
                    </a:cubicBezTo>
                    <a:cubicBezTo>
                      <a:pt x="25908" y="1985"/>
                      <a:pt x="25813" y="1871"/>
                      <a:pt x="25813" y="792"/>
                    </a:cubicBezTo>
                    <a:cubicBezTo>
                      <a:pt x="25813" y="32"/>
                      <a:pt x="25783" y="2"/>
                      <a:pt x="25053" y="2"/>
                    </a:cubicBezTo>
                    <a:lnTo>
                      <a:pt x="1325" y="2"/>
                    </a:lnTo>
                    <a:cubicBezTo>
                      <a:pt x="1154" y="2"/>
                      <a:pt x="1007" y="1"/>
                      <a:pt x="8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52;p29">
                <a:extLst>
                  <a:ext uri="{FF2B5EF4-FFF2-40B4-BE49-F238E27FC236}">
                    <a16:creationId xmlns:a16="http://schemas.microsoft.com/office/drawing/2014/main" id="{E0336E40-2A86-0D65-AFA6-4B7292C202DF}"/>
                  </a:ext>
                </a:extLst>
              </p:cNvPr>
              <p:cNvSpPr/>
              <p:nvPr/>
            </p:nvSpPr>
            <p:spPr>
              <a:xfrm>
                <a:off x="5675437" y="2548961"/>
                <a:ext cx="583254" cy="45205"/>
              </a:xfrm>
              <a:custGeom>
                <a:avLst/>
                <a:gdLst/>
                <a:ahLst/>
                <a:cxnLst/>
                <a:rect l="l" t="t" r="r" b="b"/>
                <a:pathLst>
                  <a:path w="25908" h="2008" extrusionOk="0">
                    <a:moveTo>
                      <a:pt x="25418" y="397"/>
                    </a:moveTo>
                    <a:lnTo>
                      <a:pt x="25418" y="1612"/>
                    </a:lnTo>
                    <a:lnTo>
                      <a:pt x="535" y="1612"/>
                    </a:lnTo>
                    <a:lnTo>
                      <a:pt x="504" y="397"/>
                    </a:lnTo>
                    <a:close/>
                    <a:moveTo>
                      <a:pt x="881" y="1"/>
                    </a:moveTo>
                    <a:cubicBezTo>
                      <a:pt x="0" y="1"/>
                      <a:pt x="140" y="70"/>
                      <a:pt x="140" y="1187"/>
                    </a:cubicBezTo>
                    <a:cubicBezTo>
                      <a:pt x="109" y="2007"/>
                      <a:pt x="140" y="2007"/>
                      <a:pt x="960" y="2007"/>
                    </a:cubicBezTo>
                    <a:lnTo>
                      <a:pt x="12992" y="2007"/>
                    </a:lnTo>
                    <a:lnTo>
                      <a:pt x="12992" y="1977"/>
                    </a:lnTo>
                    <a:lnTo>
                      <a:pt x="24658" y="1977"/>
                    </a:lnTo>
                    <a:cubicBezTo>
                      <a:pt x="24934" y="1977"/>
                      <a:pt x="25144" y="1985"/>
                      <a:pt x="25305" y="1985"/>
                    </a:cubicBezTo>
                    <a:cubicBezTo>
                      <a:pt x="25908" y="1985"/>
                      <a:pt x="25813" y="1871"/>
                      <a:pt x="25813" y="792"/>
                    </a:cubicBezTo>
                    <a:cubicBezTo>
                      <a:pt x="25813" y="32"/>
                      <a:pt x="25783" y="2"/>
                      <a:pt x="25053" y="2"/>
                    </a:cubicBezTo>
                    <a:lnTo>
                      <a:pt x="1325" y="2"/>
                    </a:lnTo>
                    <a:cubicBezTo>
                      <a:pt x="1154" y="2"/>
                      <a:pt x="1007" y="1"/>
                      <a:pt x="8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53;p29">
                <a:extLst>
                  <a:ext uri="{FF2B5EF4-FFF2-40B4-BE49-F238E27FC236}">
                    <a16:creationId xmlns:a16="http://schemas.microsoft.com/office/drawing/2014/main" id="{40ECE327-86BF-BE1B-6123-DF2A8AEC52C3}"/>
                  </a:ext>
                </a:extLst>
              </p:cNvPr>
              <p:cNvSpPr/>
              <p:nvPr/>
            </p:nvSpPr>
            <p:spPr>
              <a:xfrm>
                <a:off x="5687460" y="2411517"/>
                <a:ext cx="560224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1186" extrusionOk="0">
                    <a:moveTo>
                      <a:pt x="1" y="0"/>
                    </a:moveTo>
                    <a:lnTo>
                      <a:pt x="1" y="1185"/>
                    </a:lnTo>
                    <a:lnTo>
                      <a:pt x="24884" y="1185"/>
                    </a:lnTo>
                    <a:lnTo>
                      <a:pt x="24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54;p29">
                <a:extLst>
                  <a:ext uri="{FF2B5EF4-FFF2-40B4-BE49-F238E27FC236}">
                    <a16:creationId xmlns:a16="http://schemas.microsoft.com/office/drawing/2014/main" id="{EF253675-B21E-F686-8598-E89D088D1195}"/>
                  </a:ext>
                </a:extLst>
              </p:cNvPr>
              <p:cNvSpPr/>
              <p:nvPr/>
            </p:nvSpPr>
            <p:spPr>
              <a:xfrm>
                <a:off x="5687460" y="2484708"/>
                <a:ext cx="560224" cy="26677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1185" extrusionOk="0">
                    <a:moveTo>
                      <a:pt x="1" y="0"/>
                    </a:moveTo>
                    <a:lnTo>
                      <a:pt x="1" y="1185"/>
                    </a:lnTo>
                    <a:lnTo>
                      <a:pt x="24884" y="1185"/>
                    </a:lnTo>
                    <a:lnTo>
                      <a:pt x="248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55;p29">
                <a:extLst>
                  <a:ext uri="{FF2B5EF4-FFF2-40B4-BE49-F238E27FC236}">
                    <a16:creationId xmlns:a16="http://schemas.microsoft.com/office/drawing/2014/main" id="{6797CD8D-0D27-42AD-B4D4-8B22449961FB}"/>
                  </a:ext>
                </a:extLst>
              </p:cNvPr>
              <p:cNvSpPr/>
              <p:nvPr/>
            </p:nvSpPr>
            <p:spPr>
              <a:xfrm>
                <a:off x="5687460" y="2557899"/>
                <a:ext cx="560224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1216" extrusionOk="0">
                    <a:moveTo>
                      <a:pt x="1" y="0"/>
                    </a:moveTo>
                    <a:lnTo>
                      <a:pt x="1" y="1215"/>
                    </a:lnTo>
                    <a:lnTo>
                      <a:pt x="24884" y="1215"/>
                    </a:lnTo>
                    <a:lnTo>
                      <a:pt x="248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56;p29">
                <a:extLst>
                  <a:ext uri="{FF2B5EF4-FFF2-40B4-BE49-F238E27FC236}">
                    <a16:creationId xmlns:a16="http://schemas.microsoft.com/office/drawing/2014/main" id="{AD7ECEB6-FB09-B9D8-4393-430477EEC21B}"/>
                  </a:ext>
                </a:extLst>
              </p:cNvPr>
              <p:cNvSpPr/>
              <p:nvPr/>
            </p:nvSpPr>
            <p:spPr>
              <a:xfrm>
                <a:off x="5649840" y="2372524"/>
                <a:ext cx="638184" cy="318754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14159" extrusionOk="0">
                    <a:moveTo>
                      <a:pt x="24519" y="0"/>
                    </a:moveTo>
                    <a:cubicBezTo>
                      <a:pt x="24519" y="456"/>
                      <a:pt x="24459" y="912"/>
                      <a:pt x="24398" y="1368"/>
                    </a:cubicBezTo>
                    <a:lnTo>
                      <a:pt x="26190" y="1368"/>
                    </a:lnTo>
                    <a:cubicBezTo>
                      <a:pt x="26920" y="1368"/>
                      <a:pt x="26950" y="1398"/>
                      <a:pt x="26950" y="2127"/>
                    </a:cubicBezTo>
                    <a:cubicBezTo>
                      <a:pt x="26950" y="3206"/>
                      <a:pt x="27045" y="3320"/>
                      <a:pt x="26442" y="3320"/>
                    </a:cubicBezTo>
                    <a:cubicBezTo>
                      <a:pt x="26281" y="3320"/>
                      <a:pt x="26071" y="3312"/>
                      <a:pt x="25795" y="3312"/>
                    </a:cubicBezTo>
                    <a:lnTo>
                      <a:pt x="23912" y="3312"/>
                    </a:lnTo>
                    <a:cubicBezTo>
                      <a:pt x="23760" y="3737"/>
                      <a:pt x="23608" y="4193"/>
                      <a:pt x="23395" y="4588"/>
                    </a:cubicBezTo>
                    <a:lnTo>
                      <a:pt x="26221" y="4588"/>
                    </a:lnTo>
                    <a:cubicBezTo>
                      <a:pt x="26950" y="4588"/>
                      <a:pt x="26980" y="4618"/>
                      <a:pt x="26980" y="5348"/>
                    </a:cubicBezTo>
                    <a:cubicBezTo>
                      <a:pt x="26980" y="6419"/>
                      <a:pt x="27070" y="6544"/>
                      <a:pt x="26509" y="6544"/>
                    </a:cubicBezTo>
                    <a:cubicBezTo>
                      <a:pt x="26338" y="6544"/>
                      <a:pt x="26107" y="6533"/>
                      <a:pt x="25795" y="6533"/>
                    </a:cubicBezTo>
                    <a:lnTo>
                      <a:pt x="22241" y="6533"/>
                    </a:lnTo>
                    <a:cubicBezTo>
                      <a:pt x="21907" y="6988"/>
                      <a:pt x="21542" y="7414"/>
                      <a:pt x="21147" y="7809"/>
                    </a:cubicBezTo>
                    <a:lnTo>
                      <a:pt x="26221" y="7809"/>
                    </a:lnTo>
                    <a:cubicBezTo>
                      <a:pt x="26950" y="7809"/>
                      <a:pt x="26980" y="7839"/>
                      <a:pt x="26980" y="8599"/>
                    </a:cubicBezTo>
                    <a:cubicBezTo>
                      <a:pt x="26980" y="9678"/>
                      <a:pt x="27075" y="9792"/>
                      <a:pt x="26472" y="9792"/>
                    </a:cubicBezTo>
                    <a:cubicBezTo>
                      <a:pt x="26311" y="9792"/>
                      <a:pt x="26101" y="9784"/>
                      <a:pt x="25826" y="9784"/>
                    </a:cubicBezTo>
                    <a:lnTo>
                      <a:pt x="18625" y="9784"/>
                    </a:lnTo>
                    <a:cubicBezTo>
                      <a:pt x="17623" y="10391"/>
                      <a:pt x="16559" y="10817"/>
                      <a:pt x="15405" y="11090"/>
                    </a:cubicBezTo>
                    <a:cubicBezTo>
                      <a:pt x="13521" y="11569"/>
                      <a:pt x="11608" y="11710"/>
                      <a:pt x="9679" y="11710"/>
                    </a:cubicBezTo>
                    <a:cubicBezTo>
                      <a:pt x="6941" y="11710"/>
                      <a:pt x="4173" y="11427"/>
                      <a:pt x="1414" y="11427"/>
                    </a:cubicBezTo>
                    <a:cubicBezTo>
                      <a:pt x="943" y="11427"/>
                      <a:pt x="471" y="11435"/>
                      <a:pt x="1" y="11455"/>
                    </a:cubicBezTo>
                    <a:lnTo>
                      <a:pt x="1" y="14159"/>
                    </a:lnTo>
                    <a:lnTo>
                      <a:pt x="28348" y="14159"/>
                    </a:lnTo>
                    <a:lnTo>
                      <a:pt x="28348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457;p29">
              <a:extLst>
                <a:ext uri="{FF2B5EF4-FFF2-40B4-BE49-F238E27FC236}">
                  <a16:creationId xmlns:a16="http://schemas.microsoft.com/office/drawing/2014/main" id="{6C9E68D1-2164-F52D-AB31-CABA4991F617}"/>
                </a:ext>
              </a:extLst>
            </p:cNvPr>
            <p:cNvSpPr/>
            <p:nvPr/>
          </p:nvSpPr>
          <p:spPr>
            <a:xfrm>
              <a:off x="7369455" y="1549480"/>
              <a:ext cx="730531" cy="747100"/>
            </a:xfrm>
            <a:custGeom>
              <a:avLst/>
              <a:gdLst/>
              <a:ahLst/>
              <a:cxnLst/>
              <a:rect l="l" t="t" r="r" b="b"/>
              <a:pathLst>
                <a:path w="32450" h="33186" extrusionOk="0">
                  <a:moveTo>
                    <a:pt x="19750" y="433"/>
                  </a:moveTo>
                  <a:cubicBezTo>
                    <a:pt x="19750" y="1223"/>
                    <a:pt x="19810" y="1983"/>
                    <a:pt x="19750" y="2742"/>
                  </a:cubicBezTo>
                  <a:cubicBezTo>
                    <a:pt x="19719" y="3168"/>
                    <a:pt x="19962" y="3593"/>
                    <a:pt x="20327" y="3806"/>
                  </a:cubicBezTo>
                  <a:cubicBezTo>
                    <a:pt x="21907" y="4869"/>
                    <a:pt x="23578" y="5841"/>
                    <a:pt x="25310" y="6662"/>
                  </a:cubicBezTo>
                  <a:cubicBezTo>
                    <a:pt x="25456" y="6749"/>
                    <a:pt x="25630" y="6795"/>
                    <a:pt x="25808" y="6795"/>
                  </a:cubicBezTo>
                  <a:cubicBezTo>
                    <a:pt x="26001" y="6795"/>
                    <a:pt x="26199" y="6742"/>
                    <a:pt x="26373" y="6631"/>
                  </a:cubicBezTo>
                  <a:cubicBezTo>
                    <a:pt x="27041" y="6236"/>
                    <a:pt x="27740" y="5841"/>
                    <a:pt x="28469" y="5446"/>
                  </a:cubicBezTo>
                  <a:lnTo>
                    <a:pt x="31963" y="11523"/>
                  </a:lnTo>
                  <a:cubicBezTo>
                    <a:pt x="31295" y="11948"/>
                    <a:pt x="30657" y="12313"/>
                    <a:pt x="29958" y="12708"/>
                  </a:cubicBezTo>
                  <a:cubicBezTo>
                    <a:pt x="29563" y="12890"/>
                    <a:pt x="29290" y="13315"/>
                    <a:pt x="29320" y="13771"/>
                  </a:cubicBezTo>
                  <a:lnTo>
                    <a:pt x="29320" y="19331"/>
                  </a:lnTo>
                  <a:cubicBezTo>
                    <a:pt x="29290" y="19787"/>
                    <a:pt x="29533" y="20212"/>
                    <a:pt x="29958" y="20425"/>
                  </a:cubicBezTo>
                  <a:cubicBezTo>
                    <a:pt x="30627" y="20759"/>
                    <a:pt x="31265" y="21185"/>
                    <a:pt x="31963" y="21580"/>
                  </a:cubicBezTo>
                  <a:lnTo>
                    <a:pt x="28469" y="27656"/>
                  </a:lnTo>
                  <a:cubicBezTo>
                    <a:pt x="27710" y="27261"/>
                    <a:pt x="27011" y="26866"/>
                    <a:pt x="26312" y="26441"/>
                  </a:cubicBezTo>
                  <a:cubicBezTo>
                    <a:pt x="26169" y="26346"/>
                    <a:pt x="25993" y="26300"/>
                    <a:pt x="25818" y="26300"/>
                  </a:cubicBezTo>
                  <a:cubicBezTo>
                    <a:pt x="25659" y="26300"/>
                    <a:pt x="25501" y="26338"/>
                    <a:pt x="25370" y="26410"/>
                  </a:cubicBezTo>
                  <a:cubicBezTo>
                    <a:pt x="23578" y="27261"/>
                    <a:pt x="21876" y="28233"/>
                    <a:pt x="20266" y="29358"/>
                  </a:cubicBezTo>
                  <a:cubicBezTo>
                    <a:pt x="19932" y="29540"/>
                    <a:pt x="19750" y="29904"/>
                    <a:pt x="19780" y="30299"/>
                  </a:cubicBezTo>
                  <a:lnTo>
                    <a:pt x="19780" y="32669"/>
                  </a:lnTo>
                  <a:lnTo>
                    <a:pt x="12731" y="32669"/>
                  </a:lnTo>
                  <a:lnTo>
                    <a:pt x="12731" y="32700"/>
                  </a:lnTo>
                  <a:cubicBezTo>
                    <a:pt x="12731" y="31879"/>
                    <a:pt x="12701" y="31089"/>
                    <a:pt x="12731" y="30269"/>
                  </a:cubicBezTo>
                  <a:cubicBezTo>
                    <a:pt x="12761" y="29904"/>
                    <a:pt x="12549" y="29540"/>
                    <a:pt x="12215" y="29327"/>
                  </a:cubicBezTo>
                  <a:cubicBezTo>
                    <a:pt x="10665" y="28264"/>
                    <a:pt x="8994" y="27292"/>
                    <a:pt x="7293" y="26471"/>
                  </a:cubicBezTo>
                  <a:cubicBezTo>
                    <a:pt x="7107" y="26357"/>
                    <a:pt x="6902" y="26303"/>
                    <a:pt x="6699" y="26303"/>
                  </a:cubicBezTo>
                  <a:cubicBezTo>
                    <a:pt x="6468" y="26303"/>
                    <a:pt x="6241" y="26372"/>
                    <a:pt x="6047" y="26502"/>
                  </a:cubicBezTo>
                  <a:cubicBezTo>
                    <a:pt x="5378" y="26927"/>
                    <a:pt x="4710" y="27261"/>
                    <a:pt x="4042" y="27656"/>
                  </a:cubicBezTo>
                  <a:lnTo>
                    <a:pt x="548" y="21580"/>
                  </a:lnTo>
                  <a:cubicBezTo>
                    <a:pt x="1246" y="21154"/>
                    <a:pt x="1915" y="20729"/>
                    <a:pt x="2644" y="20334"/>
                  </a:cubicBezTo>
                  <a:cubicBezTo>
                    <a:pt x="2948" y="20182"/>
                    <a:pt x="3161" y="19848"/>
                    <a:pt x="3161" y="19483"/>
                  </a:cubicBezTo>
                  <a:cubicBezTo>
                    <a:pt x="3312" y="17539"/>
                    <a:pt x="3312" y="15594"/>
                    <a:pt x="3161" y="13650"/>
                  </a:cubicBezTo>
                  <a:cubicBezTo>
                    <a:pt x="3161" y="13255"/>
                    <a:pt x="2917" y="12890"/>
                    <a:pt x="2553" y="12708"/>
                  </a:cubicBezTo>
                  <a:cubicBezTo>
                    <a:pt x="1884" y="12343"/>
                    <a:pt x="1216" y="11948"/>
                    <a:pt x="517" y="11523"/>
                  </a:cubicBezTo>
                  <a:lnTo>
                    <a:pt x="4011" y="5446"/>
                  </a:lnTo>
                  <a:cubicBezTo>
                    <a:pt x="4771" y="5872"/>
                    <a:pt x="5470" y="6297"/>
                    <a:pt x="6229" y="6662"/>
                  </a:cubicBezTo>
                  <a:cubicBezTo>
                    <a:pt x="6376" y="6727"/>
                    <a:pt x="6531" y="6757"/>
                    <a:pt x="6686" y="6757"/>
                  </a:cubicBezTo>
                  <a:cubicBezTo>
                    <a:pt x="6820" y="6757"/>
                    <a:pt x="6953" y="6734"/>
                    <a:pt x="7080" y="6692"/>
                  </a:cubicBezTo>
                  <a:cubicBezTo>
                    <a:pt x="8903" y="5841"/>
                    <a:pt x="10635" y="4869"/>
                    <a:pt x="12275" y="3715"/>
                  </a:cubicBezTo>
                  <a:cubicBezTo>
                    <a:pt x="12579" y="3532"/>
                    <a:pt x="12761" y="3198"/>
                    <a:pt x="12731" y="2864"/>
                  </a:cubicBezTo>
                  <a:lnTo>
                    <a:pt x="12731" y="433"/>
                  </a:lnTo>
                  <a:close/>
                  <a:moveTo>
                    <a:pt x="12851" y="1"/>
                  </a:moveTo>
                  <a:cubicBezTo>
                    <a:pt x="12503" y="1"/>
                    <a:pt x="12250" y="313"/>
                    <a:pt x="12306" y="676"/>
                  </a:cubicBezTo>
                  <a:cubicBezTo>
                    <a:pt x="12306" y="1405"/>
                    <a:pt x="12306" y="2165"/>
                    <a:pt x="12275" y="2894"/>
                  </a:cubicBezTo>
                  <a:cubicBezTo>
                    <a:pt x="12245" y="3107"/>
                    <a:pt x="12154" y="3320"/>
                    <a:pt x="11972" y="3441"/>
                  </a:cubicBezTo>
                  <a:cubicBezTo>
                    <a:pt x="10331" y="4413"/>
                    <a:pt x="8690" y="5355"/>
                    <a:pt x="7050" y="6297"/>
                  </a:cubicBezTo>
                  <a:cubicBezTo>
                    <a:pt x="6943" y="6343"/>
                    <a:pt x="6829" y="6365"/>
                    <a:pt x="6719" y="6365"/>
                  </a:cubicBezTo>
                  <a:cubicBezTo>
                    <a:pt x="6609" y="6365"/>
                    <a:pt x="6503" y="6343"/>
                    <a:pt x="6411" y="6297"/>
                  </a:cubicBezTo>
                  <a:cubicBezTo>
                    <a:pt x="5743" y="5963"/>
                    <a:pt x="5135" y="5598"/>
                    <a:pt x="4497" y="5234"/>
                  </a:cubicBezTo>
                  <a:cubicBezTo>
                    <a:pt x="4387" y="5123"/>
                    <a:pt x="4248" y="5073"/>
                    <a:pt x="4109" y="5073"/>
                  </a:cubicBezTo>
                  <a:cubicBezTo>
                    <a:pt x="3866" y="5073"/>
                    <a:pt x="3622" y="5226"/>
                    <a:pt x="3525" y="5477"/>
                  </a:cubicBezTo>
                  <a:cubicBezTo>
                    <a:pt x="2462" y="7330"/>
                    <a:pt x="1368" y="9183"/>
                    <a:pt x="305" y="11067"/>
                  </a:cubicBezTo>
                  <a:cubicBezTo>
                    <a:pt x="1" y="11584"/>
                    <a:pt x="62" y="11766"/>
                    <a:pt x="608" y="12100"/>
                  </a:cubicBezTo>
                  <a:cubicBezTo>
                    <a:pt x="1216" y="12465"/>
                    <a:pt x="1824" y="12799"/>
                    <a:pt x="2431" y="13194"/>
                  </a:cubicBezTo>
                  <a:cubicBezTo>
                    <a:pt x="2583" y="13315"/>
                    <a:pt x="2705" y="13498"/>
                    <a:pt x="2735" y="13741"/>
                  </a:cubicBezTo>
                  <a:cubicBezTo>
                    <a:pt x="2766" y="15594"/>
                    <a:pt x="2766" y="17478"/>
                    <a:pt x="2735" y="19362"/>
                  </a:cubicBezTo>
                  <a:cubicBezTo>
                    <a:pt x="2705" y="19574"/>
                    <a:pt x="2583" y="19787"/>
                    <a:pt x="2401" y="19939"/>
                  </a:cubicBezTo>
                  <a:cubicBezTo>
                    <a:pt x="1793" y="20334"/>
                    <a:pt x="1155" y="20698"/>
                    <a:pt x="487" y="21063"/>
                  </a:cubicBezTo>
                  <a:cubicBezTo>
                    <a:pt x="153" y="21215"/>
                    <a:pt x="31" y="21640"/>
                    <a:pt x="244" y="21944"/>
                  </a:cubicBezTo>
                  <a:cubicBezTo>
                    <a:pt x="1338" y="23858"/>
                    <a:pt x="2462" y="25772"/>
                    <a:pt x="3556" y="27687"/>
                  </a:cubicBezTo>
                  <a:cubicBezTo>
                    <a:pt x="3653" y="27921"/>
                    <a:pt x="3864" y="28043"/>
                    <a:pt x="4083" y="28043"/>
                  </a:cubicBezTo>
                  <a:cubicBezTo>
                    <a:pt x="4205" y="28043"/>
                    <a:pt x="4328" y="28005"/>
                    <a:pt x="4437" y="27930"/>
                  </a:cubicBezTo>
                  <a:cubicBezTo>
                    <a:pt x="5075" y="27535"/>
                    <a:pt x="5743" y="27140"/>
                    <a:pt x="6411" y="26805"/>
                  </a:cubicBezTo>
                  <a:cubicBezTo>
                    <a:pt x="6503" y="26760"/>
                    <a:pt x="6601" y="26737"/>
                    <a:pt x="6700" y="26737"/>
                  </a:cubicBezTo>
                  <a:cubicBezTo>
                    <a:pt x="6799" y="26737"/>
                    <a:pt x="6898" y="26760"/>
                    <a:pt x="6989" y="26805"/>
                  </a:cubicBezTo>
                  <a:cubicBezTo>
                    <a:pt x="8660" y="27747"/>
                    <a:pt x="10331" y="28689"/>
                    <a:pt x="11972" y="29692"/>
                  </a:cubicBezTo>
                  <a:cubicBezTo>
                    <a:pt x="12123" y="29813"/>
                    <a:pt x="12245" y="29996"/>
                    <a:pt x="12245" y="30178"/>
                  </a:cubicBezTo>
                  <a:cubicBezTo>
                    <a:pt x="12275" y="30846"/>
                    <a:pt x="12275" y="31515"/>
                    <a:pt x="12275" y="32183"/>
                  </a:cubicBezTo>
                  <a:cubicBezTo>
                    <a:pt x="12275" y="33034"/>
                    <a:pt x="12367" y="33095"/>
                    <a:pt x="13217" y="33095"/>
                  </a:cubicBezTo>
                  <a:cubicBezTo>
                    <a:pt x="13855" y="33125"/>
                    <a:pt x="14493" y="33155"/>
                    <a:pt x="15131" y="33186"/>
                  </a:cubicBezTo>
                  <a:lnTo>
                    <a:pt x="17410" y="33186"/>
                  </a:lnTo>
                  <a:cubicBezTo>
                    <a:pt x="17835" y="33155"/>
                    <a:pt x="18291" y="33095"/>
                    <a:pt x="18747" y="33095"/>
                  </a:cubicBezTo>
                  <a:cubicBezTo>
                    <a:pt x="20205" y="33095"/>
                    <a:pt x="20205" y="33095"/>
                    <a:pt x="20205" y="31667"/>
                  </a:cubicBezTo>
                  <a:cubicBezTo>
                    <a:pt x="20175" y="31211"/>
                    <a:pt x="20205" y="30725"/>
                    <a:pt x="20236" y="30269"/>
                  </a:cubicBezTo>
                  <a:cubicBezTo>
                    <a:pt x="20266" y="30026"/>
                    <a:pt x="20388" y="29783"/>
                    <a:pt x="20570" y="29631"/>
                  </a:cubicBezTo>
                  <a:cubicBezTo>
                    <a:pt x="22180" y="28689"/>
                    <a:pt x="23760" y="27747"/>
                    <a:pt x="25401" y="26836"/>
                  </a:cubicBezTo>
                  <a:cubicBezTo>
                    <a:pt x="25503" y="26798"/>
                    <a:pt x="25604" y="26781"/>
                    <a:pt x="25706" y="26781"/>
                  </a:cubicBezTo>
                  <a:cubicBezTo>
                    <a:pt x="25847" y="26781"/>
                    <a:pt x="25989" y="26813"/>
                    <a:pt x="26130" y="26866"/>
                  </a:cubicBezTo>
                  <a:cubicBezTo>
                    <a:pt x="26768" y="27200"/>
                    <a:pt x="27406" y="27535"/>
                    <a:pt x="28014" y="27930"/>
                  </a:cubicBezTo>
                  <a:cubicBezTo>
                    <a:pt x="28121" y="28016"/>
                    <a:pt x="28248" y="28056"/>
                    <a:pt x="28373" y="28056"/>
                  </a:cubicBezTo>
                  <a:cubicBezTo>
                    <a:pt x="28602" y="28056"/>
                    <a:pt x="28827" y="27922"/>
                    <a:pt x="28925" y="27687"/>
                  </a:cubicBezTo>
                  <a:cubicBezTo>
                    <a:pt x="30019" y="25772"/>
                    <a:pt x="31113" y="23889"/>
                    <a:pt x="32237" y="21975"/>
                  </a:cubicBezTo>
                  <a:cubicBezTo>
                    <a:pt x="32449" y="21640"/>
                    <a:pt x="32328" y="21215"/>
                    <a:pt x="31963" y="21063"/>
                  </a:cubicBezTo>
                  <a:cubicBezTo>
                    <a:pt x="31356" y="20729"/>
                    <a:pt x="30778" y="20364"/>
                    <a:pt x="30171" y="20030"/>
                  </a:cubicBezTo>
                  <a:cubicBezTo>
                    <a:pt x="29867" y="19909"/>
                    <a:pt x="29685" y="19605"/>
                    <a:pt x="29715" y="19270"/>
                  </a:cubicBezTo>
                  <a:lnTo>
                    <a:pt x="29715" y="13832"/>
                  </a:lnTo>
                  <a:cubicBezTo>
                    <a:pt x="29685" y="13528"/>
                    <a:pt x="29837" y="13255"/>
                    <a:pt x="30110" y="13133"/>
                  </a:cubicBezTo>
                  <a:cubicBezTo>
                    <a:pt x="30748" y="12799"/>
                    <a:pt x="31356" y="12374"/>
                    <a:pt x="31963" y="12039"/>
                  </a:cubicBezTo>
                  <a:cubicBezTo>
                    <a:pt x="32328" y="11918"/>
                    <a:pt x="32449" y="11462"/>
                    <a:pt x="32237" y="11158"/>
                  </a:cubicBezTo>
                  <a:cubicBezTo>
                    <a:pt x="31113" y="9244"/>
                    <a:pt x="30019" y="7330"/>
                    <a:pt x="28895" y="5416"/>
                  </a:cubicBezTo>
                  <a:cubicBezTo>
                    <a:pt x="28798" y="5202"/>
                    <a:pt x="28589" y="5075"/>
                    <a:pt x="28379" y="5075"/>
                  </a:cubicBezTo>
                  <a:cubicBezTo>
                    <a:pt x="28261" y="5075"/>
                    <a:pt x="28143" y="5116"/>
                    <a:pt x="28044" y="5203"/>
                  </a:cubicBezTo>
                  <a:cubicBezTo>
                    <a:pt x="27406" y="5568"/>
                    <a:pt x="26768" y="5932"/>
                    <a:pt x="26099" y="6267"/>
                  </a:cubicBezTo>
                  <a:cubicBezTo>
                    <a:pt x="25993" y="6312"/>
                    <a:pt x="25879" y="6335"/>
                    <a:pt x="25765" y="6335"/>
                  </a:cubicBezTo>
                  <a:cubicBezTo>
                    <a:pt x="25651" y="6335"/>
                    <a:pt x="25537" y="6312"/>
                    <a:pt x="25431" y="6267"/>
                  </a:cubicBezTo>
                  <a:cubicBezTo>
                    <a:pt x="23790" y="5355"/>
                    <a:pt x="22180" y="4444"/>
                    <a:pt x="20600" y="3502"/>
                  </a:cubicBezTo>
                  <a:cubicBezTo>
                    <a:pt x="20388" y="3350"/>
                    <a:pt x="20266" y="3107"/>
                    <a:pt x="20236" y="2864"/>
                  </a:cubicBezTo>
                  <a:cubicBezTo>
                    <a:pt x="20205" y="2135"/>
                    <a:pt x="20205" y="1405"/>
                    <a:pt x="20205" y="707"/>
                  </a:cubicBezTo>
                  <a:cubicBezTo>
                    <a:pt x="20205" y="251"/>
                    <a:pt x="19993" y="8"/>
                    <a:pt x="19567" y="8"/>
                  </a:cubicBezTo>
                  <a:lnTo>
                    <a:pt x="12944" y="8"/>
                  </a:lnTo>
                  <a:cubicBezTo>
                    <a:pt x="12912" y="3"/>
                    <a:pt x="12881" y="1"/>
                    <a:pt x="12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58;p29">
              <a:extLst>
                <a:ext uri="{FF2B5EF4-FFF2-40B4-BE49-F238E27FC236}">
                  <a16:creationId xmlns:a16="http://schemas.microsoft.com/office/drawing/2014/main" id="{71103BC4-4B37-50E8-78F7-829C68094DE5}"/>
                </a:ext>
              </a:extLst>
            </p:cNvPr>
            <p:cNvSpPr/>
            <p:nvPr/>
          </p:nvSpPr>
          <p:spPr>
            <a:xfrm>
              <a:off x="7381095" y="1560579"/>
              <a:ext cx="707951" cy="725758"/>
            </a:xfrm>
            <a:custGeom>
              <a:avLst/>
              <a:gdLst/>
              <a:ahLst/>
              <a:cxnLst/>
              <a:rect l="l" t="t" r="r" b="b"/>
              <a:pathLst>
                <a:path w="31447" h="32238" extrusionOk="0">
                  <a:moveTo>
                    <a:pt x="11955" y="8839"/>
                  </a:moveTo>
                  <a:cubicBezTo>
                    <a:pt x="11981" y="8839"/>
                    <a:pt x="12006" y="8840"/>
                    <a:pt x="12032" y="8842"/>
                  </a:cubicBezTo>
                  <a:lnTo>
                    <a:pt x="19445" y="8842"/>
                  </a:lnTo>
                  <a:cubicBezTo>
                    <a:pt x="19467" y="8840"/>
                    <a:pt x="19490" y="8839"/>
                    <a:pt x="19512" y="8839"/>
                  </a:cubicBezTo>
                  <a:cubicBezTo>
                    <a:pt x="19792" y="8839"/>
                    <a:pt x="20062" y="9014"/>
                    <a:pt x="20174" y="9268"/>
                  </a:cubicBezTo>
                  <a:cubicBezTo>
                    <a:pt x="21390" y="11394"/>
                    <a:pt x="22605" y="13521"/>
                    <a:pt x="23851" y="15648"/>
                  </a:cubicBezTo>
                  <a:cubicBezTo>
                    <a:pt x="24033" y="15922"/>
                    <a:pt x="24033" y="16286"/>
                    <a:pt x="23851" y="16529"/>
                  </a:cubicBezTo>
                  <a:cubicBezTo>
                    <a:pt x="22605" y="18656"/>
                    <a:pt x="21390" y="20783"/>
                    <a:pt x="20174" y="22910"/>
                  </a:cubicBezTo>
                  <a:cubicBezTo>
                    <a:pt x="20053" y="23153"/>
                    <a:pt x="19810" y="23335"/>
                    <a:pt x="19536" y="23335"/>
                  </a:cubicBezTo>
                  <a:lnTo>
                    <a:pt x="12001" y="23335"/>
                  </a:lnTo>
                  <a:cubicBezTo>
                    <a:pt x="11698" y="23335"/>
                    <a:pt x="11424" y="23183"/>
                    <a:pt x="11272" y="22910"/>
                  </a:cubicBezTo>
                  <a:cubicBezTo>
                    <a:pt x="10057" y="20752"/>
                    <a:pt x="8842" y="18626"/>
                    <a:pt x="7596" y="16529"/>
                  </a:cubicBezTo>
                  <a:cubicBezTo>
                    <a:pt x="7414" y="16256"/>
                    <a:pt x="7414" y="15922"/>
                    <a:pt x="7596" y="15678"/>
                  </a:cubicBezTo>
                  <a:cubicBezTo>
                    <a:pt x="8416" y="14250"/>
                    <a:pt x="9237" y="12853"/>
                    <a:pt x="10027" y="11425"/>
                  </a:cubicBezTo>
                  <a:cubicBezTo>
                    <a:pt x="10148" y="11243"/>
                    <a:pt x="10270" y="11060"/>
                    <a:pt x="10391" y="10848"/>
                  </a:cubicBezTo>
                  <a:cubicBezTo>
                    <a:pt x="10695" y="10301"/>
                    <a:pt x="10999" y="9784"/>
                    <a:pt x="11303" y="9268"/>
                  </a:cubicBezTo>
                  <a:cubicBezTo>
                    <a:pt x="11414" y="8989"/>
                    <a:pt x="11678" y="8839"/>
                    <a:pt x="11955" y="8839"/>
                  </a:cubicBezTo>
                  <a:close/>
                  <a:moveTo>
                    <a:pt x="12214" y="1"/>
                  </a:moveTo>
                  <a:lnTo>
                    <a:pt x="12214" y="2401"/>
                  </a:lnTo>
                  <a:cubicBezTo>
                    <a:pt x="12214" y="2766"/>
                    <a:pt x="12062" y="3100"/>
                    <a:pt x="11758" y="3282"/>
                  </a:cubicBezTo>
                  <a:cubicBezTo>
                    <a:pt x="10118" y="4437"/>
                    <a:pt x="8386" y="5409"/>
                    <a:pt x="6563" y="6229"/>
                  </a:cubicBezTo>
                  <a:cubicBezTo>
                    <a:pt x="6426" y="6290"/>
                    <a:pt x="6282" y="6321"/>
                    <a:pt x="6138" y="6321"/>
                  </a:cubicBezTo>
                  <a:cubicBezTo>
                    <a:pt x="5993" y="6321"/>
                    <a:pt x="5849" y="6290"/>
                    <a:pt x="5712" y="6229"/>
                  </a:cubicBezTo>
                  <a:cubicBezTo>
                    <a:pt x="4983" y="5834"/>
                    <a:pt x="4254" y="5439"/>
                    <a:pt x="3494" y="4984"/>
                  </a:cubicBezTo>
                  <a:lnTo>
                    <a:pt x="0" y="11060"/>
                  </a:lnTo>
                  <a:cubicBezTo>
                    <a:pt x="729" y="11486"/>
                    <a:pt x="1367" y="11911"/>
                    <a:pt x="2066" y="12276"/>
                  </a:cubicBezTo>
                  <a:cubicBezTo>
                    <a:pt x="2400" y="12458"/>
                    <a:pt x="2644" y="12822"/>
                    <a:pt x="2644" y="13217"/>
                  </a:cubicBezTo>
                  <a:cubicBezTo>
                    <a:pt x="2795" y="15162"/>
                    <a:pt x="2795" y="17106"/>
                    <a:pt x="2644" y="19051"/>
                  </a:cubicBezTo>
                  <a:cubicBezTo>
                    <a:pt x="2644" y="19416"/>
                    <a:pt x="2431" y="19750"/>
                    <a:pt x="2127" y="19902"/>
                  </a:cubicBezTo>
                  <a:cubicBezTo>
                    <a:pt x="1398" y="20297"/>
                    <a:pt x="729" y="20722"/>
                    <a:pt x="31" y="21147"/>
                  </a:cubicBezTo>
                  <a:lnTo>
                    <a:pt x="3525" y="27224"/>
                  </a:lnTo>
                  <a:cubicBezTo>
                    <a:pt x="4193" y="26829"/>
                    <a:pt x="4892" y="26495"/>
                    <a:pt x="5500" y="26069"/>
                  </a:cubicBezTo>
                  <a:cubicBezTo>
                    <a:pt x="5709" y="25940"/>
                    <a:pt x="5945" y="25871"/>
                    <a:pt x="6179" y="25871"/>
                  </a:cubicBezTo>
                  <a:cubicBezTo>
                    <a:pt x="6385" y="25871"/>
                    <a:pt x="6590" y="25925"/>
                    <a:pt x="6776" y="26039"/>
                  </a:cubicBezTo>
                  <a:cubicBezTo>
                    <a:pt x="8477" y="26859"/>
                    <a:pt x="10118" y="27832"/>
                    <a:pt x="11698" y="28895"/>
                  </a:cubicBezTo>
                  <a:cubicBezTo>
                    <a:pt x="12032" y="29108"/>
                    <a:pt x="12214" y="29472"/>
                    <a:pt x="12214" y="29837"/>
                  </a:cubicBezTo>
                  <a:lnTo>
                    <a:pt x="12214" y="32237"/>
                  </a:lnTo>
                  <a:lnTo>
                    <a:pt x="19263" y="32237"/>
                  </a:lnTo>
                  <a:lnTo>
                    <a:pt x="19263" y="29867"/>
                  </a:lnTo>
                  <a:cubicBezTo>
                    <a:pt x="19233" y="29472"/>
                    <a:pt x="19415" y="29108"/>
                    <a:pt x="19749" y="28925"/>
                  </a:cubicBezTo>
                  <a:cubicBezTo>
                    <a:pt x="21359" y="27801"/>
                    <a:pt x="23061" y="26829"/>
                    <a:pt x="24853" y="25978"/>
                  </a:cubicBezTo>
                  <a:cubicBezTo>
                    <a:pt x="24979" y="25895"/>
                    <a:pt x="25130" y="25856"/>
                    <a:pt x="25283" y="25856"/>
                  </a:cubicBezTo>
                  <a:cubicBezTo>
                    <a:pt x="25463" y="25856"/>
                    <a:pt x="25647" y="25910"/>
                    <a:pt x="25795" y="26009"/>
                  </a:cubicBezTo>
                  <a:cubicBezTo>
                    <a:pt x="26494" y="26404"/>
                    <a:pt x="27223" y="26799"/>
                    <a:pt x="27952" y="27224"/>
                  </a:cubicBezTo>
                  <a:lnTo>
                    <a:pt x="31446" y="21147"/>
                  </a:lnTo>
                  <a:cubicBezTo>
                    <a:pt x="30748" y="20722"/>
                    <a:pt x="30110" y="20297"/>
                    <a:pt x="29441" y="19962"/>
                  </a:cubicBezTo>
                  <a:cubicBezTo>
                    <a:pt x="29016" y="19750"/>
                    <a:pt x="28773" y="19324"/>
                    <a:pt x="28803" y="18869"/>
                  </a:cubicBezTo>
                  <a:cubicBezTo>
                    <a:pt x="28803" y="17015"/>
                    <a:pt x="28803" y="15162"/>
                    <a:pt x="28803" y="13309"/>
                  </a:cubicBezTo>
                  <a:cubicBezTo>
                    <a:pt x="28773" y="12853"/>
                    <a:pt x="29016" y="12427"/>
                    <a:pt x="29441" y="12215"/>
                  </a:cubicBezTo>
                  <a:cubicBezTo>
                    <a:pt x="30110" y="11850"/>
                    <a:pt x="30778" y="11455"/>
                    <a:pt x="31446" y="11060"/>
                  </a:cubicBezTo>
                  <a:cubicBezTo>
                    <a:pt x="30505" y="9420"/>
                    <a:pt x="29593" y="7840"/>
                    <a:pt x="28651" y="6229"/>
                  </a:cubicBezTo>
                  <a:lnTo>
                    <a:pt x="27952" y="4984"/>
                  </a:lnTo>
                  <a:cubicBezTo>
                    <a:pt x="27223" y="5409"/>
                    <a:pt x="26524" y="5774"/>
                    <a:pt x="25826" y="6199"/>
                  </a:cubicBezTo>
                  <a:cubicBezTo>
                    <a:pt x="25674" y="6305"/>
                    <a:pt x="25491" y="6359"/>
                    <a:pt x="25305" y="6359"/>
                  </a:cubicBezTo>
                  <a:cubicBezTo>
                    <a:pt x="25119" y="6359"/>
                    <a:pt x="24929" y="6305"/>
                    <a:pt x="24762" y="6199"/>
                  </a:cubicBezTo>
                  <a:cubicBezTo>
                    <a:pt x="23061" y="5379"/>
                    <a:pt x="21390" y="4437"/>
                    <a:pt x="19810" y="3373"/>
                  </a:cubicBezTo>
                  <a:cubicBezTo>
                    <a:pt x="19445" y="3161"/>
                    <a:pt x="19202" y="2735"/>
                    <a:pt x="19233" y="2310"/>
                  </a:cubicBezTo>
                  <a:cubicBezTo>
                    <a:pt x="19263" y="1550"/>
                    <a:pt x="19233" y="761"/>
                    <a:pt x="19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9;p29">
              <a:extLst>
                <a:ext uri="{FF2B5EF4-FFF2-40B4-BE49-F238E27FC236}">
                  <a16:creationId xmlns:a16="http://schemas.microsoft.com/office/drawing/2014/main" id="{49C46D35-7FDC-08C2-3358-050DE8741D0E}"/>
                </a:ext>
              </a:extLst>
            </p:cNvPr>
            <p:cNvSpPr/>
            <p:nvPr/>
          </p:nvSpPr>
          <p:spPr>
            <a:xfrm>
              <a:off x="7547986" y="1759553"/>
              <a:ext cx="374158" cy="326454"/>
            </a:xfrm>
            <a:custGeom>
              <a:avLst/>
              <a:gdLst/>
              <a:ahLst/>
              <a:cxnLst/>
              <a:rect l="l" t="t" r="r" b="b"/>
              <a:pathLst>
                <a:path w="16620" h="14501" extrusionOk="0">
                  <a:moveTo>
                    <a:pt x="10088" y="392"/>
                  </a:moveTo>
                  <a:cubicBezTo>
                    <a:pt x="10673" y="392"/>
                    <a:pt x="11257" y="399"/>
                    <a:pt x="11850" y="430"/>
                  </a:cubicBezTo>
                  <a:cubicBezTo>
                    <a:pt x="12093" y="460"/>
                    <a:pt x="12336" y="582"/>
                    <a:pt x="12488" y="794"/>
                  </a:cubicBezTo>
                  <a:cubicBezTo>
                    <a:pt x="13673" y="2830"/>
                    <a:pt x="14858" y="4866"/>
                    <a:pt x="16012" y="6932"/>
                  </a:cubicBezTo>
                  <a:cubicBezTo>
                    <a:pt x="16134" y="7144"/>
                    <a:pt x="16134" y="7418"/>
                    <a:pt x="16012" y="7630"/>
                  </a:cubicBezTo>
                  <a:cubicBezTo>
                    <a:pt x="14888" y="9696"/>
                    <a:pt x="13703" y="11702"/>
                    <a:pt x="12518" y="13737"/>
                  </a:cubicBezTo>
                  <a:cubicBezTo>
                    <a:pt x="12407" y="13988"/>
                    <a:pt x="12168" y="14136"/>
                    <a:pt x="11919" y="14136"/>
                  </a:cubicBezTo>
                  <a:cubicBezTo>
                    <a:pt x="11896" y="14136"/>
                    <a:pt x="11873" y="14135"/>
                    <a:pt x="11850" y="14132"/>
                  </a:cubicBezTo>
                  <a:cubicBezTo>
                    <a:pt x="10680" y="14117"/>
                    <a:pt x="9510" y="14117"/>
                    <a:pt x="8337" y="14117"/>
                  </a:cubicBezTo>
                  <a:cubicBezTo>
                    <a:pt x="7163" y="14117"/>
                    <a:pt x="5986" y="14117"/>
                    <a:pt x="4801" y="14102"/>
                  </a:cubicBezTo>
                  <a:cubicBezTo>
                    <a:pt x="4558" y="14072"/>
                    <a:pt x="4345" y="13950"/>
                    <a:pt x="4193" y="13737"/>
                  </a:cubicBezTo>
                  <a:cubicBezTo>
                    <a:pt x="2978" y="11702"/>
                    <a:pt x="1793" y="9666"/>
                    <a:pt x="639" y="7600"/>
                  </a:cubicBezTo>
                  <a:cubicBezTo>
                    <a:pt x="548" y="7387"/>
                    <a:pt x="548" y="7114"/>
                    <a:pt x="639" y="6901"/>
                  </a:cubicBezTo>
                  <a:cubicBezTo>
                    <a:pt x="1793" y="4835"/>
                    <a:pt x="2978" y="2830"/>
                    <a:pt x="4133" y="794"/>
                  </a:cubicBezTo>
                  <a:cubicBezTo>
                    <a:pt x="4244" y="544"/>
                    <a:pt x="4483" y="395"/>
                    <a:pt x="4755" y="395"/>
                  </a:cubicBezTo>
                  <a:cubicBezTo>
                    <a:pt x="4780" y="395"/>
                    <a:pt x="4806" y="397"/>
                    <a:pt x="4831" y="399"/>
                  </a:cubicBezTo>
                  <a:lnTo>
                    <a:pt x="8325" y="399"/>
                  </a:lnTo>
                  <a:cubicBezTo>
                    <a:pt x="8918" y="399"/>
                    <a:pt x="9503" y="392"/>
                    <a:pt x="10088" y="392"/>
                  </a:cubicBezTo>
                  <a:close/>
                  <a:moveTo>
                    <a:pt x="4542" y="0"/>
                  </a:moveTo>
                  <a:cubicBezTo>
                    <a:pt x="4265" y="0"/>
                    <a:pt x="4001" y="149"/>
                    <a:pt x="3890" y="399"/>
                  </a:cubicBezTo>
                  <a:cubicBezTo>
                    <a:pt x="2674" y="2556"/>
                    <a:pt x="1429" y="4714"/>
                    <a:pt x="183" y="6840"/>
                  </a:cubicBezTo>
                  <a:cubicBezTo>
                    <a:pt x="1" y="7084"/>
                    <a:pt x="31" y="7418"/>
                    <a:pt x="183" y="7691"/>
                  </a:cubicBezTo>
                  <a:cubicBezTo>
                    <a:pt x="1429" y="9788"/>
                    <a:pt x="2644" y="11914"/>
                    <a:pt x="3859" y="14072"/>
                  </a:cubicBezTo>
                  <a:cubicBezTo>
                    <a:pt x="4011" y="14345"/>
                    <a:pt x="4285" y="14497"/>
                    <a:pt x="4588" y="14497"/>
                  </a:cubicBezTo>
                  <a:lnTo>
                    <a:pt x="12032" y="14497"/>
                  </a:lnTo>
                  <a:cubicBezTo>
                    <a:pt x="12054" y="14499"/>
                    <a:pt x="12077" y="14500"/>
                    <a:pt x="12099" y="14500"/>
                  </a:cubicBezTo>
                  <a:cubicBezTo>
                    <a:pt x="12379" y="14500"/>
                    <a:pt x="12649" y="14325"/>
                    <a:pt x="12761" y="14072"/>
                  </a:cubicBezTo>
                  <a:cubicBezTo>
                    <a:pt x="13977" y="11945"/>
                    <a:pt x="15192" y="9818"/>
                    <a:pt x="16438" y="7691"/>
                  </a:cubicBezTo>
                  <a:cubicBezTo>
                    <a:pt x="16620" y="7418"/>
                    <a:pt x="16620" y="7053"/>
                    <a:pt x="16438" y="6810"/>
                  </a:cubicBezTo>
                  <a:cubicBezTo>
                    <a:pt x="15192" y="4683"/>
                    <a:pt x="13977" y="2556"/>
                    <a:pt x="12761" y="430"/>
                  </a:cubicBezTo>
                  <a:cubicBezTo>
                    <a:pt x="12649" y="176"/>
                    <a:pt x="12379" y="1"/>
                    <a:pt x="12099" y="1"/>
                  </a:cubicBezTo>
                  <a:cubicBezTo>
                    <a:pt x="12077" y="1"/>
                    <a:pt x="12054" y="2"/>
                    <a:pt x="12032" y="4"/>
                  </a:cubicBezTo>
                  <a:lnTo>
                    <a:pt x="4619" y="4"/>
                  </a:lnTo>
                  <a:cubicBezTo>
                    <a:pt x="4593" y="2"/>
                    <a:pt x="4567" y="0"/>
                    <a:pt x="45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60;p29">
              <a:extLst>
                <a:ext uri="{FF2B5EF4-FFF2-40B4-BE49-F238E27FC236}">
                  <a16:creationId xmlns:a16="http://schemas.microsoft.com/office/drawing/2014/main" id="{15BB604A-3998-A3A2-8CAB-DCD93605CBB2}"/>
                </a:ext>
              </a:extLst>
            </p:cNvPr>
            <p:cNvSpPr/>
            <p:nvPr/>
          </p:nvSpPr>
          <p:spPr>
            <a:xfrm>
              <a:off x="7656073" y="1701491"/>
              <a:ext cx="433658" cy="584154"/>
            </a:xfrm>
            <a:custGeom>
              <a:avLst/>
              <a:gdLst/>
              <a:ahLst/>
              <a:cxnLst/>
              <a:rect l="l" t="t" r="r" b="b"/>
              <a:pathLst>
                <a:path w="19263" h="25948" extrusionOk="0">
                  <a:moveTo>
                    <a:pt x="16468" y="1"/>
                  </a:moveTo>
                  <a:cubicBezTo>
                    <a:pt x="15738" y="7323"/>
                    <a:pt x="15465" y="15557"/>
                    <a:pt x="9206" y="20357"/>
                  </a:cubicBezTo>
                  <a:cubicBezTo>
                    <a:pt x="6472" y="22454"/>
                    <a:pt x="3312" y="23335"/>
                    <a:pt x="0" y="23396"/>
                  </a:cubicBezTo>
                  <a:cubicBezTo>
                    <a:pt x="0" y="23456"/>
                    <a:pt x="0" y="23517"/>
                    <a:pt x="0" y="23547"/>
                  </a:cubicBezTo>
                  <a:lnTo>
                    <a:pt x="0" y="25948"/>
                  </a:lnTo>
                  <a:lnTo>
                    <a:pt x="7019" y="25948"/>
                  </a:lnTo>
                  <a:cubicBezTo>
                    <a:pt x="7019" y="25127"/>
                    <a:pt x="7049" y="24337"/>
                    <a:pt x="7019" y="23578"/>
                  </a:cubicBezTo>
                  <a:cubicBezTo>
                    <a:pt x="6988" y="23183"/>
                    <a:pt x="7201" y="22818"/>
                    <a:pt x="7535" y="22636"/>
                  </a:cubicBezTo>
                  <a:cubicBezTo>
                    <a:pt x="9145" y="21512"/>
                    <a:pt x="10847" y="20540"/>
                    <a:pt x="12639" y="19689"/>
                  </a:cubicBezTo>
                  <a:cubicBezTo>
                    <a:pt x="12779" y="19605"/>
                    <a:pt x="12931" y="19566"/>
                    <a:pt x="13081" y="19566"/>
                  </a:cubicBezTo>
                  <a:cubicBezTo>
                    <a:pt x="13258" y="19566"/>
                    <a:pt x="13433" y="19621"/>
                    <a:pt x="13581" y="19719"/>
                  </a:cubicBezTo>
                  <a:cubicBezTo>
                    <a:pt x="14280" y="20145"/>
                    <a:pt x="15009" y="20509"/>
                    <a:pt x="15738" y="20935"/>
                  </a:cubicBezTo>
                  <a:lnTo>
                    <a:pt x="19263" y="14858"/>
                  </a:lnTo>
                  <a:cubicBezTo>
                    <a:pt x="18534" y="14463"/>
                    <a:pt x="17896" y="14038"/>
                    <a:pt x="17227" y="13703"/>
                  </a:cubicBezTo>
                  <a:cubicBezTo>
                    <a:pt x="16802" y="13521"/>
                    <a:pt x="16559" y="13096"/>
                    <a:pt x="16589" y="12610"/>
                  </a:cubicBezTo>
                  <a:cubicBezTo>
                    <a:pt x="16589" y="10787"/>
                    <a:pt x="16589" y="8933"/>
                    <a:pt x="16589" y="7080"/>
                  </a:cubicBezTo>
                  <a:cubicBezTo>
                    <a:pt x="16559" y="6594"/>
                    <a:pt x="16832" y="6168"/>
                    <a:pt x="17227" y="5986"/>
                  </a:cubicBezTo>
                  <a:cubicBezTo>
                    <a:pt x="17896" y="5622"/>
                    <a:pt x="18564" y="5227"/>
                    <a:pt x="19232" y="4832"/>
                  </a:cubicBezTo>
                  <a:cubicBezTo>
                    <a:pt x="18291" y="3191"/>
                    <a:pt x="17379" y="1611"/>
                    <a:pt x="16468" y="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61;p29">
              <a:extLst>
                <a:ext uri="{FF2B5EF4-FFF2-40B4-BE49-F238E27FC236}">
                  <a16:creationId xmlns:a16="http://schemas.microsoft.com/office/drawing/2014/main" id="{616D1FE7-074F-2380-7BDF-D144A8D691EE}"/>
                </a:ext>
              </a:extLst>
            </p:cNvPr>
            <p:cNvSpPr/>
            <p:nvPr/>
          </p:nvSpPr>
          <p:spPr>
            <a:xfrm>
              <a:off x="7513788" y="1741519"/>
              <a:ext cx="307138" cy="359705"/>
            </a:xfrm>
            <a:custGeom>
              <a:avLst/>
              <a:gdLst/>
              <a:ahLst/>
              <a:cxnLst/>
              <a:rect l="l" t="t" r="r" b="b"/>
              <a:pathLst>
                <a:path w="13643" h="15978" extrusionOk="0">
                  <a:moveTo>
                    <a:pt x="7947" y="0"/>
                  </a:moveTo>
                  <a:cubicBezTo>
                    <a:pt x="6738" y="0"/>
                    <a:pt x="5591" y="212"/>
                    <a:pt x="4679" y="836"/>
                  </a:cubicBezTo>
                  <a:cubicBezTo>
                    <a:pt x="3373" y="1717"/>
                    <a:pt x="2705" y="3266"/>
                    <a:pt x="1945" y="4573"/>
                  </a:cubicBezTo>
                  <a:cubicBezTo>
                    <a:pt x="1337" y="5606"/>
                    <a:pt x="517" y="6700"/>
                    <a:pt x="335" y="7915"/>
                  </a:cubicBezTo>
                  <a:cubicBezTo>
                    <a:pt x="0" y="10194"/>
                    <a:pt x="1884" y="13566"/>
                    <a:pt x="3707" y="14903"/>
                  </a:cubicBezTo>
                  <a:cubicBezTo>
                    <a:pt x="4897" y="15761"/>
                    <a:pt x="6519" y="15978"/>
                    <a:pt x="8190" y="15978"/>
                  </a:cubicBezTo>
                  <a:cubicBezTo>
                    <a:pt x="9890" y="15978"/>
                    <a:pt x="11640" y="15754"/>
                    <a:pt x="13035" y="15754"/>
                  </a:cubicBezTo>
                  <a:cubicBezTo>
                    <a:pt x="13308" y="15754"/>
                    <a:pt x="13551" y="15571"/>
                    <a:pt x="13642" y="15298"/>
                  </a:cubicBezTo>
                  <a:lnTo>
                    <a:pt x="6107" y="15298"/>
                  </a:lnTo>
                  <a:cubicBezTo>
                    <a:pt x="6085" y="15300"/>
                    <a:pt x="6063" y="15301"/>
                    <a:pt x="6041" y="15301"/>
                  </a:cubicBezTo>
                  <a:cubicBezTo>
                    <a:pt x="5764" y="15301"/>
                    <a:pt x="5519" y="15126"/>
                    <a:pt x="5378" y="14873"/>
                  </a:cubicBezTo>
                  <a:cubicBezTo>
                    <a:pt x="4163" y="12746"/>
                    <a:pt x="2948" y="10619"/>
                    <a:pt x="1702" y="8492"/>
                  </a:cubicBezTo>
                  <a:cubicBezTo>
                    <a:pt x="1520" y="8249"/>
                    <a:pt x="1520" y="7915"/>
                    <a:pt x="1702" y="7641"/>
                  </a:cubicBezTo>
                  <a:cubicBezTo>
                    <a:pt x="2522" y="6244"/>
                    <a:pt x="3343" y="4816"/>
                    <a:pt x="4133" y="3418"/>
                  </a:cubicBezTo>
                  <a:lnTo>
                    <a:pt x="4133" y="3418"/>
                  </a:lnTo>
                  <a:cubicBezTo>
                    <a:pt x="3981" y="3570"/>
                    <a:pt x="3798" y="3783"/>
                    <a:pt x="3646" y="3965"/>
                  </a:cubicBezTo>
                  <a:cubicBezTo>
                    <a:pt x="3889" y="3540"/>
                    <a:pt x="4193" y="3175"/>
                    <a:pt x="4497" y="2811"/>
                  </a:cubicBezTo>
                  <a:cubicBezTo>
                    <a:pt x="4801" y="2294"/>
                    <a:pt x="5105" y="1747"/>
                    <a:pt x="5409" y="1231"/>
                  </a:cubicBezTo>
                  <a:cubicBezTo>
                    <a:pt x="5521" y="977"/>
                    <a:pt x="5791" y="802"/>
                    <a:pt x="6071" y="802"/>
                  </a:cubicBezTo>
                  <a:cubicBezTo>
                    <a:pt x="6093" y="802"/>
                    <a:pt x="6116" y="803"/>
                    <a:pt x="6138" y="805"/>
                  </a:cubicBezTo>
                  <a:lnTo>
                    <a:pt x="13460" y="805"/>
                  </a:lnTo>
                  <a:lnTo>
                    <a:pt x="13308" y="775"/>
                  </a:lnTo>
                  <a:cubicBezTo>
                    <a:pt x="11800" y="499"/>
                    <a:pt x="9802" y="0"/>
                    <a:pt x="794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62;p29">
              <a:extLst>
                <a:ext uri="{FF2B5EF4-FFF2-40B4-BE49-F238E27FC236}">
                  <a16:creationId xmlns:a16="http://schemas.microsoft.com/office/drawing/2014/main" id="{4128A3B8-0360-6486-2E14-8E383BD2C55B}"/>
                </a:ext>
              </a:extLst>
            </p:cNvPr>
            <p:cNvSpPr/>
            <p:nvPr/>
          </p:nvSpPr>
          <p:spPr>
            <a:xfrm>
              <a:off x="6801038" y="1680846"/>
              <a:ext cx="546468" cy="533906"/>
            </a:xfrm>
            <a:custGeom>
              <a:avLst/>
              <a:gdLst/>
              <a:ahLst/>
              <a:cxnLst/>
              <a:rect l="l" t="t" r="r" b="b"/>
              <a:pathLst>
                <a:path w="24274" h="23716" extrusionOk="0">
                  <a:moveTo>
                    <a:pt x="14736" y="310"/>
                  </a:moveTo>
                  <a:lnTo>
                    <a:pt x="19354" y="2437"/>
                  </a:lnTo>
                  <a:cubicBezTo>
                    <a:pt x="19111" y="2953"/>
                    <a:pt x="18899" y="3470"/>
                    <a:pt x="18656" y="3956"/>
                  </a:cubicBezTo>
                  <a:cubicBezTo>
                    <a:pt x="18473" y="4230"/>
                    <a:pt x="18504" y="4564"/>
                    <a:pt x="18686" y="4807"/>
                  </a:cubicBezTo>
                  <a:cubicBezTo>
                    <a:pt x="19385" y="5992"/>
                    <a:pt x="20175" y="7116"/>
                    <a:pt x="21056" y="8179"/>
                  </a:cubicBezTo>
                  <a:cubicBezTo>
                    <a:pt x="21192" y="8398"/>
                    <a:pt x="21427" y="8518"/>
                    <a:pt x="21672" y="8518"/>
                  </a:cubicBezTo>
                  <a:cubicBezTo>
                    <a:pt x="21699" y="8518"/>
                    <a:pt x="21727" y="8517"/>
                    <a:pt x="21755" y="8513"/>
                  </a:cubicBezTo>
                  <a:cubicBezTo>
                    <a:pt x="22332" y="8422"/>
                    <a:pt x="22879" y="8422"/>
                    <a:pt x="23487" y="8362"/>
                  </a:cubicBezTo>
                  <a:lnTo>
                    <a:pt x="23942" y="13344"/>
                  </a:lnTo>
                  <a:cubicBezTo>
                    <a:pt x="23365" y="13405"/>
                    <a:pt x="22818" y="13496"/>
                    <a:pt x="22271" y="13527"/>
                  </a:cubicBezTo>
                  <a:cubicBezTo>
                    <a:pt x="22250" y="13525"/>
                    <a:pt x="22229" y="13524"/>
                    <a:pt x="22208" y="13524"/>
                  </a:cubicBezTo>
                  <a:cubicBezTo>
                    <a:pt x="21899" y="13524"/>
                    <a:pt x="21625" y="13728"/>
                    <a:pt x="21512" y="14013"/>
                  </a:cubicBezTo>
                  <a:cubicBezTo>
                    <a:pt x="20965" y="15228"/>
                    <a:pt x="20388" y="16443"/>
                    <a:pt x="19810" y="17659"/>
                  </a:cubicBezTo>
                  <a:cubicBezTo>
                    <a:pt x="19658" y="17932"/>
                    <a:pt x="19689" y="18297"/>
                    <a:pt x="19932" y="18540"/>
                  </a:cubicBezTo>
                  <a:cubicBezTo>
                    <a:pt x="20236" y="18996"/>
                    <a:pt x="20539" y="19451"/>
                    <a:pt x="20874" y="19937"/>
                  </a:cubicBezTo>
                  <a:lnTo>
                    <a:pt x="16742" y="22824"/>
                  </a:lnTo>
                  <a:cubicBezTo>
                    <a:pt x="16377" y="22307"/>
                    <a:pt x="16043" y="21852"/>
                    <a:pt x="15709" y="21365"/>
                  </a:cubicBezTo>
                  <a:cubicBezTo>
                    <a:pt x="15572" y="21174"/>
                    <a:pt x="15362" y="21057"/>
                    <a:pt x="15145" y="21057"/>
                  </a:cubicBezTo>
                  <a:cubicBezTo>
                    <a:pt x="15120" y="21057"/>
                    <a:pt x="15095" y="21058"/>
                    <a:pt x="15071" y="21062"/>
                  </a:cubicBezTo>
                  <a:cubicBezTo>
                    <a:pt x="13673" y="21062"/>
                    <a:pt x="12245" y="21183"/>
                    <a:pt x="10847" y="21426"/>
                  </a:cubicBezTo>
                  <a:cubicBezTo>
                    <a:pt x="10574" y="21457"/>
                    <a:pt x="10331" y="21639"/>
                    <a:pt x="10240" y="21912"/>
                  </a:cubicBezTo>
                  <a:cubicBezTo>
                    <a:pt x="10027" y="22398"/>
                    <a:pt x="9784" y="22915"/>
                    <a:pt x="9541" y="23462"/>
                  </a:cubicBezTo>
                  <a:lnTo>
                    <a:pt x="4923" y="21305"/>
                  </a:lnTo>
                  <a:cubicBezTo>
                    <a:pt x="5166" y="20788"/>
                    <a:pt x="5409" y="20272"/>
                    <a:pt x="5652" y="19725"/>
                  </a:cubicBezTo>
                  <a:cubicBezTo>
                    <a:pt x="5773" y="19482"/>
                    <a:pt x="5773" y="19208"/>
                    <a:pt x="5621" y="18965"/>
                  </a:cubicBezTo>
                  <a:cubicBezTo>
                    <a:pt x="4923" y="17780"/>
                    <a:pt x="4133" y="16656"/>
                    <a:pt x="3252" y="15593"/>
                  </a:cubicBezTo>
                  <a:cubicBezTo>
                    <a:pt x="3096" y="15360"/>
                    <a:pt x="2830" y="15215"/>
                    <a:pt x="2567" y="15215"/>
                  </a:cubicBezTo>
                  <a:cubicBezTo>
                    <a:pt x="2522" y="15215"/>
                    <a:pt x="2476" y="15219"/>
                    <a:pt x="2431" y="15228"/>
                  </a:cubicBezTo>
                  <a:cubicBezTo>
                    <a:pt x="1884" y="15289"/>
                    <a:pt x="1338" y="15319"/>
                    <a:pt x="760" y="15380"/>
                  </a:cubicBezTo>
                  <a:lnTo>
                    <a:pt x="335" y="10336"/>
                  </a:lnTo>
                  <a:cubicBezTo>
                    <a:pt x="943" y="10276"/>
                    <a:pt x="1489" y="10215"/>
                    <a:pt x="2097" y="10185"/>
                  </a:cubicBezTo>
                  <a:cubicBezTo>
                    <a:pt x="2340" y="10185"/>
                    <a:pt x="2583" y="10033"/>
                    <a:pt x="2705" y="9790"/>
                  </a:cubicBezTo>
                  <a:cubicBezTo>
                    <a:pt x="3404" y="8574"/>
                    <a:pt x="3981" y="7298"/>
                    <a:pt x="4467" y="5992"/>
                  </a:cubicBezTo>
                  <a:cubicBezTo>
                    <a:pt x="4588" y="5749"/>
                    <a:pt x="4558" y="5445"/>
                    <a:pt x="4376" y="5202"/>
                  </a:cubicBezTo>
                  <a:cubicBezTo>
                    <a:pt x="4042" y="4746"/>
                    <a:pt x="3738" y="4290"/>
                    <a:pt x="3404" y="3804"/>
                  </a:cubicBezTo>
                  <a:lnTo>
                    <a:pt x="7536" y="918"/>
                  </a:lnTo>
                  <a:cubicBezTo>
                    <a:pt x="7900" y="1404"/>
                    <a:pt x="8234" y="1920"/>
                    <a:pt x="8629" y="2376"/>
                  </a:cubicBezTo>
                  <a:cubicBezTo>
                    <a:pt x="8751" y="2528"/>
                    <a:pt x="8933" y="2650"/>
                    <a:pt x="9146" y="2650"/>
                  </a:cubicBezTo>
                  <a:cubicBezTo>
                    <a:pt x="9293" y="2653"/>
                    <a:pt x="9440" y="2654"/>
                    <a:pt x="9587" y="2654"/>
                  </a:cubicBezTo>
                  <a:cubicBezTo>
                    <a:pt x="10893" y="2654"/>
                    <a:pt x="12177" y="2534"/>
                    <a:pt x="13460" y="2315"/>
                  </a:cubicBezTo>
                  <a:cubicBezTo>
                    <a:pt x="13703" y="2285"/>
                    <a:pt x="13916" y="2103"/>
                    <a:pt x="14007" y="1890"/>
                  </a:cubicBezTo>
                  <a:cubicBezTo>
                    <a:pt x="14250" y="1343"/>
                    <a:pt x="14493" y="827"/>
                    <a:pt x="14736" y="310"/>
                  </a:cubicBezTo>
                  <a:close/>
                  <a:moveTo>
                    <a:pt x="14814" y="1"/>
                  </a:moveTo>
                  <a:cubicBezTo>
                    <a:pt x="14635" y="1"/>
                    <a:pt x="14466" y="118"/>
                    <a:pt x="14402" y="310"/>
                  </a:cubicBezTo>
                  <a:cubicBezTo>
                    <a:pt x="14189" y="796"/>
                    <a:pt x="13977" y="1282"/>
                    <a:pt x="13734" y="1769"/>
                  </a:cubicBezTo>
                  <a:cubicBezTo>
                    <a:pt x="13643" y="1890"/>
                    <a:pt x="13491" y="1981"/>
                    <a:pt x="13339" y="2012"/>
                  </a:cubicBezTo>
                  <a:cubicBezTo>
                    <a:pt x="11971" y="2163"/>
                    <a:pt x="10635" y="2285"/>
                    <a:pt x="9267" y="2376"/>
                  </a:cubicBezTo>
                  <a:cubicBezTo>
                    <a:pt x="9116" y="2376"/>
                    <a:pt x="8964" y="2285"/>
                    <a:pt x="8872" y="2194"/>
                  </a:cubicBezTo>
                  <a:cubicBezTo>
                    <a:pt x="8538" y="1769"/>
                    <a:pt x="8234" y="1343"/>
                    <a:pt x="7961" y="918"/>
                  </a:cubicBezTo>
                  <a:cubicBezTo>
                    <a:pt x="7869" y="735"/>
                    <a:pt x="7701" y="640"/>
                    <a:pt x="7535" y="640"/>
                  </a:cubicBezTo>
                  <a:cubicBezTo>
                    <a:pt x="7425" y="640"/>
                    <a:pt x="7316" y="681"/>
                    <a:pt x="7232" y="766"/>
                  </a:cubicBezTo>
                  <a:cubicBezTo>
                    <a:pt x="5956" y="1647"/>
                    <a:pt x="4710" y="2528"/>
                    <a:pt x="3434" y="3440"/>
                  </a:cubicBezTo>
                  <a:cubicBezTo>
                    <a:pt x="3069" y="3652"/>
                    <a:pt x="3039" y="3774"/>
                    <a:pt x="3312" y="4199"/>
                  </a:cubicBezTo>
                  <a:cubicBezTo>
                    <a:pt x="3586" y="4594"/>
                    <a:pt x="3890" y="5019"/>
                    <a:pt x="4163" y="5445"/>
                  </a:cubicBezTo>
                  <a:cubicBezTo>
                    <a:pt x="4224" y="5597"/>
                    <a:pt x="4254" y="5749"/>
                    <a:pt x="4194" y="5901"/>
                  </a:cubicBezTo>
                  <a:cubicBezTo>
                    <a:pt x="3647" y="7146"/>
                    <a:pt x="3069" y="8362"/>
                    <a:pt x="2492" y="9577"/>
                  </a:cubicBezTo>
                  <a:cubicBezTo>
                    <a:pt x="2401" y="9729"/>
                    <a:pt x="2249" y="9820"/>
                    <a:pt x="2097" y="9850"/>
                  </a:cubicBezTo>
                  <a:cubicBezTo>
                    <a:pt x="1550" y="9941"/>
                    <a:pt x="1034" y="9972"/>
                    <a:pt x="487" y="10002"/>
                  </a:cubicBezTo>
                  <a:cubicBezTo>
                    <a:pt x="213" y="10002"/>
                    <a:pt x="1" y="10245"/>
                    <a:pt x="61" y="10488"/>
                  </a:cubicBezTo>
                  <a:cubicBezTo>
                    <a:pt x="183" y="12099"/>
                    <a:pt x="335" y="13679"/>
                    <a:pt x="487" y="15289"/>
                  </a:cubicBezTo>
                  <a:cubicBezTo>
                    <a:pt x="460" y="15503"/>
                    <a:pt x="670" y="15694"/>
                    <a:pt x="887" y="15694"/>
                  </a:cubicBezTo>
                  <a:cubicBezTo>
                    <a:pt x="916" y="15694"/>
                    <a:pt x="944" y="15691"/>
                    <a:pt x="973" y="15684"/>
                  </a:cubicBezTo>
                  <a:cubicBezTo>
                    <a:pt x="1520" y="15623"/>
                    <a:pt x="2067" y="15593"/>
                    <a:pt x="2614" y="15562"/>
                  </a:cubicBezTo>
                  <a:cubicBezTo>
                    <a:pt x="2766" y="15562"/>
                    <a:pt x="2887" y="15623"/>
                    <a:pt x="2978" y="15745"/>
                  </a:cubicBezTo>
                  <a:cubicBezTo>
                    <a:pt x="3799" y="16869"/>
                    <a:pt x="4588" y="17993"/>
                    <a:pt x="5348" y="19117"/>
                  </a:cubicBezTo>
                  <a:cubicBezTo>
                    <a:pt x="5439" y="19239"/>
                    <a:pt x="5439" y="19391"/>
                    <a:pt x="5378" y="19542"/>
                  </a:cubicBezTo>
                  <a:cubicBezTo>
                    <a:pt x="5196" y="19998"/>
                    <a:pt x="4983" y="20424"/>
                    <a:pt x="4801" y="20849"/>
                  </a:cubicBezTo>
                  <a:cubicBezTo>
                    <a:pt x="4528" y="21396"/>
                    <a:pt x="4588" y="21457"/>
                    <a:pt x="5135" y="21730"/>
                  </a:cubicBezTo>
                  <a:cubicBezTo>
                    <a:pt x="5530" y="21943"/>
                    <a:pt x="5925" y="22155"/>
                    <a:pt x="6351" y="22368"/>
                  </a:cubicBezTo>
                  <a:lnTo>
                    <a:pt x="7839" y="23067"/>
                  </a:lnTo>
                  <a:cubicBezTo>
                    <a:pt x="8143" y="23188"/>
                    <a:pt x="8447" y="23310"/>
                    <a:pt x="8721" y="23431"/>
                  </a:cubicBezTo>
                  <a:cubicBezTo>
                    <a:pt x="9123" y="23607"/>
                    <a:pt x="9358" y="23716"/>
                    <a:pt x="9527" y="23716"/>
                  </a:cubicBezTo>
                  <a:cubicBezTo>
                    <a:pt x="9766" y="23716"/>
                    <a:pt x="9869" y="23498"/>
                    <a:pt x="10118" y="22945"/>
                  </a:cubicBezTo>
                  <a:cubicBezTo>
                    <a:pt x="10270" y="22641"/>
                    <a:pt x="10422" y="22338"/>
                    <a:pt x="10574" y="22034"/>
                  </a:cubicBezTo>
                  <a:cubicBezTo>
                    <a:pt x="10665" y="21882"/>
                    <a:pt x="10817" y="21760"/>
                    <a:pt x="10999" y="21730"/>
                  </a:cubicBezTo>
                  <a:cubicBezTo>
                    <a:pt x="12336" y="21578"/>
                    <a:pt x="13673" y="21487"/>
                    <a:pt x="15010" y="21365"/>
                  </a:cubicBezTo>
                  <a:cubicBezTo>
                    <a:pt x="15192" y="21396"/>
                    <a:pt x="15344" y="21487"/>
                    <a:pt x="15465" y="21608"/>
                  </a:cubicBezTo>
                  <a:cubicBezTo>
                    <a:pt x="15800" y="22034"/>
                    <a:pt x="16073" y="22459"/>
                    <a:pt x="16377" y="22885"/>
                  </a:cubicBezTo>
                  <a:cubicBezTo>
                    <a:pt x="16451" y="23032"/>
                    <a:pt x="16602" y="23112"/>
                    <a:pt x="16758" y="23112"/>
                  </a:cubicBezTo>
                  <a:cubicBezTo>
                    <a:pt x="16859" y="23112"/>
                    <a:pt x="16962" y="23078"/>
                    <a:pt x="17045" y="23006"/>
                  </a:cubicBezTo>
                  <a:cubicBezTo>
                    <a:pt x="18352" y="22095"/>
                    <a:pt x="19628" y="21183"/>
                    <a:pt x="20934" y="20272"/>
                  </a:cubicBezTo>
                  <a:cubicBezTo>
                    <a:pt x="21177" y="20150"/>
                    <a:pt x="21238" y="19816"/>
                    <a:pt x="21026" y="19603"/>
                  </a:cubicBezTo>
                  <a:cubicBezTo>
                    <a:pt x="20752" y="19208"/>
                    <a:pt x="20479" y="18783"/>
                    <a:pt x="20175" y="18388"/>
                  </a:cubicBezTo>
                  <a:cubicBezTo>
                    <a:pt x="20023" y="18206"/>
                    <a:pt x="19993" y="17963"/>
                    <a:pt x="20114" y="17750"/>
                  </a:cubicBezTo>
                  <a:cubicBezTo>
                    <a:pt x="20691" y="16565"/>
                    <a:pt x="21238" y="15380"/>
                    <a:pt x="21785" y="14195"/>
                  </a:cubicBezTo>
                  <a:cubicBezTo>
                    <a:pt x="21846" y="13982"/>
                    <a:pt x="22028" y="13861"/>
                    <a:pt x="22241" y="13861"/>
                  </a:cubicBezTo>
                  <a:cubicBezTo>
                    <a:pt x="22757" y="13830"/>
                    <a:pt x="23274" y="13770"/>
                    <a:pt x="23790" y="13709"/>
                  </a:cubicBezTo>
                  <a:cubicBezTo>
                    <a:pt x="23806" y="13711"/>
                    <a:pt x="23821" y="13712"/>
                    <a:pt x="23836" y="13712"/>
                  </a:cubicBezTo>
                  <a:cubicBezTo>
                    <a:pt x="24087" y="13712"/>
                    <a:pt x="24273" y="13481"/>
                    <a:pt x="24216" y="13223"/>
                  </a:cubicBezTo>
                  <a:cubicBezTo>
                    <a:pt x="24094" y="11643"/>
                    <a:pt x="23942" y="10063"/>
                    <a:pt x="23821" y="8453"/>
                  </a:cubicBezTo>
                  <a:cubicBezTo>
                    <a:pt x="23821" y="8215"/>
                    <a:pt x="23637" y="8046"/>
                    <a:pt x="23409" y="8046"/>
                  </a:cubicBezTo>
                  <a:cubicBezTo>
                    <a:pt x="23375" y="8046"/>
                    <a:pt x="23340" y="8050"/>
                    <a:pt x="23304" y="8058"/>
                  </a:cubicBezTo>
                  <a:cubicBezTo>
                    <a:pt x="22788" y="8119"/>
                    <a:pt x="22241" y="8179"/>
                    <a:pt x="21724" y="8179"/>
                  </a:cubicBezTo>
                  <a:cubicBezTo>
                    <a:pt x="21542" y="8179"/>
                    <a:pt x="21390" y="8088"/>
                    <a:pt x="21269" y="7967"/>
                  </a:cubicBezTo>
                  <a:cubicBezTo>
                    <a:pt x="20509" y="6873"/>
                    <a:pt x="19719" y="5779"/>
                    <a:pt x="18960" y="4685"/>
                  </a:cubicBezTo>
                  <a:cubicBezTo>
                    <a:pt x="18899" y="4533"/>
                    <a:pt x="18868" y="4321"/>
                    <a:pt x="18929" y="4169"/>
                  </a:cubicBezTo>
                  <a:cubicBezTo>
                    <a:pt x="19111" y="3683"/>
                    <a:pt x="19354" y="3196"/>
                    <a:pt x="19567" y="2741"/>
                  </a:cubicBezTo>
                  <a:cubicBezTo>
                    <a:pt x="19719" y="2498"/>
                    <a:pt x="19628" y="2194"/>
                    <a:pt x="19354" y="2103"/>
                  </a:cubicBezTo>
                  <a:cubicBezTo>
                    <a:pt x="17927" y="1404"/>
                    <a:pt x="16499" y="735"/>
                    <a:pt x="15040" y="67"/>
                  </a:cubicBezTo>
                  <a:cubicBezTo>
                    <a:pt x="14968" y="22"/>
                    <a:pt x="14890" y="1"/>
                    <a:pt x="14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63;p29">
              <a:extLst>
                <a:ext uri="{FF2B5EF4-FFF2-40B4-BE49-F238E27FC236}">
                  <a16:creationId xmlns:a16="http://schemas.microsoft.com/office/drawing/2014/main" id="{2301CB3E-09F3-98D1-6A88-8EE041FD08E2}"/>
                </a:ext>
              </a:extLst>
            </p:cNvPr>
            <p:cNvSpPr/>
            <p:nvPr/>
          </p:nvSpPr>
          <p:spPr>
            <a:xfrm>
              <a:off x="6796808" y="1675270"/>
              <a:ext cx="531498" cy="521232"/>
            </a:xfrm>
            <a:custGeom>
              <a:avLst/>
              <a:gdLst/>
              <a:ahLst/>
              <a:cxnLst/>
              <a:rect l="l" t="t" r="r" b="b"/>
              <a:pathLst>
                <a:path w="23609" h="23153" extrusionOk="0">
                  <a:moveTo>
                    <a:pt x="11356" y="5638"/>
                  </a:moveTo>
                  <a:cubicBezTo>
                    <a:pt x="11444" y="5638"/>
                    <a:pt x="11531" y="5662"/>
                    <a:pt x="11607" y="5713"/>
                  </a:cubicBezTo>
                  <a:cubicBezTo>
                    <a:pt x="13187" y="6472"/>
                    <a:pt x="14767" y="7201"/>
                    <a:pt x="16377" y="7931"/>
                  </a:cubicBezTo>
                  <a:lnTo>
                    <a:pt x="16438" y="7991"/>
                  </a:lnTo>
                  <a:cubicBezTo>
                    <a:pt x="16651" y="8083"/>
                    <a:pt x="16772" y="8265"/>
                    <a:pt x="16772" y="8508"/>
                  </a:cubicBezTo>
                  <a:cubicBezTo>
                    <a:pt x="16924" y="10270"/>
                    <a:pt x="17076" y="12032"/>
                    <a:pt x="17228" y="13764"/>
                  </a:cubicBezTo>
                  <a:cubicBezTo>
                    <a:pt x="17289" y="14007"/>
                    <a:pt x="17167" y="14250"/>
                    <a:pt x="16954" y="14341"/>
                  </a:cubicBezTo>
                  <a:cubicBezTo>
                    <a:pt x="15496" y="15374"/>
                    <a:pt x="14068" y="16377"/>
                    <a:pt x="12610" y="17380"/>
                  </a:cubicBezTo>
                  <a:cubicBezTo>
                    <a:pt x="12515" y="17475"/>
                    <a:pt x="12396" y="17522"/>
                    <a:pt x="12276" y="17522"/>
                  </a:cubicBezTo>
                  <a:cubicBezTo>
                    <a:pt x="12204" y="17522"/>
                    <a:pt x="12131" y="17505"/>
                    <a:pt x="12063" y="17471"/>
                  </a:cubicBezTo>
                  <a:lnTo>
                    <a:pt x="12002" y="17440"/>
                  </a:lnTo>
                  <a:cubicBezTo>
                    <a:pt x="11212" y="17076"/>
                    <a:pt x="10422" y="16681"/>
                    <a:pt x="9602" y="16316"/>
                  </a:cubicBezTo>
                  <a:cubicBezTo>
                    <a:pt x="8812" y="15921"/>
                    <a:pt x="7992" y="15557"/>
                    <a:pt x="7171" y="15162"/>
                  </a:cubicBezTo>
                  <a:cubicBezTo>
                    <a:pt x="6959" y="15101"/>
                    <a:pt x="6837" y="14888"/>
                    <a:pt x="6837" y="14676"/>
                  </a:cubicBezTo>
                  <a:cubicBezTo>
                    <a:pt x="6685" y="12883"/>
                    <a:pt x="6533" y="11121"/>
                    <a:pt x="6381" y="9389"/>
                  </a:cubicBezTo>
                  <a:cubicBezTo>
                    <a:pt x="6321" y="9176"/>
                    <a:pt x="6412" y="8933"/>
                    <a:pt x="6624" y="8812"/>
                  </a:cubicBezTo>
                  <a:cubicBezTo>
                    <a:pt x="7597" y="8143"/>
                    <a:pt x="8538" y="7475"/>
                    <a:pt x="9511" y="6806"/>
                  </a:cubicBezTo>
                  <a:cubicBezTo>
                    <a:pt x="9663" y="6715"/>
                    <a:pt x="9784" y="6624"/>
                    <a:pt x="9906" y="6533"/>
                  </a:cubicBezTo>
                  <a:lnTo>
                    <a:pt x="10999" y="5773"/>
                  </a:lnTo>
                  <a:cubicBezTo>
                    <a:pt x="11106" y="5685"/>
                    <a:pt x="11232" y="5638"/>
                    <a:pt x="11356" y="5638"/>
                  </a:cubicBezTo>
                  <a:close/>
                  <a:moveTo>
                    <a:pt x="14433" y="1"/>
                  </a:moveTo>
                  <a:cubicBezTo>
                    <a:pt x="14159" y="548"/>
                    <a:pt x="13916" y="1064"/>
                    <a:pt x="13704" y="1581"/>
                  </a:cubicBezTo>
                  <a:cubicBezTo>
                    <a:pt x="13582" y="1824"/>
                    <a:pt x="13369" y="1976"/>
                    <a:pt x="13126" y="2006"/>
                  </a:cubicBezTo>
                  <a:cubicBezTo>
                    <a:pt x="11729" y="2249"/>
                    <a:pt x="10270" y="2371"/>
                    <a:pt x="8842" y="2371"/>
                  </a:cubicBezTo>
                  <a:cubicBezTo>
                    <a:pt x="8630" y="2340"/>
                    <a:pt x="8417" y="2249"/>
                    <a:pt x="8295" y="2097"/>
                  </a:cubicBezTo>
                  <a:cubicBezTo>
                    <a:pt x="7900" y="1611"/>
                    <a:pt x="7597" y="1125"/>
                    <a:pt x="7232" y="608"/>
                  </a:cubicBezTo>
                  <a:lnTo>
                    <a:pt x="3100" y="3495"/>
                  </a:lnTo>
                  <a:cubicBezTo>
                    <a:pt x="3434" y="3981"/>
                    <a:pt x="3738" y="4467"/>
                    <a:pt x="4072" y="4923"/>
                  </a:cubicBezTo>
                  <a:cubicBezTo>
                    <a:pt x="4254" y="5135"/>
                    <a:pt x="4285" y="5439"/>
                    <a:pt x="4163" y="5713"/>
                  </a:cubicBezTo>
                  <a:cubicBezTo>
                    <a:pt x="3677" y="7019"/>
                    <a:pt x="3070" y="8295"/>
                    <a:pt x="2371" y="9511"/>
                  </a:cubicBezTo>
                  <a:cubicBezTo>
                    <a:pt x="2249" y="9754"/>
                    <a:pt x="2037" y="9906"/>
                    <a:pt x="1763" y="9906"/>
                  </a:cubicBezTo>
                  <a:cubicBezTo>
                    <a:pt x="1186" y="9936"/>
                    <a:pt x="609" y="10027"/>
                    <a:pt x="1" y="10088"/>
                  </a:cubicBezTo>
                  <a:cubicBezTo>
                    <a:pt x="153" y="11759"/>
                    <a:pt x="305" y="13430"/>
                    <a:pt x="457" y="15101"/>
                  </a:cubicBezTo>
                  <a:cubicBezTo>
                    <a:pt x="1004" y="15040"/>
                    <a:pt x="1550" y="15040"/>
                    <a:pt x="2097" y="14979"/>
                  </a:cubicBezTo>
                  <a:cubicBezTo>
                    <a:pt x="2154" y="14969"/>
                    <a:pt x="2209" y="14964"/>
                    <a:pt x="2264" y="14964"/>
                  </a:cubicBezTo>
                  <a:cubicBezTo>
                    <a:pt x="2532" y="14964"/>
                    <a:pt x="2771" y="15086"/>
                    <a:pt x="2948" y="15314"/>
                  </a:cubicBezTo>
                  <a:cubicBezTo>
                    <a:pt x="3799" y="16377"/>
                    <a:pt x="4589" y="17501"/>
                    <a:pt x="5287" y="18686"/>
                  </a:cubicBezTo>
                  <a:cubicBezTo>
                    <a:pt x="5439" y="18929"/>
                    <a:pt x="5470" y="19203"/>
                    <a:pt x="5348" y="19446"/>
                  </a:cubicBezTo>
                  <a:cubicBezTo>
                    <a:pt x="5075" y="19962"/>
                    <a:pt x="4862" y="20479"/>
                    <a:pt x="4589" y="21026"/>
                  </a:cubicBezTo>
                  <a:lnTo>
                    <a:pt x="9207" y="23152"/>
                  </a:lnTo>
                  <a:cubicBezTo>
                    <a:pt x="9450" y="22636"/>
                    <a:pt x="9693" y="22119"/>
                    <a:pt x="9906" y="21603"/>
                  </a:cubicBezTo>
                  <a:cubicBezTo>
                    <a:pt x="10027" y="21360"/>
                    <a:pt x="10240" y="21178"/>
                    <a:pt x="10513" y="21147"/>
                  </a:cubicBezTo>
                  <a:cubicBezTo>
                    <a:pt x="11911" y="20904"/>
                    <a:pt x="13339" y="20783"/>
                    <a:pt x="14737" y="20783"/>
                  </a:cubicBezTo>
                  <a:cubicBezTo>
                    <a:pt x="14764" y="20779"/>
                    <a:pt x="14792" y="20778"/>
                    <a:pt x="14818" y="20778"/>
                  </a:cubicBezTo>
                  <a:cubicBezTo>
                    <a:pt x="15053" y="20778"/>
                    <a:pt x="15238" y="20895"/>
                    <a:pt x="15375" y="21086"/>
                  </a:cubicBezTo>
                  <a:cubicBezTo>
                    <a:pt x="15709" y="21573"/>
                    <a:pt x="16043" y="22028"/>
                    <a:pt x="16408" y="22545"/>
                  </a:cubicBezTo>
                  <a:lnTo>
                    <a:pt x="20540" y="19628"/>
                  </a:lnTo>
                  <a:cubicBezTo>
                    <a:pt x="20205" y="19172"/>
                    <a:pt x="19902" y="18717"/>
                    <a:pt x="19567" y="18291"/>
                  </a:cubicBezTo>
                  <a:cubicBezTo>
                    <a:pt x="19355" y="18048"/>
                    <a:pt x="19324" y="17684"/>
                    <a:pt x="19476" y="17380"/>
                  </a:cubicBezTo>
                  <a:cubicBezTo>
                    <a:pt x="20054" y="16195"/>
                    <a:pt x="20631" y="14979"/>
                    <a:pt x="21178" y="13764"/>
                  </a:cubicBezTo>
                  <a:cubicBezTo>
                    <a:pt x="21299" y="13430"/>
                    <a:pt x="21603" y="13248"/>
                    <a:pt x="21937" y="13248"/>
                  </a:cubicBezTo>
                  <a:cubicBezTo>
                    <a:pt x="22484" y="13217"/>
                    <a:pt x="23061" y="13156"/>
                    <a:pt x="23608" y="13096"/>
                  </a:cubicBezTo>
                  <a:cubicBezTo>
                    <a:pt x="23487" y="11729"/>
                    <a:pt x="23365" y="10422"/>
                    <a:pt x="23274" y="9116"/>
                  </a:cubicBezTo>
                  <a:cubicBezTo>
                    <a:pt x="23244" y="8751"/>
                    <a:pt x="23213" y="8417"/>
                    <a:pt x="23183" y="8083"/>
                  </a:cubicBezTo>
                  <a:cubicBezTo>
                    <a:pt x="22575" y="8113"/>
                    <a:pt x="21998" y="8143"/>
                    <a:pt x="21421" y="8204"/>
                  </a:cubicBezTo>
                  <a:cubicBezTo>
                    <a:pt x="21393" y="8207"/>
                    <a:pt x="21365" y="8209"/>
                    <a:pt x="21337" y="8209"/>
                  </a:cubicBezTo>
                  <a:cubicBezTo>
                    <a:pt x="21093" y="8209"/>
                    <a:pt x="20858" y="8091"/>
                    <a:pt x="20722" y="7900"/>
                  </a:cubicBezTo>
                  <a:cubicBezTo>
                    <a:pt x="19871" y="6837"/>
                    <a:pt x="19081" y="5713"/>
                    <a:pt x="18382" y="4528"/>
                  </a:cubicBezTo>
                  <a:cubicBezTo>
                    <a:pt x="18170" y="4254"/>
                    <a:pt x="18170" y="3920"/>
                    <a:pt x="18322" y="3647"/>
                  </a:cubicBezTo>
                  <a:cubicBezTo>
                    <a:pt x="18565" y="3161"/>
                    <a:pt x="18808" y="2644"/>
                    <a:pt x="19020" y="2158"/>
                  </a:cubicBezTo>
                  <a:lnTo>
                    <a:pt x="144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4;p29">
              <a:extLst>
                <a:ext uri="{FF2B5EF4-FFF2-40B4-BE49-F238E27FC236}">
                  <a16:creationId xmlns:a16="http://schemas.microsoft.com/office/drawing/2014/main" id="{69910174-8BD0-5098-2170-8E5659275DF9}"/>
                </a:ext>
              </a:extLst>
            </p:cNvPr>
            <p:cNvSpPr/>
            <p:nvPr/>
          </p:nvSpPr>
          <p:spPr>
            <a:xfrm>
              <a:off x="6950842" y="1814035"/>
              <a:ext cx="246940" cy="267831"/>
            </a:xfrm>
            <a:custGeom>
              <a:avLst/>
              <a:gdLst/>
              <a:ahLst/>
              <a:cxnLst/>
              <a:rect l="l" t="t" r="r" b="b"/>
              <a:pathLst>
                <a:path w="10969" h="11897" extrusionOk="0">
                  <a:moveTo>
                    <a:pt x="5083" y="327"/>
                  </a:moveTo>
                  <a:cubicBezTo>
                    <a:pt x="5164" y="327"/>
                    <a:pt x="5246" y="344"/>
                    <a:pt x="5317" y="380"/>
                  </a:cubicBezTo>
                  <a:cubicBezTo>
                    <a:pt x="6077" y="775"/>
                    <a:pt x="6837" y="1109"/>
                    <a:pt x="7596" y="1473"/>
                  </a:cubicBezTo>
                  <a:cubicBezTo>
                    <a:pt x="8356" y="1838"/>
                    <a:pt x="9115" y="2172"/>
                    <a:pt x="9875" y="2537"/>
                  </a:cubicBezTo>
                  <a:cubicBezTo>
                    <a:pt x="10057" y="2658"/>
                    <a:pt x="10148" y="2810"/>
                    <a:pt x="10179" y="2962"/>
                  </a:cubicBezTo>
                  <a:cubicBezTo>
                    <a:pt x="10361" y="4664"/>
                    <a:pt x="10483" y="6365"/>
                    <a:pt x="10634" y="8066"/>
                  </a:cubicBezTo>
                  <a:cubicBezTo>
                    <a:pt x="10634" y="8249"/>
                    <a:pt x="10543" y="8401"/>
                    <a:pt x="10391" y="8522"/>
                  </a:cubicBezTo>
                  <a:cubicBezTo>
                    <a:pt x="9024" y="9525"/>
                    <a:pt x="7627" y="10467"/>
                    <a:pt x="6259" y="11439"/>
                  </a:cubicBezTo>
                  <a:cubicBezTo>
                    <a:pt x="6174" y="11524"/>
                    <a:pt x="6059" y="11562"/>
                    <a:pt x="5943" y="11562"/>
                  </a:cubicBezTo>
                  <a:cubicBezTo>
                    <a:pt x="5853" y="11562"/>
                    <a:pt x="5762" y="11539"/>
                    <a:pt x="5682" y="11500"/>
                  </a:cubicBezTo>
                  <a:cubicBezTo>
                    <a:pt x="4163" y="10770"/>
                    <a:pt x="2644" y="10072"/>
                    <a:pt x="1125" y="9342"/>
                  </a:cubicBezTo>
                  <a:cubicBezTo>
                    <a:pt x="942" y="9251"/>
                    <a:pt x="851" y="9099"/>
                    <a:pt x="821" y="8917"/>
                  </a:cubicBezTo>
                  <a:cubicBezTo>
                    <a:pt x="639" y="7216"/>
                    <a:pt x="487" y="5514"/>
                    <a:pt x="365" y="3813"/>
                  </a:cubicBezTo>
                  <a:cubicBezTo>
                    <a:pt x="365" y="3661"/>
                    <a:pt x="456" y="3479"/>
                    <a:pt x="608" y="3357"/>
                  </a:cubicBezTo>
                  <a:cubicBezTo>
                    <a:pt x="1975" y="2385"/>
                    <a:pt x="3373" y="1413"/>
                    <a:pt x="4740" y="440"/>
                  </a:cubicBezTo>
                  <a:cubicBezTo>
                    <a:pt x="4832" y="367"/>
                    <a:pt x="4958" y="327"/>
                    <a:pt x="5083" y="327"/>
                  </a:cubicBezTo>
                  <a:close/>
                  <a:moveTo>
                    <a:pt x="5014" y="1"/>
                  </a:moveTo>
                  <a:cubicBezTo>
                    <a:pt x="4887" y="1"/>
                    <a:pt x="4768" y="48"/>
                    <a:pt x="4679" y="136"/>
                  </a:cubicBezTo>
                  <a:cubicBezTo>
                    <a:pt x="3221" y="1169"/>
                    <a:pt x="1763" y="2172"/>
                    <a:pt x="304" y="3205"/>
                  </a:cubicBezTo>
                  <a:cubicBezTo>
                    <a:pt x="92" y="3296"/>
                    <a:pt x="1" y="3539"/>
                    <a:pt x="31" y="3752"/>
                  </a:cubicBezTo>
                  <a:cubicBezTo>
                    <a:pt x="213" y="5514"/>
                    <a:pt x="365" y="7276"/>
                    <a:pt x="487" y="9039"/>
                  </a:cubicBezTo>
                  <a:cubicBezTo>
                    <a:pt x="487" y="9251"/>
                    <a:pt x="639" y="9464"/>
                    <a:pt x="851" y="9525"/>
                  </a:cubicBezTo>
                  <a:cubicBezTo>
                    <a:pt x="1672" y="9920"/>
                    <a:pt x="2492" y="10284"/>
                    <a:pt x="3282" y="10679"/>
                  </a:cubicBezTo>
                  <a:cubicBezTo>
                    <a:pt x="4072" y="11074"/>
                    <a:pt x="4892" y="11439"/>
                    <a:pt x="5682" y="11834"/>
                  </a:cubicBezTo>
                  <a:cubicBezTo>
                    <a:pt x="5762" y="11874"/>
                    <a:pt x="5853" y="11896"/>
                    <a:pt x="5945" y="11896"/>
                  </a:cubicBezTo>
                  <a:cubicBezTo>
                    <a:pt x="6065" y="11896"/>
                    <a:pt x="6187" y="11859"/>
                    <a:pt x="6290" y="11773"/>
                  </a:cubicBezTo>
                  <a:cubicBezTo>
                    <a:pt x="7748" y="10770"/>
                    <a:pt x="9176" y="9737"/>
                    <a:pt x="10634" y="8735"/>
                  </a:cubicBezTo>
                  <a:cubicBezTo>
                    <a:pt x="10847" y="8613"/>
                    <a:pt x="10969" y="8370"/>
                    <a:pt x="10908" y="8158"/>
                  </a:cubicBezTo>
                  <a:cubicBezTo>
                    <a:pt x="10756" y="6395"/>
                    <a:pt x="10604" y="4633"/>
                    <a:pt x="10452" y="2871"/>
                  </a:cubicBezTo>
                  <a:cubicBezTo>
                    <a:pt x="10452" y="2658"/>
                    <a:pt x="10331" y="2446"/>
                    <a:pt x="10118" y="2354"/>
                  </a:cubicBezTo>
                  <a:cubicBezTo>
                    <a:pt x="8508" y="1595"/>
                    <a:pt x="6897" y="835"/>
                    <a:pt x="5287" y="76"/>
                  </a:cubicBezTo>
                  <a:cubicBezTo>
                    <a:pt x="5198" y="25"/>
                    <a:pt x="5104" y="1"/>
                    <a:pt x="50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65;p29">
              <a:extLst>
                <a:ext uri="{FF2B5EF4-FFF2-40B4-BE49-F238E27FC236}">
                  <a16:creationId xmlns:a16="http://schemas.microsoft.com/office/drawing/2014/main" id="{BDAC9275-F6F2-475D-10C5-ACCD35C13B4A}"/>
                </a:ext>
              </a:extLst>
            </p:cNvPr>
            <p:cNvSpPr/>
            <p:nvPr/>
          </p:nvSpPr>
          <p:spPr>
            <a:xfrm>
              <a:off x="6911849" y="1892336"/>
              <a:ext cx="428210" cy="316706"/>
            </a:xfrm>
            <a:custGeom>
              <a:avLst/>
              <a:gdLst/>
              <a:ahLst/>
              <a:cxnLst/>
              <a:rect l="l" t="t" r="r" b="b"/>
              <a:pathLst>
                <a:path w="19021" h="14068" extrusionOk="0">
                  <a:moveTo>
                    <a:pt x="18686" y="1"/>
                  </a:moveTo>
                  <a:cubicBezTo>
                    <a:pt x="15982" y="4558"/>
                    <a:pt x="13278" y="9845"/>
                    <a:pt x="7748" y="11090"/>
                  </a:cubicBezTo>
                  <a:cubicBezTo>
                    <a:pt x="6990" y="11246"/>
                    <a:pt x="6225" y="11324"/>
                    <a:pt x="5466" y="11324"/>
                  </a:cubicBezTo>
                  <a:cubicBezTo>
                    <a:pt x="3851" y="11324"/>
                    <a:pt x="2258" y="10972"/>
                    <a:pt x="791" y="10270"/>
                  </a:cubicBezTo>
                  <a:cubicBezTo>
                    <a:pt x="760" y="10300"/>
                    <a:pt x="760" y="10331"/>
                    <a:pt x="730" y="10361"/>
                  </a:cubicBezTo>
                  <a:cubicBezTo>
                    <a:pt x="487" y="10878"/>
                    <a:pt x="244" y="11394"/>
                    <a:pt x="1" y="11941"/>
                  </a:cubicBezTo>
                  <a:lnTo>
                    <a:pt x="4619" y="14068"/>
                  </a:lnTo>
                  <a:cubicBezTo>
                    <a:pt x="4862" y="13551"/>
                    <a:pt x="5105" y="13035"/>
                    <a:pt x="5318" y="12518"/>
                  </a:cubicBezTo>
                  <a:cubicBezTo>
                    <a:pt x="5409" y="12275"/>
                    <a:pt x="5652" y="12093"/>
                    <a:pt x="5925" y="12063"/>
                  </a:cubicBezTo>
                  <a:cubicBezTo>
                    <a:pt x="7323" y="11819"/>
                    <a:pt x="8751" y="11698"/>
                    <a:pt x="10149" y="11668"/>
                  </a:cubicBezTo>
                  <a:cubicBezTo>
                    <a:pt x="10392" y="11668"/>
                    <a:pt x="10635" y="11789"/>
                    <a:pt x="10787" y="12002"/>
                  </a:cubicBezTo>
                  <a:cubicBezTo>
                    <a:pt x="11090" y="12458"/>
                    <a:pt x="11455" y="12944"/>
                    <a:pt x="11820" y="13430"/>
                  </a:cubicBezTo>
                  <a:lnTo>
                    <a:pt x="15952" y="10543"/>
                  </a:lnTo>
                  <a:cubicBezTo>
                    <a:pt x="15617" y="10057"/>
                    <a:pt x="15314" y="9602"/>
                    <a:pt x="14979" y="9207"/>
                  </a:cubicBezTo>
                  <a:cubicBezTo>
                    <a:pt x="14767" y="8933"/>
                    <a:pt x="14736" y="8569"/>
                    <a:pt x="14888" y="8295"/>
                  </a:cubicBezTo>
                  <a:cubicBezTo>
                    <a:pt x="15466" y="7080"/>
                    <a:pt x="16043" y="5864"/>
                    <a:pt x="16590" y="4649"/>
                  </a:cubicBezTo>
                  <a:cubicBezTo>
                    <a:pt x="16703" y="4365"/>
                    <a:pt x="16977" y="4160"/>
                    <a:pt x="17286" y="4160"/>
                  </a:cubicBezTo>
                  <a:cubicBezTo>
                    <a:pt x="17307" y="4160"/>
                    <a:pt x="17328" y="4161"/>
                    <a:pt x="17349" y="4163"/>
                  </a:cubicBezTo>
                  <a:cubicBezTo>
                    <a:pt x="17896" y="4133"/>
                    <a:pt x="18443" y="4041"/>
                    <a:pt x="19020" y="4011"/>
                  </a:cubicBezTo>
                  <a:cubicBezTo>
                    <a:pt x="18899" y="2674"/>
                    <a:pt x="18777" y="1337"/>
                    <a:pt x="18686" y="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66;p29">
              <a:extLst>
                <a:ext uri="{FF2B5EF4-FFF2-40B4-BE49-F238E27FC236}">
                  <a16:creationId xmlns:a16="http://schemas.microsoft.com/office/drawing/2014/main" id="{0CF6C5C3-BEE2-A31A-6DC6-D74512B15505}"/>
                </a:ext>
              </a:extLst>
            </p:cNvPr>
            <p:cNvSpPr/>
            <p:nvPr/>
          </p:nvSpPr>
          <p:spPr>
            <a:xfrm>
              <a:off x="6914595" y="1805255"/>
              <a:ext cx="262676" cy="278209"/>
            </a:xfrm>
            <a:custGeom>
              <a:avLst/>
              <a:gdLst/>
              <a:ahLst/>
              <a:cxnLst/>
              <a:rect l="l" t="t" r="r" b="b"/>
              <a:pathLst>
                <a:path w="11668" h="12358" extrusionOk="0">
                  <a:moveTo>
                    <a:pt x="6407" y="1"/>
                  </a:moveTo>
                  <a:cubicBezTo>
                    <a:pt x="6246" y="1"/>
                    <a:pt x="6084" y="13"/>
                    <a:pt x="5925" y="40"/>
                  </a:cubicBezTo>
                  <a:cubicBezTo>
                    <a:pt x="4801" y="192"/>
                    <a:pt x="3889" y="1013"/>
                    <a:pt x="3008" y="1620"/>
                  </a:cubicBezTo>
                  <a:cubicBezTo>
                    <a:pt x="2279" y="2106"/>
                    <a:pt x="1398" y="2593"/>
                    <a:pt x="912" y="3322"/>
                  </a:cubicBezTo>
                  <a:cubicBezTo>
                    <a:pt x="0" y="4719"/>
                    <a:pt x="213" y="7515"/>
                    <a:pt x="1003" y="8912"/>
                  </a:cubicBezTo>
                  <a:cubicBezTo>
                    <a:pt x="2036" y="10796"/>
                    <a:pt x="5013" y="11464"/>
                    <a:pt x="6806" y="12315"/>
                  </a:cubicBezTo>
                  <a:cubicBezTo>
                    <a:pt x="6864" y="12344"/>
                    <a:pt x="6929" y="12358"/>
                    <a:pt x="6994" y="12358"/>
                  </a:cubicBezTo>
                  <a:cubicBezTo>
                    <a:pt x="7132" y="12358"/>
                    <a:pt x="7270" y="12297"/>
                    <a:pt x="7353" y="12193"/>
                  </a:cubicBezTo>
                  <a:lnTo>
                    <a:pt x="7292" y="12193"/>
                  </a:lnTo>
                  <a:cubicBezTo>
                    <a:pt x="6502" y="11829"/>
                    <a:pt x="5682" y="11434"/>
                    <a:pt x="4892" y="11069"/>
                  </a:cubicBezTo>
                  <a:cubicBezTo>
                    <a:pt x="4102" y="10674"/>
                    <a:pt x="3282" y="10310"/>
                    <a:pt x="2461" y="9915"/>
                  </a:cubicBezTo>
                  <a:cubicBezTo>
                    <a:pt x="2249" y="9854"/>
                    <a:pt x="2097" y="9641"/>
                    <a:pt x="2097" y="9429"/>
                  </a:cubicBezTo>
                  <a:cubicBezTo>
                    <a:pt x="1975" y="7636"/>
                    <a:pt x="1823" y="5874"/>
                    <a:pt x="1671" y="4142"/>
                  </a:cubicBezTo>
                  <a:cubicBezTo>
                    <a:pt x="1611" y="3929"/>
                    <a:pt x="1702" y="3686"/>
                    <a:pt x="1914" y="3565"/>
                  </a:cubicBezTo>
                  <a:cubicBezTo>
                    <a:pt x="2887" y="2896"/>
                    <a:pt x="3828" y="2228"/>
                    <a:pt x="4801" y="1559"/>
                  </a:cubicBezTo>
                  <a:lnTo>
                    <a:pt x="4801" y="1559"/>
                  </a:lnTo>
                  <a:cubicBezTo>
                    <a:pt x="4618" y="1620"/>
                    <a:pt x="4466" y="1681"/>
                    <a:pt x="4284" y="1772"/>
                  </a:cubicBezTo>
                  <a:cubicBezTo>
                    <a:pt x="4588" y="1590"/>
                    <a:pt x="4892" y="1408"/>
                    <a:pt x="5196" y="1286"/>
                  </a:cubicBezTo>
                  <a:lnTo>
                    <a:pt x="6289" y="526"/>
                  </a:lnTo>
                  <a:cubicBezTo>
                    <a:pt x="6378" y="438"/>
                    <a:pt x="6497" y="391"/>
                    <a:pt x="6624" y="391"/>
                  </a:cubicBezTo>
                  <a:cubicBezTo>
                    <a:pt x="6714" y="391"/>
                    <a:pt x="6808" y="415"/>
                    <a:pt x="6897" y="466"/>
                  </a:cubicBezTo>
                  <a:cubicBezTo>
                    <a:pt x="8477" y="1225"/>
                    <a:pt x="10057" y="1954"/>
                    <a:pt x="11667" y="2684"/>
                  </a:cubicBezTo>
                  <a:lnTo>
                    <a:pt x="11576" y="2623"/>
                  </a:lnTo>
                  <a:cubicBezTo>
                    <a:pt x="10208" y="1645"/>
                    <a:pt x="8249" y="1"/>
                    <a:pt x="6407" y="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67;p29">
              <a:extLst>
                <a:ext uri="{FF2B5EF4-FFF2-40B4-BE49-F238E27FC236}">
                  <a16:creationId xmlns:a16="http://schemas.microsoft.com/office/drawing/2014/main" id="{9AE05222-C4B6-80BC-D8F4-821F6F8D938E}"/>
                </a:ext>
              </a:extLst>
            </p:cNvPr>
            <p:cNvSpPr/>
            <p:nvPr/>
          </p:nvSpPr>
          <p:spPr>
            <a:xfrm>
              <a:off x="7309952" y="2535993"/>
              <a:ext cx="755137" cy="97839"/>
            </a:xfrm>
            <a:custGeom>
              <a:avLst/>
              <a:gdLst/>
              <a:ahLst/>
              <a:cxnLst/>
              <a:rect l="l" t="t" r="r" b="b"/>
              <a:pathLst>
                <a:path w="33543" h="4346" extrusionOk="0">
                  <a:moveTo>
                    <a:pt x="33057" y="396"/>
                  </a:moveTo>
                  <a:lnTo>
                    <a:pt x="33057" y="3981"/>
                  </a:lnTo>
                  <a:lnTo>
                    <a:pt x="395" y="3981"/>
                  </a:lnTo>
                  <a:lnTo>
                    <a:pt x="395" y="396"/>
                  </a:lnTo>
                  <a:close/>
                  <a:moveTo>
                    <a:pt x="821" y="1"/>
                  </a:moveTo>
                  <a:cubicBezTo>
                    <a:pt x="92" y="1"/>
                    <a:pt x="0" y="92"/>
                    <a:pt x="0" y="821"/>
                  </a:cubicBezTo>
                  <a:lnTo>
                    <a:pt x="0" y="3404"/>
                  </a:lnTo>
                  <a:cubicBezTo>
                    <a:pt x="0" y="4315"/>
                    <a:pt x="31" y="4346"/>
                    <a:pt x="1003" y="4346"/>
                  </a:cubicBezTo>
                  <a:lnTo>
                    <a:pt x="31902" y="4315"/>
                  </a:lnTo>
                  <a:lnTo>
                    <a:pt x="32996" y="4315"/>
                  </a:lnTo>
                  <a:cubicBezTo>
                    <a:pt x="33330" y="4315"/>
                    <a:pt x="33482" y="4194"/>
                    <a:pt x="33482" y="3859"/>
                  </a:cubicBezTo>
                  <a:cubicBezTo>
                    <a:pt x="33452" y="3464"/>
                    <a:pt x="33513" y="3039"/>
                    <a:pt x="33543" y="2674"/>
                  </a:cubicBezTo>
                  <a:lnTo>
                    <a:pt x="33543" y="1702"/>
                  </a:lnTo>
                  <a:cubicBezTo>
                    <a:pt x="33513" y="1429"/>
                    <a:pt x="33452" y="1155"/>
                    <a:pt x="33452" y="882"/>
                  </a:cubicBezTo>
                  <a:cubicBezTo>
                    <a:pt x="33452" y="31"/>
                    <a:pt x="33452" y="31"/>
                    <a:pt x="32631" y="31"/>
                  </a:cubicBezTo>
                  <a:lnTo>
                    <a:pt x="6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68;p29">
              <a:extLst>
                <a:ext uri="{FF2B5EF4-FFF2-40B4-BE49-F238E27FC236}">
                  <a16:creationId xmlns:a16="http://schemas.microsoft.com/office/drawing/2014/main" id="{368F7BF8-08CC-2B2F-B15C-C75A9B5D5ED8}"/>
                </a:ext>
              </a:extLst>
            </p:cNvPr>
            <p:cNvSpPr/>
            <p:nvPr/>
          </p:nvSpPr>
          <p:spPr>
            <a:xfrm>
              <a:off x="7309952" y="2699485"/>
              <a:ext cx="755137" cy="97817"/>
            </a:xfrm>
            <a:custGeom>
              <a:avLst/>
              <a:gdLst/>
              <a:ahLst/>
              <a:cxnLst/>
              <a:rect l="l" t="t" r="r" b="b"/>
              <a:pathLst>
                <a:path w="33543" h="4345" extrusionOk="0">
                  <a:moveTo>
                    <a:pt x="33057" y="395"/>
                  </a:moveTo>
                  <a:lnTo>
                    <a:pt x="33057" y="3950"/>
                  </a:lnTo>
                  <a:lnTo>
                    <a:pt x="395" y="3950"/>
                  </a:lnTo>
                  <a:lnTo>
                    <a:pt x="395" y="395"/>
                  </a:lnTo>
                  <a:close/>
                  <a:moveTo>
                    <a:pt x="821" y="0"/>
                  </a:moveTo>
                  <a:cubicBezTo>
                    <a:pt x="92" y="0"/>
                    <a:pt x="0" y="91"/>
                    <a:pt x="0" y="821"/>
                  </a:cubicBezTo>
                  <a:lnTo>
                    <a:pt x="0" y="3403"/>
                  </a:lnTo>
                  <a:cubicBezTo>
                    <a:pt x="0" y="4315"/>
                    <a:pt x="31" y="4345"/>
                    <a:pt x="1003" y="4345"/>
                  </a:cubicBezTo>
                  <a:lnTo>
                    <a:pt x="31902" y="4315"/>
                  </a:lnTo>
                  <a:lnTo>
                    <a:pt x="32996" y="4315"/>
                  </a:lnTo>
                  <a:cubicBezTo>
                    <a:pt x="33024" y="4317"/>
                    <a:pt x="33051" y="4318"/>
                    <a:pt x="33076" y="4318"/>
                  </a:cubicBezTo>
                  <a:cubicBezTo>
                    <a:pt x="33355" y="4318"/>
                    <a:pt x="33482" y="4165"/>
                    <a:pt x="33482" y="3859"/>
                  </a:cubicBezTo>
                  <a:cubicBezTo>
                    <a:pt x="33452" y="3464"/>
                    <a:pt x="33513" y="3039"/>
                    <a:pt x="33543" y="2674"/>
                  </a:cubicBezTo>
                  <a:lnTo>
                    <a:pt x="33543" y="1702"/>
                  </a:lnTo>
                  <a:cubicBezTo>
                    <a:pt x="33513" y="1428"/>
                    <a:pt x="33452" y="1155"/>
                    <a:pt x="33452" y="881"/>
                  </a:cubicBezTo>
                  <a:cubicBezTo>
                    <a:pt x="33452" y="31"/>
                    <a:pt x="33452" y="31"/>
                    <a:pt x="32631" y="31"/>
                  </a:cubicBezTo>
                  <a:lnTo>
                    <a:pt x="6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69;p29">
              <a:extLst>
                <a:ext uri="{FF2B5EF4-FFF2-40B4-BE49-F238E27FC236}">
                  <a16:creationId xmlns:a16="http://schemas.microsoft.com/office/drawing/2014/main" id="{9B84A7E8-190B-ACAF-D937-DEDE284405FB}"/>
                </a:ext>
              </a:extLst>
            </p:cNvPr>
            <p:cNvSpPr/>
            <p:nvPr/>
          </p:nvSpPr>
          <p:spPr>
            <a:xfrm>
              <a:off x="7309952" y="2862955"/>
              <a:ext cx="755137" cy="97839"/>
            </a:xfrm>
            <a:custGeom>
              <a:avLst/>
              <a:gdLst/>
              <a:ahLst/>
              <a:cxnLst/>
              <a:rect l="l" t="t" r="r" b="b"/>
              <a:pathLst>
                <a:path w="33543" h="4346" extrusionOk="0">
                  <a:moveTo>
                    <a:pt x="33057" y="396"/>
                  </a:moveTo>
                  <a:lnTo>
                    <a:pt x="33057" y="3981"/>
                  </a:lnTo>
                  <a:lnTo>
                    <a:pt x="395" y="3981"/>
                  </a:lnTo>
                  <a:lnTo>
                    <a:pt x="395" y="396"/>
                  </a:lnTo>
                  <a:close/>
                  <a:moveTo>
                    <a:pt x="821" y="1"/>
                  </a:moveTo>
                  <a:cubicBezTo>
                    <a:pt x="92" y="1"/>
                    <a:pt x="0" y="92"/>
                    <a:pt x="0" y="821"/>
                  </a:cubicBezTo>
                  <a:lnTo>
                    <a:pt x="0" y="3404"/>
                  </a:lnTo>
                  <a:cubicBezTo>
                    <a:pt x="0" y="4315"/>
                    <a:pt x="31" y="4345"/>
                    <a:pt x="1003" y="4345"/>
                  </a:cubicBezTo>
                  <a:lnTo>
                    <a:pt x="31902" y="4315"/>
                  </a:lnTo>
                  <a:lnTo>
                    <a:pt x="32996" y="4315"/>
                  </a:lnTo>
                  <a:cubicBezTo>
                    <a:pt x="33330" y="4315"/>
                    <a:pt x="33482" y="4194"/>
                    <a:pt x="33482" y="3859"/>
                  </a:cubicBezTo>
                  <a:cubicBezTo>
                    <a:pt x="33452" y="3464"/>
                    <a:pt x="33513" y="3039"/>
                    <a:pt x="33543" y="2644"/>
                  </a:cubicBezTo>
                  <a:lnTo>
                    <a:pt x="33543" y="1702"/>
                  </a:lnTo>
                  <a:cubicBezTo>
                    <a:pt x="33513" y="1429"/>
                    <a:pt x="33452" y="1155"/>
                    <a:pt x="33452" y="882"/>
                  </a:cubicBezTo>
                  <a:cubicBezTo>
                    <a:pt x="33452" y="31"/>
                    <a:pt x="33452" y="31"/>
                    <a:pt x="32631" y="31"/>
                  </a:cubicBezTo>
                  <a:lnTo>
                    <a:pt x="6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70;p29">
              <a:extLst>
                <a:ext uri="{FF2B5EF4-FFF2-40B4-BE49-F238E27FC236}">
                  <a16:creationId xmlns:a16="http://schemas.microsoft.com/office/drawing/2014/main" id="{8603AFFC-08FE-C459-3380-862A6AFCDB8E}"/>
                </a:ext>
              </a:extLst>
            </p:cNvPr>
            <p:cNvSpPr/>
            <p:nvPr/>
          </p:nvSpPr>
          <p:spPr>
            <a:xfrm>
              <a:off x="7309952" y="3026447"/>
              <a:ext cx="755137" cy="97817"/>
            </a:xfrm>
            <a:custGeom>
              <a:avLst/>
              <a:gdLst/>
              <a:ahLst/>
              <a:cxnLst/>
              <a:rect l="l" t="t" r="r" b="b"/>
              <a:pathLst>
                <a:path w="33543" h="4345" extrusionOk="0">
                  <a:moveTo>
                    <a:pt x="33057" y="395"/>
                  </a:moveTo>
                  <a:lnTo>
                    <a:pt x="33057" y="3980"/>
                  </a:lnTo>
                  <a:lnTo>
                    <a:pt x="395" y="3980"/>
                  </a:lnTo>
                  <a:lnTo>
                    <a:pt x="395" y="395"/>
                  </a:lnTo>
                  <a:close/>
                  <a:moveTo>
                    <a:pt x="821" y="0"/>
                  </a:moveTo>
                  <a:cubicBezTo>
                    <a:pt x="92" y="0"/>
                    <a:pt x="0" y="91"/>
                    <a:pt x="0" y="821"/>
                  </a:cubicBezTo>
                  <a:lnTo>
                    <a:pt x="0" y="3373"/>
                  </a:lnTo>
                  <a:cubicBezTo>
                    <a:pt x="0" y="4315"/>
                    <a:pt x="31" y="4345"/>
                    <a:pt x="1003" y="4345"/>
                  </a:cubicBezTo>
                  <a:lnTo>
                    <a:pt x="31902" y="4315"/>
                  </a:lnTo>
                  <a:lnTo>
                    <a:pt x="32996" y="4315"/>
                  </a:lnTo>
                  <a:cubicBezTo>
                    <a:pt x="33330" y="4315"/>
                    <a:pt x="33482" y="4193"/>
                    <a:pt x="33482" y="3828"/>
                  </a:cubicBezTo>
                  <a:cubicBezTo>
                    <a:pt x="33452" y="3433"/>
                    <a:pt x="33513" y="3039"/>
                    <a:pt x="33543" y="2644"/>
                  </a:cubicBezTo>
                  <a:lnTo>
                    <a:pt x="33543" y="1702"/>
                  </a:lnTo>
                  <a:cubicBezTo>
                    <a:pt x="33513" y="1428"/>
                    <a:pt x="33452" y="1155"/>
                    <a:pt x="33452" y="881"/>
                  </a:cubicBezTo>
                  <a:cubicBezTo>
                    <a:pt x="33452" y="31"/>
                    <a:pt x="33452" y="31"/>
                    <a:pt x="32631" y="31"/>
                  </a:cubicBezTo>
                  <a:lnTo>
                    <a:pt x="6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71;p29">
              <a:extLst>
                <a:ext uri="{FF2B5EF4-FFF2-40B4-BE49-F238E27FC236}">
                  <a16:creationId xmlns:a16="http://schemas.microsoft.com/office/drawing/2014/main" id="{E687F0E5-7CA6-F2C6-AF8E-3944345F68BD}"/>
                </a:ext>
              </a:extLst>
            </p:cNvPr>
            <p:cNvSpPr/>
            <p:nvPr/>
          </p:nvSpPr>
          <p:spPr>
            <a:xfrm>
              <a:off x="7154002" y="2532571"/>
              <a:ext cx="54053" cy="591786"/>
            </a:xfrm>
            <a:custGeom>
              <a:avLst/>
              <a:gdLst/>
              <a:ahLst/>
              <a:cxnLst/>
              <a:rect l="l" t="t" r="r" b="b"/>
              <a:pathLst>
                <a:path w="2401" h="26287" extrusionOk="0">
                  <a:moveTo>
                    <a:pt x="2036" y="365"/>
                  </a:moveTo>
                  <a:lnTo>
                    <a:pt x="2036" y="25917"/>
                  </a:lnTo>
                  <a:lnTo>
                    <a:pt x="365" y="25917"/>
                  </a:lnTo>
                  <a:lnTo>
                    <a:pt x="365" y="365"/>
                  </a:lnTo>
                  <a:close/>
                  <a:moveTo>
                    <a:pt x="760" y="1"/>
                  </a:moveTo>
                  <a:cubicBezTo>
                    <a:pt x="31" y="1"/>
                    <a:pt x="31" y="1"/>
                    <a:pt x="31" y="760"/>
                  </a:cubicBezTo>
                  <a:lnTo>
                    <a:pt x="31" y="13187"/>
                  </a:lnTo>
                  <a:lnTo>
                    <a:pt x="0" y="13187"/>
                  </a:lnTo>
                  <a:lnTo>
                    <a:pt x="0" y="25796"/>
                  </a:lnTo>
                  <a:cubicBezTo>
                    <a:pt x="0" y="26191"/>
                    <a:pt x="91" y="26282"/>
                    <a:pt x="486" y="26282"/>
                  </a:cubicBezTo>
                  <a:lnTo>
                    <a:pt x="1945" y="26282"/>
                  </a:lnTo>
                  <a:cubicBezTo>
                    <a:pt x="1977" y="26285"/>
                    <a:pt x="2008" y="26286"/>
                    <a:pt x="2036" y="26286"/>
                  </a:cubicBezTo>
                  <a:cubicBezTo>
                    <a:pt x="2301" y="26286"/>
                    <a:pt x="2400" y="26155"/>
                    <a:pt x="2400" y="25826"/>
                  </a:cubicBezTo>
                  <a:cubicBezTo>
                    <a:pt x="2370" y="17987"/>
                    <a:pt x="2370" y="10149"/>
                    <a:pt x="2370" y="2280"/>
                  </a:cubicBezTo>
                  <a:cubicBezTo>
                    <a:pt x="2370" y="1702"/>
                    <a:pt x="2340" y="1125"/>
                    <a:pt x="2370" y="548"/>
                  </a:cubicBezTo>
                  <a:cubicBezTo>
                    <a:pt x="2370" y="153"/>
                    <a:pt x="2218" y="1"/>
                    <a:pt x="1823" y="1"/>
                  </a:cubicBezTo>
                  <a:cubicBezTo>
                    <a:pt x="1702" y="11"/>
                    <a:pt x="1583" y="14"/>
                    <a:pt x="1466" y="14"/>
                  </a:cubicBezTo>
                  <a:cubicBezTo>
                    <a:pt x="1232" y="14"/>
                    <a:pt x="1003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72;p29">
              <a:extLst>
                <a:ext uri="{FF2B5EF4-FFF2-40B4-BE49-F238E27FC236}">
                  <a16:creationId xmlns:a16="http://schemas.microsoft.com/office/drawing/2014/main" id="{68D1393D-AFEF-4220-8C23-12A0CF103CE4}"/>
                </a:ext>
              </a:extLst>
            </p:cNvPr>
            <p:cNvSpPr/>
            <p:nvPr/>
          </p:nvSpPr>
          <p:spPr>
            <a:xfrm>
              <a:off x="7318845" y="2545584"/>
              <a:ext cx="735303" cy="80032"/>
            </a:xfrm>
            <a:custGeom>
              <a:avLst/>
              <a:gdLst/>
              <a:ahLst/>
              <a:cxnLst/>
              <a:rect l="l" t="t" r="r" b="b"/>
              <a:pathLst>
                <a:path w="32662" h="3555" extrusionOk="0">
                  <a:moveTo>
                    <a:pt x="0" y="0"/>
                  </a:moveTo>
                  <a:lnTo>
                    <a:pt x="0" y="3555"/>
                  </a:lnTo>
                  <a:lnTo>
                    <a:pt x="32662" y="3555"/>
                  </a:lnTo>
                  <a:lnTo>
                    <a:pt x="32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73;p29">
              <a:extLst>
                <a:ext uri="{FF2B5EF4-FFF2-40B4-BE49-F238E27FC236}">
                  <a16:creationId xmlns:a16="http://schemas.microsoft.com/office/drawing/2014/main" id="{D9819210-F4AD-685C-C0CB-C1BE1A2B7B52}"/>
                </a:ext>
              </a:extLst>
            </p:cNvPr>
            <p:cNvSpPr/>
            <p:nvPr/>
          </p:nvSpPr>
          <p:spPr>
            <a:xfrm>
              <a:off x="7318845" y="2708378"/>
              <a:ext cx="735303" cy="80730"/>
            </a:xfrm>
            <a:custGeom>
              <a:avLst/>
              <a:gdLst/>
              <a:ahLst/>
              <a:cxnLst/>
              <a:rect l="l" t="t" r="r" b="b"/>
              <a:pathLst>
                <a:path w="32662" h="3586" extrusionOk="0">
                  <a:moveTo>
                    <a:pt x="0" y="0"/>
                  </a:moveTo>
                  <a:lnTo>
                    <a:pt x="0" y="3585"/>
                  </a:lnTo>
                  <a:lnTo>
                    <a:pt x="32662" y="3585"/>
                  </a:lnTo>
                  <a:lnTo>
                    <a:pt x="326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74;p29">
              <a:extLst>
                <a:ext uri="{FF2B5EF4-FFF2-40B4-BE49-F238E27FC236}">
                  <a16:creationId xmlns:a16="http://schemas.microsoft.com/office/drawing/2014/main" id="{C9EA6F76-47AE-D425-913B-BC4CA8F6053C}"/>
                </a:ext>
              </a:extLst>
            </p:cNvPr>
            <p:cNvSpPr/>
            <p:nvPr/>
          </p:nvSpPr>
          <p:spPr>
            <a:xfrm>
              <a:off x="7318845" y="2871848"/>
              <a:ext cx="735303" cy="80730"/>
            </a:xfrm>
            <a:custGeom>
              <a:avLst/>
              <a:gdLst/>
              <a:ahLst/>
              <a:cxnLst/>
              <a:rect l="l" t="t" r="r" b="b"/>
              <a:pathLst>
                <a:path w="32662" h="3586" extrusionOk="0">
                  <a:moveTo>
                    <a:pt x="0" y="1"/>
                  </a:moveTo>
                  <a:lnTo>
                    <a:pt x="0" y="3586"/>
                  </a:lnTo>
                  <a:lnTo>
                    <a:pt x="32662" y="3586"/>
                  </a:lnTo>
                  <a:lnTo>
                    <a:pt x="326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75;p29">
              <a:extLst>
                <a:ext uri="{FF2B5EF4-FFF2-40B4-BE49-F238E27FC236}">
                  <a16:creationId xmlns:a16="http://schemas.microsoft.com/office/drawing/2014/main" id="{D764B002-9AD0-EC10-C95D-0E4F1B1488D1}"/>
                </a:ext>
              </a:extLst>
            </p:cNvPr>
            <p:cNvSpPr/>
            <p:nvPr/>
          </p:nvSpPr>
          <p:spPr>
            <a:xfrm>
              <a:off x="7318845" y="3035340"/>
              <a:ext cx="735303" cy="80730"/>
            </a:xfrm>
            <a:custGeom>
              <a:avLst/>
              <a:gdLst/>
              <a:ahLst/>
              <a:cxnLst/>
              <a:rect l="l" t="t" r="r" b="b"/>
              <a:pathLst>
                <a:path w="32662" h="3586" extrusionOk="0">
                  <a:moveTo>
                    <a:pt x="0" y="0"/>
                  </a:moveTo>
                  <a:lnTo>
                    <a:pt x="0" y="3585"/>
                  </a:lnTo>
                  <a:lnTo>
                    <a:pt x="32662" y="3585"/>
                  </a:lnTo>
                  <a:lnTo>
                    <a:pt x="32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76;p29">
              <a:extLst>
                <a:ext uri="{FF2B5EF4-FFF2-40B4-BE49-F238E27FC236}">
                  <a16:creationId xmlns:a16="http://schemas.microsoft.com/office/drawing/2014/main" id="{72AFB6A0-1F9C-EE10-B804-9E3E410EB8A5}"/>
                </a:ext>
              </a:extLst>
            </p:cNvPr>
            <p:cNvSpPr/>
            <p:nvPr/>
          </p:nvSpPr>
          <p:spPr>
            <a:xfrm>
              <a:off x="7162197" y="2540789"/>
              <a:ext cx="37641" cy="575262"/>
            </a:xfrm>
            <a:custGeom>
              <a:avLst/>
              <a:gdLst/>
              <a:ahLst/>
              <a:cxnLst/>
              <a:rect l="l" t="t" r="r" b="b"/>
              <a:pathLst>
                <a:path w="1672" h="25553" extrusionOk="0">
                  <a:moveTo>
                    <a:pt x="1" y="0"/>
                  </a:moveTo>
                  <a:lnTo>
                    <a:pt x="1" y="25552"/>
                  </a:lnTo>
                  <a:lnTo>
                    <a:pt x="1672" y="25552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77;p29">
              <a:extLst>
                <a:ext uri="{FF2B5EF4-FFF2-40B4-BE49-F238E27FC236}">
                  <a16:creationId xmlns:a16="http://schemas.microsoft.com/office/drawing/2014/main" id="{912A8884-19CC-245C-C6BD-327B0E44D48A}"/>
                </a:ext>
              </a:extLst>
            </p:cNvPr>
            <p:cNvSpPr/>
            <p:nvPr/>
          </p:nvSpPr>
          <p:spPr>
            <a:xfrm>
              <a:off x="7318845" y="2544886"/>
              <a:ext cx="735303" cy="80730"/>
            </a:xfrm>
            <a:custGeom>
              <a:avLst/>
              <a:gdLst/>
              <a:ahLst/>
              <a:cxnLst/>
              <a:rect l="l" t="t" r="r" b="b"/>
              <a:pathLst>
                <a:path w="32662" h="3586" extrusionOk="0">
                  <a:moveTo>
                    <a:pt x="31781" y="1"/>
                  </a:moveTo>
                  <a:cubicBezTo>
                    <a:pt x="31842" y="274"/>
                    <a:pt x="31902" y="548"/>
                    <a:pt x="31902" y="821"/>
                  </a:cubicBezTo>
                  <a:cubicBezTo>
                    <a:pt x="31598" y="1429"/>
                    <a:pt x="31112" y="1915"/>
                    <a:pt x="30505" y="2188"/>
                  </a:cubicBezTo>
                  <a:lnTo>
                    <a:pt x="0" y="2188"/>
                  </a:lnTo>
                  <a:lnTo>
                    <a:pt x="0" y="3586"/>
                  </a:lnTo>
                  <a:lnTo>
                    <a:pt x="32662" y="3586"/>
                  </a:lnTo>
                  <a:lnTo>
                    <a:pt x="32662" y="31"/>
                  </a:lnTo>
                  <a:lnTo>
                    <a:pt x="31781" y="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78;p29">
              <a:extLst>
                <a:ext uri="{FF2B5EF4-FFF2-40B4-BE49-F238E27FC236}">
                  <a16:creationId xmlns:a16="http://schemas.microsoft.com/office/drawing/2014/main" id="{A7800F6E-6EE5-F761-D188-7F8F782728E3}"/>
                </a:ext>
              </a:extLst>
            </p:cNvPr>
            <p:cNvSpPr/>
            <p:nvPr/>
          </p:nvSpPr>
          <p:spPr>
            <a:xfrm>
              <a:off x="7318845" y="2708378"/>
              <a:ext cx="735303" cy="80730"/>
            </a:xfrm>
            <a:custGeom>
              <a:avLst/>
              <a:gdLst/>
              <a:ahLst/>
              <a:cxnLst/>
              <a:rect l="l" t="t" r="r" b="b"/>
              <a:pathLst>
                <a:path w="32662" h="3586" extrusionOk="0">
                  <a:moveTo>
                    <a:pt x="31720" y="0"/>
                  </a:moveTo>
                  <a:cubicBezTo>
                    <a:pt x="31842" y="304"/>
                    <a:pt x="31872" y="638"/>
                    <a:pt x="31902" y="972"/>
                  </a:cubicBezTo>
                  <a:cubicBezTo>
                    <a:pt x="31598" y="1580"/>
                    <a:pt x="31112" y="2036"/>
                    <a:pt x="30505" y="2340"/>
                  </a:cubicBezTo>
                  <a:lnTo>
                    <a:pt x="0" y="2340"/>
                  </a:lnTo>
                  <a:lnTo>
                    <a:pt x="0" y="3585"/>
                  </a:lnTo>
                  <a:lnTo>
                    <a:pt x="32662" y="3585"/>
                  </a:lnTo>
                  <a:lnTo>
                    <a:pt x="32662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79;p29">
              <a:extLst>
                <a:ext uri="{FF2B5EF4-FFF2-40B4-BE49-F238E27FC236}">
                  <a16:creationId xmlns:a16="http://schemas.microsoft.com/office/drawing/2014/main" id="{6D9710C2-94F6-0AA9-E3B1-4B27BC254A12}"/>
                </a:ext>
              </a:extLst>
            </p:cNvPr>
            <p:cNvSpPr/>
            <p:nvPr/>
          </p:nvSpPr>
          <p:spPr>
            <a:xfrm>
              <a:off x="7318845" y="2871848"/>
              <a:ext cx="735303" cy="80730"/>
            </a:xfrm>
            <a:custGeom>
              <a:avLst/>
              <a:gdLst/>
              <a:ahLst/>
              <a:cxnLst/>
              <a:rect l="l" t="t" r="r" b="b"/>
              <a:pathLst>
                <a:path w="32662" h="3586" extrusionOk="0">
                  <a:moveTo>
                    <a:pt x="31690" y="1"/>
                  </a:moveTo>
                  <a:cubicBezTo>
                    <a:pt x="31811" y="365"/>
                    <a:pt x="31872" y="730"/>
                    <a:pt x="31902" y="1125"/>
                  </a:cubicBezTo>
                  <a:cubicBezTo>
                    <a:pt x="31598" y="1733"/>
                    <a:pt x="31112" y="2188"/>
                    <a:pt x="30505" y="2492"/>
                  </a:cubicBezTo>
                  <a:lnTo>
                    <a:pt x="0" y="2492"/>
                  </a:lnTo>
                  <a:lnTo>
                    <a:pt x="0" y="3586"/>
                  </a:lnTo>
                  <a:lnTo>
                    <a:pt x="32662" y="3586"/>
                  </a:lnTo>
                  <a:lnTo>
                    <a:pt x="32662" y="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80;p29">
              <a:extLst>
                <a:ext uri="{FF2B5EF4-FFF2-40B4-BE49-F238E27FC236}">
                  <a16:creationId xmlns:a16="http://schemas.microsoft.com/office/drawing/2014/main" id="{77BA66EB-509D-89C1-D1C4-82A6EED9513A}"/>
                </a:ext>
              </a:extLst>
            </p:cNvPr>
            <p:cNvSpPr/>
            <p:nvPr/>
          </p:nvSpPr>
          <p:spPr>
            <a:xfrm>
              <a:off x="7318845" y="3035340"/>
              <a:ext cx="735303" cy="80730"/>
            </a:xfrm>
            <a:custGeom>
              <a:avLst/>
              <a:gdLst/>
              <a:ahLst/>
              <a:cxnLst/>
              <a:rect l="l" t="t" r="r" b="b"/>
              <a:pathLst>
                <a:path w="32662" h="3586" extrusionOk="0">
                  <a:moveTo>
                    <a:pt x="31629" y="0"/>
                  </a:moveTo>
                  <a:cubicBezTo>
                    <a:pt x="31781" y="395"/>
                    <a:pt x="31872" y="821"/>
                    <a:pt x="31902" y="1276"/>
                  </a:cubicBezTo>
                  <a:cubicBezTo>
                    <a:pt x="31598" y="1854"/>
                    <a:pt x="31112" y="2340"/>
                    <a:pt x="30505" y="2644"/>
                  </a:cubicBezTo>
                  <a:lnTo>
                    <a:pt x="0" y="2644"/>
                  </a:lnTo>
                  <a:lnTo>
                    <a:pt x="0" y="3585"/>
                  </a:lnTo>
                  <a:lnTo>
                    <a:pt x="32662" y="3585"/>
                  </a:lnTo>
                  <a:lnTo>
                    <a:pt x="32662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1;p29">
              <a:extLst>
                <a:ext uri="{FF2B5EF4-FFF2-40B4-BE49-F238E27FC236}">
                  <a16:creationId xmlns:a16="http://schemas.microsoft.com/office/drawing/2014/main" id="{9E4094C3-2B77-9F17-5F9C-B85D3FF08E8D}"/>
                </a:ext>
              </a:extLst>
            </p:cNvPr>
            <p:cNvSpPr/>
            <p:nvPr/>
          </p:nvSpPr>
          <p:spPr>
            <a:xfrm>
              <a:off x="7162197" y="2540789"/>
              <a:ext cx="37641" cy="575262"/>
            </a:xfrm>
            <a:custGeom>
              <a:avLst/>
              <a:gdLst/>
              <a:ahLst/>
              <a:cxnLst/>
              <a:rect l="l" t="t" r="r" b="b"/>
              <a:pathLst>
                <a:path w="1672" h="25553" extrusionOk="0">
                  <a:moveTo>
                    <a:pt x="1155" y="0"/>
                  </a:moveTo>
                  <a:lnTo>
                    <a:pt x="1155" y="18716"/>
                  </a:lnTo>
                  <a:cubicBezTo>
                    <a:pt x="1095" y="18838"/>
                    <a:pt x="1064" y="18929"/>
                    <a:pt x="1064" y="19050"/>
                  </a:cubicBezTo>
                  <a:cubicBezTo>
                    <a:pt x="1064" y="20083"/>
                    <a:pt x="973" y="21147"/>
                    <a:pt x="760" y="22149"/>
                  </a:cubicBezTo>
                  <a:cubicBezTo>
                    <a:pt x="700" y="22241"/>
                    <a:pt x="700" y="22301"/>
                    <a:pt x="700" y="22393"/>
                  </a:cubicBezTo>
                  <a:cubicBezTo>
                    <a:pt x="517" y="22879"/>
                    <a:pt x="305" y="23243"/>
                    <a:pt x="1" y="23334"/>
                  </a:cubicBezTo>
                  <a:lnTo>
                    <a:pt x="1" y="25552"/>
                  </a:lnTo>
                  <a:lnTo>
                    <a:pt x="1672" y="25552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2;p29">
              <a:extLst>
                <a:ext uri="{FF2B5EF4-FFF2-40B4-BE49-F238E27FC236}">
                  <a16:creationId xmlns:a16="http://schemas.microsoft.com/office/drawing/2014/main" id="{59B2542C-B0A3-2C9D-6501-7252A0E9979A}"/>
                </a:ext>
              </a:extLst>
            </p:cNvPr>
            <p:cNvSpPr/>
            <p:nvPr/>
          </p:nvSpPr>
          <p:spPr>
            <a:xfrm>
              <a:off x="7200515" y="3196085"/>
              <a:ext cx="941180" cy="523956"/>
            </a:xfrm>
            <a:custGeom>
              <a:avLst/>
              <a:gdLst/>
              <a:ahLst/>
              <a:cxnLst/>
              <a:rect l="l" t="t" r="r" b="b"/>
              <a:pathLst>
                <a:path w="41807" h="23274" extrusionOk="0">
                  <a:moveTo>
                    <a:pt x="37369" y="2247"/>
                  </a:moveTo>
                  <a:cubicBezTo>
                    <a:pt x="37892" y="2247"/>
                    <a:pt x="38345" y="2633"/>
                    <a:pt x="38404" y="3160"/>
                  </a:cubicBezTo>
                  <a:cubicBezTo>
                    <a:pt x="38434" y="3798"/>
                    <a:pt x="37918" y="4345"/>
                    <a:pt x="37280" y="4345"/>
                  </a:cubicBezTo>
                  <a:lnTo>
                    <a:pt x="37249" y="4315"/>
                  </a:lnTo>
                  <a:cubicBezTo>
                    <a:pt x="36611" y="4315"/>
                    <a:pt x="36216" y="3980"/>
                    <a:pt x="36186" y="3433"/>
                  </a:cubicBezTo>
                  <a:cubicBezTo>
                    <a:pt x="36127" y="2783"/>
                    <a:pt x="36643" y="2247"/>
                    <a:pt x="37259" y="2247"/>
                  </a:cubicBezTo>
                  <a:cubicBezTo>
                    <a:pt x="37276" y="2247"/>
                    <a:pt x="37293" y="2248"/>
                    <a:pt x="37310" y="2248"/>
                  </a:cubicBezTo>
                  <a:cubicBezTo>
                    <a:pt x="37330" y="2247"/>
                    <a:pt x="37350" y="2247"/>
                    <a:pt x="37369" y="2247"/>
                  </a:cubicBezTo>
                  <a:close/>
                  <a:moveTo>
                    <a:pt x="11576" y="12457"/>
                  </a:moveTo>
                  <a:lnTo>
                    <a:pt x="11576" y="22818"/>
                  </a:lnTo>
                  <a:lnTo>
                    <a:pt x="456" y="22818"/>
                  </a:lnTo>
                  <a:cubicBezTo>
                    <a:pt x="274" y="22240"/>
                    <a:pt x="456" y="21602"/>
                    <a:pt x="881" y="21177"/>
                  </a:cubicBezTo>
                  <a:cubicBezTo>
                    <a:pt x="3130" y="18929"/>
                    <a:pt x="5378" y="16680"/>
                    <a:pt x="7657" y="14462"/>
                  </a:cubicBezTo>
                  <a:cubicBezTo>
                    <a:pt x="8507" y="13551"/>
                    <a:pt x="9632" y="12882"/>
                    <a:pt x="10877" y="12579"/>
                  </a:cubicBezTo>
                  <a:cubicBezTo>
                    <a:pt x="11090" y="12518"/>
                    <a:pt x="11303" y="12518"/>
                    <a:pt x="11576" y="12457"/>
                  </a:cubicBezTo>
                  <a:close/>
                  <a:moveTo>
                    <a:pt x="12062" y="12336"/>
                  </a:moveTo>
                  <a:cubicBezTo>
                    <a:pt x="12882" y="12487"/>
                    <a:pt x="13703" y="12579"/>
                    <a:pt x="14462" y="12791"/>
                  </a:cubicBezTo>
                  <a:cubicBezTo>
                    <a:pt x="14979" y="12943"/>
                    <a:pt x="15495" y="13186"/>
                    <a:pt x="15982" y="13490"/>
                  </a:cubicBezTo>
                  <a:cubicBezTo>
                    <a:pt x="17227" y="14280"/>
                    <a:pt x="18503" y="15070"/>
                    <a:pt x="20022" y="15161"/>
                  </a:cubicBezTo>
                  <a:lnTo>
                    <a:pt x="20022" y="22818"/>
                  </a:lnTo>
                  <a:lnTo>
                    <a:pt x="12032" y="22818"/>
                  </a:lnTo>
                  <a:lnTo>
                    <a:pt x="12062" y="12336"/>
                  </a:lnTo>
                  <a:close/>
                  <a:moveTo>
                    <a:pt x="36385" y="4533"/>
                  </a:moveTo>
                  <a:cubicBezTo>
                    <a:pt x="36632" y="4533"/>
                    <a:pt x="36851" y="4699"/>
                    <a:pt x="37098" y="4740"/>
                  </a:cubicBezTo>
                  <a:cubicBezTo>
                    <a:pt x="37158" y="4740"/>
                    <a:pt x="37249" y="5104"/>
                    <a:pt x="37249" y="5287"/>
                  </a:cubicBezTo>
                  <a:cubicBezTo>
                    <a:pt x="37219" y="10968"/>
                    <a:pt x="37219" y="16620"/>
                    <a:pt x="37189" y="22301"/>
                  </a:cubicBezTo>
                  <a:cubicBezTo>
                    <a:pt x="37189" y="22453"/>
                    <a:pt x="37158" y="22635"/>
                    <a:pt x="37158" y="22818"/>
                  </a:cubicBezTo>
                  <a:lnTo>
                    <a:pt x="20448" y="22818"/>
                  </a:lnTo>
                  <a:cubicBezTo>
                    <a:pt x="20417" y="22635"/>
                    <a:pt x="20387" y="22483"/>
                    <a:pt x="20387" y="22331"/>
                  </a:cubicBezTo>
                  <a:cubicBezTo>
                    <a:pt x="20387" y="20083"/>
                    <a:pt x="20387" y="17865"/>
                    <a:pt x="20387" y="15617"/>
                  </a:cubicBezTo>
                  <a:cubicBezTo>
                    <a:pt x="20387" y="15283"/>
                    <a:pt x="20478" y="15161"/>
                    <a:pt x="20812" y="15009"/>
                  </a:cubicBezTo>
                  <a:cubicBezTo>
                    <a:pt x="21937" y="14493"/>
                    <a:pt x="23061" y="13885"/>
                    <a:pt x="24124" y="13217"/>
                  </a:cubicBezTo>
                  <a:cubicBezTo>
                    <a:pt x="27102" y="11211"/>
                    <a:pt x="30079" y="9115"/>
                    <a:pt x="33026" y="7019"/>
                  </a:cubicBezTo>
                  <a:cubicBezTo>
                    <a:pt x="34029" y="6289"/>
                    <a:pt x="35031" y="5499"/>
                    <a:pt x="36004" y="4679"/>
                  </a:cubicBezTo>
                  <a:cubicBezTo>
                    <a:pt x="36142" y="4571"/>
                    <a:pt x="36267" y="4533"/>
                    <a:pt x="36385" y="4533"/>
                  </a:cubicBezTo>
                  <a:close/>
                  <a:moveTo>
                    <a:pt x="122" y="0"/>
                  </a:moveTo>
                  <a:cubicBezTo>
                    <a:pt x="61" y="243"/>
                    <a:pt x="61" y="517"/>
                    <a:pt x="31" y="760"/>
                  </a:cubicBezTo>
                  <a:cubicBezTo>
                    <a:pt x="31" y="7991"/>
                    <a:pt x="0" y="15222"/>
                    <a:pt x="0" y="22423"/>
                  </a:cubicBezTo>
                  <a:cubicBezTo>
                    <a:pt x="0" y="23273"/>
                    <a:pt x="31" y="23273"/>
                    <a:pt x="881" y="23273"/>
                  </a:cubicBezTo>
                  <a:lnTo>
                    <a:pt x="41047" y="23273"/>
                  </a:lnTo>
                  <a:cubicBezTo>
                    <a:pt x="41290" y="23273"/>
                    <a:pt x="41533" y="23213"/>
                    <a:pt x="41807" y="23182"/>
                  </a:cubicBezTo>
                  <a:cubicBezTo>
                    <a:pt x="41746" y="23030"/>
                    <a:pt x="41716" y="22970"/>
                    <a:pt x="41716" y="22970"/>
                  </a:cubicBezTo>
                  <a:lnTo>
                    <a:pt x="37675" y="22818"/>
                  </a:lnTo>
                  <a:cubicBezTo>
                    <a:pt x="37675" y="22666"/>
                    <a:pt x="37644" y="22544"/>
                    <a:pt x="37644" y="22423"/>
                  </a:cubicBezTo>
                  <a:cubicBezTo>
                    <a:pt x="37644" y="16680"/>
                    <a:pt x="37614" y="10908"/>
                    <a:pt x="37584" y="5165"/>
                  </a:cubicBezTo>
                  <a:cubicBezTo>
                    <a:pt x="37553" y="4892"/>
                    <a:pt x="37705" y="4649"/>
                    <a:pt x="37979" y="4558"/>
                  </a:cubicBezTo>
                  <a:cubicBezTo>
                    <a:pt x="38647" y="4223"/>
                    <a:pt x="38981" y="3403"/>
                    <a:pt x="38769" y="2674"/>
                  </a:cubicBezTo>
                  <a:cubicBezTo>
                    <a:pt x="38568" y="2198"/>
                    <a:pt x="37935" y="1867"/>
                    <a:pt x="37310" y="1867"/>
                  </a:cubicBezTo>
                  <a:cubicBezTo>
                    <a:pt x="37177" y="1867"/>
                    <a:pt x="37044" y="1882"/>
                    <a:pt x="36915" y="1914"/>
                  </a:cubicBezTo>
                  <a:cubicBezTo>
                    <a:pt x="36095" y="2157"/>
                    <a:pt x="35639" y="3038"/>
                    <a:pt x="35882" y="3859"/>
                  </a:cubicBezTo>
                  <a:cubicBezTo>
                    <a:pt x="35913" y="4041"/>
                    <a:pt x="35882" y="4223"/>
                    <a:pt x="35761" y="4375"/>
                  </a:cubicBezTo>
                  <a:cubicBezTo>
                    <a:pt x="34606" y="5287"/>
                    <a:pt x="33452" y="6198"/>
                    <a:pt x="32267" y="7049"/>
                  </a:cubicBezTo>
                  <a:cubicBezTo>
                    <a:pt x="29654" y="8872"/>
                    <a:pt x="27010" y="10725"/>
                    <a:pt x="24398" y="12548"/>
                  </a:cubicBezTo>
                  <a:cubicBezTo>
                    <a:pt x="23456" y="13186"/>
                    <a:pt x="22453" y="13794"/>
                    <a:pt x="21450" y="14371"/>
                  </a:cubicBezTo>
                  <a:cubicBezTo>
                    <a:pt x="21030" y="14634"/>
                    <a:pt x="20548" y="14766"/>
                    <a:pt x="20065" y="14766"/>
                  </a:cubicBezTo>
                  <a:cubicBezTo>
                    <a:pt x="19710" y="14766"/>
                    <a:pt x="19354" y="14695"/>
                    <a:pt x="19020" y="14554"/>
                  </a:cubicBezTo>
                  <a:cubicBezTo>
                    <a:pt x="18078" y="14159"/>
                    <a:pt x="17197" y="13733"/>
                    <a:pt x="16346" y="13217"/>
                  </a:cubicBezTo>
                  <a:cubicBezTo>
                    <a:pt x="15141" y="12421"/>
                    <a:pt x="13731" y="12016"/>
                    <a:pt x="12295" y="12016"/>
                  </a:cubicBezTo>
                  <a:cubicBezTo>
                    <a:pt x="11813" y="12016"/>
                    <a:pt x="11328" y="12062"/>
                    <a:pt x="10847" y="12153"/>
                  </a:cubicBezTo>
                  <a:cubicBezTo>
                    <a:pt x="9571" y="12427"/>
                    <a:pt x="8416" y="13126"/>
                    <a:pt x="7535" y="14067"/>
                  </a:cubicBezTo>
                  <a:cubicBezTo>
                    <a:pt x="5803" y="15799"/>
                    <a:pt x="4071" y="17561"/>
                    <a:pt x="2340" y="19324"/>
                  </a:cubicBezTo>
                  <a:cubicBezTo>
                    <a:pt x="1762" y="19901"/>
                    <a:pt x="1155" y="20448"/>
                    <a:pt x="547" y="21025"/>
                  </a:cubicBezTo>
                  <a:lnTo>
                    <a:pt x="365" y="20964"/>
                  </a:lnTo>
                  <a:lnTo>
                    <a:pt x="365" y="3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83;p29">
              <a:extLst>
                <a:ext uri="{FF2B5EF4-FFF2-40B4-BE49-F238E27FC236}">
                  <a16:creationId xmlns:a16="http://schemas.microsoft.com/office/drawing/2014/main" id="{6E33D0DB-F7C0-7CBD-BDB5-E61A7B5941A2}"/>
                </a:ext>
              </a:extLst>
            </p:cNvPr>
            <p:cNvSpPr/>
            <p:nvPr/>
          </p:nvSpPr>
          <p:spPr>
            <a:xfrm>
              <a:off x="8014530" y="3246650"/>
              <a:ext cx="51283" cy="46601"/>
            </a:xfrm>
            <a:custGeom>
              <a:avLst/>
              <a:gdLst/>
              <a:ahLst/>
              <a:cxnLst/>
              <a:rect l="l" t="t" r="r" b="b"/>
              <a:pathLst>
                <a:path w="2278" h="2070" extrusionOk="0">
                  <a:moveTo>
                    <a:pt x="1243" y="1"/>
                  </a:moveTo>
                  <a:cubicBezTo>
                    <a:pt x="1223" y="1"/>
                    <a:pt x="1203" y="1"/>
                    <a:pt x="1184" y="2"/>
                  </a:cubicBezTo>
                  <a:cubicBezTo>
                    <a:pt x="1167" y="2"/>
                    <a:pt x="1150" y="1"/>
                    <a:pt x="1133" y="1"/>
                  </a:cubicBezTo>
                  <a:cubicBezTo>
                    <a:pt x="517" y="1"/>
                    <a:pt x="0" y="537"/>
                    <a:pt x="59" y="1187"/>
                  </a:cubicBezTo>
                  <a:cubicBezTo>
                    <a:pt x="59" y="1704"/>
                    <a:pt x="454" y="2069"/>
                    <a:pt x="1092" y="2069"/>
                  </a:cubicBezTo>
                  <a:cubicBezTo>
                    <a:pt x="1110" y="2069"/>
                    <a:pt x="1128" y="2070"/>
                    <a:pt x="1145" y="2070"/>
                  </a:cubicBezTo>
                  <a:cubicBezTo>
                    <a:pt x="1788" y="2070"/>
                    <a:pt x="2277" y="1535"/>
                    <a:pt x="2277" y="914"/>
                  </a:cubicBezTo>
                  <a:cubicBezTo>
                    <a:pt x="2219" y="387"/>
                    <a:pt x="1765" y="1"/>
                    <a:pt x="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84;p29">
              <a:extLst>
                <a:ext uri="{FF2B5EF4-FFF2-40B4-BE49-F238E27FC236}">
                  <a16:creationId xmlns:a16="http://schemas.microsoft.com/office/drawing/2014/main" id="{07DD904F-938F-D899-1883-4A2FE4559CBC}"/>
                </a:ext>
              </a:extLst>
            </p:cNvPr>
            <p:cNvSpPr/>
            <p:nvPr/>
          </p:nvSpPr>
          <p:spPr>
            <a:xfrm>
              <a:off x="5779809" y="1683705"/>
              <a:ext cx="519161" cy="359119"/>
            </a:xfrm>
            <a:custGeom>
              <a:avLst/>
              <a:gdLst/>
              <a:ahLst/>
              <a:cxnLst/>
              <a:rect l="l" t="t" r="r" b="b"/>
              <a:pathLst>
                <a:path w="23061" h="15952" extrusionOk="0">
                  <a:moveTo>
                    <a:pt x="9954" y="362"/>
                  </a:moveTo>
                  <a:cubicBezTo>
                    <a:pt x="10567" y="362"/>
                    <a:pt x="11192" y="589"/>
                    <a:pt x="11698" y="1095"/>
                  </a:cubicBezTo>
                  <a:cubicBezTo>
                    <a:pt x="13217" y="2644"/>
                    <a:pt x="12123" y="5287"/>
                    <a:pt x="9935" y="5287"/>
                  </a:cubicBezTo>
                  <a:cubicBezTo>
                    <a:pt x="8568" y="5287"/>
                    <a:pt x="7474" y="4163"/>
                    <a:pt x="7474" y="2826"/>
                  </a:cubicBezTo>
                  <a:cubicBezTo>
                    <a:pt x="7474" y="1332"/>
                    <a:pt x="8688" y="362"/>
                    <a:pt x="9954" y="362"/>
                  </a:cubicBezTo>
                  <a:close/>
                  <a:moveTo>
                    <a:pt x="3275" y="8214"/>
                  </a:moveTo>
                  <a:cubicBezTo>
                    <a:pt x="4550" y="8214"/>
                    <a:pt x="5763" y="9210"/>
                    <a:pt x="5743" y="10696"/>
                  </a:cubicBezTo>
                  <a:cubicBezTo>
                    <a:pt x="5713" y="12044"/>
                    <a:pt x="4648" y="13127"/>
                    <a:pt x="3307" y="13127"/>
                  </a:cubicBezTo>
                  <a:cubicBezTo>
                    <a:pt x="3288" y="13127"/>
                    <a:pt x="3270" y="13127"/>
                    <a:pt x="3251" y="13126"/>
                  </a:cubicBezTo>
                  <a:cubicBezTo>
                    <a:pt x="1064" y="13126"/>
                    <a:pt x="0" y="10453"/>
                    <a:pt x="1550" y="8933"/>
                  </a:cubicBezTo>
                  <a:cubicBezTo>
                    <a:pt x="2057" y="8436"/>
                    <a:pt x="2673" y="8214"/>
                    <a:pt x="3275" y="8214"/>
                  </a:cubicBezTo>
                  <a:close/>
                  <a:moveTo>
                    <a:pt x="20229" y="10667"/>
                  </a:moveTo>
                  <a:cubicBezTo>
                    <a:pt x="21504" y="10667"/>
                    <a:pt x="22717" y="11672"/>
                    <a:pt x="22696" y="13187"/>
                  </a:cubicBezTo>
                  <a:cubicBezTo>
                    <a:pt x="22666" y="14506"/>
                    <a:pt x="21572" y="15588"/>
                    <a:pt x="20259" y="15588"/>
                  </a:cubicBezTo>
                  <a:cubicBezTo>
                    <a:pt x="20241" y="15588"/>
                    <a:pt x="20223" y="15588"/>
                    <a:pt x="20205" y="15587"/>
                  </a:cubicBezTo>
                  <a:cubicBezTo>
                    <a:pt x="18017" y="15557"/>
                    <a:pt x="16954" y="12883"/>
                    <a:pt x="18534" y="11364"/>
                  </a:cubicBezTo>
                  <a:cubicBezTo>
                    <a:pt x="19034" y="10883"/>
                    <a:pt x="19638" y="10667"/>
                    <a:pt x="20229" y="10667"/>
                  </a:cubicBezTo>
                  <a:close/>
                  <a:moveTo>
                    <a:pt x="9480" y="1"/>
                  </a:moveTo>
                  <a:lnTo>
                    <a:pt x="9115" y="153"/>
                  </a:lnTo>
                  <a:cubicBezTo>
                    <a:pt x="8021" y="487"/>
                    <a:pt x="7231" y="1459"/>
                    <a:pt x="7140" y="2583"/>
                  </a:cubicBezTo>
                  <a:cubicBezTo>
                    <a:pt x="7049" y="3343"/>
                    <a:pt x="7323" y="4103"/>
                    <a:pt x="7809" y="4710"/>
                  </a:cubicBezTo>
                  <a:lnTo>
                    <a:pt x="4710" y="8204"/>
                  </a:lnTo>
                  <a:cubicBezTo>
                    <a:pt x="4192" y="7961"/>
                    <a:pt x="3706" y="7858"/>
                    <a:pt x="3260" y="7858"/>
                  </a:cubicBezTo>
                  <a:cubicBezTo>
                    <a:pt x="1978" y="7858"/>
                    <a:pt x="1037" y="8715"/>
                    <a:pt x="699" y="9571"/>
                  </a:cubicBezTo>
                  <a:cubicBezTo>
                    <a:pt x="608" y="9784"/>
                    <a:pt x="547" y="9997"/>
                    <a:pt x="456" y="10209"/>
                  </a:cubicBezTo>
                  <a:lnTo>
                    <a:pt x="456" y="11121"/>
                  </a:lnTo>
                  <a:lnTo>
                    <a:pt x="578" y="11516"/>
                  </a:lnTo>
                  <a:cubicBezTo>
                    <a:pt x="950" y="12707"/>
                    <a:pt x="2071" y="13492"/>
                    <a:pt x="3281" y="13492"/>
                  </a:cubicBezTo>
                  <a:cubicBezTo>
                    <a:pt x="3553" y="13492"/>
                    <a:pt x="3829" y="13453"/>
                    <a:pt x="4102" y="13369"/>
                  </a:cubicBezTo>
                  <a:cubicBezTo>
                    <a:pt x="5560" y="12944"/>
                    <a:pt x="6411" y="11394"/>
                    <a:pt x="5986" y="9906"/>
                  </a:cubicBezTo>
                  <a:cubicBezTo>
                    <a:pt x="5743" y="9359"/>
                    <a:pt x="5439" y="8812"/>
                    <a:pt x="5105" y="8295"/>
                  </a:cubicBezTo>
                  <a:lnTo>
                    <a:pt x="8052" y="4923"/>
                  </a:lnTo>
                  <a:cubicBezTo>
                    <a:pt x="8571" y="5384"/>
                    <a:pt x="9255" y="5654"/>
                    <a:pt x="9947" y="5654"/>
                  </a:cubicBezTo>
                  <a:cubicBezTo>
                    <a:pt x="9983" y="5654"/>
                    <a:pt x="10020" y="5654"/>
                    <a:pt x="10057" y="5652"/>
                  </a:cubicBezTo>
                  <a:cubicBezTo>
                    <a:pt x="10786" y="5591"/>
                    <a:pt x="11485" y="5287"/>
                    <a:pt x="12001" y="4771"/>
                  </a:cubicBezTo>
                  <a:cubicBezTo>
                    <a:pt x="14219" y="6746"/>
                    <a:pt x="16316" y="8842"/>
                    <a:pt x="18260" y="11091"/>
                  </a:cubicBezTo>
                  <a:lnTo>
                    <a:pt x="18108" y="11273"/>
                  </a:lnTo>
                  <a:cubicBezTo>
                    <a:pt x="16741" y="12822"/>
                    <a:pt x="17440" y="15253"/>
                    <a:pt x="19415" y="15830"/>
                  </a:cubicBezTo>
                  <a:cubicBezTo>
                    <a:pt x="19506" y="15861"/>
                    <a:pt x="19597" y="15921"/>
                    <a:pt x="19688" y="15952"/>
                  </a:cubicBezTo>
                  <a:lnTo>
                    <a:pt x="20782" y="15952"/>
                  </a:lnTo>
                  <a:cubicBezTo>
                    <a:pt x="21207" y="15800"/>
                    <a:pt x="21602" y="15587"/>
                    <a:pt x="21967" y="15344"/>
                  </a:cubicBezTo>
                  <a:cubicBezTo>
                    <a:pt x="22544" y="14919"/>
                    <a:pt x="22909" y="14281"/>
                    <a:pt x="23061" y="13582"/>
                  </a:cubicBezTo>
                  <a:lnTo>
                    <a:pt x="23061" y="12670"/>
                  </a:lnTo>
                  <a:cubicBezTo>
                    <a:pt x="23030" y="12579"/>
                    <a:pt x="23000" y="12488"/>
                    <a:pt x="22970" y="12397"/>
                  </a:cubicBezTo>
                  <a:cubicBezTo>
                    <a:pt x="22593" y="11098"/>
                    <a:pt x="21436" y="10319"/>
                    <a:pt x="20226" y="10319"/>
                  </a:cubicBezTo>
                  <a:cubicBezTo>
                    <a:pt x="19681" y="10319"/>
                    <a:pt x="19125" y="10477"/>
                    <a:pt x="18625" y="10817"/>
                  </a:cubicBezTo>
                  <a:lnTo>
                    <a:pt x="12275" y="4437"/>
                  </a:lnTo>
                  <a:lnTo>
                    <a:pt x="12396" y="4194"/>
                  </a:lnTo>
                  <a:cubicBezTo>
                    <a:pt x="13278" y="2614"/>
                    <a:pt x="12457" y="608"/>
                    <a:pt x="10695" y="122"/>
                  </a:cubicBezTo>
                  <a:cubicBezTo>
                    <a:pt x="10604" y="92"/>
                    <a:pt x="10482" y="31"/>
                    <a:pt x="10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85;p29">
              <a:extLst>
                <a:ext uri="{FF2B5EF4-FFF2-40B4-BE49-F238E27FC236}">
                  <a16:creationId xmlns:a16="http://schemas.microsoft.com/office/drawing/2014/main" id="{37A34D48-568C-BA03-DC35-83ED95B9493D}"/>
                </a:ext>
              </a:extLst>
            </p:cNvPr>
            <p:cNvSpPr/>
            <p:nvPr/>
          </p:nvSpPr>
          <p:spPr>
            <a:xfrm>
              <a:off x="5925163" y="1690488"/>
              <a:ext cx="135452" cy="113697"/>
            </a:xfrm>
            <a:custGeom>
              <a:avLst/>
              <a:gdLst/>
              <a:ahLst/>
              <a:cxnLst/>
              <a:rect l="l" t="t" r="r" b="b"/>
              <a:pathLst>
                <a:path w="5865" h="4923" extrusionOk="0">
                  <a:moveTo>
                    <a:pt x="3434" y="0"/>
                  </a:moveTo>
                  <a:cubicBezTo>
                    <a:pt x="517" y="0"/>
                    <a:pt x="1" y="4163"/>
                    <a:pt x="2826" y="4862"/>
                  </a:cubicBezTo>
                  <a:cubicBezTo>
                    <a:pt x="3008" y="4922"/>
                    <a:pt x="3221" y="4922"/>
                    <a:pt x="3403" y="4922"/>
                  </a:cubicBezTo>
                  <a:cubicBezTo>
                    <a:pt x="4771" y="4922"/>
                    <a:pt x="5864" y="3829"/>
                    <a:pt x="5864" y="2492"/>
                  </a:cubicBezTo>
                  <a:cubicBezTo>
                    <a:pt x="5864" y="1580"/>
                    <a:pt x="5348" y="730"/>
                    <a:pt x="4558" y="304"/>
                  </a:cubicBezTo>
                  <a:cubicBezTo>
                    <a:pt x="4193" y="122"/>
                    <a:pt x="3829" y="0"/>
                    <a:pt x="3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86;p29">
              <a:extLst>
                <a:ext uri="{FF2B5EF4-FFF2-40B4-BE49-F238E27FC236}">
                  <a16:creationId xmlns:a16="http://schemas.microsoft.com/office/drawing/2014/main" id="{74B99DCF-B629-0016-FE7F-86724510FD34}"/>
                </a:ext>
              </a:extLst>
            </p:cNvPr>
            <p:cNvSpPr/>
            <p:nvPr/>
          </p:nvSpPr>
          <p:spPr>
            <a:xfrm>
              <a:off x="5775700" y="1867356"/>
              <a:ext cx="135451" cy="113591"/>
            </a:xfrm>
            <a:custGeom>
              <a:avLst/>
              <a:gdLst/>
              <a:ahLst/>
              <a:cxnLst/>
              <a:rect l="l" t="t" r="r" b="b"/>
              <a:pathLst>
                <a:path w="5834" h="4893" extrusionOk="0">
                  <a:moveTo>
                    <a:pt x="3403" y="1"/>
                  </a:moveTo>
                  <a:cubicBezTo>
                    <a:pt x="912" y="1"/>
                    <a:pt x="0" y="3312"/>
                    <a:pt x="2157" y="4588"/>
                  </a:cubicBezTo>
                  <a:cubicBezTo>
                    <a:pt x="2522" y="4801"/>
                    <a:pt x="2917" y="4892"/>
                    <a:pt x="3342" y="4892"/>
                  </a:cubicBezTo>
                  <a:cubicBezTo>
                    <a:pt x="3361" y="4893"/>
                    <a:pt x="3379" y="4893"/>
                    <a:pt x="3398" y="4893"/>
                  </a:cubicBezTo>
                  <a:cubicBezTo>
                    <a:pt x="4739" y="4893"/>
                    <a:pt x="5804" y="3810"/>
                    <a:pt x="5834" y="2462"/>
                  </a:cubicBezTo>
                  <a:cubicBezTo>
                    <a:pt x="5834" y="1854"/>
                    <a:pt x="5621" y="1277"/>
                    <a:pt x="5226" y="821"/>
                  </a:cubicBezTo>
                  <a:cubicBezTo>
                    <a:pt x="4770" y="304"/>
                    <a:pt x="4102" y="1"/>
                    <a:pt x="3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87;p29">
              <a:extLst>
                <a:ext uri="{FF2B5EF4-FFF2-40B4-BE49-F238E27FC236}">
                  <a16:creationId xmlns:a16="http://schemas.microsoft.com/office/drawing/2014/main" id="{01C197C2-EA12-B0F8-D7ED-D98F99565B6B}"/>
                </a:ext>
              </a:extLst>
            </p:cNvPr>
            <p:cNvSpPr/>
            <p:nvPr/>
          </p:nvSpPr>
          <p:spPr>
            <a:xfrm>
              <a:off x="6161681" y="1923788"/>
              <a:ext cx="129109" cy="110919"/>
            </a:xfrm>
            <a:custGeom>
              <a:avLst/>
              <a:gdLst/>
              <a:ahLst/>
              <a:cxnLst/>
              <a:rect l="l" t="t" r="r" b="b"/>
              <a:pathLst>
                <a:path w="5735" h="4927" extrusionOk="0">
                  <a:moveTo>
                    <a:pt x="3296" y="1"/>
                  </a:moveTo>
                  <a:cubicBezTo>
                    <a:pt x="1103" y="1"/>
                    <a:pt x="1" y="2623"/>
                    <a:pt x="1511" y="4164"/>
                  </a:cubicBezTo>
                  <a:cubicBezTo>
                    <a:pt x="2017" y="4690"/>
                    <a:pt x="2652" y="4927"/>
                    <a:pt x="3274" y="4927"/>
                  </a:cubicBezTo>
                  <a:cubicBezTo>
                    <a:pt x="4519" y="4927"/>
                    <a:pt x="5714" y="3981"/>
                    <a:pt x="5734" y="2523"/>
                  </a:cubicBezTo>
                  <a:cubicBezTo>
                    <a:pt x="5734" y="1703"/>
                    <a:pt x="5370" y="973"/>
                    <a:pt x="4732" y="487"/>
                  </a:cubicBezTo>
                  <a:cubicBezTo>
                    <a:pt x="4337" y="183"/>
                    <a:pt x="3820" y="1"/>
                    <a:pt x="3334" y="1"/>
                  </a:cubicBezTo>
                  <a:cubicBezTo>
                    <a:pt x="3321" y="1"/>
                    <a:pt x="3309" y="1"/>
                    <a:pt x="3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8;p29">
              <a:extLst>
                <a:ext uri="{FF2B5EF4-FFF2-40B4-BE49-F238E27FC236}">
                  <a16:creationId xmlns:a16="http://schemas.microsoft.com/office/drawing/2014/main" id="{7D223450-49EA-DE7E-ACBE-A10CD446DA00}"/>
                </a:ext>
              </a:extLst>
            </p:cNvPr>
            <p:cNvSpPr/>
            <p:nvPr/>
          </p:nvSpPr>
          <p:spPr>
            <a:xfrm>
              <a:off x="5990489" y="1698766"/>
              <a:ext cx="68415" cy="103985"/>
            </a:xfrm>
            <a:custGeom>
              <a:avLst/>
              <a:gdLst/>
              <a:ahLst/>
              <a:cxnLst/>
              <a:rect l="l" t="t" r="r" b="b"/>
              <a:pathLst>
                <a:path w="3039" h="4619" extrusionOk="0">
                  <a:moveTo>
                    <a:pt x="1762" y="0"/>
                  </a:moveTo>
                  <a:lnTo>
                    <a:pt x="1762" y="0"/>
                  </a:lnTo>
                  <a:cubicBezTo>
                    <a:pt x="1945" y="486"/>
                    <a:pt x="2066" y="1003"/>
                    <a:pt x="2097" y="1519"/>
                  </a:cubicBezTo>
                  <a:cubicBezTo>
                    <a:pt x="2005" y="2947"/>
                    <a:pt x="1428" y="4375"/>
                    <a:pt x="0" y="4558"/>
                  </a:cubicBezTo>
                  <a:cubicBezTo>
                    <a:pt x="182" y="4618"/>
                    <a:pt x="395" y="4618"/>
                    <a:pt x="577" y="4618"/>
                  </a:cubicBezTo>
                  <a:cubicBezTo>
                    <a:pt x="1945" y="4618"/>
                    <a:pt x="3038" y="3525"/>
                    <a:pt x="3038" y="2188"/>
                  </a:cubicBezTo>
                  <a:cubicBezTo>
                    <a:pt x="3038" y="1276"/>
                    <a:pt x="2552" y="426"/>
                    <a:pt x="1762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9;p29">
              <a:extLst>
                <a:ext uri="{FF2B5EF4-FFF2-40B4-BE49-F238E27FC236}">
                  <a16:creationId xmlns:a16="http://schemas.microsoft.com/office/drawing/2014/main" id="{04721EFF-432E-D4A1-3CE6-723212CFD713}"/>
                </a:ext>
              </a:extLst>
            </p:cNvPr>
            <p:cNvSpPr/>
            <p:nvPr/>
          </p:nvSpPr>
          <p:spPr>
            <a:xfrm>
              <a:off x="5826322" y="1887541"/>
              <a:ext cx="101059" cy="91693"/>
            </a:xfrm>
            <a:custGeom>
              <a:avLst/>
              <a:gdLst/>
              <a:ahLst/>
              <a:cxnLst/>
              <a:rect l="l" t="t" r="r" b="b"/>
              <a:pathLst>
                <a:path w="4489" h="4073" extrusionOk="0">
                  <a:moveTo>
                    <a:pt x="3069" y="1"/>
                  </a:moveTo>
                  <a:cubicBezTo>
                    <a:pt x="3373" y="1915"/>
                    <a:pt x="1945" y="3677"/>
                    <a:pt x="0" y="3768"/>
                  </a:cubicBezTo>
                  <a:cubicBezTo>
                    <a:pt x="365" y="3981"/>
                    <a:pt x="790" y="4072"/>
                    <a:pt x="1185" y="4072"/>
                  </a:cubicBezTo>
                  <a:cubicBezTo>
                    <a:pt x="1198" y="4072"/>
                    <a:pt x="1211" y="4072"/>
                    <a:pt x="1224" y="4072"/>
                  </a:cubicBezTo>
                  <a:cubicBezTo>
                    <a:pt x="3356" y="4072"/>
                    <a:pt x="4488" y="1571"/>
                    <a:pt x="3069" y="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90;p29">
              <a:extLst>
                <a:ext uri="{FF2B5EF4-FFF2-40B4-BE49-F238E27FC236}">
                  <a16:creationId xmlns:a16="http://schemas.microsoft.com/office/drawing/2014/main" id="{B5E78747-DE6E-6D61-7BFB-DFEE01F3FE3C}"/>
                </a:ext>
              </a:extLst>
            </p:cNvPr>
            <p:cNvSpPr/>
            <p:nvPr/>
          </p:nvSpPr>
          <p:spPr>
            <a:xfrm>
              <a:off x="6193627" y="1934752"/>
              <a:ext cx="97164" cy="99978"/>
            </a:xfrm>
            <a:custGeom>
              <a:avLst/>
              <a:gdLst/>
              <a:ahLst/>
              <a:cxnLst/>
              <a:rect l="l" t="t" r="r" b="b"/>
              <a:pathLst>
                <a:path w="4316" h="4441" extrusionOk="0">
                  <a:moveTo>
                    <a:pt x="3313" y="0"/>
                  </a:moveTo>
                  <a:lnTo>
                    <a:pt x="3313" y="0"/>
                  </a:lnTo>
                  <a:cubicBezTo>
                    <a:pt x="3735" y="1888"/>
                    <a:pt x="2303" y="3618"/>
                    <a:pt x="446" y="3618"/>
                  </a:cubicBezTo>
                  <a:cubicBezTo>
                    <a:pt x="300" y="3618"/>
                    <a:pt x="151" y="3608"/>
                    <a:pt x="1" y="3585"/>
                  </a:cubicBezTo>
                  <a:lnTo>
                    <a:pt x="1" y="3585"/>
                  </a:lnTo>
                  <a:cubicBezTo>
                    <a:pt x="518" y="4176"/>
                    <a:pt x="1192" y="4441"/>
                    <a:pt x="1853" y="4441"/>
                  </a:cubicBezTo>
                  <a:cubicBezTo>
                    <a:pt x="3097" y="4441"/>
                    <a:pt x="4295" y="3504"/>
                    <a:pt x="4315" y="2036"/>
                  </a:cubicBezTo>
                  <a:cubicBezTo>
                    <a:pt x="4315" y="1216"/>
                    <a:pt x="3951" y="486"/>
                    <a:pt x="3313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1;p29">
              <a:extLst>
                <a:ext uri="{FF2B5EF4-FFF2-40B4-BE49-F238E27FC236}">
                  <a16:creationId xmlns:a16="http://schemas.microsoft.com/office/drawing/2014/main" id="{7D4E2970-600A-D164-18DB-ACB82B513DA6}"/>
                </a:ext>
              </a:extLst>
            </p:cNvPr>
            <p:cNvSpPr/>
            <p:nvPr/>
          </p:nvSpPr>
          <p:spPr>
            <a:xfrm>
              <a:off x="6535650" y="2536691"/>
              <a:ext cx="383726" cy="320128"/>
            </a:xfrm>
            <a:custGeom>
              <a:avLst/>
              <a:gdLst/>
              <a:ahLst/>
              <a:cxnLst/>
              <a:rect l="l" t="t" r="r" b="b"/>
              <a:pathLst>
                <a:path w="17045" h="14220" extrusionOk="0">
                  <a:moveTo>
                    <a:pt x="13672" y="2400"/>
                  </a:moveTo>
                  <a:lnTo>
                    <a:pt x="13824" y="2522"/>
                  </a:lnTo>
                  <a:cubicBezTo>
                    <a:pt x="15374" y="3950"/>
                    <a:pt x="16073" y="6897"/>
                    <a:pt x="15404" y="8872"/>
                  </a:cubicBezTo>
                  <a:cubicBezTo>
                    <a:pt x="15374" y="8993"/>
                    <a:pt x="15313" y="9115"/>
                    <a:pt x="15283" y="9237"/>
                  </a:cubicBezTo>
                  <a:lnTo>
                    <a:pt x="12396" y="8204"/>
                  </a:lnTo>
                  <a:cubicBezTo>
                    <a:pt x="12822" y="6776"/>
                    <a:pt x="12366" y="5226"/>
                    <a:pt x="11211" y="4254"/>
                  </a:cubicBezTo>
                  <a:lnTo>
                    <a:pt x="11576" y="4011"/>
                  </a:lnTo>
                  <a:lnTo>
                    <a:pt x="13672" y="2400"/>
                  </a:lnTo>
                  <a:close/>
                  <a:moveTo>
                    <a:pt x="8925" y="3828"/>
                  </a:moveTo>
                  <a:cubicBezTo>
                    <a:pt x="8938" y="3828"/>
                    <a:pt x="8950" y="3828"/>
                    <a:pt x="8963" y="3828"/>
                  </a:cubicBezTo>
                  <a:cubicBezTo>
                    <a:pt x="10756" y="3859"/>
                    <a:pt x="12184" y="5348"/>
                    <a:pt x="12184" y="7110"/>
                  </a:cubicBezTo>
                  <a:cubicBezTo>
                    <a:pt x="12163" y="9075"/>
                    <a:pt x="10556" y="10364"/>
                    <a:pt x="8887" y="10364"/>
                  </a:cubicBezTo>
                  <a:cubicBezTo>
                    <a:pt x="8080" y="10364"/>
                    <a:pt x="7257" y="10062"/>
                    <a:pt x="6593" y="9388"/>
                  </a:cubicBezTo>
                  <a:cubicBezTo>
                    <a:pt x="4566" y="7301"/>
                    <a:pt x="6034" y="3828"/>
                    <a:pt x="8925" y="3828"/>
                  </a:cubicBezTo>
                  <a:close/>
                  <a:moveTo>
                    <a:pt x="9004" y="361"/>
                  </a:moveTo>
                  <a:cubicBezTo>
                    <a:pt x="10628" y="361"/>
                    <a:pt x="12208" y="993"/>
                    <a:pt x="13399" y="2097"/>
                  </a:cubicBezTo>
                  <a:lnTo>
                    <a:pt x="13460" y="2188"/>
                  </a:lnTo>
                  <a:cubicBezTo>
                    <a:pt x="12670" y="2765"/>
                    <a:pt x="11910" y="3373"/>
                    <a:pt x="11090" y="3920"/>
                  </a:cubicBezTo>
                  <a:cubicBezTo>
                    <a:pt x="11054" y="3946"/>
                    <a:pt x="11008" y="3957"/>
                    <a:pt x="10956" y="3957"/>
                  </a:cubicBezTo>
                  <a:cubicBezTo>
                    <a:pt x="10831" y="3957"/>
                    <a:pt x="10672" y="3893"/>
                    <a:pt x="10543" y="3828"/>
                  </a:cubicBezTo>
                  <a:cubicBezTo>
                    <a:pt x="10019" y="3574"/>
                    <a:pt x="9470" y="3455"/>
                    <a:pt x="8933" y="3455"/>
                  </a:cubicBezTo>
                  <a:cubicBezTo>
                    <a:pt x="7415" y="3455"/>
                    <a:pt x="5993" y="4407"/>
                    <a:pt x="5499" y="5955"/>
                  </a:cubicBezTo>
                  <a:cubicBezTo>
                    <a:pt x="4801" y="8052"/>
                    <a:pt x="6138" y="10270"/>
                    <a:pt x="8325" y="10665"/>
                  </a:cubicBezTo>
                  <a:cubicBezTo>
                    <a:pt x="8447" y="10665"/>
                    <a:pt x="8568" y="10725"/>
                    <a:pt x="8720" y="10756"/>
                  </a:cubicBezTo>
                  <a:lnTo>
                    <a:pt x="8720" y="13794"/>
                  </a:lnTo>
                  <a:cubicBezTo>
                    <a:pt x="8628" y="13801"/>
                    <a:pt x="8533" y="13805"/>
                    <a:pt x="8435" y="13805"/>
                  </a:cubicBezTo>
                  <a:cubicBezTo>
                    <a:pt x="6546" y="13805"/>
                    <a:pt x="3770" y="12404"/>
                    <a:pt x="2643" y="9601"/>
                  </a:cubicBezTo>
                  <a:cubicBezTo>
                    <a:pt x="1428" y="6532"/>
                    <a:pt x="2613" y="3038"/>
                    <a:pt x="5408" y="1337"/>
                  </a:cubicBezTo>
                  <a:cubicBezTo>
                    <a:pt x="6441" y="699"/>
                    <a:pt x="7596" y="365"/>
                    <a:pt x="8781" y="365"/>
                  </a:cubicBezTo>
                  <a:cubicBezTo>
                    <a:pt x="8855" y="362"/>
                    <a:pt x="8930" y="361"/>
                    <a:pt x="9004" y="361"/>
                  </a:cubicBezTo>
                  <a:close/>
                  <a:moveTo>
                    <a:pt x="12305" y="8568"/>
                  </a:moveTo>
                  <a:lnTo>
                    <a:pt x="15131" y="9571"/>
                  </a:lnTo>
                  <a:cubicBezTo>
                    <a:pt x="15131" y="9601"/>
                    <a:pt x="15131" y="9631"/>
                    <a:pt x="15131" y="9662"/>
                  </a:cubicBezTo>
                  <a:cubicBezTo>
                    <a:pt x="14797" y="10999"/>
                    <a:pt x="13429" y="12366"/>
                    <a:pt x="11849" y="13156"/>
                  </a:cubicBezTo>
                  <a:cubicBezTo>
                    <a:pt x="10999" y="13581"/>
                    <a:pt x="10057" y="13794"/>
                    <a:pt x="9115" y="13824"/>
                  </a:cubicBezTo>
                  <a:lnTo>
                    <a:pt x="9115" y="10786"/>
                  </a:lnTo>
                  <a:cubicBezTo>
                    <a:pt x="11151" y="10178"/>
                    <a:pt x="11242" y="10118"/>
                    <a:pt x="12305" y="8568"/>
                  </a:cubicBezTo>
                  <a:close/>
                  <a:moveTo>
                    <a:pt x="8933" y="0"/>
                  </a:moveTo>
                  <a:cubicBezTo>
                    <a:pt x="7474" y="0"/>
                    <a:pt x="6077" y="426"/>
                    <a:pt x="4861" y="1276"/>
                  </a:cubicBezTo>
                  <a:cubicBezTo>
                    <a:pt x="4466" y="1550"/>
                    <a:pt x="4102" y="1854"/>
                    <a:pt x="3768" y="2218"/>
                  </a:cubicBezTo>
                  <a:lnTo>
                    <a:pt x="3737" y="2248"/>
                  </a:lnTo>
                  <a:cubicBezTo>
                    <a:pt x="0" y="6229"/>
                    <a:pt x="1975" y="12761"/>
                    <a:pt x="7292" y="14037"/>
                  </a:cubicBezTo>
                  <a:cubicBezTo>
                    <a:pt x="7809" y="14159"/>
                    <a:pt x="8355" y="14219"/>
                    <a:pt x="8902" y="14219"/>
                  </a:cubicBezTo>
                  <a:lnTo>
                    <a:pt x="9115" y="14219"/>
                  </a:lnTo>
                  <a:cubicBezTo>
                    <a:pt x="12001" y="14128"/>
                    <a:pt x="14523" y="12336"/>
                    <a:pt x="15556" y="9662"/>
                  </a:cubicBezTo>
                  <a:cubicBezTo>
                    <a:pt x="15647" y="9510"/>
                    <a:pt x="15678" y="9328"/>
                    <a:pt x="15738" y="9176"/>
                  </a:cubicBezTo>
                  <a:cubicBezTo>
                    <a:pt x="17045" y="4770"/>
                    <a:pt x="13946" y="304"/>
                    <a:pt x="9358" y="31"/>
                  </a:cubicBezTo>
                  <a:lnTo>
                    <a:pt x="9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2;p29">
              <a:extLst>
                <a:ext uri="{FF2B5EF4-FFF2-40B4-BE49-F238E27FC236}">
                  <a16:creationId xmlns:a16="http://schemas.microsoft.com/office/drawing/2014/main" id="{AF14B5AC-24FC-D2A6-CD95-064513077D2A}"/>
                </a:ext>
              </a:extLst>
            </p:cNvPr>
            <p:cNvSpPr/>
            <p:nvPr/>
          </p:nvSpPr>
          <p:spPr>
            <a:xfrm>
              <a:off x="6567799" y="2544796"/>
              <a:ext cx="270870" cy="302793"/>
            </a:xfrm>
            <a:custGeom>
              <a:avLst/>
              <a:gdLst/>
              <a:ahLst/>
              <a:cxnLst/>
              <a:rect l="l" t="t" r="r" b="b"/>
              <a:pathLst>
                <a:path w="12032" h="13450" extrusionOk="0">
                  <a:moveTo>
                    <a:pt x="7576" y="1"/>
                  </a:moveTo>
                  <a:cubicBezTo>
                    <a:pt x="7502" y="1"/>
                    <a:pt x="7427" y="2"/>
                    <a:pt x="7353" y="5"/>
                  </a:cubicBezTo>
                  <a:cubicBezTo>
                    <a:pt x="6168" y="5"/>
                    <a:pt x="5013" y="369"/>
                    <a:pt x="3980" y="977"/>
                  </a:cubicBezTo>
                  <a:cubicBezTo>
                    <a:pt x="1185" y="2709"/>
                    <a:pt x="0" y="6172"/>
                    <a:pt x="1215" y="9241"/>
                  </a:cubicBezTo>
                  <a:cubicBezTo>
                    <a:pt x="2333" y="12021"/>
                    <a:pt x="5046" y="13449"/>
                    <a:pt x="6957" y="13449"/>
                  </a:cubicBezTo>
                  <a:cubicBezTo>
                    <a:pt x="7072" y="13449"/>
                    <a:pt x="7184" y="13444"/>
                    <a:pt x="7292" y="13434"/>
                  </a:cubicBezTo>
                  <a:lnTo>
                    <a:pt x="7292" y="10396"/>
                  </a:lnTo>
                  <a:cubicBezTo>
                    <a:pt x="7140" y="10365"/>
                    <a:pt x="7019" y="10335"/>
                    <a:pt x="6897" y="10305"/>
                  </a:cubicBezTo>
                  <a:cubicBezTo>
                    <a:pt x="4710" y="9910"/>
                    <a:pt x="3373" y="7692"/>
                    <a:pt x="4071" y="5626"/>
                  </a:cubicBezTo>
                  <a:cubicBezTo>
                    <a:pt x="4564" y="4080"/>
                    <a:pt x="5982" y="3112"/>
                    <a:pt x="7496" y="3112"/>
                  </a:cubicBezTo>
                  <a:cubicBezTo>
                    <a:pt x="8036" y="3112"/>
                    <a:pt x="8588" y="3235"/>
                    <a:pt x="9115" y="3499"/>
                  </a:cubicBezTo>
                  <a:cubicBezTo>
                    <a:pt x="9242" y="3541"/>
                    <a:pt x="9398" y="3598"/>
                    <a:pt x="9523" y="3598"/>
                  </a:cubicBezTo>
                  <a:cubicBezTo>
                    <a:pt x="9577" y="3598"/>
                    <a:pt x="9625" y="3587"/>
                    <a:pt x="9662" y="3560"/>
                  </a:cubicBezTo>
                  <a:cubicBezTo>
                    <a:pt x="10482" y="3013"/>
                    <a:pt x="11242" y="2405"/>
                    <a:pt x="12032" y="1828"/>
                  </a:cubicBezTo>
                  <a:lnTo>
                    <a:pt x="11971" y="1737"/>
                  </a:lnTo>
                  <a:cubicBezTo>
                    <a:pt x="10780" y="633"/>
                    <a:pt x="9200" y="1"/>
                    <a:pt x="7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3;p29">
              <a:extLst>
                <a:ext uri="{FF2B5EF4-FFF2-40B4-BE49-F238E27FC236}">
                  <a16:creationId xmlns:a16="http://schemas.microsoft.com/office/drawing/2014/main" id="{A48F90C8-6428-47D0-15A8-970AE20D9830}"/>
                </a:ext>
              </a:extLst>
            </p:cNvPr>
            <p:cNvSpPr/>
            <p:nvPr/>
          </p:nvSpPr>
          <p:spPr>
            <a:xfrm>
              <a:off x="6638446" y="2622872"/>
              <a:ext cx="171500" cy="147164"/>
            </a:xfrm>
            <a:custGeom>
              <a:avLst/>
              <a:gdLst/>
              <a:ahLst/>
              <a:cxnLst/>
              <a:rect l="l" t="t" r="r" b="b"/>
              <a:pathLst>
                <a:path w="7618" h="6537" extrusionOk="0">
                  <a:moveTo>
                    <a:pt x="4359" y="0"/>
                  </a:moveTo>
                  <a:cubicBezTo>
                    <a:pt x="1468" y="0"/>
                    <a:pt x="0" y="3473"/>
                    <a:pt x="2027" y="5560"/>
                  </a:cubicBezTo>
                  <a:cubicBezTo>
                    <a:pt x="2691" y="6234"/>
                    <a:pt x="3514" y="6536"/>
                    <a:pt x="4321" y="6536"/>
                  </a:cubicBezTo>
                  <a:cubicBezTo>
                    <a:pt x="5990" y="6536"/>
                    <a:pt x="7597" y="5247"/>
                    <a:pt x="7618" y="3282"/>
                  </a:cubicBezTo>
                  <a:cubicBezTo>
                    <a:pt x="7618" y="1520"/>
                    <a:pt x="6190" y="31"/>
                    <a:pt x="4397" y="0"/>
                  </a:cubicBezTo>
                  <a:cubicBezTo>
                    <a:pt x="4384" y="0"/>
                    <a:pt x="4372" y="0"/>
                    <a:pt x="4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4;p29">
              <a:extLst>
                <a:ext uri="{FF2B5EF4-FFF2-40B4-BE49-F238E27FC236}">
                  <a16:creationId xmlns:a16="http://schemas.microsoft.com/office/drawing/2014/main" id="{91A5C146-4419-C063-B8A3-3F76BB964758}"/>
                </a:ext>
              </a:extLst>
            </p:cNvPr>
            <p:cNvSpPr/>
            <p:nvPr/>
          </p:nvSpPr>
          <p:spPr>
            <a:xfrm>
              <a:off x="6741535" y="2729586"/>
              <a:ext cx="134760" cy="118348"/>
            </a:xfrm>
            <a:custGeom>
              <a:avLst/>
              <a:gdLst/>
              <a:ahLst/>
              <a:cxnLst/>
              <a:rect l="l" t="t" r="r" b="b"/>
              <a:pathLst>
                <a:path w="5986" h="5257" extrusionOk="0">
                  <a:moveTo>
                    <a:pt x="3160" y="0"/>
                  </a:moveTo>
                  <a:cubicBezTo>
                    <a:pt x="2127" y="1550"/>
                    <a:pt x="2036" y="1610"/>
                    <a:pt x="0" y="2218"/>
                  </a:cubicBezTo>
                  <a:lnTo>
                    <a:pt x="0" y="5256"/>
                  </a:lnTo>
                  <a:cubicBezTo>
                    <a:pt x="942" y="5226"/>
                    <a:pt x="1854" y="5013"/>
                    <a:pt x="2704" y="4588"/>
                  </a:cubicBezTo>
                  <a:cubicBezTo>
                    <a:pt x="4315" y="3798"/>
                    <a:pt x="5652" y="2431"/>
                    <a:pt x="5986" y="1063"/>
                  </a:cubicBezTo>
                  <a:cubicBezTo>
                    <a:pt x="5986" y="1033"/>
                    <a:pt x="5986" y="1003"/>
                    <a:pt x="5986" y="1003"/>
                  </a:cubicBezTo>
                  <a:lnTo>
                    <a:pt x="31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95;p29">
              <a:extLst>
                <a:ext uri="{FF2B5EF4-FFF2-40B4-BE49-F238E27FC236}">
                  <a16:creationId xmlns:a16="http://schemas.microsoft.com/office/drawing/2014/main" id="{2922EDF3-2910-7516-4E8A-B3F98E483626}"/>
                </a:ext>
              </a:extLst>
            </p:cNvPr>
            <p:cNvSpPr/>
            <p:nvPr/>
          </p:nvSpPr>
          <p:spPr>
            <a:xfrm>
              <a:off x="6788048" y="2590723"/>
              <a:ext cx="109456" cy="153918"/>
            </a:xfrm>
            <a:custGeom>
              <a:avLst/>
              <a:gdLst/>
              <a:ahLst/>
              <a:cxnLst/>
              <a:rect l="l" t="t" r="r" b="b"/>
              <a:pathLst>
                <a:path w="4862" h="6837" extrusionOk="0">
                  <a:moveTo>
                    <a:pt x="2461" y="0"/>
                  </a:moveTo>
                  <a:lnTo>
                    <a:pt x="365" y="1611"/>
                  </a:lnTo>
                  <a:lnTo>
                    <a:pt x="0" y="1854"/>
                  </a:lnTo>
                  <a:cubicBezTo>
                    <a:pt x="1155" y="2826"/>
                    <a:pt x="1611" y="4376"/>
                    <a:pt x="1185" y="5804"/>
                  </a:cubicBezTo>
                  <a:lnTo>
                    <a:pt x="4072" y="6837"/>
                  </a:lnTo>
                  <a:cubicBezTo>
                    <a:pt x="4102" y="6715"/>
                    <a:pt x="4163" y="6593"/>
                    <a:pt x="4193" y="6472"/>
                  </a:cubicBezTo>
                  <a:cubicBezTo>
                    <a:pt x="4862" y="4497"/>
                    <a:pt x="4163" y="1550"/>
                    <a:pt x="2613" y="122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96;p29">
              <a:extLst>
                <a:ext uri="{FF2B5EF4-FFF2-40B4-BE49-F238E27FC236}">
                  <a16:creationId xmlns:a16="http://schemas.microsoft.com/office/drawing/2014/main" id="{82E0D498-61C6-C3A4-64C9-4B6711C5AC25}"/>
                </a:ext>
              </a:extLst>
            </p:cNvPr>
            <p:cNvSpPr/>
            <p:nvPr/>
          </p:nvSpPr>
          <p:spPr>
            <a:xfrm>
              <a:off x="8075362" y="1797938"/>
              <a:ext cx="675803" cy="754461"/>
            </a:xfrm>
            <a:custGeom>
              <a:avLst/>
              <a:gdLst/>
              <a:ahLst/>
              <a:cxnLst/>
              <a:rect l="l" t="t" r="r" b="b"/>
              <a:pathLst>
                <a:path w="30019" h="33513" extrusionOk="0">
                  <a:moveTo>
                    <a:pt x="29563" y="426"/>
                  </a:moveTo>
                  <a:lnTo>
                    <a:pt x="29563" y="33088"/>
                  </a:lnTo>
                  <a:lnTo>
                    <a:pt x="5652" y="33088"/>
                  </a:lnTo>
                  <a:lnTo>
                    <a:pt x="5652" y="32358"/>
                  </a:lnTo>
                  <a:lnTo>
                    <a:pt x="5652" y="30384"/>
                  </a:lnTo>
                  <a:cubicBezTo>
                    <a:pt x="5652" y="24975"/>
                    <a:pt x="5682" y="19537"/>
                    <a:pt x="5682" y="14129"/>
                  </a:cubicBezTo>
                  <a:cubicBezTo>
                    <a:pt x="5682" y="10969"/>
                    <a:pt x="5682" y="7809"/>
                    <a:pt x="5652" y="4649"/>
                  </a:cubicBezTo>
                  <a:cubicBezTo>
                    <a:pt x="5622" y="4437"/>
                    <a:pt x="5500" y="4254"/>
                    <a:pt x="5318" y="4133"/>
                  </a:cubicBezTo>
                  <a:cubicBezTo>
                    <a:pt x="3768" y="2948"/>
                    <a:pt x="2188" y="1763"/>
                    <a:pt x="639" y="608"/>
                  </a:cubicBezTo>
                  <a:cubicBezTo>
                    <a:pt x="669" y="548"/>
                    <a:pt x="700" y="487"/>
                    <a:pt x="730" y="426"/>
                  </a:cubicBezTo>
                  <a:close/>
                  <a:moveTo>
                    <a:pt x="578" y="1"/>
                  </a:moveTo>
                  <a:cubicBezTo>
                    <a:pt x="365" y="31"/>
                    <a:pt x="183" y="122"/>
                    <a:pt x="1" y="213"/>
                  </a:cubicBezTo>
                  <a:cubicBezTo>
                    <a:pt x="61" y="396"/>
                    <a:pt x="183" y="578"/>
                    <a:pt x="305" y="730"/>
                  </a:cubicBezTo>
                  <a:cubicBezTo>
                    <a:pt x="1793" y="1915"/>
                    <a:pt x="3252" y="3130"/>
                    <a:pt x="4771" y="4285"/>
                  </a:cubicBezTo>
                  <a:cubicBezTo>
                    <a:pt x="5105" y="4467"/>
                    <a:pt x="5287" y="4832"/>
                    <a:pt x="5257" y="5196"/>
                  </a:cubicBezTo>
                  <a:cubicBezTo>
                    <a:pt x="5227" y="8660"/>
                    <a:pt x="5196" y="12154"/>
                    <a:pt x="5196" y="15648"/>
                  </a:cubicBezTo>
                  <a:cubicBezTo>
                    <a:pt x="5196" y="20570"/>
                    <a:pt x="5227" y="25522"/>
                    <a:pt x="5257" y="30444"/>
                  </a:cubicBezTo>
                  <a:lnTo>
                    <a:pt x="5257" y="32632"/>
                  </a:lnTo>
                  <a:lnTo>
                    <a:pt x="5257" y="33513"/>
                  </a:lnTo>
                  <a:lnTo>
                    <a:pt x="30019" y="33513"/>
                  </a:lnTo>
                  <a:lnTo>
                    <a:pt x="30019" y="92"/>
                  </a:lnTo>
                  <a:cubicBezTo>
                    <a:pt x="29745" y="31"/>
                    <a:pt x="29472" y="1"/>
                    <a:pt x="29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97;p29">
              <a:extLst>
                <a:ext uri="{FF2B5EF4-FFF2-40B4-BE49-F238E27FC236}">
                  <a16:creationId xmlns:a16="http://schemas.microsoft.com/office/drawing/2014/main" id="{97CE3857-5F7D-F2E3-9EC2-BE9D43DD20C8}"/>
                </a:ext>
              </a:extLst>
            </p:cNvPr>
            <p:cNvSpPr/>
            <p:nvPr/>
          </p:nvSpPr>
          <p:spPr>
            <a:xfrm>
              <a:off x="8089725" y="1807529"/>
              <a:ext cx="651872" cy="735303"/>
            </a:xfrm>
            <a:custGeom>
              <a:avLst/>
              <a:gdLst/>
              <a:ahLst/>
              <a:cxnLst/>
              <a:rect l="l" t="t" r="r" b="b"/>
              <a:pathLst>
                <a:path w="28956" h="32662" extrusionOk="0">
                  <a:moveTo>
                    <a:pt x="7384" y="3585"/>
                  </a:moveTo>
                  <a:lnTo>
                    <a:pt x="26130" y="3616"/>
                  </a:lnTo>
                  <a:lnTo>
                    <a:pt x="26677" y="3616"/>
                  </a:lnTo>
                  <a:cubicBezTo>
                    <a:pt x="27497" y="3616"/>
                    <a:pt x="27588" y="3707"/>
                    <a:pt x="27588" y="4527"/>
                  </a:cubicBezTo>
                  <a:cubicBezTo>
                    <a:pt x="27588" y="7565"/>
                    <a:pt x="27619" y="10634"/>
                    <a:pt x="27619" y="13672"/>
                  </a:cubicBezTo>
                  <a:cubicBezTo>
                    <a:pt x="27619" y="14371"/>
                    <a:pt x="27558" y="15100"/>
                    <a:pt x="27497" y="15830"/>
                  </a:cubicBezTo>
                  <a:lnTo>
                    <a:pt x="7475" y="15830"/>
                  </a:lnTo>
                  <a:cubicBezTo>
                    <a:pt x="6594" y="15830"/>
                    <a:pt x="6563" y="15830"/>
                    <a:pt x="6563" y="14948"/>
                  </a:cubicBezTo>
                  <a:lnTo>
                    <a:pt x="6563" y="4375"/>
                  </a:lnTo>
                  <a:cubicBezTo>
                    <a:pt x="6563" y="3585"/>
                    <a:pt x="6563" y="3585"/>
                    <a:pt x="7384" y="3585"/>
                  </a:cubicBezTo>
                  <a:close/>
                  <a:moveTo>
                    <a:pt x="17726" y="17482"/>
                  </a:moveTo>
                  <a:cubicBezTo>
                    <a:pt x="19039" y="17482"/>
                    <a:pt x="20339" y="17488"/>
                    <a:pt x="21542" y="17501"/>
                  </a:cubicBezTo>
                  <a:lnTo>
                    <a:pt x="23395" y="17501"/>
                  </a:lnTo>
                  <a:lnTo>
                    <a:pt x="24155" y="17531"/>
                  </a:lnTo>
                  <a:lnTo>
                    <a:pt x="24520" y="17531"/>
                  </a:lnTo>
                  <a:cubicBezTo>
                    <a:pt x="25097" y="17531"/>
                    <a:pt x="25613" y="17561"/>
                    <a:pt x="26039" y="17561"/>
                  </a:cubicBezTo>
                  <a:lnTo>
                    <a:pt x="26282" y="17561"/>
                  </a:lnTo>
                  <a:cubicBezTo>
                    <a:pt x="26616" y="17592"/>
                    <a:pt x="26981" y="17622"/>
                    <a:pt x="27315" y="17683"/>
                  </a:cubicBezTo>
                  <a:lnTo>
                    <a:pt x="27376" y="17683"/>
                  </a:lnTo>
                  <a:cubicBezTo>
                    <a:pt x="27406" y="17683"/>
                    <a:pt x="27436" y="17683"/>
                    <a:pt x="27467" y="17713"/>
                  </a:cubicBezTo>
                  <a:lnTo>
                    <a:pt x="6806" y="17774"/>
                  </a:lnTo>
                  <a:cubicBezTo>
                    <a:pt x="7025" y="17580"/>
                    <a:pt x="12475" y="17482"/>
                    <a:pt x="17726" y="17482"/>
                  </a:cubicBezTo>
                  <a:close/>
                  <a:moveTo>
                    <a:pt x="27436" y="19172"/>
                  </a:moveTo>
                  <a:lnTo>
                    <a:pt x="27497" y="19293"/>
                  </a:lnTo>
                  <a:cubicBezTo>
                    <a:pt x="27406" y="19384"/>
                    <a:pt x="27315" y="19445"/>
                    <a:pt x="27193" y="19475"/>
                  </a:cubicBezTo>
                  <a:cubicBezTo>
                    <a:pt x="27041" y="19506"/>
                    <a:pt x="26889" y="19506"/>
                    <a:pt x="26738" y="19506"/>
                  </a:cubicBezTo>
                  <a:lnTo>
                    <a:pt x="7536" y="19506"/>
                  </a:lnTo>
                  <a:cubicBezTo>
                    <a:pt x="7293" y="19506"/>
                    <a:pt x="7050" y="19475"/>
                    <a:pt x="6776" y="19415"/>
                  </a:cubicBezTo>
                  <a:lnTo>
                    <a:pt x="6806" y="19172"/>
                  </a:lnTo>
                  <a:close/>
                  <a:moveTo>
                    <a:pt x="92" y="0"/>
                  </a:moveTo>
                  <a:cubicBezTo>
                    <a:pt x="62" y="61"/>
                    <a:pt x="31" y="122"/>
                    <a:pt x="1" y="182"/>
                  </a:cubicBezTo>
                  <a:cubicBezTo>
                    <a:pt x="1581" y="1337"/>
                    <a:pt x="3130" y="2522"/>
                    <a:pt x="4680" y="3707"/>
                  </a:cubicBezTo>
                  <a:cubicBezTo>
                    <a:pt x="4862" y="3828"/>
                    <a:pt x="4984" y="4011"/>
                    <a:pt x="5044" y="4223"/>
                  </a:cubicBezTo>
                  <a:cubicBezTo>
                    <a:pt x="5044" y="7383"/>
                    <a:pt x="5044" y="10543"/>
                    <a:pt x="5044" y="13703"/>
                  </a:cubicBezTo>
                  <a:cubicBezTo>
                    <a:pt x="5044" y="19111"/>
                    <a:pt x="5044" y="24519"/>
                    <a:pt x="5014" y="29958"/>
                  </a:cubicBezTo>
                  <a:lnTo>
                    <a:pt x="5014" y="31932"/>
                  </a:lnTo>
                  <a:lnTo>
                    <a:pt x="5014" y="32662"/>
                  </a:lnTo>
                  <a:lnTo>
                    <a:pt x="28955" y="32662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98;p29">
              <a:extLst>
                <a:ext uri="{FF2B5EF4-FFF2-40B4-BE49-F238E27FC236}">
                  <a16:creationId xmlns:a16="http://schemas.microsoft.com/office/drawing/2014/main" id="{95972723-873F-1621-4E57-0BE6E16A642B}"/>
                </a:ext>
              </a:extLst>
            </p:cNvPr>
            <p:cNvSpPr/>
            <p:nvPr/>
          </p:nvSpPr>
          <p:spPr>
            <a:xfrm>
              <a:off x="8237480" y="1888239"/>
              <a:ext cx="474023" cy="275666"/>
            </a:xfrm>
            <a:custGeom>
              <a:avLst/>
              <a:gdLst/>
              <a:ahLst/>
              <a:cxnLst/>
              <a:rect l="l" t="t" r="r" b="b"/>
              <a:pathLst>
                <a:path w="21056" h="12245" extrusionOk="0">
                  <a:moveTo>
                    <a:pt x="20570" y="426"/>
                  </a:moveTo>
                  <a:cubicBezTo>
                    <a:pt x="20539" y="517"/>
                    <a:pt x="20509" y="578"/>
                    <a:pt x="20478" y="669"/>
                  </a:cubicBezTo>
                  <a:cubicBezTo>
                    <a:pt x="20478" y="669"/>
                    <a:pt x="20478" y="699"/>
                    <a:pt x="20478" y="699"/>
                  </a:cubicBezTo>
                  <a:cubicBezTo>
                    <a:pt x="20387" y="851"/>
                    <a:pt x="20296" y="973"/>
                    <a:pt x="20175" y="1094"/>
                  </a:cubicBezTo>
                  <a:cubicBezTo>
                    <a:pt x="20175" y="1094"/>
                    <a:pt x="20175" y="1124"/>
                    <a:pt x="20144" y="1124"/>
                  </a:cubicBezTo>
                  <a:cubicBezTo>
                    <a:pt x="20083" y="1185"/>
                    <a:pt x="20023" y="1246"/>
                    <a:pt x="19962" y="1276"/>
                  </a:cubicBezTo>
                  <a:cubicBezTo>
                    <a:pt x="19901" y="1307"/>
                    <a:pt x="19840" y="1368"/>
                    <a:pt x="19780" y="1398"/>
                  </a:cubicBezTo>
                  <a:cubicBezTo>
                    <a:pt x="19749" y="1398"/>
                    <a:pt x="19688" y="1428"/>
                    <a:pt x="19658" y="1459"/>
                  </a:cubicBezTo>
                  <a:cubicBezTo>
                    <a:pt x="19597" y="1489"/>
                    <a:pt x="19537" y="1489"/>
                    <a:pt x="19476" y="1519"/>
                  </a:cubicBezTo>
                  <a:cubicBezTo>
                    <a:pt x="19445" y="1519"/>
                    <a:pt x="19445" y="1550"/>
                    <a:pt x="19415" y="1550"/>
                  </a:cubicBezTo>
                  <a:cubicBezTo>
                    <a:pt x="19324" y="1550"/>
                    <a:pt x="19263" y="1580"/>
                    <a:pt x="19172" y="1611"/>
                  </a:cubicBezTo>
                  <a:cubicBezTo>
                    <a:pt x="19081" y="1611"/>
                    <a:pt x="18959" y="1641"/>
                    <a:pt x="18868" y="1641"/>
                  </a:cubicBezTo>
                  <a:cubicBezTo>
                    <a:pt x="18761" y="1654"/>
                    <a:pt x="18654" y="1660"/>
                    <a:pt x="18549" y="1660"/>
                  </a:cubicBezTo>
                  <a:cubicBezTo>
                    <a:pt x="17663" y="1660"/>
                    <a:pt x="16841" y="1213"/>
                    <a:pt x="16407" y="426"/>
                  </a:cubicBezTo>
                  <a:close/>
                  <a:moveTo>
                    <a:pt x="15117" y="376"/>
                  </a:moveTo>
                  <a:cubicBezTo>
                    <a:pt x="15576" y="376"/>
                    <a:pt x="15990" y="607"/>
                    <a:pt x="16225" y="973"/>
                  </a:cubicBezTo>
                  <a:cubicBezTo>
                    <a:pt x="16783" y="1648"/>
                    <a:pt x="17596" y="2068"/>
                    <a:pt x="18473" y="2068"/>
                  </a:cubicBezTo>
                  <a:cubicBezTo>
                    <a:pt x="18503" y="2068"/>
                    <a:pt x="18534" y="2067"/>
                    <a:pt x="18564" y="2066"/>
                  </a:cubicBezTo>
                  <a:lnTo>
                    <a:pt x="18838" y="2066"/>
                  </a:lnTo>
                  <a:cubicBezTo>
                    <a:pt x="18929" y="2066"/>
                    <a:pt x="19020" y="2036"/>
                    <a:pt x="19081" y="2036"/>
                  </a:cubicBezTo>
                  <a:lnTo>
                    <a:pt x="19142" y="2036"/>
                  </a:lnTo>
                  <a:cubicBezTo>
                    <a:pt x="19293" y="2006"/>
                    <a:pt x="19476" y="1945"/>
                    <a:pt x="19658" y="1884"/>
                  </a:cubicBezTo>
                  <a:cubicBezTo>
                    <a:pt x="19780" y="1854"/>
                    <a:pt x="19901" y="1793"/>
                    <a:pt x="19992" y="1732"/>
                  </a:cubicBezTo>
                  <a:cubicBezTo>
                    <a:pt x="20144" y="1671"/>
                    <a:pt x="20296" y="1580"/>
                    <a:pt x="20509" y="1459"/>
                  </a:cubicBezTo>
                  <a:lnTo>
                    <a:pt x="20509" y="3008"/>
                  </a:lnTo>
                  <a:lnTo>
                    <a:pt x="16498" y="3008"/>
                  </a:lnTo>
                  <a:cubicBezTo>
                    <a:pt x="16164" y="3008"/>
                    <a:pt x="15830" y="3008"/>
                    <a:pt x="15526" y="2978"/>
                  </a:cubicBezTo>
                  <a:cubicBezTo>
                    <a:pt x="13855" y="2917"/>
                    <a:pt x="12518" y="2066"/>
                    <a:pt x="11394" y="881"/>
                  </a:cubicBezTo>
                  <a:cubicBezTo>
                    <a:pt x="11272" y="729"/>
                    <a:pt x="11181" y="578"/>
                    <a:pt x="11090" y="395"/>
                  </a:cubicBezTo>
                  <a:lnTo>
                    <a:pt x="13490" y="395"/>
                  </a:lnTo>
                  <a:cubicBezTo>
                    <a:pt x="13794" y="395"/>
                    <a:pt x="14112" y="409"/>
                    <a:pt x="14424" y="409"/>
                  </a:cubicBezTo>
                  <a:cubicBezTo>
                    <a:pt x="14581" y="409"/>
                    <a:pt x="14736" y="405"/>
                    <a:pt x="14888" y="395"/>
                  </a:cubicBezTo>
                  <a:cubicBezTo>
                    <a:pt x="14965" y="382"/>
                    <a:pt x="15041" y="376"/>
                    <a:pt x="15117" y="376"/>
                  </a:cubicBezTo>
                  <a:close/>
                  <a:moveTo>
                    <a:pt x="7687" y="395"/>
                  </a:moveTo>
                  <a:cubicBezTo>
                    <a:pt x="8720" y="395"/>
                    <a:pt x="9632" y="395"/>
                    <a:pt x="10543" y="426"/>
                  </a:cubicBezTo>
                  <a:cubicBezTo>
                    <a:pt x="10634" y="426"/>
                    <a:pt x="10726" y="547"/>
                    <a:pt x="10786" y="638"/>
                  </a:cubicBezTo>
                  <a:cubicBezTo>
                    <a:pt x="12052" y="2393"/>
                    <a:pt x="14081" y="3413"/>
                    <a:pt x="16228" y="3413"/>
                  </a:cubicBezTo>
                  <a:cubicBezTo>
                    <a:pt x="16348" y="3413"/>
                    <a:pt x="16469" y="3410"/>
                    <a:pt x="16589" y="3403"/>
                  </a:cubicBezTo>
                  <a:cubicBezTo>
                    <a:pt x="17167" y="3403"/>
                    <a:pt x="17744" y="3312"/>
                    <a:pt x="18321" y="3282"/>
                  </a:cubicBezTo>
                  <a:cubicBezTo>
                    <a:pt x="18641" y="3257"/>
                    <a:pt x="18980" y="3213"/>
                    <a:pt x="19307" y="3213"/>
                  </a:cubicBezTo>
                  <a:cubicBezTo>
                    <a:pt x="19385" y="3213"/>
                    <a:pt x="19461" y="3215"/>
                    <a:pt x="19537" y="3221"/>
                  </a:cubicBezTo>
                  <a:lnTo>
                    <a:pt x="19840" y="3221"/>
                  </a:lnTo>
                  <a:cubicBezTo>
                    <a:pt x="19931" y="3221"/>
                    <a:pt x="20023" y="3221"/>
                    <a:pt x="20083" y="3251"/>
                  </a:cubicBezTo>
                  <a:cubicBezTo>
                    <a:pt x="20114" y="3251"/>
                    <a:pt x="20144" y="3251"/>
                    <a:pt x="20175" y="3282"/>
                  </a:cubicBezTo>
                  <a:lnTo>
                    <a:pt x="20266" y="3282"/>
                  </a:lnTo>
                  <a:lnTo>
                    <a:pt x="20326" y="3312"/>
                  </a:lnTo>
                  <a:cubicBezTo>
                    <a:pt x="20357" y="3312"/>
                    <a:pt x="20387" y="3342"/>
                    <a:pt x="20418" y="3373"/>
                  </a:cubicBezTo>
                  <a:cubicBezTo>
                    <a:pt x="20418" y="3373"/>
                    <a:pt x="20448" y="3403"/>
                    <a:pt x="20448" y="3403"/>
                  </a:cubicBezTo>
                  <a:cubicBezTo>
                    <a:pt x="20509" y="3464"/>
                    <a:pt x="20539" y="3525"/>
                    <a:pt x="20539" y="3616"/>
                  </a:cubicBezTo>
                  <a:lnTo>
                    <a:pt x="20539" y="3707"/>
                  </a:lnTo>
                  <a:cubicBezTo>
                    <a:pt x="20570" y="3889"/>
                    <a:pt x="20570" y="4072"/>
                    <a:pt x="20570" y="4254"/>
                  </a:cubicBezTo>
                  <a:lnTo>
                    <a:pt x="20570" y="6107"/>
                  </a:lnTo>
                  <a:cubicBezTo>
                    <a:pt x="20539" y="6168"/>
                    <a:pt x="20509" y="6229"/>
                    <a:pt x="20478" y="6290"/>
                  </a:cubicBezTo>
                  <a:cubicBezTo>
                    <a:pt x="20387" y="6198"/>
                    <a:pt x="20266" y="6107"/>
                    <a:pt x="20144" y="6046"/>
                  </a:cubicBezTo>
                  <a:cubicBezTo>
                    <a:pt x="20114" y="6016"/>
                    <a:pt x="20083" y="5986"/>
                    <a:pt x="20053" y="5986"/>
                  </a:cubicBezTo>
                  <a:cubicBezTo>
                    <a:pt x="19992" y="5925"/>
                    <a:pt x="19931" y="5895"/>
                    <a:pt x="19840" y="5834"/>
                  </a:cubicBezTo>
                  <a:cubicBezTo>
                    <a:pt x="19780" y="5803"/>
                    <a:pt x="19719" y="5773"/>
                    <a:pt x="19628" y="5743"/>
                  </a:cubicBezTo>
                  <a:cubicBezTo>
                    <a:pt x="19537" y="5682"/>
                    <a:pt x="19445" y="5621"/>
                    <a:pt x="19324" y="5591"/>
                  </a:cubicBezTo>
                  <a:lnTo>
                    <a:pt x="19293" y="5591"/>
                  </a:lnTo>
                  <a:cubicBezTo>
                    <a:pt x="19202" y="5560"/>
                    <a:pt x="19142" y="5530"/>
                    <a:pt x="19050" y="5500"/>
                  </a:cubicBezTo>
                  <a:cubicBezTo>
                    <a:pt x="18990" y="5500"/>
                    <a:pt x="18959" y="5469"/>
                    <a:pt x="18929" y="5469"/>
                  </a:cubicBezTo>
                  <a:cubicBezTo>
                    <a:pt x="18838" y="5439"/>
                    <a:pt x="18747" y="5408"/>
                    <a:pt x="18655" y="5378"/>
                  </a:cubicBezTo>
                  <a:lnTo>
                    <a:pt x="18321" y="5317"/>
                  </a:lnTo>
                  <a:cubicBezTo>
                    <a:pt x="18200" y="5287"/>
                    <a:pt x="18078" y="5287"/>
                    <a:pt x="17957" y="5257"/>
                  </a:cubicBezTo>
                  <a:lnTo>
                    <a:pt x="17622" y="5226"/>
                  </a:lnTo>
                  <a:cubicBezTo>
                    <a:pt x="17334" y="5211"/>
                    <a:pt x="17053" y="5203"/>
                    <a:pt x="16775" y="5203"/>
                  </a:cubicBezTo>
                  <a:cubicBezTo>
                    <a:pt x="16498" y="5203"/>
                    <a:pt x="16225" y="5211"/>
                    <a:pt x="15951" y="5226"/>
                  </a:cubicBezTo>
                  <a:cubicBezTo>
                    <a:pt x="15694" y="5245"/>
                    <a:pt x="15438" y="5254"/>
                    <a:pt x="15183" y="5254"/>
                  </a:cubicBezTo>
                  <a:cubicBezTo>
                    <a:pt x="13779" y="5254"/>
                    <a:pt x="12411" y="4971"/>
                    <a:pt x="11151" y="4406"/>
                  </a:cubicBezTo>
                  <a:cubicBezTo>
                    <a:pt x="9753" y="3768"/>
                    <a:pt x="8659" y="2674"/>
                    <a:pt x="7991" y="1307"/>
                  </a:cubicBezTo>
                  <a:cubicBezTo>
                    <a:pt x="7870" y="1003"/>
                    <a:pt x="7778" y="699"/>
                    <a:pt x="7687" y="395"/>
                  </a:cubicBezTo>
                  <a:close/>
                  <a:moveTo>
                    <a:pt x="7292" y="426"/>
                  </a:moveTo>
                  <a:cubicBezTo>
                    <a:pt x="8265" y="3798"/>
                    <a:pt x="10969" y="5287"/>
                    <a:pt x="14007" y="5591"/>
                  </a:cubicBezTo>
                  <a:cubicBezTo>
                    <a:pt x="14378" y="5633"/>
                    <a:pt x="14753" y="5646"/>
                    <a:pt x="15130" y="5646"/>
                  </a:cubicBezTo>
                  <a:cubicBezTo>
                    <a:pt x="15706" y="5646"/>
                    <a:pt x="16287" y="5616"/>
                    <a:pt x="16870" y="5616"/>
                  </a:cubicBezTo>
                  <a:cubicBezTo>
                    <a:pt x="16999" y="5616"/>
                    <a:pt x="17129" y="5618"/>
                    <a:pt x="17258" y="5621"/>
                  </a:cubicBezTo>
                  <a:cubicBezTo>
                    <a:pt x="17501" y="5621"/>
                    <a:pt x="17774" y="5651"/>
                    <a:pt x="18017" y="5682"/>
                  </a:cubicBezTo>
                  <a:lnTo>
                    <a:pt x="18109" y="5682"/>
                  </a:lnTo>
                  <a:lnTo>
                    <a:pt x="18321" y="5712"/>
                  </a:lnTo>
                  <a:lnTo>
                    <a:pt x="18473" y="5743"/>
                  </a:lnTo>
                  <a:lnTo>
                    <a:pt x="18534" y="5743"/>
                  </a:lnTo>
                  <a:cubicBezTo>
                    <a:pt x="18716" y="5773"/>
                    <a:pt x="18898" y="5834"/>
                    <a:pt x="19081" y="5895"/>
                  </a:cubicBezTo>
                  <a:cubicBezTo>
                    <a:pt x="19172" y="5925"/>
                    <a:pt x="19263" y="5955"/>
                    <a:pt x="19324" y="6016"/>
                  </a:cubicBezTo>
                  <a:cubicBezTo>
                    <a:pt x="19415" y="6046"/>
                    <a:pt x="19506" y="6107"/>
                    <a:pt x="19597" y="6168"/>
                  </a:cubicBezTo>
                  <a:cubicBezTo>
                    <a:pt x="19780" y="6259"/>
                    <a:pt x="19962" y="6411"/>
                    <a:pt x="20114" y="6563"/>
                  </a:cubicBezTo>
                  <a:cubicBezTo>
                    <a:pt x="20357" y="6806"/>
                    <a:pt x="20509" y="7171"/>
                    <a:pt x="20539" y="7505"/>
                  </a:cubicBezTo>
                  <a:cubicBezTo>
                    <a:pt x="20630" y="8264"/>
                    <a:pt x="20570" y="8963"/>
                    <a:pt x="20570" y="9571"/>
                  </a:cubicBezTo>
                  <a:lnTo>
                    <a:pt x="20570" y="9540"/>
                  </a:lnTo>
                  <a:cubicBezTo>
                    <a:pt x="20175" y="9601"/>
                    <a:pt x="19749" y="9692"/>
                    <a:pt x="19354" y="9814"/>
                  </a:cubicBezTo>
                  <a:lnTo>
                    <a:pt x="19142" y="9844"/>
                  </a:lnTo>
                  <a:cubicBezTo>
                    <a:pt x="18503" y="9996"/>
                    <a:pt x="17896" y="10118"/>
                    <a:pt x="17288" y="10270"/>
                  </a:cubicBezTo>
                  <a:cubicBezTo>
                    <a:pt x="17076" y="10300"/>
                    <a:pt x="16832" y="10361"/>
                    <a:pt x="16620" y="10391"/>
                  </a:cubicBezTo>
                  <a:cubicBezTo>
                    <a:pt x="16377" y="10422"/>
                    <a:pt x="16042" y="10482"/>
                    <a:pt x="15769" y="10543"/>
                  </a:cubicBezTo>
                  <a:cubicBezTo>
                    <a:pt x="15324" y="10607"/>
                    <a:pt x="14891" y="10639"/>
                    <a:pt x="14472" y="10639"/>
                  </a:cubicBezTo>
                  <a:cubicBezTo>
                    <a:pt x="12085" y="10639"/>
                    <a:pt x="10134" y="9592"/>
                    <a:pt x="8842" y="7292"/>
                  </a:cubicBezTo>
                  <a:cubicBezTo>
                    <a:pt x="7505" y="4983"/>
                    <a:pt x="5500" y="3798"/>
                    <a:pt x="2917" y="3464"/>
                  </a:cubicBezTo>
                  <a:cubicBezTo>
                    <a:pt x="2492" y="3449"/>
                    <a:pt x="2074" y="3441"/>
                    <a:pt x="1660" y="3441"/>
                  </a:cubicBezTo>
                  <a:cubicBezTo>
                    <a:pt x="1246" y="3441"/>
                    <a:pt x="836" y="3449"/>
                    <a:pt x="426" y="3464"/>
                  </a:cubicBezTo>
                  <a:lnTo>
                    <a:pt x="426" y="426"/>
                  </a:lnTo>
                  <a:close/>
                  <a:moveTo>
                    <a:pt x="456" y="8994"/>
                  </a:moveTo>
                  <a:cubicBezTo>
                    <a:pt x="2036" y="9024"/>
                    <a:pt x="3343" y="10239"/>
                    <a:pt x="3464" y="11819"/>
                  </a:cubicBezTo>
                  <a:lnTo>
                    <a:pt x="456" y="11819"/>
                  </a:lnTo>
                  <a:lnTo>
                    <a:pt x="456" y="8994"/>
                  </a:lnTo>
                  <a:close/>
                  <a:moveTo>
                    <a:pt x="2202" y="3858"/>
                  </a:moveTo>
                  <a:cubicBezTo>
                    <a:pt x="4350" y="3858"/>
                    <a:pt x="6224" y="4639"/>
                    <a:pt x="7718" y="6411"/>
                  </a:cubicBezTo>
                  <a:cubicBezTo>
                    <a:pt x="8052" y="6806"/>
                    <a:pt x="8356" y="7262"/>
                    <a:pt x="8629" y="7718"/>
                  </a:cubicBezTo>
                  <a:cubicBezTo>
                    <a:pt x="10064" y="10065"/>
                    <a:pt x="12103" y="11047"/>
                    <a:pt x="14574" y="11047"/>
                  </a:cubicBezTo>
                  <a:cubicBezTo>
                    <a:pt x="14981" y="11047"/>
                    <a:pt x="15400" y="11020"/>
                    <a:pt x="15830" y="10968"/>
                  </a:cubicBezTo>
                  <a:cubicBezTo>
                    <a:pt x="16589" y="10847"/>
                    <a:pt x="17319" y="10665"/>
                    <a:pt x="18048" y="10482"/>
                  </a:cubicBezTo>
                  <a:cubicBezTo>
                    <a:pt x="18321" y="10422"/>
                    <a:pt x="18564" y="10330"/>
                    <a:pt x="18838" y="10239"/>
                  </a:cubicBezTo>
                  <a:lnTo>
                    <a:pt x="19081" y="10209"/>
                  </a:lnTo>
                  <a:cubicBezTo>
                    <a:pt x="19142" y="10179"/>
                    <a:pt x="19233" y="10148"/>
                    <a:pt x="19324" y="10148"/>
                  </a:cubicBezTo>
                  <a:cubicBezTo>
                    <a:pt x="19445" y="10118"/>
                    <a:pt x="19567" y="10087"/>
                    <a:pt x="19688" y="10087"/>
                  </a:cubicBezTo>
                  <a:cubicBezTo>
                    <a:pt x="19748" y="10082"/>
                    <a:pt x="19803" y="10080"/>
                    <a:pt x="19854" y="10080"/>
                  </a:cubicBezTo>
                  <a:cubicBezTo>
                    <a:pt x="20120" y="10080"/>
                    <a:pt x="20290" y="10147"/>
                    <a:pt x="20418" y="10300"/>
                  </a:cubicBezTo>
                  <a:cubicBezTo>
                    <a:pt x="20600" y="10543"/>
                    <a:pt x="20600" y="11029"/>
                    <a:pt x="20478" y="11819"/>
                  </a:cubicBezTo>
                  <a:lnTo>
                    <a:pt x="10543" y="11819"/>
                  </a:lnTo>
                  <a:cubicBezTo>
                    <a:pt x="10027" y="11819"/>
                    <a:pt x="9510" y="11576"/>
                    <a:pt x="9237" y="11151"/>
                  </a:cubicBezTo>
                  <a:cubicBezTo>
                    <a:pt x="8629" y="10300"/>
                    <a:pt x="7961" y="9480"/>
                    <a:pt x="7262" y="8690"/>
                  </a:cubicBezTo>
                  <a:cubicBezTo>
                    <a:pt x="5530" y="6745"/>
                    <a:pt x="3312" y="5864"/>
                    <a:pt x="730" y="5773"/>
                  </a:cubicBezTo>
                  <a:lnTo>
                    <a:pt x="426" y="5743"/>
                  </a:lnTo>
                  <a:cubicBezTo>
                    <a:pt x="395" y="5257"/>
                    <a:pt x="395" y="4770"/>
                    <a:pt x="456" y="4284"/>
                  </a:cubicBezTo>
                  <a:cubicBezTo>
                    <a:pt x="456" y="4163"/>
                    <a:pt x="730" y="3950"/>
                    <a:pt x="882" y="3950"/>
                  </a:cubicBezTo>
                  <a:cubicBezTo>
                    <a:pt x="1332" y="3889"/>
                    <a:pt x="1773" y="3858"/>
                    <a:pt x="2202" y="3858"/>
                  </a:cubicBezTo>
                  <a:close/>
                  <a:moveTo>
                    <a:pt x="1191" y="6083"/>
                  </a:moveTo>
                  <a:cubicBezTo>
                    <a:pt x="3800" y="6083"/>
                    <a:pt x="7786" y="8860"/>
                    <a:pt x="9085" y="11789"/>
                  </a:cubicBezTo>
                  <a:lnTo>
                    <a:pt x="7323" y="11819"/>
                  </a:lnTo>
                  <a:cubicBezTo>
                    <a:pt x="7080" y="11804"/>
                    <a:pt x="6837" y="11796"/>
                    <a:pt x="6597" y="11796"/>
                  </a:cubicBezTo>
                  <a:cubicBezTo>
                    <a:pt x="6358" y="11796"/>
                    <a:pt x="6123" y="11804"/>
                    <a:pt x="5895" y="11819"/>
                  </a:cubicBezTo>
                  <a:cubicBezTo>
                    <a:pt x="5676" y="11836"/>
                    <a:pt x="5466" y="11849"/>
                    <a:pt x="5267" y="11849"/>
                  </a:cubicBezTo>
                  <a:cubicBezTo>
                    <a:pt x="4382" y="11849"/>
                    <a:pt x="3701" y="11600"/>
                    <a:pt x="3403" y="10361"/>
                  </a:cubicBezTo>
                  <a:cubicBezTo>
                    <a:pt x="3160" y="9358"/>
                    <a:pt x="2127" y="8933"/>
                    <a:pt x="1125" y="8659"/>
                  </a:cubicBezTo>
                  <a:cubicBezTo>
                    <a:pt x="912" y="8599"/>
                    <a:pt x="699" y="8568"/>
                    <a:pt x="456" y="8507"/>
                  </a:cubicBezTo>
                  <a:lnTo>
                    <a:pt x="456" y="6168"/>
                  </a:lnTo>
                  <a:cubicBezTo>
                    <a:pt x="685" y="6110"/>
                    <a:pt x="931" y="6083"/>
                    <a:pt x="1191" y="6083"/>
                  </a:cubicBezTo>
                  <a:close/>
                  <a:moveTo>
                    <a:pt x="821" y="0"/>
                  </a:moveTo>
                  <a:cubicBezTo>
                    <a:pt x="31" y="0"/>
                    <a:pt x="0" y="0"/>
                    <a:pt x="0" y="790"/>
                  </a:cubicBezTo>
                  <a:lnTo>
                    <a:pt x="0" y="11363"/>
                  </a:lnTo>
                  <a:cubicBezTo>
                    <a:pt x="0" y="12245"/>
                    <a:pt x="31" y="12245"/>
                    <a:pt x="912" y="12245"/>
                  </a:cubicBezTo>
                  <a:lnTo>
                    <a:pt x="20964" y="12245"/>
                  </a:lnTo>
                  <a:cubicBezTo>
                    <a:pt x="20995" y="11485"/>
                    <a:pt x="21056" y="10786"/>
                    <a:pt x="21056" y="10087"/>
                  </a:cubicBezTo>
                  <a:cubicBezTo>
                    <a:pt x="21056" y="7049"/>
                    <a:pt x="21025" y="4011"/>
                    <a:pt x="21025" y="942"/>
                  </a:cubicBezTo>
                  <a:cubicBezTo>
                    <a:pt x="21025" y="122"/>
                    <a:pt x="20964" y="31"/>
                    <a:pt x="20144" y="31"/>
                  </a:cubicBezTo>
                  <a:lnTo>
                    <a:pt x="19567" y="3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99;p29">
              <a:extLst>
                <a:ext uri="{FF2B5EF4-FFF2-40B4-BE49-F238E27FC236}">
                  <a16:creationId xmlns:a16="http://schemas.microsoft.com/office/drawing/2014/main" id="{35409ED4-FF00-A599-DEF0-CE62A7052344}"/>
                </a:ext>
              </a:extLst>
            </p:cNvPr>
            <p:cNvSpPr/>
            <p:nvPr/>
          </p:nvSpPr>
          <p:spPr>
            <a:xfrm>
              <a:off x="8242951" y="2239132"/>
              <a:ext cx="465829" cy="7384"/>
            </a:xfrm>
            <a:custGeom>
              <a:avLst/>
              <a:gdLst/>
              <a:ahLst/>
              <a:cxnLst/>
              <a:rect l="l" t="t" r="r" b="b"/>
              <a:pathLst>
                <a:path w="20692" h="328" extrusionOk="0">
                  <a:moveTo>
                    <a:pt x="31" y="1"/>
                  </a:moveTo>
                  <a:lnTo>
                    <a:pt x="0" y="244"/>
                  </a:lnTo>
                  <a:cubicBezTo>
                    <a:pt x="244" y="274"/>
                    <a:pt x="487" y="304"/>
                    <a:pt x="760" y="304"/>
                  </a:cubicBezTo>
                  <a:lnTo>
                    <a:pt x="19932" y="304"/>
                  </a:lnTo>
                  <a:cubicBezTo>
                    <a:pt x="20008" y="320"/>
                    <a:pt x="20083" y="327"/>
                    <a:pt x="20163" y="327"/>
                  </a:cubicBezTo>
                  <a:cubicBezTo>
                    <a:pt x="20243" y="327"/>
                    <a:pt x="20327" y="320"/>
                    <a:pt x="20418" y="304"/>
                  </a:cubicBezTo>
                  <a:cubicBezTo>
                    <a:pt x="20509" y="304"/>
                    <a:pt x="20600" y="183"/>
                    <a:pt x="20691" y="122"/>
                  </a:cubicBezTo>
                  <a:lnTo>
                    <a:pt x="20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0;p29">
              <a:extLst>
                <a:ext uri="{FF2B5EF4-FFF2-40B4-BE49-F238E27FC236}">
                  <a16:creationId xmlns:a16="http://schemas.microsoft.com/office/drawing/2014/main" id="{5DF5A75F-D915-1A37-7656-3BADFC4E354C}"/>
                </a:ext>
              </a:extLst>
            </p:cNvPr>
            <p:cNvSpPr/>
            <p:nvPr/>
          </p:nvSpPr>
          <p:spPr>
            <a:xfrm>
              <a:off x="8242951" y="2200995"/>
              <a:ext cx="464455" cy="6709"/>
            </a:xfrm>
            <a:custGeom>
              <a:avLst/>
              <a:gdLst/>
              <a:ahLst/>
              <a:cxnLst/>
              <a:rect l="l" t="t" r="r" b="b"/>
              <a:pathLst>
                <a:path w="20631" h="298" extrusionOk="0">
                  <a:moveTo>
                    <a:pt x="10872" y="0"/>
                  </a:moveTo>
                  <a:cubicBezTo>
                    <a:pt x="5642" y="0"/>
                    <a:pt x="221" y="108"/>
                    <a:pt x="0" y="297"/>
                  </a:cubicBezTo>
                  <a:lnTo>
                    <a:pt x="20630" y="297"/>
                  </a:lnTo>
                  <a:cubicBezTo>
                    <a:pt x="20397" y="93"/>
                    <a:pt x="15716" y="0"/>
                    <a:pt x="10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1;p29">
              <a:extLst>
                <a:ext uri="{FF2B5EF4-FFF2-40B4-BE49-F238E27FC236}">
                  <a16:creationId xmlns:a16="http://schemas.microsoft.com/office/drawing/2014/main" id="{5E138C25-A28A-02D6-6A27-66F8F26C38A9}"/>
                </a:ext>
              </a:extLst>
            </p:cNvPr>
            <p:cNvSpPr/>
            <p:nvPr/>
          </p:nvSpPr>
          <p:spPr>
            <a:xfrm>
              <a:off x="8247048" y="1898505"/>
              <a:ext cx="454190" cy="229943"/>
            </a:xfrm>
            <a:custGeom>
              <a:avLst/>
              <a:gdLst/>
              <a:ahLst/>
              <a:cxnLst/>
              <a:rect l="l" t="t" r="r" b="b"/>
              <a:pathLst>
                <a:path w="20175" h="10214" extrusionOk="0">
                  <a:moveTo>
                    <a:pt x="1" y="0"/>
                  </a:moveTo>
                  <a:lnTo>
                    <a:pt x="1" y="3038"/>
                  </a:lnTo>
                  <a:cubicBezTo>
                    <a:pt x="341" y="3026"/>
                    <a:pt x="680" y="3018"/>
                    <a:pt x="1020" y="3018"/>
                  </a:cubicBezTo>
                  <a:cubicBezTo>
                    <a:pt x="1501" y="3018"/>
                    <a:pt x="1981" y="3033"/>
                    <a:pt x="2462" y="3069"/>
                  </a:cubicBezTo>
                  <a:cubicBezTo>
                    <a:pt x="5075" y="3373"/>
                    <a:pt x="7110" y="4557"/>
                    <a:pt x="8417" y="6897"/>
                  </a:cubicBezTo>
                  <a:cubicBezTo>
                    <a:pt x="9708" y="9170"/>
                    <a:pt x="11659" y="10214"/>
                    <a:pt x="14045" y="10214"/>
                  </a:cubicBezTo>
                  <a:cubicBezTo>
                    <a:pt x="14465" y="10214"/>
                    <a:pt x="14898" y="10181"/>
                    <a:pt x="15344" y="10117"/>
                  </a:cubicBezTo>
                  <a:cubicBezTo>
                    <a:pt x="16924" y="9874"/>
                    <a:pt x="18504" y="9479"/>
                    <a:pt x="20145" y="9115"/>
                  </a:cubicBezTo>
                  <a:cubicBezTo>
                    <a:pt x="20145" y="8507"/>
                    <a:pt x="20175" y="7808"/>
                    <a:pt x="20114" y="7110"/>
                  </a:cubicBezTo>
                  <a:cubicBezTo>
                    <a:pt x="20084" y="6745"/>
                    <a:pt x="19932" y="6411"/>
                    <a:pt x="19689" y="6137"/>
                  </a:cubicBezTo>
                  <a:cubicBezTo>
                    <a:pt x="18899" y="5378"/>
                    <a:pt x="17927" y="5226"/>
                    <a:pt x="16833" y="5165"/>
                  </a:cubicBezTo>
                  <a:cubicBezTo>
                    <a:pt x="16704" y="5162"/>
                    <a:pt x="16574" y="5160"/>
                    <a:pt x="16445" y="5160"/>
                  </a:cubicBezTo>
                  <a:cubicBezTo>
                    <a:pt x="15862" y="5160"/>
                    <a:pt x="15281" y="5190"/>
                    <a:pt x="14705" y="5190"/>
                  </a:cubicBezTo>
                  <a:cubicBezTo>
                    <a:pt x="14328" y="5190"/>
                    <a:pt x="13953" y="5177"/>
                    <a:pt x="13582" y="5135"/>
                  </a:cubicBezTo>
                  <a:cubicBezTo>
                    <a:pt x="10544" y="4831"/>
                    <a:pt x="7840" y="3373"/>
                    <a:pt x="6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2;p29">
              <a:extLst>
                <a:ext uri="{FF2B5EF4-FFF2-40B4-BE49-F238E27FC236}">
                  <a16:creationId xmlns:a16="http://schemas.microsoft.com/office/drawing/2014/main" id="{5BE28CD2-519C-0219-7AB0-16408C3ECEB2}"/>
                </a:ext>
              </a:extLst>
            </p:cNvPr>
            <p:cNvSpPr/>
            <p:nvPr/>
          </p:nvSpPr>
          <p:spPr>
            <a:xfrm>
              <a:off x="8246373" y="1975321"/>
              <a:ext cx="455653" cy="179064"/>
            </a:xfrm>
            <a:custGeom>
              <a:avLst/>
              <a:gdLst/>
              <a:ahLst/>
              <a:cxnLst/>
              <a:rect l="l" t="t" r="r" b="b"/>
              <a:pathLst>
                <a:path w="20240" h="7954" extrusionOk="0">
                  <a:moveTo>
                    <a:pt x="1762" y="0"/>
                  </a:moveTo>
                  <a:cubicBezTo>
                    <a:pt x="1347" y="0"/>
                    <a:pt x="921" y="28"/>
                    <a:pt x="487" y="82"/>
                  </a:cubicBezTo>
                  <a:cubicBezTo>
                    <a:pt x="335" y="112"/>
                    <a:pt x="61" y="295"/>
                    <a:pt x="61" y="416"/>
                  </a:cubicBezTo>
                  <a:cubicBezTo>
                    <a:pt x="0" y="902"/>
                    <a:pt x="0" y="1389"/>
                    <a:pt x="31" y="1905"/>
                  </a:cubicBezTo>
                  <a:cubicBezTo>
                    <a:pt x="183" y="1935"/>
                    <a:pt x="274" y="1935"/>
                    <a:pt x="335" y="1935"/>
                  </a:cubicBezTo>
                  <a:cubicBezTo>
                    <a:pt x="2917" y="2027"/>
                    <a:pt x="5135" y="2908"/>
                    <a:pt x="6867" y="4852"/>
                  </a:cubicBezTo>
                  <a:cubicBezTo>
                    <a:pt x="7566" y="5612"/>
                    <a:pt x="8234" y="6462"/>
                    <a:pt x="8842" y="7283"/>
                  </a:cubicBezTo>
                  <a:cubicBezTo>
                    <a:pt x="9100" y="7713"/>
                    <a:pt x="9575" y="7954"/>
                    <a:pt x="10062" y="7954"/>
                  </a:cubicBezTo>
                  <a:cubicBezTo>
                    <a:pt x="10090" y="7954"/>
                    <a:pt x="10119" y="7953"/>
                    <a:pt x="10148" y="7951"/>
                  </a:cubicBezTo>
                  <a:lnTo>
                    <a:pt x="20083" y="7951"/>
                  </a:lnTo>
                  <a:cubicBezTo>
                    <a:pt x="20240" y="6700"/>
                    <a:pt x="20150" y="6237"/>
                    <a:pt x="19450" y="6237"/>
                  </a:cubicBezTo>
                  <a:cubicBezTo>
                    <a:pt x="19199" y="6237"/>
                    <a:pt x="18869" y="6297"/>
                    <a:pt x="18443" y="6402"/>
                  </a:cubicBezTo>
                  <a:cubicBezTo>
                    <a:pt x="18169" y="6462"/>
                    <a:pt x="17926" y="6554"/>
                    <a:pt x="17653" y="6614"/>
                  </a:cubicBezTo>
                  <a:cubicBezTo>
                    <a:pt x="16924" y="6827"/>
                    <a:pt x="16194" y="6979"/>
                    <a:pt x="15435" y="7100"/>
                  </a:cubicBezTo>
                  <a:cubicBezTo>
                    <a:pt x="14988" y="7159"/>
                    <a:pt x="14553" y="7188"/>
                    <a:pt x="14130" y="7188"/>
                  </a:cubicBezTo>
                  <a:cubicBezTo>
                    <a:pt x="11681" y="7188"/>
                    <a:pt x="9659" y="6186"/>
                    <a:pt x="8234" y="3880"/>
                  </a:cubicBezTo>
                  <a:cubicBezTo>
                    <a:pt x="7961" y="3394"/>
                    <a:pt x="7657" y="2968"/>
                    <a:pt x="7323" y="2543"/>
                  </a:cubicBezTo>
                  <a:cubicBezTo>
                    <a:pt x="5818" y="758"/>
                    <a:pt x="3929" y="0"/>
                    <a:pt x="1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3;p29">
              <a:extLst>
                <a:ext uri="{FF2B5EF4-FFF2-40B4-BE49-F238E27FC236}">
                  <a16:creationId xmlns:a16="http://schemas.microsoft.com/office/drawing/2014/main" id="{C8B938AE-5D29-F3C1-8DD8-D62457DD1315}"/>
                </a:ext>
              </a:extLst>
            </p:cNvPr>
            <p:cNvSpPr/>
            <p:nvPr/>
          </p:nvSpPr>
          <p:spPr>
            <a:xfrm>
              <a:off x="8410540" y="1897132"/>
              <a:ext cx="290029" cy="132711"/>
            </a:xfrm>
            <a:custGeom>
              <a:avLst/>
              <a:gdLst/>
              <a:ahLst/>
              <a:cxnLst/>
              <a:rect l="l" t="t" r="r" b="b"/>
              <a:pathLst>
                <a:path w="12883" h="5895" extrusionOk="0">
                  <a:moveTo>
                    <a:pt x="0" y="0"/>
                  </a:moveTo>
                  <a:cubicBezTo>
                    <a:pt x="426" y="1823"/>
                    <a:pt x="1702" y="3312"/>
                    <a:pt x="3433" y="4011"/>
                  </a:cubicBezTo>
                  <a:cubicBezTo>
                    <a:pt x="4719" y="4576"/>
                    <a:pt x="6091" y="4859"/>
                    <a:pt x="7477" y="4859"/>
                  </a:cubicBezTo>
                  <a:cubicBezTo>
                    <a:pt x="7729" y="4859"/>
                    <a:pt x="7982" y="4850"/>
                    <a:pt x="8234" y="4831"/>
                  </a:cubicBezTo>
                  <a:cubicBezTo>
                    <a:pt x="8538" y="4820"/>
                    <a:pt x="8840" y="4810"/>
                    <a:pt x="9141" y="4810"/>
                  </a:cubicBezTo>
                  <a:cubicBezTo>
                    <a:pt x="10433" y="4810"/>
                    <a:pt x="11682" y="4982"/>
                    <a:pt x="12791" y="5895"/>
                  </a:cubicBezTo>
                  <a:cubicBezTo>
                    <a:pt x="12822" y="5834"/>
                    <a:pt x="12852" y="5773"/>
                    <a:pt x="12883" y="5712"/>
                  </a:cubicBezTo>
                  <a:lnTo>
                    <a:pt x="12883" y="3889"/>
                  </a:lnTo>
                  <a:cubicBezTo>
                    <a:pt x="12883" y="2917"/>
                    <a:pt x="12852" y="2856"/>
                    <a:pt x="11850" y="2826"/>
                  </a:cubicBezTo>
                  <a:cubicBezTo>
                    <a:pt x="11774" y="2820"/>
                    <a:pt x="11698" y="2818"/>
                    <a:pt x="11620" y="2818"/>
                  </a:cubicBezTo>
                  <a:cubicBezTo>
                    <a:pt x="11293" y="2818"/>
                    <a:pt x="10954" y="2862"/>
                    <a:pt x="10634" y="2887"/>
                  </a:cubicBezTo>
                  <a:cubicBezTo>
                    <a:pt x="10057" y="2917"/>
                    <a:pt x="9480" y="3008"/>
                    <a:pt x="8902" y="3008"/>
                  </a:cubicBezTo>
                  <a:cubicBezTo>
                    <a:pt x="8758" y="3018"/>
                    <a:pt x="8615" y="3022"/>
                    <a:pt x="8472" y="3022"/>
                  </a:cubicBezTo>
                  <a:cubicBezTo>
                    <a:pt x="6347" y="3022"/>
                    <a:pt x="4321" y="1978"/>
                    <a:pt x="3069" y="213"/>
                  </a:cubicBezTo>
                  <a:cubicBezTo>
                    <a:pt x="3008" y="152"/>
                    <a:pt x="2917" y="0"/>
                    <a:pt x="2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4;p29">
              <a:extLst>
                <a:ext uri="{FF2B5EF4-FFF2-40B4-BE49-F238E27FC236}">
                  <a16:creationId xmlns:a16="http://schemas.microsoft.com/office/drawing/2014/main" id="{E6671249-EF37-69CC-3EE3-0A68914F7110}"/>
                </a:ext>
              </a:extLst>
            </p:cNvPr>
            <p:cNvSpPr/>
            <p:nvPr/>
          </p:nvSpPr>
          <p:spPr>
            <a:xfrm>
              <a:off x="8247746" y="2025841"/>
              <a:ext cx="194260" cy="129424"/>
            </a:xfrm>
            <a:custGeom>
              <a:avLst/>
              <a:gdLst/>
              <a:ahLst/>
              <a:cxnLst/>
              <a:rect l="l" t="t" r="r" b="b"/>
              <a:pathLst>
                <a:path w="8629" h="5749" extrusionOk="0">
                  <a:moveTo>
                    <a:pt x="749" y="0"/>
                  </a:moveTo>
                  <a:cubicBezTo>
                    <a:pt x="484" y="0"/>
                    <a:pt x="233" y="28"/>
                    <a:pt x="0" y="86"/>
                  </a:cubicBezTo>
                  <a:lnTo>
                    <a:pt x="0" y="2395"/>
                  </a:lnTo>
                  <a:cubicBezTo>
                    <a:pt x="243" y="2456"/>
                    <a:pt x="456" y="2487"/>
                    <a:pt x="669" y="2547"/>
                  </a:cubicBezTo>
                  <a:cubicBezTo>
                    <a:pt x="1671" y="2821"/>
                    <a:pt x="2704" y="3246"/>
                    <a:pt x="2947" y="4279"/>
                  </a:cubicBezTo>
                  <a:cubicBezTo>
                    <a:pt x="3239" y="5472"/>
                    <a:pt x="3902" y="5748"/>
                    <a:pt x="4764" y="5748"/>
                  </a:cubicBezTo>
                  <a:cubicBezTo>
                    <a:pt x="4978" y="5748"/>
                    <a:pt x="5203" y="5731"/>
                    <a:pt x="5439" y="5707"/>
                  </a:cubicBezTo>
                  <a:cubicBezTo>
                    <a:pt x="5591" y="5697"/>
                    <a:pt x="5746" y="5694"/>
                    <a:pt x="5903" y="5694"/>
                  </a:cubicBezTo>
                  <a:cubicBezTo>
                    <a:pt x="6218" y="5694"/>
                    <a:pt x="6543" y="5707"/>
                    <a:pt x="6867" y="5707"/>
                  </a:cubicBezTo>
                  <a:lnTo>
                    <a:pt x="8629" y="5707"/>
                  </a:lnTo>
                  <a:cubicBezTo>
                    <a:pt x="7359" y="2753"/>
                    <a:pt x="3380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5;p29">
              <a:extLst>
                <a:ext uri="{FF2B5EF4-FFF2-40B4-BE49-F238E27FC236}">
                  <a16:creationId xmlns:a16="http://schemas.microsoft.com/office/drawing/2014/main" id="{3AC2278D-1D97-F15C-5EFE-087F7B2B78ED}"/>
                </a:ext>
              </a:extLst>
            </p:cNvPr>
            <p:cNvSpPr/>
            <p:nvPr/>
          </p:nvSpPr>
          <p:spPr>
            <a:xfrm>
              <a:off x="8487153" y="1896704"/>
              <a:ext cx="212743" cy="59185"/>
            </a:xfrm>
            <a:custGeom>
              <a:avLst/>
              <a:gdLst/>
              <a:ahLst/>
              <a:cxnLst/>
              <a:rect l="l" t="t" r="r" b="b"/>
              <a:pathLst>
                <a:path w="9450" h="2629" extrusionOk="0">
                  <a:moveTo>
                    <a:pt x="4046" y="0"/>
                  </a:moveTo>
                  <a:cubicBezTo>
                    <a:pt x="3974" y="0"/>
                    <a:pt x="3901" y="6"/>
                    <a:pt x="3828" y="19"/>
                  </a:cubicBezTo>
                  <a:cubicBezTo>
                    <a:pt x="3666" y="29"/>
                    <a:pt x="3504" y="33"/>
                    <a:pt x="3343" y="33"/>
                  </a:cubicBezTo>
                  <a:cubicBezTo>
                    <a:pt x="3022" y="33"/>
                    <a:pt x="2704" y="19"/>
                    <a:pt x="2400" y="19"/>
                  </a:cubicBezTo>
                  <a:lnTo>
                    <a:pt x="0" y="19"/>
                  </a:lnTo>
                  <a:cubicBezTo>
                    <a:pt x="91" y="171"/>
                    <a:pt x="182" y="353"/>
                    <a:pt x="304" y="505"/>
                  </a:cubicBezTo>
                  <a:cubicBezTo>
                    <a:pt x="1428" y="1690"/>
                    <a:pt x="2765" y="2541"/>
                    <a:pt x="4436" y="2602"/>
                  </a:cubicBezTo>
                  <a:cubicBezTo>
                    <a:pt x="4993" y="2622"/>
                    <a:pt x="5550" y="2629"/>
                    <a:pt x="6107" y="2629"/>
                  </a:cubicBezTo>
                  <a:cubicBezTo>
                    <a:pt x="7221" y="2629"/>
                    <a:pt x="8335" y="2602"/>
                    <a:pt x="9449" y="2602"/>
                  </a:cubicBezTo>
                  <a:lnTo>
                    <a:pt x="9449" y="1052"/>
                  </a:lnTo>
                  <a:cubicBezTo>
                    <a:pt x="9206" y="1174"/>
                    <a:pt x="9085" y="1265"/>
                    <a:pt x="8902" y="1326"/>
                  </a:cubicBezTo>
                  <a:cubicBezTo>
                    <a:pt x="8448" y="1563"/>
                    <a:pt x="7960" y="1678"/>
                    <a:pt x="7477" y="1678"/>
                  </a:cubicBezTo>
                  <a:cubicBezTo>
                    <a:pt x="6601" y="1678"/>
                    <a:pt x="5742" y="1301"/>
                    <a:pt x="5135" y="597"/>
                  </a:cubicBezTo>
                  <a:cubicBezTo>
                    <a:pt x="4900" y="231"/>
                    <a:pt x="448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06;p29">
              <a:extLst>
                <a:ext uri="{FF2B5EF4-FFF2-40B4-BE49-F238E27FC236}">
                  <a16:creationId xmlns:a16="http://schemas.microsoft.com/office/drawing/2014/main" id="{206AF7C5-0119-EB1D-1A60-5CEC564F7E31}"/>
                </a:ext>
              </a:extLst>
            </p:cNvPr>
            <p:cNvSpPr/>
            <p:nvPr/>
          </p:nvSpPr>
          <p:spPr>
            <a:xfrm>
              <a:off x="8247746" y="2090702"/>
              <a:ext cx="67740" cy="63643"/>
            </a:xfrm>
            <a:custGeom>
              <a:avLst/>
              <a:gdLst/>
              <a:ahLst/>
              <a:cxnLst/>
              <a:rect l="l" t="t" r="r" b="b"/>
              <a:pathLst>
                <a:path w="3009" h="2827" extrusionOk="0">
                  <a:moveTo>
                    <a:pt x="0" y="1"/>
                  </a:moveTo>
                  <a:lnTo>
                    <a:pt x="0" y="2826"/>
                  </a:lnTo>
                  <a:lnTo>
                    <a:pt x="3008" y="2826"/>
                  </a:lnTo>
                  <a:cubicBezTo>
                    <a:pt x="2887" y="1246"/>
                    <a:pt x="1580" y="3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07;p29">
              <a:extLst>
                <a:ext uri="{FF2B5EF4-FFF2-40B4-BE49-F238E27FC236}">
                  <a16:creationId xmlns:a16="http://schemas.microsoft.com/office/drawing/2014/main" id="{76843CE4-5FB1-47A6-B359-3FB8A7450769}"/>
                </a:ext>
              </a:extLst>
            </p:cNvPr>
            <p:cNvSpPr/>
            <p:nvPr/>
          </p:nvSpPr>
          <p:spPr>
            <a:xfrm>
              <a:off x="8606159" y="1897807"/>
              <a:ext cx="94417" cy="27803"/>
            </a:xfrm>
            <a:custGeom>
              <a:avLst/>
              <a:gdLst/>
              <a:ahLst/>
              <a:cxnLst/>
              <a:rect l="l" t="t" r="r" b="b"/>
              <a:pathLst>
                <a:path w="4194" h="1235" extrusionOk="0">
                  <a:moveTo>
                    <a:pt x="1" y="1"/>
                  </a:moveTo>
                  <a:cubicBezTo>
                    <a:pt x="464" y="765"/>
                    <a:pt x="1296" y="1234"/>
                    <a:pt x="2186" y="1234"/>
                  </a:cubicBezTo>
                  <a:cubicBezTo>
                    <a:pt x="2288" y="1234"/>
                    <a:pt x="2390" y="1228"/>
                    <a:pt x="2492" y="1216"/>
                  </a:cubicBezTo>
                  <a:cubicBezTo>
                    <a:pt x="3343" y="1125"/>
                    <a:pt x="3981" y="730"/>
                    <a:pt x="4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08;p29">
              <a:extLst>
                <a:ext uri="{FF2B5EF4-FFF2-40B4-BE49-F238E27FC236}">
                  <a16:creationId xmlns:a16="http://schemas.microsoft.com/office/drawing/2014/main" id="{E87C29A6-2CB4-42AC-8773-BB6D1B0BD2C7}"/>
                </a:ext>
              </a:extLst>
            </p:cNvPr>
            <p:cNvSpPr/>
            <p:nvPr/>
          </p:nvSpPr>
          <p:spPr>
            <a:xfrm>
              <a:off x="8202585" y="1807529"/>
              <a:ext cx="539017" cy="735303"/>
            </a:xfrm>
            <a:custGeom>
              <a:avLst/>
              <a:gdLst/>
              <a:ahLst/>
              <a:cxnLst/>
              <a:rect l="l" t="t" r="r" b="b"/>
              <a:pathLst>
                <a:path w="23943" h="32662" extrusionOk="0">
                  <a:moveTo>
                    <a:pt x="20813" y="0"/>
                  </a:moveTo>
                  <a:cubicBezTo>
                    <a:pt x="20935" y="1185"/>
                    <a:pt x="21056" y="2400"/>
                    <a:pt x="21117" y="3616"/>
                  </a:cubicBezTo>
                  <a:cubicBezTo>
                    <a:pt x="21117" y="3737"/>
                    <a:pt x="21147" y="3889"/>
                    <a:pt x="21147" y="4011"/>
                  </a:cubicBezTo>
                  <a:cubicBezTo>
                    <a:pt x="21147" y="4345"/>
                    <a:pt x="21178" y="4709"/>
                    <a:pt x="21178" y="5044"/>
                  </a:cubicBezTo>
                  <a:lnTo>
                    <a:pt x="21178" y="5439"/>
                  </a:lnTo>
                  <a:cubicBezTo>
                    <a:pt x="21208" y="5803"/>
                    <a:pt x="21208" y="6198"/>
                    <a:pt x="21208" y="6563"/>
                  </a:cubicBezTo>
                  <a:cubicBezTo>
                    <a:pt x="21208" y="6654"/>
                    <a:pt x="21208" y="6745"/>
                    <a:pt x="21208" y="6806"/>
                  </a:cubicBezTo>
                  <a:cubicBezTo>
                    <a:pt x="21238" y="7657"/>
                    <a:pt x="21208" y="8507"/>
                    <a:pt x="21178" y="9328"/>
                  </a:cubicBezTo>
                  <a:cubicBezTo>
                    <a:pt x="21147" y="9480"/>
                    <a:pt x="21147" y="9631"/>
                    <a:pt x="21147" y="9783"/>
                  </a:cubicBezTo>
                  <a:cubicBezTo>
                    <a:pt x="21056" y="10999"/>
                    <a:pt x="20904" y="12244"/>
                    <a:pt x="20661" y="13460"/>
                  </a:cubicBezTo>
                  <a:cubicBezTo>
                    <a:pt x="20661" y="13581"/>
                    <a:pt x="20631" y="13703"/>
                    <a:pt x="20600" y="13824"/>
                  </a:cubicBezTo>
                  <a:cubicBezTo>
                    <a:pt x="20509" y="14341"/>
                    <a:pt x="20357" y="14888"/>
                    <a:pt x="20205" y="15404"/>
                  </a:cubicBezTo>
                  <a:cubicBezTo>
                    <a:pt x="20175" y="15556"/>
                    <a:pt x="20145" y="15708"/>
                    <a:pt x="20084" y="15830"/>
                  </a:cubicBezTo>
                  <a:cubicBezTo>
                    <a:pt x="19932" y="16437"/>
                    <a:pt x="19719" y="16984"/>
                    <a:pt x="19507" y="17561"/>
                  </a:cubicBezTo>
                  <a:lnTo>
                    <a:pt x="19415" y="17774"/>
                  </a:lnTo>
                  <a:cubicBezTo>
                    <a:pt x="19203" y="18260"/>
                    <a:pt x="18990" y="18716"/>
                    <a:pt x="18777" y="19172"/>
                  </a:cubicBezTo>
                  <a:cubicBezTo>
                    <a:pt x="18717" y="19293"/>
                    <a:pt x="18656" y="19384"/>
                    <a:pt x="18595" y="19506"/>
                  </a:cubicBezTo>
                  <a:cubicBezTo>
                    <a:pt x="18322" y="20022"/>
                    <a:pt x="18018" y="20508"/>
                    <a:pt x="17714" y="20995"/>
                  </a:cubicBezTo>
                  <a:cubicBezTo>
                    <a:pt x="13734" y="27010"/>
                    <a:pt x="6807" y="28955"/>
                    <a:pt x="1" y="29958"/>
                  </a:cubicBezTo>
                  <a:lnTo>
                    <a:pt x="1" y="31932"/>
                  </a:lnTo>
                  <a:lnTo>
                    <a:pt x="1" y="32662"/>
                  </a:lnTo>
                  <a:lnTo>
                    <a:pt x="23942" y="32662"/>
                  </a:lnTo>
                  <a:lnTo>
                    <a:pt x="23942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09;p29">
              <a:extLst>
                <a:ext uri="{FF2B5EF4-FFF2-40B4-BE49-F238E27FC236}">
                  <a16:creationId xmlns:a16="http://schemas.microsoft.com/office/drawing/2014/main" id="{99AD3F46-7A3B-AB26-CA6A-D004B4C0BAEA}"/>
                </a:ext>
              </a:extLst>
            </p:cNvPr>
            <p:cNvSpPr/>
            <p:nvPr/>
          </p:nvSpPr>
          <p:spPr>
            <a:xfrm>
              <a:off x="5953545" y="1131700"/>
              <a:ext cx="570467" cy="490840"/>
            </a:xfrm>
            <a:custGeom>
              <a:avLst/>
              <a:gdLst/>
              <a:ahLst/>
              <a:cxnLst/>
              <a:rect l="l" t="t" r="r" b="b"/>
              <a:pathLst>
                <a:path w="25340" h="21803" extrusionOk="0">
                  <a:moveTo>
                    <a:pt x="25005" y="366"/>
                  </a:moveTo>
                  <a:lnTo>
                    <a:pt x="25005" y="15132"/>
                  </a:lnTo>
                  <a:lnTo>
                    <a:pt x="24519" y="15132"/>
                  </a:lnTo>
                  <a:cubicBezTo>
                    <a:pt x="19628" y="15132"/>
                    <a:pt x="14706" y="15132"/>
                    <a:pt x="9814" y="15101"/>
                  </a:cubicBezTo>
                  <a:cubicBezTo>
                    <a:pt x="9705" y="15086"/>
                    <a:pt x="9597" y="15078"/>
                    <a:pt x="9489" y="15078"/>
                  </a:cubicBezTo>
                  <a:cubicBezTo>
                    <a:pt x="8759" y="15078"/>
                    <a:pt x="8081" y="15430"/>
                    <a:pt x="7657" y="16013"/>
                  </a:cubicBezTo>
                  <a:cubicBezTo>
                    <a:pt x="6502" y="17471"/>
                    <a:pt x="5196" y="18808"/>
                    <a:pt x="3950" y="20175"/>
                  </a:cubicBezTo>
                  <a:cubicBezTo>
                    <a:pt x="3586" y="20570"/>
                    <a:pt x="3221" y="20935"/>
                    <a:pt x="2796" y="21269"/>
                  </a:cubicBezTo>
                  <a:cubicBezTo>
                    <a:pt x="2644" y="21360"/>
                    <a:pt x="2461" y="21390"/>
                    <a:pt x="2310" y="21390"/>
                  </a:cubicBezTo>
                  <a:cubicBezTo>
                    <a:pt x="2249" y="21390"/>
                    <a:pt x="2188" y="21147"/>
                    <a:pt x="2188" y="20995"/>
                  </a:cubicBezTo>
                  <a:lnTo>
                    <a:pt x="2188" y="15709"/>
                  </a:lnTo>
                  <a:cubicBezTo>
                    <a:pt x="2188" y="15527"/>
                    <a:pt x="2218" y="15344"/>
                    <a:pt x="2249" y="15132"/>
                  </a:cubicBezTo>
                  <a:lnTo>
                    <a:pt x="395" y="15132"/>
                  </a:lnTo>
                  <a:lnTo>
                    <a:pt x="395" y="366"/>
                  </a:lnTo>
                  <a:close/>
                  <a:moveTo>
                    <a:pt x="608" y="1"/>
                  </a:moveTo>
                  <a:cubicBezTo>
                    <a:pt x="183" y="1"/>
                    <a:pt x="0" y="183"/>
                    <a:pt x="0" y="609"/>
                  </a:cubicBezTo>
                  <a:cubicBezTo>
                    <a:pt x="31" y="5348"/>
                    <a:pt x="31" y="10118"/>
                    <a:pt x="0" y="14888"/>
                  </a:cubicBezTo>
                  <a:cubicBezTo>
                    <a:pt x="0" y="15314"/>
                    <a:pt x="213" y="15466"/>
                    <a:pt x="608" y="15466"/>
                  </a:cubicBezTo>
                  <a:lnTo>
                    <a:pt x="1884" y="15466"/>
                  </a:lnTo>
                  <a:cubicBezTo>
                    <a:pt x="1884" y="15709"/>
                    <a:pt x="1884" y="15891"/>
                    <a:pt x="1884" y="16073"/>
                  </a:cubicBezTo>
                  <a:lnTo>
                    <a:pt x="1884" y="21208"/>
                  </a:lnTo>
                  <a:cubicBezTo>
                    <a:pt x="1884" y="21643"/>
                    <a:pt x="1936" y="21802"/>
                    <a:pt x="2208" y="21802"/>
                  </a:cubicBezTo>
                  <a:cubicBezTo>
                    <a:pt x="2297" y="21802"/>
                    <a:pt x="2410" y="21785"/>
                    <a:pt x="2553" y="21755"/>
                  </a:cubicBezTo>
                  <a:cubicBezTo>
                    <a:pt x="2765" y="21725"/>
                    <a:pt x="2948" y="21603"/>
                    <a:pt x="3100" y="21482"/>
                  </a:cubicBezTo>
                  <a:cubicBezTo>
                    <a:pt x="3525" y="21117"/>
                    <a:pt x="3920" y="20722"/>
                    <a:pt x="4284" y="20327"/>
                  </a:cubicBezTo>
                  <a:cubicBezTo>
                    <a:pt x="5561" y="18899"/>
                    <a:pt x="6837" y="17471"/>
                    <a:pt x="8082" y="16043"/>
                  </a:cubicBezTo>
                  <a:cubicBezTo>
                    <a:pt x="8367" y="15673"/>
                    <a:pt x="8812" y="15463"/>
                    <a:pt x="9267" y="15463"/>
                  </a:cubicBezTo>
                  <a:cubicBezTo>
                    <a:pt x="9297" y="15463"/>
                    <a:pt x="9328" y="15464"/>
                    <a:pt x="9358" y="15466"/>
                  </a:cubicBezTo>
                  <a:lnTo>
                    <a:pt x="24580" y="15466"/>
                  </a:lnTo>
                  <a:cubicBezTo>
                    <a:pt x="25309" y="15466"/>
                    <a:pt x="25340" y="15435"/>
                    <a:pt x="25340" y="14706"/>
                  </a:cubicBezTo>
                  <a:lnTo>
                    <a:pt x="25340" y="852"/>
                  </a:lnTo>
                  <a:cubicBezTo>
                    <a:pt x="25340" y="62"/>
                    <a:pt x="25309" y="1"/>
                    <a:pt x="24550" y="1"/>
                  </a:cubicBezTo>
                  <a:lnTo>
                    <a:pt x="1945" y="1"/>
                  </a:lnTo>
                  <a:cubicBezTo>
                    <a:pt x="1641" y="1"/>
                    <a:pt x="1337" y="14"/>
                    <a:pt x="1043" y="14"/>
                  </a:cubicBezTo>
                  <a:cubicBezTo>
                    <a:pt x="895" y="14"/>
                    <a:pt x="750" y="1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10;p29">
              <a:extLst>
                <a:ext uri="{FF2B5EF4-FFF2-40B4-BE49-F238E27FC236}">
                  <a16:creationId xmlns:a16="http://schemas.microsoft.com/office/drawing/2014/main" id="{2EC8E5CE-E91F-36D5-1B31-16C2F56D6C2F}"/>
                </a:ext>
              </a:extLst>
            </p:cNvPr>
            <p:cNvSpPr/>
            <p:nvPr/>
          </p:nvSpPr>
          <p:spPr>
            <a:xfrm>
              <a:off x="5962438" y="1139917"/>
              <a:ext cx="554055" cy="473348"/>
            </a:xfrm>
            <a:custGeom>
              <a:avLst/>
              <a:gdLst/>
              <a:ahLst/>
              <a:cxnLst/>
              <a:rect l="l" t="t" r="r" b="b"/>
              <a:pathLst>
                <a:path w="24611" h="21026" extrusionOk="0">
                  <a:moveTo>
                    <a:pt x="14554" y="5804"/>
                  </a:moveTo>
                  <a:cubicBezTo>
                    <a:pt x="15769" y="5834"/>
                    <a:pt x="16346" y="7323"/>
                    <a:pt x="15465" y="8143"/>
                  </a:cubicBezTo>
                  <a:cubicBezTo>
                    <a:pt x="15187" y="8412"/>
                    <a:pt x="14850" y="8532"/>
                    <a:pt x="14521" y="8532"/>
                  </a:cubicBezTo>
                  <a:cubicBezTo>
                    <a:pt x="13810" y="8532"/>
                    <a:pt x="13135" y="7971"/>
                    <a:pt x="13156" y="7140"/>
                  </a:cubicBezTo>
                  <a:cubicBezTo>
                    <a:pt x="13187" y="6381"/>
                    <a:pt x="13794" y="5804"/>
                    <a:pt x="14554" y="5804"/>
                  </a:cubicBezTo>
                  <a:close/>
                  <a:moveTo>
                    <a:pt x="6502" y="5804"/>
                  </a:moveTo>
                  <a:cubicBezTo>
                    <a:pt x="7718" y="5804"/>
                    <a:pt x="8325" y="7262"/>
                    <a:pt x="7475" y="8143"/>
                  </a:cubicBezTo>
                  <a:cubicBezTo>
                    <a:pt x="7201" y="8417"/>
                    <a:pt x="6861" y="8540"/>
                    <a:pt x="6526" y="8540"/>
                  </a:cubicBezTo>
                  <a:cubicBezTo>
                    <a:pt x="5820" y="8540"/>
                    <a:pt x="5135" y="7995"/>
                    <a:pt x="5135" y="7171"/>
                  </a:cubicBezTo>
                  <a:cubicBezTo>
                    <a:pt x="5135" y="6411"/>
                    <a:pt x="5743" y="5804"/>
                    <a:pt x="6502" y="5804"/>
                  </a:cubicBezTo>
                  <a:close/>
                  <a:moveTo>
                    <a:pt x="10513" y="5804"/>
                  </a:moveTo>
                  <a:cubicBezTo>
                    <a:pt x="11728" y="5804"/>
                    <a:pt x="12336" y="7292"/>
                    <a:pt x="11485" y="8143"/>
                  </a:cubicBezTo>
                  <a:cubicBezTo>
                    <a:pt x="11202" y="8417"/>
                    <a:pt x="10858" y="8540"/>
                    <a:pt x="10523" y="8540"/>
                  </a:cubicBezTo>
                  <a:cubicBezTo>
                    <a:pt x="9816" y="8540"/>
                    <a:pt x="9146" y="7995"/>
                    <a:pt x="9146" y="7171"/>
                  </a:cubicBezTo>
                  <a:cubicBezTo>
                    <a:pt x="9146" y="6411"/>
                    <a:pt x="9753" y="5804"/>
                    <a:pt x="10513" y="5804"/>
                  </a:cubicBezTo>
                  <a:close/>
                  <a:moveTo>
                    <a:pt x="18534" y="5804"/>
                  </a:moveTo>
                  <a:cubicBezTo>
                    <a:pt x="19749" y="5804"/>
                    <a:pt x="20357" y="7292"/>
                    <a:pt x="19506" y="8143"/>
                  </a:cubicBezTo>
                  <a:cubicBezTo>
                    <a:pt x="19223" y="8417"/>
                    <a:pt x="18879" y="8540"/>
                    <a:pt x="18544" y="8540"/>
                  </a:cubicBezTo>
                  <a:cubicBezTo>
                    <a:pt x="17837" y="8540"/>
                    <a:pt x="17167" y="7995"/>
                    <a:pt x="17167" y="7171"/>
                  </a:cubicBezTo>
                  <a:cubicBezTo>
                    <a:pt x="17167" y="6411"/>
                    <a:pt x="17774" y="5804"/>
                    <a:pt x="18534" y="5804"/>
                  </a:cubicBezTo>
                  <a:close/>
                  <a:moveTo>
                    <a:pt x="0" y="1"/>
                  </a:moveTo>
                  <a:lnTo>
                    <a:pt x="0" y="14767"/>
                  </a:lnTo>
                  <a:lnTo>
                    <a:pt x="1854" y="14767"/>
                  </a:lnTo>
                  <a:cubicBezTo>
                    <a:pt x="1823" y="14979"/>
                    <a:pt x="1793" y="15162"/>
                    <a:pt x="1793" y="15344"/>
                  </a:cubicBezTo>
                  <a:lnTo>
                    <a:pt x="1793" y="20630"/>
                  </a:lnTo>
                  <a:cubicBezTo>
                    <a:pt x="1793" y="20782"/>
                    <a:pt x="1854" y="21025"/>
                    <a:pt x="1915" y="21025"/>
                  </a:cubicBezTo>
                  <a:cubicBezTo>
                    <a:pt x="2066" y="21025"/>
                    <a:pt x="2249" y="20995"/>
                    <a:pt x="2401" y="20904"/>
                  </a:cubicBezTo>
                  <a:cubicBezTo>
                    <a:pt x="2826" y="20570"/>
                    <a:pt x="3191" y="20205"/>
                    <a:pt x="3586" y="19810"/>
                  </a:cubicBezTo>
                  <a:cubicBezTo>
                    <a:pt x="4831" y="18443"/>
                    <a:pt x="6107" y="17106"/>
                    <a:pt x="7262" y="15648"/>
                  </a:cubicBezTo>
                  <a:cubicBezTo>
                    <a:pt x="7699" y="15047"/>
                    <a:pt x="8405" y="14692"/>
                    <a:pt x="9139" y="14692"/>
                  </a:cubicBezTo>
                  <a:cubicBezTo>
                    <a:pt x="9222" y="14692"/>
                    <a:pt x="9305" y="14697"/>
                    <a:pt x="9389" y="14706"/>
                  </a:cubicBezTo>
                  <a:cubicBezTo>
                    <a:pt x="11850" y="14736"/>
                    <a:pt x="14303" y="14744"/>
                    <a:pt x="16757" y="14744"/>
                  </a:cubicBezTo>
                  <a:cubicBezTo>
                    <a:pt x="19210" y="14744"/>
                    <a:pt x="21663" y="14736"/>
                    <a:pt x="24124" y="14736"/>
                  </a:cubicBezTo>
                  <a:lnTo>
                    <a:pt x="24610" y="14736"/>
                  </a:lnTo>
                  <a:lnTo>
                    <a:pt x="246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11;p29">
              <a:extLst>
                <a:ext uri="{FF2B5EF4-FFF2-40B4-BE49-F238E27FC236}">
                  <a16:creationId xmlns:a16="http://schemas.microsoft.com/office/drawing/2014/main" id="{DD612606-1FEA-CC59-ABCF-763EE1F2E102}"/>
                </a:ext>
              </a:extLst>
            </p:cNvPr>
            <p:cNvSpPr/>
            <p:nvPr/>
          </p:nvSpPr>
          <p:spPr>
            <a:xfrm>
              <a:off x="6067778" y="1270562"/>
              <a:ext cx="72513" cy="61617"/>
            </a:xfrm>
            <a:custGeom>
              <a:avLst/>
              <a:gdLst/>
              <a:ahLst/>
              <a:cxnLst/>
              <a:rect l="l" t="t" r="r" b="b"/>
              <a:pathLst>
                <a:path w="3221" h="2737" extrusionOk="0">
                  <a:moveTo>
                    <a:pt x="1811" y="362"/>
                  </a:moveTo>
                  <a:cubicBezTo>
                    <a:pt x="2338" y="362"/>
                    <a:pt x="2847" y="773"/>
                    <a:pt x="2826" y="1398"/>
                  </a:cubicBezTo>
                  <a:cubicBezTo>
                    <a:pt x="2826" y="1928"/>
                    <a:pt x="2399" y="2372"/>
                    <a:pt x="1847" y="2372"/>
                  </a:cubicBezTo>
                  <a:cubicBezTo>
                    <a:pt x="1829" y="2372"/>
                    <a:pt x="1811" y="2371"/>
                    <a:pt x="1793" y="2370"/>
                  </a:cubicBezTo>
                  <a:cubicBezTo>
                    <a:pt x="912" y="2340"/>
                    <a:pt x="487" y="1246"/>
                    <a:pt x="1125" y="639"/>
                  </a:cubicBezTo>
                  <a:cubicBezTo>
                    <a:pt x="1325" y="448"/>
                    <a:pt x="1570" y="362"/>
                    <a:pt x="1811" y="362"/>
                  </a:cubicBezTo>
                  <a:close/>
                  <a:moveTo>
                    <a:pt x="1823" y="1"/>
                  </a:moveTo>
                  <a:cubicBezTo>
                    <a:pt x="608" y="1"/>
                    <a:pt x="0" y="1489"/>
                    <a:pt x="882" y="2340"/>
                  </a:cubicBezTo>
                  <a:cubicBezTo>
                    <a:pt x="1165" y="2614"/>
                    <a:pt x="1509" y="2737"/>
                    <a:pt x="1844" y="2737"/>
                  </a:cubicBezTo>
                  <a:cubicBezTo>
                    <a:pt x="2550" y="2737"/>
                    <a:pt x="3221" y="2192"/>
                    <a:pt x="3221" y="1368"/>
                  </a:cubicBezTo>
                  <a:cubicBezTo>
                    <a:pt x="3191" y="608"/>
                    <a:pt x="2583" y="1"/>
                    <a:pt x="1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12;p29">
              <a:extLst>
                <a:ext uri="{FF2B5EF4-FFF2-40B4-BE49-F238E27FC236}">
                  <a16:creationId xmlns:a16="http://schemas.microsoft.com/office/drawing/2014/main" id="{043981DA-A488-0CC0-3B04-78027ECD9D75}"/>
                </a:ext>
              </a:extLst>
            </p:cNvPr>
            <p:cNvSpPr/>
            <p:nvPr/>
          </p:nvSpPr>
          <p:spPr>
            <a:xfrm>
              <a:off x="6158056" y="1270562"/>
              <a:ext cx="72310" cy="61594"/>
            </a:xfrm>
            <a:custGeom>
              <a:avLst/>
              <a:gdLst/>
              <a:ahLst/>
              <a:cxnLst/>
              <a:rect l="l" t="t" r="r" b="b"/>
              <a:pathLst>
                <a:path w="3212" h="2736" extrusionOk="0">
                  <a:moveTo>
                    <a:pt x="1809" y="361"/>
                  </a:moveTo>
                  <a:cubicBezTo>
                    <a:pt x="2328" y="361"/>
                    <a:pt x="2827" y="765"/>
                    <a:pt x="2827" y="1368"/>
                  </a:cubicBezTo>
                  <a:cubicBezTo>
                    <a:pt x="2827" y="1927"/>
                    <a:pt x="2399" y="2372"/>
                    <a:pt x="1848" y="2372"/>
                  </a:cubicBezTo>
                  <a:cubicBezTo>
                    <a:pt x="1830" y="2372"/>
                    <a:pt x="1812" y="2371"/>
                    <a:pt x="1794" y="2370"/>
                  </a:cubicBezTo>
                  <a:cubicBezTo>
                    <a:pt x="912" y="2340"/>
                    <a:pt x="487" y="1246"/>
                    <a:pt x="1125" y="639"/>
                  </a:cubicBezTo>
                  <a:cubicBezTo>
                    <a:pt x="1326" y="447"/>
                    <a:pt x="1570" y="361"/>
                    <a:pt x="1809" y="361"/>
                  </a:cubicBezTo>
                  <a:close/>
                  <a:moveTo>
                    <a:pt x="1824" y="1"/>
                  </a:moveTo>
                  <a:cubicBezTo>
                    <a:pt x="609" y="1"/>
                    <a:pt x="1" y="1489"/>
                    <a:pt x="882" y="2340"/>
                  </a:cubicBezTo>
                  <a:cubicBezTo>
                    <a:pt x="1155" y="2613"/>
                    <a:pt x="1493" y="2736"/>
                    <a:pt x="1826" y="2736"/>
                  </a:cubicBezTo>
                  <a:cubicBezTo>
                    <a:pt x="2531" y="2736"/>
                    <a:pt x="3212" y="2184"/>
                    <a:pt x="3191" y="1337"/>
                  </a:cubicBezTo>
                  <a:cubicBezTo>
                    <a:pt x="3191" y="608"/>
                    <a:pt x="2583" y="1"/>
                    <a:pt x="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13;p29">
              <a:extLst>
                <a:ext uri="{FF2B5EF4-FFF2-40B4-BE49-F238E27FC236}">
                  <a16:creationId xmlns:a16="http://schemas.microsoft.com/office/drawing/2014/main" id="{3DBF38A5-0268-CFF0-E8CC-A7C634B66B6E}"/>
                </a:ext>
              </a:extLst>
            </p:cNvPr>
            <p:cNvSpPr/>
            <p:nvPr/>
          </p:nvSpPr>
          <p:spPr>
            <a:xfrm>
              <a:off x="6248560" y="1270562"/>
              <a:ext cx="72333" cy="61617"/>
            </a:xfrm>
            <a:custGeom>
              <a:avLst/>
              <a:gdLst/>
              <a:ahLst/>
              <a:cxnLst/>
              <a:rect l="l" t="t" r="r" b="b"/>
              <a:pathLst>
                <a:path w="3213" h="2737" extrusionOk="0">
                  <a:moveTo>
                    <a:pt x="1873" y="364"/>
                  </a:moveTo>
                  <a:cubicBezTo>
                    <a:pt x="3213" y="364"/>
                    <a:pt x="3194" y="2373"/>
                    <a:pt x="1871" y="2373"/>
                  </a:cubicBezTo>
                  <a:cubicBezTo>
                    <a:pt x="1843" y="2373"/>
                    <a:pt x="1814" y="2372"/>
                    <a:pt x="1784" y="2370"/>
                  </a:cubicBezTo>
                  <a:cubicBezTo>
                    <a:pt x="538" y="2279"/>
                    <a:pt x="569" y="426"/>
                    <a:pt x="1814" y="365"/>
                  </a:cubicBezTo>
                  <a:cubicBezTo>
                    <a:pt x="1834" y="364"/>
                    <a:pt x="1854" y="364"/>
                    <a:pt x="1873" y="364"/>
                  </a:cubicBezTo>
                  <a:close/>
                  <a:moveTo>
                    <a:pt x="1808" y="0"/>
                  </a:moveTo>
                  <a:cubicBezTo>
                    <a:pt x="617" y="0"/>
                    <a:pt x="0" y="1468"/>
                    <a:pt x="842" y="2340"/>
                  </a:cubicBezTo>
                  <a:cubicBezTo>
                    <a:pt x="1116" y="2614"/>
                    <a:pt x="1456" y="2737"/>
                    <a:pt x="1791" y="2737"/>
                  </a:cubicBezTo>
                  <a:cubicBezTo>
                    <a:pt x="2497" y="2737"/>
                    <a:pt x="3182" y="2192"/>
                    <a:pt x="3182" y="1368"/>
                  </a:cubicBezTo>
                  <a:cubicBezTo>
                    <a:pt x="3182" y="608"/>
                    <a:pt x="2604" y="1"/>
                    <a:pt x="1845" y="1"/>
                  </a:cubicBezTo>
                  <a:cubicBezTo>
                    <a:pt x="1833" y="0"/>
                    <a:pt x="1820" y="0"/>
                    <a:pt x="1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14;p29">
              <a:extLst>
                <a:ext uri="{FF2B5EF4-FFF2-40B4-BE49-F238E27FC236}">
                  <a16:creationId xmlns:a16="http://schemas.microsoft.com/office/drawing/2014/main" id="{9F8F791C-A8E8-CDBD-48EC-16146DEBB187}"/>
                </a:ext>
              </a:extLst>
            </p:cNvPr>
            <p:cNvSpPr/>
            <p:nvPr/>
          </p:nvSpPr>
          <p:spPr>
            <a:xfrm>
              <a:off x="6338636" y="1270562"/>
              <a:ext cx="72310" cy="61594"/>
            </a:xfrm>
            <a:custGeom>
              <a:avLst/>
              <a:gdLst/>
              <a:ahLst/>
              <a:cxnLst/>
              <a:rect l="l" t="t" r="r" b="b"/>
              <a:pathLst>
                <a:path w="3212" h="2736" extrusionOk="0">
                  <a:moveTo>
                    <a:pt x="1828" y="364"/>
                  </a:moveTo>
                  <a:cubicBezTo>
                    <a:pt x="2335" y="364"/>
                    <a:pt x="2827" y="757"/>
                    <a:pt x="2827" y="1368"/>
                  </a:cubicBezTo>
                  <a:cubicBezTo>
                    <a:pt x="2827" y="1915"/>
                    <a:pt x="2401" y="2370"/>
                    <a:pt x="1854" y="2370"/>
                  </a:cubicBezTo>
                  <a:cubicBezTo>
                    <a:pt x="1842" y="2371"/>
                    <a:pt x="1830" y="2371"/>
                    <a:pt x="1817" y="2371"/>
                  </a:cubicBezTo>
                  <a:cubicBezTo>
                    <a:pt x="931" y="2371"/>
                    <a:pt x="496" y="1298"/>
                    <a:pt x="1125" y="669"/>
                  </a:cubicBezTo>
                  <a:cubicBezTo>
                    <a:pt x="1325" y="459"/>
                    <a:pt x="1578" y="364"/>
                    <a:pt x="1828" y="364"/>
                  </a:cubicBezTo>
                  <a:close/>
                  <a:moveTo>
                    <a:pt x="1824" y="1"/>
                  </a:moveTo>
                  <a:cubicBezTo>
                    <a:pt x="609" y="1"/>
                    <a:pt x="1" y="1489"/>
                    <a:pt x="882" y="2340"/>
                  </a:cubicBezTo>
                  <a:cubicBezTo>
                    <a:pt x="1155" y="2613"/>
                    <a:pt x="1493" y="2736"/>
                    <a:pt x="1826" y="2736"/>
                  </a:cubicBezTo>
                  <a:cubicBezTo>
                    <a:pt x="2531" y="2736"/>
                    <a:pt x="3212" y="2184"/>
                    <a:pt x="3191" y="1337"/>
                  </a:cubicBezTo>
                  <a:cubicBezTo>
                    <a:pt x="3191" y="608"/>
                    <a:pt x="2584" y="1"/>
                    <a:pt x="1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15;p29">
              <a:extLst>
                <a:ext uri="{FF2B5EF4-FFF2-40B4-BE49-F238E27FC236}">
                  <a16:creationId xmlns:a16="http://schemas.microsoft.com/office/drawing/2014/main" id="{4ED45E40-CF90-9D27-32B1-C9E4722FA56E}"/>
                </a:ext>
              </a:extLst>
            </p:cNvPr>
            <p:cNvSpPr/>
            <p:nvPr/>
          </p:nvSpPr>
          <p:spPr>
            <a:xfrm>
              <a:off x="6078719" y="1279433"/>
              <a:ext cx="52679" cy="44755"/>
            </a:xfrm>
            <a:custGeom>
              <a:avLst/>
              <a:gdLst/>
              <a:ahLst/>
              <a:cxnLst/>
              <a:rect l="l" t="t" r="r" b="b"/>
              <a:pathLst>
                <a:path w="2340" h="1988" extrusionOk="0">
                  <a:moveTo>
                    <a:pt x="1389" y="0"/>
                  </a:moveTo>
                  <a:cubicBezTo>
                    <a:pt x="1372" y="0"/>
                    <a:pt x="1355" y="1"/>
                    <a:pt x="1337" y="2"/>
                  </a:cubicBezTo>
                  <a:cubicBezTo>
                    <a:pt x="456" y="2"/>
                    <a:pt x="1" y="1065"/>
                    <a:pt x="639" y="1703"/>
                  </a:cubicBezTo>
                  <a:cubicBezTo>
                    <a:pt x="845" y="1900"/>
                    <a:pt x="1096" y="1988"/>
                    <a:pt x="1341" y="1988"/>
                  </a:cubicBezTo>
                  <a:cubicBezTo>
                    <a:pt x="1853" y="1988"/>
                    <a:pt x="2340" y="1600"/>
                    <a:pt x="2340" y="1004"/>
                  </a:cubicBezTo>
                  <a:cubicBezTo>
                    <a:pt x="2340" y="445"/>
                    <a:pt x="1913" y="0"/>
                    <a:pt x="13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16;p29">
              <a:extLst>
                <a:ext uri="{FF2B5EF4-FFF2-40B4-BE49-F238E27FC236}">
                  <a16:creationId xmlns:a16="http://schemas.microsoft.com/office/drawing/2014/main" id="{1A9939E5-A390-0B3B-4B8B-D3922BF634C0}"/>
                </a:ext>
              </a:extLst>
            </p:cNvPr>
            <p:cNvSpPr/>
            <p:nvPr/>
          </p:nvSpPr>
          <p:spPr>
            <a:xfrm>
              <a:off x="6167650" y="1278256"/>
              <a:ext cx="54048" cy="45943"/>
            </a:xfrm>
            <a:custGeom>
              <a:avLst/>
              <a:gdLst/>
              <a:ahLst/>
              <a:cxnLst/>
              <a:rect l="l" t="t" r="r" b="b"/>
              <a:pathLst>
                <a:path w="2340" h="1988" extrusionOk="0">
                  <a:moveTo>
                    <a:pt x="1388" y="0"/>
                  </a:moveTo>
                  <a:cubicBezTo>
                    <a:pt x="1371" y="0"/>
                    <a:pt x="1354" y="1"/>
                    <a:pt x="1337" y="2"/>
                  </a:cubicBezTo>
                  <a:cubicBezTo>
                    <a:pt x="456" y="2"/>
                    <a:pt x="0" y="1065"/>
                    <a:pt x="638" y="1703"/>
                  </a:cubicBezTo>
                  <a:cubicBezTo>
                    <a:pt x="844" y="1900"/>
                    <a:pt x="1095" y="1988"/>
                    <a:pt x="1340" y="1988"/>
                  </a:cubicBezTo>
                  <a:cubicBezTo>
                    <a:pt x="1853" y="1988"/>
                    <a:pt x="2340" y="1600"/>
                    <a:pt x="2340" y="1004"/>
                  </a:cubicBezTo>
                  <a:cubicBezTo>
                    <a:pt x="2340" y="445"/>
                    <a:pt x="1912" y="0"/>
                    <a:pt x="13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17;p29">
              <a:extLst>
                <a:ext uri="{FF2B5EF4-FFF2-40B4-BE49-F238E27FC236}">
                  <a16:creationId xmlns:a16="http://schemas.microsoft.com/office/drawing/2014/main" id="{8A45778A-92A9-D307-1AE1-543A5DC11A13}"/>
                </a:ext>
              </a:extLst>
            </p:cNvPr>
            <p:cNvSpPr/>
            <p:nvPr/>
          </p:nvSpPr>
          <p:spPr>
            <a:xfrm>
              <a:off x="6259300" y="1278296"/>
              <a:ext cx="54048" cy="46203"/>
            </a:xfrm>
            <a:custGeom>
              <a:avLst/>
              <a:gdLst/>
              <a:ahLst/>
              <a:cxnLst/>
              <a:rect l="l" t="t" r="r" b="b"/>
              <a:pathLst>
                <a:path w="2341" h="2001" extrusionOk="0">
                  <a:moveTo>
                    <a:pt x="1337" y="1"/>
                  </a:moveTo>
                  <a:cubicBezTo>
                    <a:pt x="456" y="1"/>
                    <a:pt x="1" y="1064"/>
                    <a:pt x="639" y="1702"/>
                  </a:cubicBezTo>
                  <a:cubicBezTo>
                    <a:pt x="845" y="1909"/>
                    <a:pt x="1096" y="2000"/>
                    <a:pt x="1341" y="2000"/>
                  </a:cubicBezTo>
                  <a:cubicBezTo>
                    <a:pt x="1854" y="2000"/>
                    <a:pt x="2340" y="1599"/>
                    <a:pt x="2340" y="1003"/>
                  </a:cubicBezTo>
                  <a:cubicBezTo>
                    <a:pt x="2340" y="426"/>
                    <a:pt x="1884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18;p29">
              <a:extLst>
                <a:ext uri="{FF2B5EF4-FFF2-40B4-BE49-F238E27FC236}">
                  <a16:creationId xmlns:a16="http://schemas.microsoft.com/office/drawing/2014/main" id="{0F0FE67B-3EBA-56AD-DC05-D6D89C321690}"/>
                </a:ext>
              </a:extLst>
            </p:cNvPr>
            <p:cNvSpPr/>
            <p:nvPr/>
          </p:nvSpPr>
          <p:spPr>
            <a:xfrm>
              <a:off x="6356250" y="1278684"/>
              <a:ext cx="54048" cy="45793"/>
            </a:xfrm>
            <a:custGeom>
              <a:avLst/>
              <a:gdLst/>
              <a:ahLst/>
              <a:cxnLst/>
              <a:rect l="l" t="t" r="r" b="b"/>
              <a:pathLst>
                <a:path w="2362" h="2001" extrusionOk="0">
                  <a:moveTo>
                    <a:pt x="1040" y="1"/>
                  </a:moveTo>
                  <a:cubicBezTo>
                    <a:pt x="1028" y="1"/>
                    <a:pt x="1015" y="1"/>
                    <a:pt x="1003" y="2"/>
                  </a:cubicBezTo>
                  <a:cubicBezTo>
                    <a:pt x="456" y="2"/>
                    <a:pt x="0" y="457"/>
                    <a:pt x="0" y="974"/>
                  </a:cubicBezTo>
                  <a:cubicBezTo>
                    <a:pt x="0" y="1592"/>
                    <a:pt x="503" y="2000"/>
                    <a:pt x="1026" y="2000"/>
                  </a:cubicBezTo>
                  <a:cubicBezTo>
                    <a:pt x="1274" y="2000"/>
                    <a:pt x="1527" y="1908"/>
                    <a:pt x="1732" y="1703"/>
                  </a:cubicBezTo>
                  <a:cubicBezTo>
                    <a:pt x="2361" y="1044"/>
                    <a:pt x="1897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19;p29">
              <a:extLst>
                <a:ext uri="{FF2B5EF4-FFF2-40B4-BE49-F238E27FC236}">
                  <a16:creationId xmlns:a16="http://schemas.microsoft.com/office/drawing/2014/main" id="{939E8588-0CE7-0307-EBA1-13D5D323FBD4}"/>
                </a:ext>
              </a:extLst>
            </p:cNvPr>
            <p:cNvSpPr/>
            <p:nvPr/>
          </p:nvSpPr>
          <p:spPr>
            <a:xfrm>
              <a:off x="5962438" y="1139917"/>
              <a:ext cx="554055" cy="474023"/>
            </a:xfrm>
            <a:custGeom>
              <a:avLst/>
              <a:gdLst/>
              <a:ahLst/>
              <a:cxnLst/>
              <a:rect l="l" t="t" r="r" b="b"/>
              <a:pathLst>
                <a:path w="24611" h="21056" extrusionOk="0">
                  <a:moveTo>
                    <a:pt x="23608" y="1"/>
                  </a:moveTo>
                  <a:cubicBezTo>
                    <a:pt x="23881" y="3616"/>
                    <a:pt x="23972" y="7627"/>
                    <a:pt x="21390" y="10452"/>
                  </a:cubicBezTo>
                  <a:cubicBezTo>
                    <a:pt x="18716" y="13399"/>
                    <a:pt x="13460" y="13278"/>
                    <a:pt x="9814" y="13399"/>
                  </a:cubicBezTo>
                  <a:cubicBezTo>
                    <a:pt x="9035" y="13435"/>
                    <a:pt x="8256" y="13452"/>
                    <a:pt x="7477" y="13452"/>
                  </a:cubicBezTo>
                  <a:cubicBezTo>
                    <a:pt x="6281" y="13452"/>
                    <a:pt x="5085" y="13412"/>
                    <a:pt x="3889" y="13339"/>
                  </a:cubicBezTo>
                  <a:cubicBezTo>
                    <a:pt x="3026" y="13293"/>
                    <a:pt x="1959" y="13061"/>
                    <a:pt x="968" y="13061"/>
                  </a:cubicBezTo>
                  <a:cubicBezTo>
                    <a:pt x="633" y="13061"/>
                    <a:pt x="307" y="13087"/>
                    <a:pt x="0" y="13156"/>
                  </a:cubicBezTo>
                  <a:lnTo>
                    <a:pt x="0" y="14797"/>
                  </a:lnTo>
                  <a:lnTo>
                    <a:pt x="1854" y="14797"/>
                  </a:lnTo>
                  <a:cubicBezTo>
                    <a:pt x="1823" y="15010"/>
                    <a:pt x="1793" y="15192"/>
                    <a:pt x="1793" y="15374"/>
                  </a:cubicBezTo>
                  <a:lnTo>
                    <a:pt x="1793" y="20661"/>
                  </a:lnTo>
                  <a:cubicBezTo>
                    <a:pt x="1793" y="20782"/>
                    <a:pt x="1854" y="21056"/>
                    <a:pt x="1915" y="21056"/>
                  </a:cubicBezTo>
                  <a:cubicBezTo>
                    <a:pt x="2097" y="21056"/>
                    <a:pt x="2249" y="21025"/>
                    <a:pt x="2401" y="20934"/>
                  </a:cubicBezTo>
                  <a:cubicBezTo>
                    <a:pt x="2826" y="20600"/>
                    <a:pt x="3221" y="20235"/>
                    <a:pt x="3586" y="19840"/>
                  </a:cubicBezTo>
                  <a:cubicBezTo>
                    <a:pt x="4831" y="18473"/>
                    <a:pt x="6107" y="17106"/>
                    <a:pt x="7262" y="15678"/>
                  </a:cubicBezTo>
                  <a:cubicBezTo>
                    <a:pt x="7699" y="15078"/>
                    <a:pt x="8405" y="14722"/>
                    <a:pt x="9161" y="14722"/>
                  </a:cubicBezTo>
                  <a:cubicBezTo>
                    <a:pt x="9246" y="14722"/>
                    <a:pt x="9333" y="14727"/>
                    <a:pt x="9419" y="14736"/>
                  </a:cubicBezTo>
                  <a:cubicBezTo>
                    <a:pt x="14311" y="14767"/>
                    <a:pt x="19202" y="14767"/>
                    <a:pt x="24124" y="14767"/>
                  </a:cubicBezTo>
                  <a:lnTo>
                    <a:pt x="24610" y="14767"/>
                  </a:lnTo>
                  <a:lnTo>
                    <a:pt x="24610" y="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20;p29">
              <a:extLst>
                <a:ext uri="{FF2B5EF4-FFF2-40B4-BE49-F238E27FC236}">
                  <a16:creationId xmlns:a16="http://schemas.microsoft.com/office/drawing/2014/main" id="{AF419438-241B-E8D9-F932-38200402287C}"/>
                </a:ext>
              </a:extLst>
            </p:cNvPr>
            <p:cNvSpPr/>
            <p:nvPr/>
          </p:nvSpPr>
          <p:spPr>
            <a:xfrm>
              <a:off x="4891950" y="1602319"/>
              <a:ext cx="893319" cy="543789"/>
            </a:xfrm>
            <a:custGeom>
              <a:avLst/>
              <a:gdLst/>
              <a:ahLst/>
              <a:cxnLst/>
              <a:rect l="l" t="t" r="r" b="b"/>
              <a:pathLst>
                <a:path w="39681" h="24155" extrusionOk="0">
                  <a:moveTo>
                    <a:pt x="28439" y="456"/>
                  </a:moveTo>
                  <a:lnTo>
                    <a:pt x="28439" y="1094"/>
                  </a:lnTo>
                  <a:cubicBezTo>
                    <a:pt x="28439" y="3585"/>
                    <a:pt x="28439" y="6107"/>
                    <a:pt x="28439" y="8599"/>
                  </a:cubicBezTo>
                  <a:cubicBezTo>
                    <a:pt x="28439" y="9024"/>
                    <a:pt x="28560" y="9176"/>
                    <a:pt x="29016" y="9267"/>
                  </a:cubicBezTo>
                  <a:cubicBezTo>
                    <a:pt x="31325" y="9875"/>
                    <a:pt x="33634" y="10513"/>
                    <a:pt x="35913" y="11151"/>
                  </a:cubicBezTo>
                  <a:cubicBezTo>
                    <a:pt x="36824" y="11394"/>
                    <a:pt x="37705" y="11667"/>
                    <a:pt x="38617" y="11941"/>
                  </a:cubicBezTo>
                  <a:lnTo>
                    <a:pt x="38617" y="12093"/>
                  </a:lnTo>
                  <a:cubicBezTo>
                    <a:pt x="37037" y="12548"/>
                    <a:pt x="35427" y="13004"/>
                    <a:pt x="33816" y="13460"/>
                  </a:cubicBezTo>
                  <a:cubicBezTo>
                    <a:pt x="32176" y="13916"/>
                    <a:pt x="30505" y="14402"/>
                    <a:pt x="28834" y="14827"/>
                  </a:cubicBezTo>
                  <a:cubicBezTo>
                    <a:pt x="28439" y="14918"/>
                    <a:pt x="28439" y="15161"/>
                    <a:pt x="28439" y="15496"/>
                  </a:cubicBezTo>
                  <a:lnTo>
                    <a:pt x="28439" y="23030"/>
                  </a:lnTo>
                  <a:lnTo>
                    <a:pt x="28439" y="23638"/>
                  </a:lnTo>
                  <a:lnTo>
                    <a:pt x="699" y="23638"/>
                  </a:lnTo>
                  <a:lnTo>
                    <a:pt x="699" y="456"/>
                  </a:lnTo>
                  <a:close/>
                  <a:moveTo>
                    <a:pt x="1398" y="0"/>
                  </a:moveTo>
                  <a:cubicBezTo>
                    <a:pt x="304" y="0"/>
                    <a:pt x="304" y="31"/>
                    <a:pt x="304" y="1064"/>
                  </a:cubicBezTo>
                  <a:cubicBezTo>
                    <a:pt x="274" y="8264"/>
                    <a:pt x="274" y="15465"/>
                    <a:pt x="304" y="22635"/>
                  </a:cubicBezTo>
                  <a:cubicBezTo>
                    <a:pt x="304" y="24094"/>
                    <a:pt x="1" y="24094"/>
                    <a:pt x="1732" y="24094"/>
                  </a:cubicBezTo>
                  <a:cubicBezTo>
                    <a:pt x="2948" y="24094"/>
                    <a:pt x="4193" y="24124"/>
                    <a:pt x="5409" y="24155"/>
                  </a:cubicBezTo>
                  <a:lnTo>
                    <a:pt x="23729" y="24124"/>
                  </a:lnTo>
                  <a:cubicBezTo>
                    <a:pt x="24064" y="24094"/>
                    <a:pt x="24398" y="24063"/>
                    <a:pt x="24732" y="24063"/>
                  </a:cubicBezTo>
                  <a:lnTo>
                    <a:pt x="28105" y="24063"/>
                  </a:lnTo>
                  <a:cubicBezTo>
                    <a:pt x="28803" y="24063"/>
                    <a:pt x="28864" y="24003"/>
                    <a:pt x="28864" y="23304"/>
                  </a:cubicBezTo>
                  <a:lnTo>
                    <a:pt x="28864" y="15708"/>
                  </a:lnTo>
                  <a:cubicBezTo>
                    <a:pt x="28864" y="15404"/>
                    <a:pt x="28864" y="15192"/>
                    <a:pt x="29229" y="15070"/>
                  </a:cubicBezTo>
                  <a:cubicBezTo>
                    <a:pt x="32632" y="14159"/>
                    <a:pt x="36004" y="13186"/>
                    <a:pt x="39377" y="12214"/>
                  </a:cubicBezTo>
                  <a:cubicBezTo>
                    <a:pt x="39498" y="12184"/>
                    <a:pt x="39589" y="12093"/>
                    <a:pt x="39680" y="12032"/>
                  </a:cubicBezTo>
                  <a:cubicBezTo>
                    <a:pt x="39589" y="11941"/>
                    <a:pt x="39528" y="11819"/>
                    <a:pt x="39407" y="11789"/>
                  </a:cubicBezTo>
                  <a:cubicBezTo>
                    <a:pt x="36034" y="10847"/>
                    <a:pt x="32662" y="9875"/>
                    <a:pt x="29259" y="8933"/>
                  </a:cubicBezTo>
                  <a:cubicBezTo>
                    <a:pt x="28864" y="8811"/>
                    <a:pt x="28834" y="8629"/>
                    <a:pt x="28834" y="8295"/>
                  </a:cubicBezTo>
                  <a:lnTo>
                    <a:pt x="28834" y="851"/>
                  </a:lnTo>
                  <a:cubicBezTo>
                    <a:pt x="28834" y="61"/>
                    <a:pt x="28803" y="0"/>
                    <a:pt x="28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21;p29">
              <a:extLst>
                <a:ext uri="{FF2B5EF4-FFF2-40B4-BE49-F238E27FC236}">
                  <a16:creationId xmlns:a16="http://schemas.microsoft.com/office/drawing/2014/main" id="{3CE6661C-99B2-FBA1-EBBD-6721649BD5C1}"/>
                </a:ext>
              </a:extLst>
            </p:cNvPr>
            <p:cNvSpPr/>
            <p:nvPr/>
          </p:nvSpPr>
          <p:spPr>
            <a:xfrm>
              <a:off x="4907687" y="1612585"/>
              <a:ext cx="853629" cy="521907"/>
            </a:xfrm>
            <a:custGeom>
              <a:avLst/>
              <a:gdLst/>
              <a:ahLst/>
              <a:cxnLst/>
              <a:rect l="l" t="t" r="r" b="b"/>
              <a:pathLst>
                <a:path w="37918" h="23183" extrusionOk="0">
                  <a:moveTo>
                    <a:pt x="0" y="0"/>
                  </a:moveTo>
                  <a:lnTo>
                    <a:pt x="0" y="23182"/>
                  </a:lnTo>
                  <a:lnTo>
                    <a:pt x="27740" y="23182"/>
                  </a:lnTo>
                  <a:lnTo>
                    <a:pt x="27740" y="22574"/>
                  </a:lnTo>
                  <a:lnTo>
                    <a:pt x="27740" y="15009"/>
                  </a:lnTo>
                  <a:cubicBezTo>
                    <a:pt x="27740" y="14705"/>
                    <a:pt x="27740" y="14462"/>
                    <a:pt x="28165" y="14341"/>
                  </a:cubicBezTo>
                  <a:cubicBezTo>
                    <a:pt x="29806" y="13915"/>
                    <a:pt x="31477" y="13460"/>
                    <a:pt x="33148" y="13004"/>
                  </a:cubicBezTo>
                  <a:cubicBezTo>
                    <a:pt x="34728" y="12548"/>
                    <a:pt x="36338" y="12092"/>
                    <a:pt x="37918" y="11637"/>
                  </a:cubicBezTo>
                  <a:cubicBezTo>
                    <a:pt x="37918" y="11576"/>
                    <a:pt x="37918" y="11545"/>
                    <a:pt x="37918" y="11485"/>
                  </a:cubicBezTo>
                  <a:cubicBezTo>
                    <a:pt x="37006" y="11211"/>
                    <a:pt x="36095" y="10938"/>
                    <a:pt x="35214" y="10695"/>
                  </a:cubicBezTo>
                  <a:cubicBezTo>
                    <a:pt x="32935" y="10057"/>
                    <a:pt x="30626" y="9419"/>
                    <a:pt x="28317" y="8811"/>
                  </a:cubicBezTo>
                  <a:cubicBezTo>
                    <a:pt x="27861" y="8689"/>
                    <a:pt x="27740" y="8568"/>
                    <a:pt x="27740" y="8143"/>
                  </a:cubicBezTo>
                  <a:lnTo>
                    <a:pt x="27740" y="638"/>
                  </a:lnTo>
                  <a:lnTo>
                    <a:pt x="27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522;p29">
              <a:extLst>
                <a:ext uri="{FF2B5EF4-FFF2-40B4-BE49-F238E27FC236}">
                  <a16:creationId xmlns:a16="http://schemas.microsoft.com/office/drawing/2014/main" id="{14038739-511E-A681-C4B9-D2C156292D98}"/>
                </a:ext>
              </a:extLst>
            </p:cNvPr>
            <p:cNvSpPr/>
            <p:nvPr/>
          </p:nvSpPr>
          <p:spPr>
            <a:xfrm>
              <a:off x="4907687" y="1612585"/>
              <a:ext cx="853629" cy="521907"/>
            </a:xfrm>
            <a:custGeom>
              <a:avLst/>
              <a:gdLst/>
              <a:ahLst/>
              <a:cxnLst/>
              <a:rect l="l" t="t" r="r" b="b"/>
              <a:pathLst>
                <a:path w="37918" h="23183" extrusionOk="0">
                  <a:moveTo>
                    <a:pt x="26646" y="0"/>
                  </a:moveTo>
                  <a:cubicBezTo>
                    <a:pt x="26221" y="7018"/>
                    <a:pt x="24914" y="14432"/>
                    <a:pt x="18534" y="18503"/>
                  </a:cubicBezTo>
                  <a:cubicBezTo>
                    <a:pt x="14535" y="21052"/>
                    <a:pt x="9964" y="21757"/>
                    <a:pt x="5327" y="21757"/>
                  </a:cubicBezTo>
                  <a:cubicBezTo>
                    <a:pt x="3552" y="21757"/>
                    <a:pt x="1767" y="21654"/>
                    <a:pt x="0" y="21511"/>
                  </a:cubicBezTo>
                  <a:lnTo>
                    <a:pt x="0" y="23182"/>
                  </a:lnTo>
                  <a:lnTo>
                    <a:pt x="27740" y="23182"/>
                  </a:lnTo>
                  <a:lnTo>
                    <a:pt x="27740" y="22574"/>
                  </a:lnTo>
                  <a:lnTo>
                    <a:pt x="27740" y="15040"/>
                  </a:lnTo>
                  <a:cubicBezTo>
                    <a:pt x="27740" y="14705"/>
                    <a:pt x="27740" y="14462"/>
                    <a:pt x="28165" y="14371"/>
                  </a:cubicBezTo>
                  <a:cubicBezTo>
                    <a:pt x="29836" y="13946"/>
                    <a:pt x="31477" y="13460"/>
                    <a:pt x="33148" y="13004"/>
                  </a:cubicBezTo>
                  <a:cubicBezTo>
                    <a:pt x="34728" y="12548"/>
                    <a:pt x="36338" y="12092"/>
                    <a:pt x="37918" y="11637"/>
                  </a:cubicBezTo>
                  <a:cubicBezTo>
                    <a:pt x="37918" y="11576"/>
                    <a:pt x="37918" y="11545"/>
                    <a:pt x="37918" y="11454"/>
                  </a:cubicBezTo>
                  <a:cubicBezTo>
                    <a:pt x="37037" y="11211"/>
                    <a:pt x="36125" y="10938"/>
                    <a:pt x="35214" y="10695"/>
                  </a:cubicBezTo>
                  <a:cubicBezTo>
                    <a:pt x="32905" y="10057"/>
                    <a:pt x="30626" y="9388"/>
                    <a:pt x="28317" y="8811"/>
                  </a:cubicBezTo>
                  <a:cubicBezTo>
                    <a:pt x="27861" y="8689"/>
                    <a:pt x="27740" y="8568"/>
                    <a:pt x="27740" y="8112"/>
                  </a:cubicBezTo>
                  <a:lnTo>
                    <a:pt x="27740" y="638"/>
                  </a:lnTo>
                  <a:lnTo>
                    <a:pt x="2774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23;p29">
              <a:extLst>
                <a:ext uri="{FF2B5EF4-FFF2-40B4-BE49-F238E27FC236}">
                  <a16:creationId xmlns:a16="http://schemas.microsoft.com/office/drawing/2014/main" id="{8A13B8F8-3D23-B247-EC6D-E560474F5382}"/>
                </a:ext>
              </a:extLst>
            </p:cNvPr>
            <p:cNvSpPr/>
            <p:nvPr/>
          </p:nvSpPr>
          <p:spPr>
            <a:xfrm>
              <a:off x="5077325" y="1666415"/>
              <a:ext cx="298921" cy="370263"/>
            </a:xfrm>
            <a:custGeom>
              <a:avLst/>
              <a:gdLst/>
              <a:ahLst/>
              <a:cxnLst/>
              <a:rect l="l" t="t" r="r" b="b"/>
              <a:pathLst>
                <a:path w="13278" h="16447" extrusionOk="0">
                  <a:moveTo>
                    <a:pt x="6684" y="1559"/>
                  </a:moveTo>
                  <a:cubicBezTo>
                    <a:pt x="8720" y="1559"/>
                    <a:pt x="10361" y="3139"/>
                    <a:pt x="10421" y="5174"/>
                  </a:cubicBezTo>
                  <a:cubicBezTo>
                    <a:pt x="10421" y="7119"/>
                    <a:pt x="8842" y="8486"/>
                    <a:pt x="6654" y="8486"/>
                  </a:cubicBezTo>
                  <a:cubicBezTo>
                    <a:pt x="4558" y="8486"/>
                    <a:pt x="2978" y="7058"/>
                    <a:pt x="2947" y="5174"/>
                  </a:cubicBezTo>
                  <a:cubicBezTo>
                    <a:pt x="3008" y="3139"/>
                    <a:pt x="4679" y="1559"/>
                    <a:pt x="6684" y="1559"/>
                  </a:cubicBezTo>
                  <a:close/>
                  <a:moveTo>
                    <a:pt x="6436" y="1"/>
                  </a:moveTo>
                  <a:cubicBezTo>
                    <a:pt x="4907" y="1"/>
                    <a:pt x="3454" y="631"/>
                    <a:pt x="2400" y="1741"/>
                  </a:cubicBezTo>
                  <a:cubicBezTo>
                    <a:pt x="0" y="4050"/>
                    <a:pt x="183" y="9094"/>
                    <a:pt x="3950" y="10248"/>
                  </a:cubicBezTo>
                  <a:cubicBezTo>
                    <a:pt x="4315" y="10370"/>
                    <a:pt x="4588" y="10674"/>
                    <a:pt x="4679" y="11069"/>
                  </a:cubicBezTo>
                  <a:cubicBezTo>
                    <a:pt x="5196" y="12709"/>
                    <a:pt x="5712" y="14350"/>
                    <a:pt x="6259" y="15960"/>
                  </a:cubicBezTo>
                  <a:cubicBezTo>
                    <a:pt x="6320" y="16143"/>
                    <a:pt x="6533" y="16294"/>
                    <a:pt x="6684" y="16446"/>
                  </a:cubicBezTo>
                  <a:cubicBezTo>
                    <a:pt x="6836" y="16294"/>
                    <a:pt x="7049" y="16143"/>
                    <a:pt x="7110" y="15960"/>
                  </a:cubicBezTo>
                  <a:cubicBezTo>
                    <a:pt x="7657" y="14380"/>
                    <a:pt x="8173" y="12831"/>
                    <a:pt x="8629" y="11251"/>
                  </a:cubicBezTo>
                  <a:cubicBezTo>
                    <a:pt x="8750" y="10734"/>
                    <a:pt x="9176" y="10279"/>
                    <a:pt x="9692" y="10157"/>
                  </a:cubicBezTo>
                  <a:cubicBezTo>
                    <a:pt x="11090" y="9671"/>
                    <a:pt x="12093" y="8516"/>
                    <a:pt x="12396" y="7088"/>
                  </a:cubicBezTo>
                  <a:cubicBezTo>
                    <a:pt x="13277" y="3382"/>
                    <a:pt x="10604" y="9"/>
                    <a:pt x="6745" y="9"/>
                  </a:cubicBezTo>
                  <a:cubicBezTo>
                    <a:pt x="6642" y="4"/>
                    <a:pt x="6539" y="1"/>
                    <a:pt x="6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24;p29">
              <a:extLst>
                <a:ext uri="{FF2B5EF4-FFF2-40B4-BE49-F238E27FC236}">
                  <a16:creationId xmlns:a16="http://schemas.microsoft.com/office/drawing/2014/main" id="{BEE2A360-BE6F-10A8-3F2F-7001BCABAF5F}"/>
                </a:ext>
              </a:extLst>
            </p:cNvPr>
            <p:cNvSpPr/>
            <p:nvPr/>
          </p:nvSpPr>
          <p:spPr>
            <a:xfrm>
              <a:off x="5077325" y="1658152"/>
              <a:ext cx="300294" cy="388791"/>
            </a:xfrm>
            <a:custGeom>
              <a:avLst/>
              <a:gdLst/>
              <a:ahLst/>
              <a:cxnLst/>
              <a:rect l="l" t="t" r="r" b="b"/>
              <a:pathLst>
                <a:path w="13339" h="17270" extrusionOk="0">
                  <a:moveTo>
                    <a:pt x="6521" y="372"/>
                  </a:moveTo>
                  <a:cubicBezTo>
                    <a:pt x="6596" y="372"/>
                    <a:pt x="6670" y="373"/>
                    <a:pt x="6745" y="376"/>
                  </a:cubicBezTo>
                  <a:cubicBezTo>
                    <a:pt x="10604" y="376"/>
                    <a:pt x="13277" y="3749"/>
                    <a:pt x="12396" y="7455"/>
                  </a:cubicBezTo>
                  <a:cubicBezTo>
                    <a:pt x="12093" y="8883"/>
                    <a:pt x="11090" y="10038"/>
                    <a:pt x="9692" y="10524"/>
                  </a:cubicBezTo>
                  <a:cubicBezTo>
                    <a:pt x="9176" y="10676"/>
                    <a:pt x="8781" y="11101"/>
                    <a:pt x="8659" y="11618"/>
                  </a:cubicBezTo>
                  <a:cubicBezTo>
                    <a:pt x="8173" y="13198"/>
                    <a:pt x="7657" y="14747"/>
                    <a:pt x="7140" y="16297"/>
                  </a:cubicBezTo>
                  <a:cubicBezTo>
                    <a:pt x="7079" y="16510"/>
                    <a:pt x="6836" y="16631"/>
                    <a:pt x="6684" y="16813"/>
                  </a:cubicBezTo>
                  <a:cubicBezTo>
                    <a:pt x="6563" y="16661"/>
                    <a:pt x="6350" y="16510"/>
                    <a:pt x="6289" y="16327"/>
                  </a:cubicBezTo>
                  <a:cubicBezTo>
                    <a:pt x="5712" y="14717"/>
                    <a:pt x="5196" y="13076"/>
                    <a:pt x="4679" y="11436"/>
                  </a:cubicBezTo>
                  <a:cubicBezTo>
                    <a:pt x="4588" y="11041"/>
                    <a:pt x="4315" y="10737"/>
                    <a:pt x="3950" y="10615"/>
                  </a:cubicBezTo>
                  <a:cubicBezTo>
                    <a:pt x="152" y="9461"/>
                    <a:pt x="0" y="4417"/>
                    <a:pt x="2400" y="2108"/>
                  </a:cubicBezTo>
                  <a:cubicBezTo>
                    <a:pt x="3473" y="977"/>
                    <a:pt x="4961" y="372"/>
                    <a:pt x="6521" y="372"/>
                  </a:cubicBezTo>
                  <a:close/>
                  <a:moveTo>
                    <a:pt x="6520" y="0"/>
                  </a:moveTo>
                  <a:cubicBezTo>
                    <a:pt x="3196" y="0"/>
                    <a:pt x="485" y="2690"/>
                    <a:pt x="456" y="6058"/>
                  </a:cubicBezTo>
                  <a:cubicBezTo>
                    <a:pt x="334" y="8215"/>
                    <a:pt x="1671" y="10433"/>
                    <a:pt x="3859" y="11041"/>
                  </a:cubicBezTo>
                  <a:cubicBezTo>
                    <a:pt x="4011" y="11071"/>
                    <a:pt x="4163" y="11344"/>
                    <a:pt x="4254" y="11527"/>
                  </a:cubicBezTo>
                  <a:cubicBezTo>
                    <a:pt x="4801" y="13167"/>
                    <a:pt x="5317" y="14838"/>
                    <a:pt x="5864" y="16479"/>
                  </a:cubicBezTo>
                  <a:cubicBezTo>
                    <a:pt x="5986" y="16874"/>
                    <a:pt x="6138" y="17269"/>
                    <a:pt x="6684" y="17269"/>
                  </a:cubicBezTo>
                  <a:cubicBezTo>
                    <a:pt x="7201" y="17269"/>
                    <a:pt x="7383" y="16904"/>
                    <a:pt x="7505" y="16479"/>
                  </a:cubicBezTo>
                  <a:cubicBezTo>
                    <a:pt x="8052" y="14838"/>
                    <a:pt x="8568" y="13167"/>
                    <a:pt x="9145" y="11527"/>
                  </a:cubicBezTo>
                  <a:cubicBezTo>
                    <a:pt x="9206" y="11314"/>
                    <a:pt x="9358" y="11132"/>
                    <a:pt x="9571" y="11041"/>
                  </a:cubicBezTo>
                  <a:cubicBezTo>
                    <a:pt x="12123" y="10251"/>
                    <a:pt x="13338" y="7638"/>
                    <a:pt x="12913" y="5116"/>
                  </a:cubicBezTo>
                  <a:cubicBezTo>
                    <a:pt x="12396" y="2138"/>
                    <a:pt x="10087" y="194"/>
                    <a:pt x="6897" y="12"/>
                  </a:cubicBezTo>
                  <a:cubicBezTo>
                    <a:pt x="6771" y="4"/>
                    <a:pt x="6645" y="0"/>
                    <a:pt x="6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525;p29">
              <a:extLst>
                <a:ext uri="{FF2B5EF4-FFF2-40B4-BE49-F238E27FC236}">
                  <a16:creationId xmlns:a16="http://schemas.microsoft.com/office/drawing/2014/main" id="{47D1C9F8-5814-DB5D-57F2-9214D4DD9B59}"/>
                </a:ext>
              </a:extLst>
            </p:cNvPr>
            <p:cNvSpPr/>
            <p:nvPr/>
          </p:nvSpPr>
          <p:spPr>
            <a:xfrm>
              <a:off x="5143672" y="1698766"/>
              <a:ext cx="168281" cy="158713"/>
            </a:xfrm>
            <a:custGeom>
              <a:avLst/>
              <a:gdLst/>
              <a:ahLst/>
              <a:cxnLst/>
              <a:rect l="l" t="t" r="r" b="b"/>
              <a:pathLst>
                <a:path w="7475" h="7050" extrusionOk="0">
                  <a:moveTo>
                    <a:pt x="3768" y="365"/>
                  </a:moveTo>
                  <a:cubicBezTo>
                    <a:pt x="5560" y="486"/>
                    <a:pt x="6958" y="1945"/>
                    <a:pt x="7049" y="3737"/>
                  </a:cubicBezTo>
                  <a:cubicBezTo>
                    <a:pt x="7019" y="5360"/>
                    <a:pt x="5622" y="6685"/>
                    <a:pt x="3770" y="6685"/>
                  </a:cubicBezTo>
                  <a:cubicBezTo>
                    <a:pt x="3749" y="6685"/>
                    <a:pt x="3728" y="6685"/>
                    <a:pt x="3707" y="6684"/>
                  </a:cubicBezTo>
                  <a:cubicBezTo>
                    <a:pt x="1823" y="6624"/>
                    <a:pt x="456" y="5348"/>
                    <a:pt x="456" y="3677"/>
                  </a:cubicBezTo>
                  <a:cubicBezTo>
                    <a:pt x="456" y="2006"/>
                    <a:pt x="2097" y="365"/>
                    <a:pt x="3768" y="365"/>
                  </a:cubicBezTo>
                  <a:close/>
                  <a:moveTo>
                    <a:pt x="3737" y="0"/>
                  </a:moveTo>
                  <a:cubicBezTo>
                    <a:pt x="1671" y="0"/>
                    <a:pt x="0" y="1671"/>
                    <a:pt x="0" y="3737"/>
                  </a:cubicBezTo>
                  <a:cubicBezTo>
                    <a:pt x="31" y="5621"/>
                    <a:pt x="1611" y="7049"/>
                    <a:pt x="3707" y="7049"/>
                  </a:cubicBezTo>
                  <a:cubicBezTo>
                    <a:pt x="5895" y="7049"/>
                    <a:pt x="7474" y="5682"/>
                    <a:pt x="7474" y="3737"/>
                  </a:cubicBezTo>
                  <a:cubicBezTo>
                    <a:pt x="7474" y="1671"/>
                    <a:pt x="5803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7" name="Google Shape;526;p29">
              <a:extLst>
                <a:ext uri="{FF2B5EF4-FFF2-40B4-BE49-F238E27FC236}">
                  <a16:creationId xmlns:a16="http://schemas.microsoft.com/office/drawing/2014/main" id="{5391CF7F-81FA-6F06-011D-3CC5DE55FC0F}"/>
                </a:ext>
              </a:extLst>
            </p:cNvPr>
            <p:cNvGrpSpPr/>
            <p:nvPr/>
          </p:nvGrpSpPr>
          <p:grpSpPr>
            <a:xfrm>
              <a:off x="5640272" y="2845182"/>
              <a:ext cx="655271" cy="341335"/>
              <a:chOff x="5640272" y="2361582"/>
              <a:chExt cx="655271" cy="341335"/>
            </a:xfrm>
          </p:grpSpPr>
          <p:sp>
            <p:nvSpPr>
              <p:cNvPr id="450" name="Google Shape;527;p29">
                <a:extLst>
                  <a:ext uri="{FF2B5EF4-FFF2-40B4-BE49-F238E27FC236}">
                    <a16:creationId xmlns:a16="http://schemas.microsoft.com/office/drawing/2014/main" id="{A3A73714-2C4D-C630-E8AE-6F203689618C}"/>
                  </a:ext>
                </a:extLst>
              </p:cNvPr>
              <p:cNvSpPr/>
              <p:nvPr/>
            </p:nvSpPr>
            <p:spPr>
              <a:xfrm>
                <a:off x="5640272" y="2361582"/>
                <a:ext cx="655271" cy="341335"/>
              </a:xfrm>
              <a:custGeom>
                <a:avLst/>
                <a:gdLst/>
                <a:ahLst/>
                <a:cxnLst/>
                <a:rect l="l" t="t" r="r" b="b"/>
                <a:pathLst>
                  <a:path w="29107" h="15162" extrusionOk="0">
                    <a:moveTo>
                      <a:pt x="28742" y="486"/>
                    </a:moveTo>
                    <a:lnTo>
                      <a:pt x="28742" y="14675"/>
                    </a:lnTo>
                    <a:lnTo>
                      <a:pt x="395" y="14675"/>
                    </a:lnTo>
                    <a:lnTo>
                      <a:pt x="395" y="486"/>
                    </a:lnTo>
                    <a:close/>
                    <a:moveTo>
                      <a:pt x="13521" y="0"/>
                    </a:moveTo>
                    <a:cubicBezTo>
                      <a:pt x="13095" y="31"/>
                      <a:pt x="12639" y="91"/>
                      <a:pt x="12214" y="91"/>
                    </a:cubicBezTo>
                    <a:lnTo>
                      <a:pt x="729" y="91"/>
                    </a:lnTo>
                    <a:cubicBezTo>
                      <a:pt x="0" y="91"/>
                      <a:pt x="0" y="91"/>
                      <a:pt x="0" y="790"/>
                    </a:cubicBezTo>
                    <a:lnTo>
                      <a:pt x="0" y="14371"/>
                    </a:lnTo>
                    <a:cubicBezTo>
                      <a:pt x="0" y="15070"/>
                      <a:pt x="31" y="15070"/>
                      <a:pt x="729" y="15070"/>
                    </a:cubicBezTo>
                    <a:lnTo>
                      <a:pt x="13156" y="15100"/>
                    </a:lnTo>
                    <a:cubicBezTo>
                      <a:pt x="13369" y="15100"/>
                      <a:pt x="13521" y="15131"/>
                      <a:pt x="13733" y="15161"/>
                    </a:cubicBezTo>
                    <a:lnTo>
                      <a:pt x="15587" y="15161"/>
                    </a:lnTo>
                    <a:cubicBezTo>
                      <a:pt x="16012" y="15131"/>
                      <a:pt x="16468" y="15070"/>
                      <a:pt x="16923" y="15070"/>
                    </a:cubicBezTo>
                    <a:lnTo>
                      <a:pt x="28408" y="15070"/>
                    </a:lnTo>
                    <a:cubicBezTo>
                      <a:pt x="29107" y="15070"/>
                      <a:pt x="29107" y="15070"/>
                      <a:pt x="29107" y="14341"/>
                    </a:cubicBezTo>
                    <a:lnTo>
                      <a:pt x="29107" y="821"/>
                    </a:lnTo>
                    <a:cubicBezTo>
                      <a:pt x="29107" y="91"/>
                      <a:pt x="29107" y="91"/>
                      <a:pt x="28408" y="91"/>
                    </a:cubicBezTo>
                    <a:lnTo>
                      <a:pt x="16164" y="61"/>
                    </a:lnTo>
                    <a:cubicBezTo>
                      <a:pt x="15951" y="61"/>
                      <a:pt x="15769" y="31"/>
                      <a:pt x="155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528;p29">
                <a:extLst>
                  <a:ext uri="{FF2B5EF4-FFF2-40B4-BE49-F238E27FC236}">
                    <a16:creationId xmlns:a16="http://schemas.microsoft.com/office/drawing/2014/main" id="{509C49C6-57A9-F8D0-8196-F63FA52CB199}"/>
                  </a:ext>
                </a:extLst>
              </p:cNvPr>
              <p:cNvSpPr/>
              <p:nvPr/>
            </p:nvSpPr>
            <p:spPr>
              <a:xfrm>
                <a:off x="5649164" y="2372524"/>
                <a:ext cx="638184" cy="319452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14190" extrusionOk="0">
                    <a:moveTo>
                      <a:pt x="2104" y="1337"/>
                    </a:moveTo>
                    <a:cubicBezTo>
                      <a:pt x="2201" y="1337"/>
                      <a:pt x="2309" y="1337"/>
                      <a:pt x="2431" y="1337"/>
                    </a:cubicBezTo>
                    <a:lnTo>
                      <a:pt x="26251" y="1337"/>
                    </a:lnTo>
                    <a:cubicBezTo>
                      <a:pt x="26980" y="1337"/>
                      <a:pt x="27010" y="1368"/>
                      <a:pt x="27010" y="2097"/>
                    </a:cubicBezTo>
                    <a:cubicBezTo>
                      <a:pt x="26987" y="3197"/>
                      <a:pt x="27072" y="3323"/>
                      <a:pt x="26514" y="3323"/>
                    </a:cubicBezTo>
                    <a:cubicBezTo>
                      <a:pt x="26348" y="3323"/>
                      <a:pt x="26125" y="3312"/>
                      <a:pt x="25825" y="3312"/>
                    </a:cubicBezTo>
                    <a:lnTo>
                      <a:pt x="2127" y="3312"/>
                    </a:lnTo>
                    <a:cubicBezTo>
                      <a:pt x="1307" y="3312"/>
                      <a:pt x="1307" y="3312"/>
                      <a:pt x="1307" y="2461"/>
                    </a:cubicBezTo>
                    <a:cubicBezTo>
                      <a:pt x="1307" y="1387"/>
                      <a:pt x="1157" y="1337"/>
                      <a:pt x="2104" y="1337"/>
                    </a:cubicBezTo>
                    <a:close/>
                    <a:moveTo>
                      <a:pt x="2048" y="4587"/>
                    </a:moveTo>
                    <a:cubicBezTo>
                      <a:pt x="2174" y="4587"/>
                      <a:pt x="2321" y="4588"/>
                      <a:pt x="2492" y="4588"/>
                    </a:cubicBezTo>
                    <a:lnTo>
                      <a:pt x="26220" y="4588"/>
                    </a:lnTo>
                    <a:cubicBezTo>
                      <a:pt x="26950" y="4588"/>
                      <a:pt x="26980" y="4618"/>
                      <a:pt x="26980" y="5348"/>
                    </a:cubicBezTo>
                    <a:cubicBezTo>
                      <a:pt x="26980" y="6448"/>
                      <a:pt x="27070" y="6574"/>
                      <a:pt x="26500" y="6574"/>
                    </a:cubicBezTo>
                    <a:cubicBezTo>
                      <a:pt x="26330" y="6574"/>
                      <a:pt x="26102" y="6563"/>
                      <a:pt x="25795" y="6563"/>
                    </a:cubicBezTo>
                    <a:lnTo>
                      <a:pt x="2127" y="6563"/>
                    </a:lnTo>
                    <a:cubicBezTo>
                      <a:pt x="1307" y="6563"/>
                      <a:pt x="1307" y="6563"/>
                      <a:pt x="1307" y="5773"/>
                    </a:cubicBezTo>
                    <a:cubicBezTo>
                      <a:pt x="1307" y="4656"/>
                      <a:pt x="1167" y="4587"/>
                      <a:pt x="2048" y="4587"/>
                    </a:cubicBezTo>
                    <a:close/>
                    <a:moveTo>
                      <a:pt x="2048" y="7838"/>
                    </a:moveTo>
                    <a:cubicBezTo>
                      <a:pt x="2174" y="7838"/>
                      <a:pt x="2321" y="7839"/>
                      <a:pt x="2492" y="7839"/>
                    </a:cubicBezTo>
                    <a:lnTo>
                      <a:pt x="26220" y="7839"/>
                    </a:lnTo>
                    <a:cubicBezTo>
                      <a:pt x="26950" y="7839"/>
                      <a:pt x="26980" y="7869"/>
                      <a:pt x="26980" y="8599"/>
                    </a:cubicBezTo>
                    <a:cubicBezTo>
                      <a:pt x="26980" y="9699"/>
                      <a:pt x="27070" y="9825"/>
                      <a:pt x="26500" y="9825"/>
                    </a:cubicBezTo>
                    <a:cubicBezTo>
                      <a:pt x="26330" y="9825"/>
                      <a:pt x="26102" y="9814"/>
                      <a:pt x="25795" y="9814"/>
                    </a:cubicBezTo>
                    <a:lnTo>
                      <a:pt x="2127" y="9814"/>
                    </a:lnTo>
                    <a:cubicBezTo>
                      <a:pt x="1307" y="9814"/>
                      <a:pt x="1307" y="9814"/>
                      <a:pt x="1307" y="9024"/>
                    </a:cubicBezTo>
                    <a:cubicBezTo>
                      <a:pt x="1307" y="7907"/>
                      <a:pt x="1167" y="7838"/>
                      <a:pt x="2048" y="7838"/>
                    </a:cubicBezTo>
                    <a:close/>
                    <a:moveTo>
                      <a:pt x="0" y="0"/>
                    </a:moveTo>
                    <a:lnTo>
                      <a:pt x="0" y="14189"/>
                    </a:lnTo>
                    <a:lnTo>
                      <a:pt x="28347" y="14189"/>
                    </a:lnTo>
                    <a:lnTo>
                      <a:pt x="283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529;p29">
                <a:extLst>
                  <a:ext uri="{FF2B5EF4-FFF2-40B4-BE49-F238E27FC236}">
                    <a16:creationId xmlns:a16="http://schemas.microsoft.com/office/drawing/2014/main" id="{B797A522-C3DF-7D98-BC58-D0C10B2238C1}"/>
                  </a:ext>
                </a:extLst>
              </p:cNvPr>
              <p:cNvSpPr/>
              <p:nvPr/>
            </p:nvSpPr>
            <p:spPr>
              <a:xfrm>
                <a:off x="5675753" y="2401926"/>
                <a:ext cx="582939" cy="45363"/>
              </a:xfrm>
              <a:custGeom>
                <a:avLst/>
                <a:gdLst/>
                <a:ahLst/>
                <a:cxnLst/>
                <a:rect l="l" t="t" r="r" b="b"/>
                <a:pathLst>
                  <a:path w="25894" h="2015" extrusionOk="0">
                    <a:moveTo>
                      <a:pt x="25434" y="426"/>
                    </a:moveTo>
                    <a:lnTo>
                      <a:pt x="25434" y="1641"/>
                    </a:lnTo>
                    <a:lnTo>
                      <a:pt x="521" y="1641"/>
                    </a:lnTo>
                    <a:lnTo>
                      <a:pt x="521" y="426"/>
                    </a:lnTo>
                    <a:close/>
                    <a:moveTo>
                      <a:pt x="959" y="0"/>
                    </a:moveTo>
                    <a:cubicBezTo>
                      <a:pt x="0" y="0"/>
                      <a:pt x="126" y="50"/>
                      <a:pt x="126" y="1155"/>
                    </a:cubicBezTo>
                    <a:cubicBezTo>
                      <a:pt x="126" y="2006"/>
                      <a:pt x="126" y="2006"/>
                      <a:pt x="976" y="2006"/>
                    </a:cubicBezTo>
                    <a:lnTo>
                      <a:pt x="24644" y="2006"/>
                    </a:lnTo>
                    <a:cubicBezTo>
                      <a:pt x="24920" y="2006"/>
                      <a:pt x="25130" y="2014"/>
                      <a:pt x="25291" y="2014"/>
                    </a:cubicBezTo>
                    <a:cubicBezTo>
                      <a:pt x="25894" y="2014"/>
                      <a:pt x="25799" y="1900"/>
                      <a:pt x="25799" y="821"/>
                    </a:cubicBezTo>
                    <a:cubicBezTo>
                      <a:pt x="25799" y="92"/>
                      <a:pt x="25769" y="62"/>
                      <a:pt x="25039" y="62"/>
                    </a:cubicBezTo>
                    <a:lnTo>
                      <a:pt x="13038" y="62"/>
                    </a:lnTo>
                    <a:lnTo>
                      <a:pt x="13038" y="1"/>
                    </a:lnTo>
                    <a:lnTo>
                      <a:pt x="1280" y="1"/>
                    </a:lnTo>
                    <a:cubicBezTo>
                      <a:pt x="1161" y="1"/>
                      <a:pt x="1055" y="0"/>
                      <a:pt x="9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530;p29">
                <a:extLst>
                  <a:ext uri="{FF2B5EF4-FFF2-40B4-BE49-F238E27FC236}">
                    <a16:creationId xmlns:a16="http://schemas.microsoft.com/office/drawing/2014/main" id="{28260B2E-4DC4-501D-C253-1CE21290B9DE}"/>
                  </a:ext>
                </a:extLst>
              </p:cNvPr>
              <p:cNvSpPr/>
              <p:nvPr/>
            </p:nvSpPr>
            <p:spPr>
              <a:xfrm>
                <a:off x="5675437" y="2475770"/>
                <a:ext cx="583254" cy="45205"/>
              </a:xfrm>
              <a:custGeom>
                <a:avLst/>
                <a:gdLst/>
                <a:ahLst/>
                <a:cxnLst/>
                <a:rect l="l" t="t" r="r" b="b"/>
                <a:pathLst>
                  <a:path w="25908" h="2008" extrusionOk="0">
                    <a:moveTo>
                      <a:pt x="25388" y="397"/>
                    </a:moveTo>
                    <a:lnTo>
                      <a:pt x="25388" y="1582"/>
                    </a:lnTo>
                    <a:lnTo>
                      <a:pt x="504" y="1582"/>
                    </a:lnTo>
                    <a:lnTo>
                      <a:pt x="504" y="397"/>
                    </a:lnTo>
                    <a:close/>
                    <a:moveTo>
                      <a:pt x="881" y="1"/>
                    </a:moveTo>
                    <a:cubicBezTo>
                      <a:pt x="0" y="1"/>
                      <a:pt x="140" y="70"/>
                      <a:pt x="140" y="1187"/>
                    </a:cubicBezTo>
                    <a:cubicBezTo>
                      <a:pt x="109" y="2007"/>
                      <a:pt x="140" y="2007"/>
                      <a:pt x="960" y="2007"/>
                    </a:cubicBezTo>
                    <a:lnTo>
                      <a:pt x="12992" y="2007"/>
                    </a:lnTo>
                    <a:lnTo>
                      <a:pt x="12992" y="1977"/>
                    </a:lnTo>
                    <a:lnTo>
                      <a:pt x="24658" y="1977"/>
                    </a:lnTo>
                    <a:cubicBezTo>
                      <a:pt x="24934" y="1977"/>
                      <a:pt x="25144" y="1985"/>
                      <a:pt x="25305" y="1985"/>
                    </a:cubicBezTo>
                    <a:cubicBezTo>
                      <a:pt x="25908" y="1985"/>
                      <a:pt x="25813" y="1871"/>
                      <a:pt x="25813" y="792"/>
                    </a:cubicBezTo>
                    <a:cubicBezTo>
                      <a:pt x="25813" y="32"/>
                      <a:pt x="25783" y="2"/>
                      <a:pt x="25053" y="2"/>
                    </a:cubicBezTo>
                    <a:lnTo>
                      <a:pt x="1325" y="2"/>
                    </a:lnTo>
                    <a:cubicBezTo>
                      <a:pt x="1154" y="2"/>
                      <a:pt x="1007" y="1"/>
                      <a:pt x="8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531;p29">
                <a:extLst>
                  <a:ext uri="{FF2B5EF4-FFF2-40B4-BE49-F238E27FC236}">
                    <a16:creationId xmlns:a16="http://schemas.microsoft.com/office/drawing/2014/main" id="{A0F71ACA-83A6-F036-5F8F-660AC375487D}"/>
                  </a:ext>
                </a:extLst>
              </p:cNvPr>
              <p:cNvSpPr/>
              <p:nvPr/>
            </p:nvSpPr>
            <p:spPr>
              <a:xfrm>
                <a:off x="5675437" y="2548961"/>
                <a:ext cx="583254" cy="45205"/>
              </a:xfrm>
              <a:custGeom>
                <a:avLst/>
                <a:gdLst/>
                <a:ahLst/>
                <a:cxnLst/>
                <a:rect l="l" t="t" r="r" b="b"/>
                <a:pathLst>
                  <a:path w="25908" h="2008" extrusionOk="0">
                    <a:moveTo>
                      <a:pt x="25418" y="397"/>
                    </a:moveTo>
                    <a:lnTo>
                      <a:pt x="25418" y="1612"/>
                    </a:lnTo>
                    <a:lnTo>
                      <a:pt x="535" y="1612"/>
                    </a:lnTo>
                    <a:lnTo>
                      <a:pt x="504" y="397"/>
                    </a:lnTo>
                    <a:close/>
                    <a:moveTo>
                      <a:pt x="881" y="1"/>
                    </a:moveTo>
                    <a:cubicBezTo>
                      <a:pt x="0" y="1"/>
                      <a:pt x="140" y="70"/>
                      <a:pt x="140" y="1187"/>
                    </a:cubicBezTo>
                    <a:cubicBezTo>
                      <a:pt x="109" y="2007"/>
                      <a:pt x="140" y="2007"/>
                      <a:pt x="960" y="2007"/>
                    </a:cubicBezTo>
                    <a:lnTo>
                      <a:pt x="12992" y="2007"/>
                    </a:lnTo>
                    <a:lnTo>
                      <a:pt x="12992" y="1977"/>
                    </a:lnTo>
                    <a:lnTo>
                      <a:pt x="24658" y="1977"/>
                    </a:lnTo>
                    <a:cubicBezTo>
                      <a:pt x="24934" y="1977"/>
                      <a:pt x="25144" y="1985"/>
                      <a:pt x="25305" y="1985"/>
                    </a:cubicBezTo>
                    <a:cubicBezTo>
                      <a:pt x="25908" y="1985"/>
                      <a:pt x="25813" y="1871"/>
                      <a:pt x="25813" y="792"/>
                    </a:cubicBezTo>
                    <a:cubicBezTo>
                      <a:pt x="25813" y="32"/>
                      <a:pt x="25783" y="2"/>
                      <a:pt x="25053" y="2"/>
                    </a:cubicBezTo>
                    <a:lnTo>
                      <a:pt x="1325" y="2"/>
                    </a:lnTo>
                    <a:cubicBezTo>
                      <a:pt x="1154" y="2"/>
                      <a:pt x="1007" y="1"/>
                      <a:pt x="8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532;p29">
                <a:extLst>
                  <a:ext uri="{FF2B5EF4-FFF2-40B4-BE49-F238E27FC236}">
                    <a16:creationId xmlns:a16="http://schemas.microsoft.com/office/drawing/2014/main" id="{9E504463-5DF7-4F31-4886-BCF99E5E3700}"/>
                  </a:ext>
                </a:extLst>
              </p:cNvPr>
              <p:cNvSpPr/>
              <p:nvPr/>
            </p:nvSpPr>
            <p:spPr>
              <a:xfrm>
                <a:off x="5687460" y="2411517"/>
                <a:ext cx="560224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1186" extrusionOk="0">
                    <a:moveTo>
                      <a:pt x="1" y="0"/>
                    </a:moveTo>
                    <a:lnTo>
                      <a:pt x="1" y="1185"/>
                    </a:lnTo>
                    <a:lnTo>
                      <a:pt x="24884" y="1185"/>
                    </a:lnTo>
                    <a:lnTo>
                      <a:pt x="24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533;p29">
                <a:extLst>
                  <a:ext uri="{FF2B5EF4-FFF2-40B4-BE49-F238E27FC236}">
                    <a16:creationId xmlns:a16="http://schemas.microsoft.com/office/drawing/2014/main" id="{17A16BBD-8B88-3F1C-48E9-2D7BAA8177F3}"/>
                  </a:ext>
                </a:extLst>
              </p:cNvPr>
              <p:cNvSpPr/>
              <p:nvPr/>
            </p:nvSpPr>
            <p:spPr>
              <a:xfrm>
                <a:off x="5687460" y="2484708"/>
                <a:ext cx="560224" cy="26677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1185" extrusionOk="0">
                    <a:moveTo>
                      <a:pt x="1" y="0"/>
                    </a:moveTo>
                    <a:lnTo>
                      <a:pt x="1" y="1185"/>
                    </a:lnTo>
                    <a:lnTo>
                      <a:pt x="24884" y="1185"/>
                    </a:lnTo>
                    <a:lnTo>
                      <a:pt x="248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534;p29">
                <a:extLst>
                  <a:ext uri="{FF2B5EF4-FFF2-40B4-BE49-F238E27FC236}">
                    <a16:creationId xmlns:a16="http://schemas.microsoft.com/office/drawing/2014/main" id="{60D8C739-99F7-D26F-FA74-D4FC82D93079}"/>
                  </a:ext>
                </a:extLst>
              </p:cNvPr>
              <p:cNvSpPr/>
              <p:nvPr/>
            </p:nvSpPr>
            <p:spPr>
              <a:xfrm>
                <a:off x="5687460" y="2557899"/>
                <a:ext cx="560224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1216" extrusionOk="0">
                    <a:moveTo>
                      <a:pt x="1" y="0"/>
                    </a:moveTo>
                    <a:lnTo>
                      <a:pt x="1" y="1215"/>
                    </a:lnTo>
                    <a:lnTo>
                      <a:pt x="24884" y="1215"/>
                    </a:lnTo>
                    <a:lnTo>
                      <a:pt x="248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535;p29">
                <a:extLst>
                  <a:ext uri="{FF2B5EF4-FFF2-40B4-BE49-F238E27FC236}">
                    <a16:creationId xmlns:a16="http://schemas.microsoft.com/office/drawing/2014/main" id="{0DAB40EB-7B91-9C9D-6C82-60BB677C9BC1}"/>
                  </a:ext>
                </a:extLst>
              </p:cNvPr>
              <p:cNvSpPr/>
              <p:nvPr/>
            </p:nvSpPr>
            <p:spPr>
              <a:xfrm>
                <a:off x="5649840" y="2372524"/>
                <a:ext cx="638184" cy="318754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14159" extrusionOk="0">
                    <a:moveTo>
                      <a:pt x="24519" y="0"/>
                    </a:moveTo>
                    <a:cubicBezTo>
                      <a:pt x="24519" y="456"/>
                      <a:pt x="24459" y="912"/>
                      <a:pt x="24398" y="1368"/>
                    </a:cubicBezTo>
                    <a:lnTo>
                      <a:pt x="26190" y="1368"/>
                    </a:lnTo>
                    <a:cubicBezTo>
                      <a:pt x="26920" y="1368"/>
                      <a:pt x="26950" y="1398"/>
                      <a:pt x="26950" y="2127"/>
                    </a:cubicBezTo>
                    <a:cubicBezTo>
                      <a:pt x="26950" y="3206"/>
                      <a:pt x="27045" y="3320"/>
                      <a:pt x="26442" y="3320"/>
                    </a:cubicBezTo>
                    <a:cubicBezTo>
                      <a:pt x="26281" y="3320"/>
                      <a:pt x="26071" y="3312"/>
                      <a:pt x="25795" y="3312"/>
                    </a:cubicBezTo>
                    <a:lnTo>
                      <a:pt x="23912" y="3312"/>
                    </a:lnTo>
                    <a:cubicBezTo>
                      <a:pt x="23760" y="3737"/>
                      <a:pt x="23608" y="4193"/>
                      <a:pt x="23395" y="4588"/>
                    </a:cubicBezTo>
                    <a:lnTo>
                      <a:pt x="26221" y="4588"/>
                    </a:lnTo>
                    <a:cubicBezTo>
                      <a:pt x="26950" y="4588"/>
                      <a:pt x="26980" y="4618"/>
                      <a:pt x="26980" y="5348"/>
                    </a:cubicBezTo>
                    <a:cubicBezTo>
                      <a:pt x="26980" y="6419"/>
                      <a:pt x="27070" y="6544"/>
                      <a:pt x="26509" y="6544"/>
                    </a:cubicBezTo>
                    <a:cubicBezTo>
                      <a:pt x="26338" y="6544"/>
                      <a:pt x="26107" y="6533"/>
                      <a:pt x="25795" y="6533"/>
                    </a:cubicBezTo>
                    <a:lnTo>
                      <a:pt x="22241" y="6533"/>
                    </a:lnTo>
                    <a:cubicBezTo>
                      <a:pt x="21907" y="6988"/>
                      <a:pt x="21542" y="7414"/>
                      <a:pt x="21147" y="7809"/>
                    </a:cubicBezTo>
                    <a:lnTo>
                      <a:pt x="26221" y="7809"/>
                    </a:lnTo>
                    <a:cubicBezTo>
                      <a:pt x="26950" y="7809"/>
                      <a:pt x="26980" y="7839"/>
                      <a:pt x="26980" y="8599"/>
                    </a:cubicBezTo>
                    <a:cubicBezTo>
                      <a:pt x="26980" y="9678"/>
                      <a:pt x="27075" y="9792"/>
                      <a:pt x="26472" y="9792"/>
                    </a:cubicBezTo>
                    <a:cubicBezTo>
                      <a:pt x="26311" y="9792"/>
                      <a:pt x="26101" y="9784"/>
                      <a:pt x="25826" y="9784"/>
                    </a:cubicBezTo>
                    <a:lnTo>
                      <a:pt x="18625" y="9784"/>
                    </a:lnTo>
                    <a:cubicBezTo>
                      <a:pt x="17623" y="10391"/>
                      <a:pt x="16559" y="10817"/>
                      <a:pt x="15405" y="11090"/>
                    </a:cubicBezTo>
                    <a:cubicBezTo>
                      <a:pt x="13521" y="11569"/>
                      <a:pt x="11608" y="11710"/>
                      <a:pt x="9679" y="11710"/>
                    </a:cubicBezTo>
                    <a:cubicBezTo>
                      <a:pt x="6941" y="11710"/>
                      <a:pt x="4173" y="11427"/>
                      <a:pt x="1414" y="11427"/>
                    </a:cubicBezTo>
                    <a:cubicBezTo>
                      <a:pt x="943" y="11427"/>
                      <a:pt x="471" y="11435"/>
                      <a:pt x="1" y="11455"/>
                    </a:cubicBezTo>
                    <a:lnTo>
                      <a:pt x="1" y="14159"/>
                    </a:lnTo>
                    <a:lnTo>
                      <a:pt x="28348" y="14159"/>
                    </a:lnTo>
                    <a:lnTo>
                      <a:pt x="28348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536;p29">
              <a:extLst>
                <a:ext uri="{FF2B5EF4-FFF2-40B4-BE49-F238E27FC236}">
                  <a16:creationId xmlns:a16="http://schemas.microsoft.com/office/drawing/2014/main" id="{D04EAFA6-A4E4-D7DF-2B89-5B575FD5AFC1}"/>
                </a:ext>
              </a:extLst>
            </p:cNvPr>
            <p:cNvGrpSpPr/>
            <p:nvPr/>
          </p:nvGrpSpPr>
          <p:grpSpPr>
            <a:xfrm>
              <a:off x="5640272" y="3389657"/>
              <a:ext cx="655271" cy="341335"/>
              <a:chOff x="5640272" y="2361582"/>
              <a:chExt cx="655271" cy="341335"/>
            </a:xfrm>
          </p:grpSpPr>
          <p:sp>
            <p:nvSpPr>
              <p:cNvPr id="441" name="Google Shape;537;p29">
                <a:extLst>
                  <a:ext uri="{FF2B5EF4-FFF2-40B4-BE49-F238E27FC236}">
                    <a16:creationId xmlns:a16="http://schemas.microsoft.com/office/drawing/2014/main" id="{774FB9B4-CB07-536C-7C49-3EBB35C915E4}"/>
                  </a:ext>
                </a:extLst>
              </p:cNvPr>
              <p:cNvSpPr/>
              <p:nvPr/>
            </p:nvSpPr>
            <p:spPr>
              <a:xfrm>
                <a:off x="5640272" y="2361582"/>
                <a:ext cx="655271" cy="341335"/>
              </a:xfrm>
              <a:custGeom>
                <a:avLst/>
                <a:gdLst/>
                <a:ahLst/>
                <a:cxnLst/>
                <a:rect l="l" t="t" r="r" b="b"/>
                <a:pathLst>
                  <a:path w="29107" h="15162" extrusionOk="0">
                    <a:moveTo>
                      <a:pt x="28742" y="486"/>
                    </a:moveTo>
                    <a:lnTo>
                      <a:pt x="28742" y="14675"/>
                    </a:lnTo>
                    <a:lnTo>
                      <a:pt x="395" y="14675"/>
                    </a:lnTo>
                    <a:lnTo>
                      <a:pt x="395" y="486"/>
                    </a:lnTo>
                    <a:close/>
                    <a:moveTo>
                      <a:pt x="13521" y="0"/>
                    </a:moveTo>
                    <a:cubicBezTo>
                      <a:pt x="13095" y="31"/>
                      <a:pt x="12639" y="91"/>
                      <a:pt x="12214" y="91"/>
                    </a:cubicBezTo>
                    <a:lnTo>
                      <a:pt x="729" y="91"/>
                    </a:lnTo>
                    <a:cubicBezTo>
                      <a:pt x="0" y="91"/>
                      <a:pt x="0" y="91"/>
                      <a:pt x="0" y="790"/>
                    </a:cubicBezTo>
                    <a:lnTo>
                      <a:pt x="0" y="14371"/>
                    </a:lnTo>
                    <a:cubicBezTo>
                      <a:pt x="0" y="15070"/>
                      <a:pt x="31" y="15070"/>
                      <a:pt x="729" y="15070"/>
                    </a:cubicBezTo>
                    <a:lnTo>
                      <a:pt x="13156" y="15100"/>
                    </a:lnTo>
                    <a:cubicBezTo>
                      <a:pt x="13369" y="15100"/>
                      <a:pt x="13521" y="15131"/>
                      <a:pt x="13733" y="15161"/>
                    </a:cubicBezTo>
                    <a:lnTo>
                      <a:pt x="15587" y="15161"/>
                    </a:lnTo>
                    <a:cubicBezTo>
                      <a:pt x="16012" y="15131"/>
                      <a:pt x="16468" y="15070"/>
                      <a:pt x="16923" y="15070"/>
                    </a:cubicBezTo>
                    <a:lnTo>
                      <a:pt x="28408" y="15070"/>
                    </a:lnTo>
                    <a:cubicBezTo>
                      <a:pt x="29107" y="15070"/>
                      <a:pt x="29107" y="15070"/>
                      <a:pt x="29107" y="14341"/>
                    </a:cubicBezTo>
                    <a:lnTo>
                      <a:pt x="29107" y="821"/>
                    </a:lnTo>
                    <a:cubicBezTo>
                      <a:pt x="29107" y="91"/>
                      <a:pt x="29107" y="91"/>
                      <a:pt x="28408" y="91"/>
                    </a:cubicBezTo>
                    <a:lnTo>
                      <a:pt x="16164" y="61"/>
                    </a:lnTo>
                    <a:cubicBezTo>
                      <a:pt x="15951" y="61"/>
                      <a:pt x="15769" y="31"/>
                      <a:pt x="155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538;p29">
                <a:extLst>
                  <a:ext uri="{FF2B5EF4-FFF2-40B4-BE49-F238E27FC236}">
                    <a16:creationId xmlns:a16="http://schemas.microsoft.com/office/drawing/2014/main" id="{CB2BE33F-1AEF-2AA8-8B39-388A14F90748}"/>
                  </a:ext>
                </a:extLst>
              </p:cNvPr>
              <p:cNvSpPr/>
              <p:nvPr/>
            </p:nvSpPr>
            <p:spPr>
              <a:xfrm>
                <a:off x="5649164" y="2372524"/>
                <a:ext cx="638184" cy="319452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14190" extrusionOk="0">
                    <a:moveTo>
                      <a:pt x="2104" y="1337"/>
                    </a:moveTo>
                    <a:cubicBezTo>
                      <a:pt x="2201" y="1337"/>
                      <a:pt x="2309" y="1337"/>
                      <a:pt x="2431" y="1337"/>
                    </a:cubicBezTo>
                    <a:lnTo>
                      <a:pt x="26251" y="1337"/>
                    </a:lnTo>
                    <a:cubicBezTo>
                      <a:pt x="26980" y="1337"/>
                      <a:pt x="27010" y="1368"/>
                      <a:pt x="27010" y="2097"/>
                    </a:cubicBezTo>
                    <a:cubicBezTo>
                      <a:pt x="26987" y="3197"/>
                      <a:pt x="27072" y="3323"/>
                      <a:pt x="26514" y="3323"/>
                    </a:cubicBezTo>
                    <a:cubicBezTo>
                      <a:pt x="26348" y="3323"/>
                      <a:pt x="26125" y="3312"/>
                      <a:pt x="25825" y="3312"/>
                    </a:cubicBezTo>
                    <a:lnTo>
                      <a:pt x="2127" y="3312"/>
                    </a:lnTo>
                    <a:cubicBezTo>
                      <a:pt x="1307" y="3312"/>
                      <a:pt x="1307" y="3312"/>
                      <a:pt x="1307" y="2461"/>
                    </a:cubicBezTo>
                    <a:cubicBezTo>
                      <a:pt x="1307" y="1387"/>
                      <a:pt x="1157" y="1337"/>
                      <a:pt x="2104" y="1337"/>
                    </a:cubicBezTo>
                    <a:close/>
                    <a:moveTo>
                      <a:pt x="2048" y="4587"/>
                    </a:moveTo>
                    <a:cubicBezTo>
                      <a:pt x="2174" y="4587"/>
                      <a:pt x="2321" y="4588"/>
                      <a:pt x="2492" y="4588"/>
                    </a:cubicBezTo>
                    <a:lnTo>
                      <a:pt x="26220" y="4588"/>
                    </a:lnTo>
                    <a:cubicBezTo>
                      <a:pt x="26950" y="4588"/>
                      <a:pt x="26980" y="4618"/>
                      <a:pt x="26980" y="5348"/>
                    </a:cubicBezTo>
                    <a:cubicBezTo>
                      <a:pt x="26980" y="6448"/>
                      <a:pt x="27070" y="6574"/>
                      <a:pt x="26500" y="6574"/>
                    </a:cubicBezTo>
                    <a:cubicBezTo>
                      <a:pt x="26330" y="6574"/>
                      <a:pt x="26102" y="6563"/>
                      <a:pt x="25795" y="6563"/>
                    </a:cubicBezTo>
                    <a:lnTo>
                      <a:pt x="2127" y="6563"/>
                    </a:lnTo>
                    <a:cubicBezTo>
                      <a:pt x="1307" y="6563"/>
                      <a:pt x="1307" y="6563"/>
                      <a:pt x="1307" y="5773"/>
                    </a:cubicBezTo>
                    <a:cubicBezTo>
                      <a:pt x="1307" y="4656"/>
                      <a:pt x="1167" y="4587"/>
                      <a:pt x="2048" y="4587"/>
                    </a:cubicBezTo>
                    <a:close/>
                    <a:moveTo>
                      <a:pt x="2048" y="7838"/>
                    </a:moveTo>
                    <a:cubicBezTo>
                      <a:pt x="2174" y="7838"/>
                      <a:pt x="2321" y="7839"/>
                      <a:pt x="2492" y="7839"/>
                    </a:cubicBezTo>
                    <a:lnTo>
                      <a:pt x="26220" y="7839"/>
                    </a:lnTo>
                    <a:cubicBezTo>
                      <a:pt x="26950" y="7839"/>
                      <a:pt x="26980" y="7869"/>
                      <a:pt x="26980" y="8599"/>
                    </a:cubicBezTo>
                    <a:cubicBezTo>
                      <a:pt x="26980" y="9699"/>
                      <a:pt x="27070" y="9825"/>
                      <a:pt x="26500" y="9825"/>
                    </a:cubicBezTo>
                    <a:cubicBezTo>
                      <a:pt x="26330" y="9825"/>
                      <a:pt x="26102" y="9814"/>
                      <a:pt x="25795" y="9814"/>
                    </a:cubicBezTo>
                    <a:lnTo>
                      <a:pt x="2127" y="9814"/>
                    </a:lnTo>
                    <a:cubicBezTo>
                      <a:pt x="1307" y="9814"/>
                      <a:pt x="1307" y="9814"/>
                      <a:pt x="1307" y="9024"/>
                    </a:cubicBezTo>
                    <a:cubicBezTo>
                      <a:pt x="1307" y="7907"/>
                      <a:pt x="1167" y="7838"/>
                      <a:pt x="2048" y="7838"/>
                    </a:cubicBezTo>
                    <a:close/>
                    <a:moveTo>
                      <a:pt x="0" y="0"/>
                    </a:moveTo>
                    <a:lnTo>
                      <a:pt x="0" y="14189"/>
                    </a:lnTo>
                    <a:lnTo>
                      <a:pt x="28347" y="14189"/>
                    </a:lnTo>
                    <a:lnTo>
                      <a:pt x="283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539;p29">
                <a:extLst>
                  <a:ext uri="{FF2B5EF4-FFF2-40B4-BE49-F238E27FC236}">
                    <a16:creationId xmlns:a16="http://schemas.microsoft.com/office/drawing/2014/main" id="{6E9B125D-AEA8-1DF5-F3B8-7DE6438CE6D1}"/>
                  </a:ext>
                </a:extLst>
              </p:cNvPr>
              <p:cNvSpPr/>
              <p:nvPr/>
            </p:nvSpPr>
            <p:spPr>
              <a:xfrm>
                <a:off x="5675753" y="2401926"/>
                <a:ext cx="582939" cy="45363"/>
              </a:xfrm>
              <a:custGeom>
                <a:avLst/>
                <a:gdLst/>
                <a:ahLst/>
                <a:cxnLst/>
                <a:rect l="l" t="t" r="r" b="b"/>
                <a:pathLst>
                  <a:path w="25894" h="2015" extrusionOk="0">
                    <a:moveTo>
                      <a:pt x="25434" y="426"/>
                    </a:moveTo>
                    <a:lnTo>
                      <a:pt x="25434" y="1641"/>
                    </a:lnTo>
                    <a:lnTo>
                      <a:pt x="521" y="1641"/>
                    </a:lnTo>
                    <a:lnTo>
                      <a:pt x="521" y="426"/>
                    </a:lnTo>
                    <a:close/>
                    <a:moveTo>
                      <a:pt x="959" y="0"/>
                    </a:moveTo>
                    <a:cubicBezTo>
                      <a:pt x="0" y="0"/>
                      <a:pt x="126" y="50"/>
                      <a:pt x="126" y="1155"/>
                    </a:cubicBezTo>
                    <a:cubicBezTo>
                      <a:pt x="126" y="2006"/>
                      <a:pt x="126" y="2006"/>
                      <a:pt x="976" y="2006"/>
                    </a:cubicBezTo>
                    <a:lnTo>
                      <a:pt x="24644" y="2006"/>
                    </a:lnTo>
                    <a:cubicBezTo>
                      <a:pt x="24920" y="2006"/>
                      <a:pt x="25130" y="2014"/>
                      <a:pt x="25291" y="2014"/>
                    </a:cubicBezTo>
                    <a:cubicBezTo>
                      <a:pt x="25894" y="2014"/>
                      <a:pt x="25799" y="1900"/>
                      <a:pt x="25799" y="821"/>
                    </a:cubicBezTo>
                    <a:cubicBezTo>
                      <a:pt x="25799" y="92"/>
                      <a:pt x="25769" y="62"/>
                      <a:pt x="25039" y="62"/>
                    </a:cubicBezTo>
                    <a:lnTo>
                      <a:pt x="13038" y="62"/>
                    </a:lnTo>
                    <a:lnTo>
                      <a:pt x="13038" y="1"/>
                    </a:lnTo>
                    <a:lnTo>
                      <a:pt x="1280" y="1"/>
                    </a:lnTo>
                    <a:cubicBezTo>
                      <a:pt x="1161" y="1"/>
                      <a:pt x="1055" y="0"/>
                      <a:pt x="9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540;p29">
                <a:extLst>
                  <a:ext uri="{FF2B5EF4-FFF2-40B4-BE49-F238E27FC236}">
                    <a16:creationId xmlns:a16="http://schemas.microsoft.com/office/drawing/2014/main" id="{0DACAE8B-1D2A-F59D-8FA5-884A60DFCC65}"/>
                  </a:ext>
                </a:extLst>
              </p:cNvPr>
              <p:cNvSpPr/>
              <p:nvPr/>
            </p:nvSpPr>
            <p:spPr>
              <a:xfrm>
                <a:off x="5675437" y="2475770"/>
                <a:ext cx="583254" cy="45205"/>
              </a:xfrm>
              <a:custGeom>
                <a:avLst/>
                <a:gdLst/>
                <a:ahLst/>
                <a:cxnLst/>
                <a:rect l="l" t="t" r="r" b="b"/>
                <a:pathLst>
                  <a:path w="25908" h="2008" extrusionOk="0">
                    <a:moveTo>
                      <a:pt x="25388" y="397"/>
                    </a:moveTo>
                    <a:lnTo>
                      <a:pt x="25388" y="1582"/>
                    </a:lnTo>
                    <a:lnTo>
                      <a:pt x="504" y="1582"/>
                    </a:lnTo>
                    <a:lnTo>
                      <a:pt x="504" y="397"/>
                    </a:lnTo>
                    <a:close/>
                    <a:moveTo>
                      <a:pt x="881" y="1"/>
                    </a:moveTo>
                    <a:cubicBezTo>
                      <a:pt x="0" y="1"/>
                      <a:pt x="140" y="70"/>
                      <a:pt x="140" y="1187"/>
                    </a:cubicBezTo>
                    <a:cubicBezTo>
                      <a:pt x="109" y="2007"/>
                      <a:pt x="140" y="2007"/>
                      <a:pt x="960" y="2007"/>
                    </a:cubicBezTo>
                    <a:lnTo>
                      <a:pt x="12992" y="2007"/>
                    </a:lnTo>
                    <a:lnTo>
                      <a:pt x="12992" y="1977"/>
                    </a:lnTo>
                    <a:lnTo>
                      <a:pt x="24658" y="1977"/>
                    </a:lnTo>
                    <a:cubicBezTo>
                      <a:pt x="24934" y="1977"/>
                      <a:pt x="25144" y="1985"/>
                      <a:pt x="25305" y="1985"/>
                    </a:cubicBezTo>
                    <a:cubicBezTo>
                      <a:pt x="25908" y="1985"/>
                      <a:pt x="25813" y="1871"/>
                      <a:pt x="25813" y="792"/>
                    </a:cubicBezTo>
                    <a:cubicBezTo>
                      <a:pt x="25813" y="32"/>
                      <a:pt x="25783" y="2"/>
                      <a:pt x="25053" y="2"/>
                    </a:cubicBezTo>
                    <a:lnTo>
                      <a:pt x="1325" y="2"/>
                    </a:lnTo>
                    <a:cubicBezTo>
                      <a:pt x="1154" y="2"/>
                      <a:pt x="1007" y="1"/>
                      <a:pt x="8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541;p29">
                <a:extLst>
                  <a:ext uri="{FF2B5EF4-FFF2-40B4-BE49-F238E27FC236}">
                    <a16:creationId xmlns:a16="http://schemas.microsoft.com/office/drawing/2014/main" id="{2B4F2DC1-B3CA-94BB-DD50-660F80EA3092}"/>
                  </a:ext>
                </a:extLst>
              </p:cNvPr>
              <p:cNvSpPr/>
              <p:nvPr/>
            </p:nvSpPr>
            <p:spPr>
              <a:xfrm>
                <a:off x="5675437" y="2548961"/>
                <a:ext cx="583254" cy="45205"/>
              </a:xfrm>
              <a:custGeom>
                <a:avLst/>
                <a:gdLst/>
                <a:ahLst/>
                <a:cxnLst/>
                <a:rect l="l" t="t" r="r" b="b"/>
                <a:pathLst>
                  <a:path w="25908" h="2008" extrusionOk="0">
                    <a:moveTo>
                      <a:pt x="25418" y="397"/>
                    </a:moveTo>
                    <a:lnTo>
                      <a:pt x="25418" y="1612"/>
                    </a:lnTo>
                    <a:lnTo>
                      <a:pt x="535" y="1612"/>
                    </a:lnTo>
                    <a:lnTo>
                      <a:pt x="504" y="397"/>
                    </a:lnTo>
                    <a:close/>
                    <a:moveTo>
                      <a:pt x="881" y="1"/>
                    </a:moveTo>
                    <a:cubicBezTo>
                      <a:pt x="0" y="1"/>
                      <a:pt x="140" y="70"/>
                      <a:pt x="140" y="1187"/>
                    </a:cubicBezTo>
                    <a:cubicBezTo>
                      <a:pt x="109" y="2007"/>
                      <a:pt x="140" y="2007"/>
                      <a:pt x="960" y="2007"/>
                    </a:cubicBezTo>
                    <a:lnTo>
                      <a:pt x="12992" y="2007"/>
                    </a:lnTo>
                    <a:lnTo>
                      <a:pt x="12992" y="1977"/>
                    </a:lnTo>
                    <a:lnTo>
                      <a:pt x="24658" y="1977"/>
                    </a:lnTo>
                    <a:cubicBezTo>
                      <a:pt x="24934" y="1977"/>
                      <a:pt x="25144" y="1985"/>
                      <a:pt x="25305" y="1985"/>
                    </a:cubicBezTo>
                    <a:cubicBezTo>
                      <a:pt x="25908" y="1985"/>
                      <a:pt x="25813" y="1871"/>
                      <a:pt x="25813" y="792"/>
                    </a:cubicBezTo>
                    <a:cubicBezTo>
                      <a:pt x="25813" y="32"/>
                      <a:pt x="25783" y="2"/>
                      <a:pt x="25053" y="2"/>
                    </a:cubicBezTo>
                    <a:lnTo>
                      <a:pt x="1325" y="2"/>
                    </a:lnTo>
                    <a:cubicBezTo>
                      <a:pt x="1154" y="2"/>
                      <a:pt x="1007" y="1"/>
                      <a:pt x="88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542;p29">
                <a:extLst>
                  <a:ext uri="{FF2B5EF4-FFF2-40B4-BE49-F238E27FC236}">
                    <a16:creationId xmlns:a16="http://schemas.microsoft.com/office/drawing/2014/main" id="{CC5FA2DC-B2C9-0280-B111-E760139BE8E5}"/>
                  </a:ext>
                </a:extLst>
              </p:cNvPr>
              <p:cNvSpPr/>
              <p:nvPr/>
            </p:nvSpPr>
            <p:spPr>
              <a:xfrm>
                <a:off x="5687460" y="2411517"/>
                <a:ext cx="560224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1186" extrusionOk="0">
                    <a:moveTo>
                      <a:pt x="1" y="0"/>
                    </a:moveTo>
                    <a:lnTo>
                      <a:pt x="1" y="1185"/>
                    </a:lnTo>
                    <a:lnTo>
                      <a:pt x="24884" y="1185"/>
                    </a:lnTo>
                    <a:lnTo>
                      <a:pt x="24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543;p29">
                <a:extLst>
                  <a:ext uri="{FF2B5EF4-FFF2-40B4-BE49-F238E27FC236}">
                    <a16:creationId xmlns:a16="http://schemas.microsoft.com/office/drawing/2014/main" id="{476E1C9B-C52B-408D-3221-58B4A7502847}"/>
                  </a:ext>
                </a:extLst>
              </p:cNvPr>
              <p:cNvSpPr/>
              <p:nvPr/>
            </p:nvSpPr>
            <p:spPr>
              <a:xfrm>
                <a:off x="5687460" y="2484708"/>
                <a:ext cx="560224" cy="26677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1185" extrusionOk="0">
                    <a:moveTo>
                      <a:pt x="1" y="0"/>
                    </a:moveTo>
                    <a:lnTo>
                      <a:pt x="1" y="1185"/>
                    </a:lnTo>
                    <a:lnTo>
                      <a:pt x="24884" y="1185"/>
                    </a:lnTo>
                    <a:lnTo>
                      <a:pt x="248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544;p29">
                <a:extLst>
                  <a:ext uri="{FF2B5EF4-FFF2-40B4-BE49-F238E27FC236}">
                    <a16:creationId xmlns:a16="http://schemas.microsoft.com/office/drawing/2014/main" id="{0377C7A6-B2D0-9805-A92A-780F54545704}"/>
                  </a:ext>
                </a:extLst>
              </p:cNvPr>
              <p:cNvSpPr/>
              <p:nvPr/>
            </p:nvSpPr>
            <p:spPr>
              <a:xfrm>
                <a:off x="5687460" y="2557899"/>
                <a:ext cx="560224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1216" extrusionOk="0">
                    <a:moveTo>
                      <a:pt x="1" y="0"/>
                    </a:moveTo>
                    <a:lnTo>
                      <a:pt x="1" y="1215"/>
                    </a:lnTo>
                    <a:lnTo>
                      <a:pt x="24884" y="1215"/>
                    </a:lnTo>
                    <a:lnTo>
                      <a:pt x="248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545;p29">
                <a:extLst>
                  <a:ext uri="{FF2B5EF4-FFF2-40B4-BE49-F238E27FC236}">
                    <a16:creationId xmlns:a16="http://schemas.microsoft.com/office/drawing/2014/main" id="{7AABDD8F-03DB-74BF-A91B-4E12966B72C6}"/>
                  </a:ext>
                </a:extLst>
              </p:cNvPr>
              <p:cNvSpPr/>
              <p:nvPr/>
            </p:nvSpPr>
            <p:spPr>
              <a:xfrm>
                <a:off x="5649840" y="2372524"/>
                <a:ext cx="638184" cy="318754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14159" extrusionOk="0">
                    <a:moveTo>
                      <a:pt x="24519" y="0"/>
                    </a:moveTo>
                    <a:cubicBezTo>
                      <a:pt x="24519" y="456"/>
                      <a:pt x="24459" y="912"/>
                      <a:pt x="24398" y="1368"/>
                    </a:cubicBezTo>
                    <a:lnTo>
                      <a:pt x="26190" y="1368"/>
                    </a:lnTo>
                    <a:cubicBezTo>
                      <a:pt x="26920" y="1368"/>
                      <a:pt x="26950" y="1398"/>
                      <a:pt x="26950" y="2127"/>
                    </a:cubicBezTo>
                    <a:cubicBezTo>
                      <a:pt x="26950" y="3206"/>
                      <a:pt x="27045" y="3320"/>
                      <a:pt x="26442" y="3320"/>
                    </a:cubicBezTo>
                    <a:cubicBezTo>
                      <a:pt x="26281" y="3320"/>
                      <a:pt x="26071" y="3312"/>
                      <a:pt x="25795" y="3312"/>
                    </a:cubicBezTo>
                    <a:lnTo>
                      <a:pt x="23912" y="3312"/>
                    </a:lnTo>
                    <a:cubicBezTo>
                      <a:pt x="23760" y="3737"/>
                      <a:pt x="23608" y="4193"/>
                      <a:pt x="23395" y="4588"/>
                    </a:cubicBezTo>
                    <a:lnTo>
                      <a:pt x="26221" y="4588"/>
                    </a:lnTo>
                    <a:cubicBezTo>
                      <a:pt x="26950" y="4588"/>
                      <a:pt x="26980" y="4618"/>
                      <a:pt x="26980" y="5348"/>
                    </a:cubicBezTo>
                    <a:cubicBezTo>
                      <a:pt x="26980" y="6419"/>
                      <a:pt x="27070" y="6544"/>
                      <a:pt x="26509" y="6544"/>
                    </a:cubicBezTo>
                    <a:cubicBezTo>
                      <a:pt x="26338" y="6544"/>
                      <a:pt x="26107" y="6533"/>
                      <a:pt x="25795" y="6533"/>
                    </a:cubicBezTo>
                    <a:lnTo>
                      <a:pt x="22241" y="6533"/>
                    </a:lnTo>
                    <a:cubicBezTo>
                      <a:pt x="21907" y="6988"/>
                      <a:pt x="21542" y="7414"/>
                      <a:pt x="21147" y="7809"/>
                    </a:cubicBezTo>
                    <a:lnTo>
                      <a:pt x="26221" y="7809"/>
                    </a:lnTo>
                    <a:cubicBezTo>
                      <a:pt x="26950" y="7809"/>
                      <a:pt x="26980" y="7839"/>
                      <a:pt x="26980" y="8599"/>
                    </a:cubicBezTo>
                    <a:cubicBezTo>
                      <a:pt x="26980" y="9678"/>
                      <a:pt x="27075" y="9792"/>
                      <a:pt x="26472" y="9792"/>
                    </a:cubicBezTo>
                    <a:cubicBezTo>
                      <a:pt x="26311" y="9792"/>
                      <a:pt x="26101" y="9784"/>
                      <a:pt x="25826" y="9784"/>
                    </a:cubicBezTo>
                    <a:lnTo>
                      <a:pt x="18625" y="9784"/>
                    </a:lnTo>
                    <a:cubicBezTo>
                      <a:pt x="17623" y="10391"/>
                      <a:pt x="16559" y="10817"/>
                      <a:pt x="15405" y="11090"/>
                    </a:cubicBezTo>
                    <a:cubicBezTo>
                      <a:pt x="13521" y="11569"/>
                      <a:pt x="11608" y="11710"/>
                      <a:pt x="9679" y="11710"/>
                    </a:cubicBezTo>
                    <a:cubicBezTo>
                      <a:pt x="6941" y="11710"/>
                      <a:pt x="4173" y="11427"/>
                      <a:pt x="1414" y="11427"/>
                    </a:cubicBezTo>
                    <a:cubicBezTo>
                      <a:pt x="943" y="11427"/>
                      <a:pt x="471" y="11435"/>
                      <a:pt x="1" y="11455"/>
                    </a:cubicBezTo>
                    <a:lnTo>
                      <a:pt x="1" y="14159"/>
                    </a:lnTo>
                    <a:lnTo>
                      <a:pt x="28348" y="14159"/>
                    </a:lnTo>
                    <a:lnTo>
                      <a:pt x="28348" y="0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546;p29">
              <a:extLst>
                <a:ext uri="{FF2B5EF4-FFF2-40B4-BE49-F238E27FC236}">
                  <a16:creationId xmlns:a16="http://schemas.microsoft.com/office/drawing/2014/main" id="{23E65228-43F8-6867-4E4D-34E2EA0224DE}"/>
                </a:ext>
              </a:extLst>
            </p:cNvPr>
            <p:cNvGrpSpPr/>
            <p:nvPr/>
          </p:nvGrpSpPr>
          <p:grpSpPr>
            <a:xfrm>
              <a:off x="4255723" y="2918401"/>
              <a:ext cx="1944177" cy="2285964"/>
              <a:chOff x="-2229275" y="1882125"/>
              <a:chExt cx="1548775" cy="1821050"/>
            </a:xfrm>
          </p:grpSpPr>
          <p:sp>
            <p:nvSpPr>
              <p:cNvPr id="340" name="Google Shape;547;p29">
                <a:extLst>
                  <a:ext uri="{FF2B5EF4-FFF2-40B4-BE49-F238E27FC236}">
                    <a16:creationId xmlns:a16="http://schemas.microsoft.com/office/drawing/2014/main" id="{EE887053-7087-602E-1DCA-91578DAFF07F}"/>
                  </a:ext>
                </a:extLst>
              </p:cNvPr>
              <p:cNvSpPr/>
              <p:nvPr/>
            </p:nvSpPr>
            <p:spPr>
              <a:xfrm>
                <a:off x="-1741175" y="2124625"/>
                <a:ext cx="860925" cy="776725"/>
              </a:xfrm>
              <a:custGeom>
                <a:avLst/>
                <a:gdLst/>
                <a:ahLst/>
                <a:cxnLst/>
                <a:rect l="l" t="t" r="r" b="b"/>
                <a:pathLst>
                  <a:path w="34437" h="31069" extrusionOk="0">
                    <a:moveTo>
                      <a:pt x="15065" y="816"/>
                    </a:moveTo>
                    <a:cubicBezTo>
                      <a:pt x="15730" y="816"/>
                      <a:pt x="16400" y="904"/>
                      <a:pt x="17057" y="1083"/>
                    </a:cubicBezTo>
                    <a:cubicBezTo>
                      <a:pt x="17513" y="1204"/>
                      <a:pt x="17908" y="1447"/>
                      <a:pt x="18212" y="1812"/>
                    </a:cubicBezTo>
                    <a:cubicBezTo>
                      <a:pt x="18971" y="2572"/>
                      <a:pt x="18607" y="3848"/>
                      <a:pt x="17574" y="4151"/>
                    </a:cubicBezTo>
                    <a:cubicBezTo>
                      <a:pt x="17209" y="4243"/>
                      <a:pt x="16844" y="4303"/>
                      <a:pt x="16480" y="4334"/>
                    </a:cubicBezTo>
                    <a:cubicBezTo>
                      <a:pt x="15204" y="4486"/>
                      <a:pt x="13958" y="4668"/>
                      <a:pt x="12682" y="4820"/>
                    </a:cubicBezTo>
                    <a:cubicBezTo>
                      <a:pt x="12296" y="4893"/>
                      <a:pt x="11909" y="4934"/>
                      <a:pt x="11523" y="4934"/>
                    </a:cubicBezTo>
                    <a:cubicBezTo>
                      <a:pt x="11271" y="4934"/>
                      <a:pt x="11020" y="4917"/>
                      <a:pt x="10768" y="4881"/>
                    </a:cubicBezTo>
                    <a:cubicBezTo>
                      <a:pt x="9704" y="4668"/>
                      <a:pt x="9431" y="3817"/>
                      <a:pt x="10039" y="2936"/>
                    </a:cubicBezTo>
                    <a:cubicBezTo>
                      <a:pt x="10008" y="2906"/>
                      <a:pt x="10008" y="2875"/>
                      <a:pt x="9978" y="2815"/>
                    </a:cubicBezTo>
                    <a:cubicBezTo>
                      <a:pt x="10525" y="2359"/>
                      <a:pt x="11102" y="1964"/>
                      <a:pt x="11740" y="1599"/>
                    </a:cubicBezTo>
                    <a:cubicBezTo>
                      <a:pt x="12779" y="1080"/>
                      <a:pt x="13916" y="816"/>
                      <a:pt x="15065" y="816"/>
                    </a:cubicBezTo>
                    <a:close/>
                    <a:moveTo>
                      <a:pt x="16194" y="1"/>
                    </a:moveTo>
                    <a:cubicBezTo>
                      <a:pt x="7757" y="1"/>
                      <a:pt x="1" y="7052"/>
                      <a:pt x="681" y="16639"/>
                    </a:cubicBezTo>
                    <a:cubicBezTo>
                      <a:pt x="1278" y="25167"/>
                      <a:pt x="8432" y="31069"/>
                      <a:pt x="16182" y="31069"/>
                    </a:cubicBezTo>
                    <a:cubicBezTo>
                      <a:pt x="18676" y="31069"/>
                      <a:pt x="21231" y="30457"/>
                      <a:pt x="23650" y="29126"/>
                    </a:cubicBezTo>
                    <a:cubicBezTo>
                      <a:pt x="33555" y="23627"/>
                      <a:pt x="34436" y="9711"/>
                      <a:pt x="25321" y="3027"/>
                    </a:cubicBezTo>
                    <a:cubicBezTo>
                      <a:pt x="25109" y="2875"/>
                      <a:pt x="24926" y="2754"/>
                      <a:pt x="24744" y="2632"/>
                    </a:cubicBezTo>
                    <a:cubicBezTo>
                      <a:pt x="22019" y="818"/>
                      <a:pt x="19067" y="1"/>
                      <a:pt x="161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548;p29">
                <a:extLst>
                  <a:ext uri="{FF2B5EF4-FFF2-40B4-BE49-F238E27FC236}">
                    <a16:creationId xmlns:a16="http://schemas.microsoft.com/office/drawing/2014/main" id="{B78D9E60-E0AD-4094-5C7C-F9D01DC9271C}"/>
                  </a:ext>
                </a:extLst>
              </p:cNvPr>
              <p:cNvSpPr/>
              <p:nvPr/>
            </p:nvSpPr>
            <p:spPr>
              <a:xfrm>
                <a:off x="-1505400" y="2145200"/>
                <a:ext cx="238525" cy="102775"/>
              </a:xfrm>
              <a:custGeom>
                <a:avLst/>
                <a:gdLst/>
                <a:ahLst/>
                <a:cxnLst/>
                <a:rect l="l" t="t" r="r" b="b"/>
                <a:pathLst>
                  <a:path w="9541" h="4111" extrusionOk="0">
                    <a:moveTo>
                      <a:pt x="5676" y="1"/>
                    </a:moveTo>
                    <a:cubicBezTo>
                      <a:pt x="4512" y="1"/>
                      <a:pt x="3361" y="270"/>
                      <a:pt x="2309" y="776"/>
                    </a:cubicBezTo>
                    <a:cubicBezTo>
                      <a:pt x="1701" y="1141"/>
                      <a:pt x="1094" y="1536"/>
                      <a:pt x="547" y="2022"/>
                    </a:cubicBezTo>
                    <a:cubicBezTo>
                      <a:pt x="577" y="2052"/>
                      <a:pt x="608" y="2083"/>
                      <a:pt x="608" y="2113"/>
                    </a:cubicBezTo>
                    <a:cubicBezTo>
                      <a:pt x="0" y="3025"/>
                      <a:pt x="273" y="3875"/>
                      <a:pt x="1337" y="4058"/>
                    </a:cubicBezTo>
                    <a:cubicBezTo>
                      <a:pt x="1589" y="4094"/>
                      <a:pt x="1845" y="4111"/>
                      <a:pt x="2102" y="4111"/>
                    </a:cubicBezTo>
                    <a:cubicBezTo>
                      <a:pt x="2498" y="4111"/>
                      <a:pt x="2895" y="4070"/>
                      <a:pt x="3281" y="3997"/>
                    </a:cubicBezTo>
                    <a:cubicBezTo>
                      <a:pt x="4527" y="3875"/>
                      <a:pt x="5803" y="3693"/>
                      <a:pt x="7049" y="3511"/>
                    </a:cubicBezTo>
                    <a:cubicBezTo>
                      <a:pt x="7413" y="3480"/>
                      <a:pt x="7808" y="3420"/>
                      <a:pt x="8173" y="3328"/>
                    </a:cubicBezTo>
                    <a:cubicBezTo>
                      <a:pt x="9206" y="3025"/>
                      <a:pt x="9540" y="1749"/>
                      <a:pt x="8781" y="989"/>
                    </a:cubicBezTo>
                    <a:cubicBezTo>
                      <a:pt x="8477" y="624"/>
                      <a:pt x="8082" y="381"/>
                      <a:pt x="7626" y="260"/>
                    </a:cubicBezTo>
                    <a:cubicBezTo>
                      <a:pt x="6983" y="85"/>
                      <a:pt x="6327" y="1"/>
                      <a:pt x="5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549;p29">
                <a:extLst>
                  <a:ext uri="{FF2B5EF4-FFF2-40B4-BE49-F238E27FC236}">
                    <a16:creationId xmlns:a16="http://schemas.microsoft.com/office/drawing/2014/main" id="{262EA52C-1199-4C08-B407-F057AC4B7D49}"/>
                  </a:ext>
                </a:extLst>
              </p:cNvPr>
              <p:cNvSpPr/>
              <p:nvPr/>
            </p:nvSpPr>
            <p:spPr>
              <a:xfrm>
                <a:off x="-1966475" y="1890100"/>
                <a:ext cx="1285975" cy="1244550"/>
              </a:xfrm>
              <a:custGeom>
                <a:avLst/>
                <a:gdLst/>
                <a:ahLst/>
                <a:cxnLst/>
                <a:rect l="l" t="t" r="r" b="b"/>
                <a:pathLst>
                  <a:path w="51439" h="49782" extrusionOk="0">
                    <a:moveTo>
                      <a:pt x="25186" y="7577"/>
                    </a:moveTo>
                    <a:cubicBezTo>
                      <a:pt x="27981" y="7577"/>
                      <a:pt x="30809" y="8255"/>
                      <a:pt x="33422" y="9674"/>
                    </a:cubicBezTo>
                    <a:cubicBezTo>
                      <a:pt x="41200" y="13897"/>
                      <a:pt x="44542" y="23316"/>
                      <a:pt x="41169" y="31519"/>
                    </a:cubicBezTo>
                    <a:cubicBezTo>
                      <a:pt x="41139" y="31549"/>
                      <a:pt x="41139" y="31610"/>
                      <a:pt x="41109" y="31671"/>
                    </a:cubicBezTo>
                    <a:cubicBezTo>
                      <a:pt x="40227" y="33737"/>
                      <a:pt x="38982" y="35590"/>
                      <a:pt x="37402" y="37170"/>
                    </a:cubicBezTo>
                    <a:lnTo>
                      <a:pt x="37341" y="37231"/>
                    </a:lnTo>
                    <a:cubicBezTo>
                      <a:pt x="37220" y="37353"/>
                      <a:pt x="37128" y="37444"/>
                      <a:pt x="37007" y="37565"/>
                    </a:cubicBezTo>
                    <a:cubicBezTo>
                      <a:pt x="33680" y="40674"/>
                      <a:pt x="29421" y="42240"/>
                      <a:pt x="25160" y="42240"/>
                    </a:cubicBezTo>
                    <a:cubicBezTo>
                      <a:pt x="21133" y="42240"/>
                      <a:pt x="17103" y="40841"/>
                      <a:pt x="13855" y="38021"/>
                    </a:cubicBezTo>
                    <a:cubicBezTo>
                      <a:pt x="7141" y="32248"/>
                      <a:pt x="5895" y="22343"/>
                      <a:pt x="10908" y="15052"/>
                    </a:cubicBezTo>
                    <a:cubicBezTo>
                      <a:pt x="14258" y="10229"/>
                      <a:pt x="19658" y="7577"/>
                      <a:pt x="25186" y="7577"/>
                    </a:cubicBezTo>
                    <a:close/>
                    <a:moveTo>
                      <a:pt x="42628" y="32704"/>
                    </a:moveTo>
                    <a:cubicBezTo>
                      <a:pt x="42749" y="33615"/>
                      <a:pt x="40866" y="36471"/>
                      <a:pt x="38799" y="38629"/>
                    </a:cubicBezTo>
                    <a:cubicBezTo>
                      <a:pt x="36706" y="40809"/>
                      <a:pt x="32693" y="43017"/>
                      <a:pt x="30781" y="43017"/>
                    </a:cubicBezTo>
                    <a:cubicBezTo>
                      <a:pt x="30695" y="43017"/>
                      <a:pt x="30613" y="43013"/>
                      <a:pt x="30535" y="43004"/>
                    </a:cubicBezTo>
                    <a:cubicBezTo>
                      <a:pt x="36187" y="41485"/>
                      <a:pt x="40045" y="37869"/>
                      <a:pt x="42628" y="32704"/>
                    </a:cubicBezTo>
                    <a:close/>
                    <a:moveTo>
                      <a:pt x="22423" y="43308"/>
                    </a:moveTo>
                    <a:lnTo>
                      <a:pt x="22423" y="43308"/>
                    </a:lnTo>
                    <a:cubicBezTo>
                      <a:pt x="23517" y="43429"/>
                      <a:pt x="24550" y="43642"/>
                      <a:pt x="25553" y="43672"/>
                    </a:cubicBezTo>
                    <a:cubicBezTo>
                      <a:pt x="25646" y="43675"/>
                      <a:pt x="25739" y="43676"/>
                      <a:pt x="25832" y="43676"/>
                    </a:cubicBezTo>
                    <a:cubicBezTo>
                      <a:pt x="26772" y="43676"/>
                      <a:pt x="27712" y="43548"/>
                      <a:pt x="28652" y="43520"/>
                    </a:cubicBezTo>
                    <a:lnTo>
                      <a:pt x="28652" y="43520"/>
                    </a:lnTo>
                    <a:cubicBezTo>
                      <a:pt x="28236" y="43778"/>
                      <a:pt x="27048" y="43928"/>
                      <a:pt x="25805" y="43928"/>
                    </a:cubicBezTo>
                    <a:cubicBezTo>
                      <a:pt x="24414" y="43928"/>
                      <a:pt x="22953" y="43741"/>
                      <a:pt x="22423" y="43308"/>
                    </a:cubicBezTo>
                    <a:close/>
                    <a:moveTo>
                      <a:pt x="25146" y="0"/>
                    </a:moveTo>
                    <a:cubicBezTo>
                      <a:pt x="23072" y="0"/>
                      <a:pt x="20975" y="261"/>
                      <a:pt x="18899" y="802"/>
                    </a:cubicBezTo>
                    <a:cubicBezTo>
                      <a:pt x="8143" y="3597"/>
                      <a:pt x="578" y="13168"/>
                      <a:pt x="274" y="24258"/>
                    </a:cubicBezTo>
                    <a:cubicBezTo>
                      <a:pt x="1" y="35347"/>
                      <a:pt x="7080" y="45282"/>
                      <a:pt x="17653" y="48625"/>
                    </a:cubicBezTo>
                    <a:cubicBezTo>
                      <a:pt x="20124" y="49406"/>
                      <a:pt x="22646" y="49782"/>
                      <a:pt x="25139" y="49782"/>
                    </a:cubicBezTo>
                    <a:cubicBezTo>
                      <a:pt x="33315" y="49782"/>
                      <a:pt x="41176" y="45737"/>
                      <a:pt x="45879" y="38659"/>
                    </a:cubicBezTo>
                    <a:cubicBezTo>
                      <a:pt x="51196" y="30729"/>
                      <a:pt x="51439" y="20429"/>
                      <a:pt x="46577" y="12226"/>
                    </a:cubicBezTo>
                    <a:cubicBezTo>
                      <a:pt x="42020" y="4532"/>
                      <a:pt x="33787" y="0"/>
                      <a:pt x="251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550;p29">
                <a:extLst>
                  <a:ext uri="{FF2B5EF4-FFF2-40B4-BE49-F238E27FC236}">
                    <a16:creationId xmlns:a16="http://schemas.microsoft.com/office/drawing/2014/main" id="{0D6CC173-CA5E-F5F7-8410-766002C425B8}"/>
                  </a:ext>
                </a:extLst>
              </p:cNvPr>
              <p:cNvSpPr/>
              <p:nvPr/>
            </p:nvSpPr>
            <p:spPr>
              <a:xfrm>
                <a:off x="-1203100" y="2708450"/>
                <a:ext cx="305375" cy="257100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0284" extrusionOk="0">
                    <a:moveTo>
                      <a:pt x="12093" y="0"/>
                    </a:moveTo>
                    <a:lnTo>
                      <a:pt x="12093" y="0"/>
                    </a:lnTo>
                    <a:cubicBezTo>
                      <a:pt x="9510" y="5135"/>
                      <a:pt x="5652" y="8751"/>
                      <a:pt x="0" y="10270"/>
                    </a:cubicBezTo>
                    <a:cubicBezTo>
                      <a:pt x="78" y="10279"/>
                      <a:pt x="160" y="10283"/>
                      <a:pt x="246" y="10283"/>
                    </a:cubicBezTo>
                    <a:cubicBezTo>
                      <a:pt x="2158" y="10283"/>
                      <a:pt x="6171" y="8075"/>
                      <a:pt x="8264" y="5895"/>
                    </a:cubicBezTo>
                    <a:cubicBezTo>
                      <a:pt x="10331" y="3737"/>
                      <a:pt x="12214" y="881"/>
                      <a:pt x="12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551;p29">
                <a:extLst>
                  <a:ext uri="{FF2B5EF4-FFF2-40B4-BE49-F238E27FC236}">
                    <a16:creationId xmlns:a16="http://schemas.microsoft.com/office/drawing/2014/main" id="{5372F470-1D70-FE39-AF71-10E5D5B5264A}"/>
                  </a:ext>
                </a:extLst>
              </p:cNvPr>
              <p:cNvSpPr/>
              <p:nvPr/>
            </p:nvSpPr>
            <p:spPr>
              <a:xfrm>
                <a:off x="-1405900" y="2972775"/>
                <a:ext cx="1557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634" extrusionOk="0">
                    <a:moveTo>
                      <a:pt x="0" y="1"/>
                    </a:moveTo>
                    <a:cubicBezTo>
                      <a:pt x="534" y="438"/>
                      <a:pt x="2018" y="633"/>
                      <a:pt x="3420" y="633"/>
                    </a:cubicBezTo>
                    <a:cubicBezTo>
                      <a:pt x="4650" y="633"/>
                      <a:pt x="5817" y="483"/>
                      <a:pt x="6229" y="213"/>
                    </a:cubicBezTo>
                    <a:lnTo>
                      <a:pt x="6229" y="213"/>
                    </a:lnTo>
                    <a:cubicBezTo>
                      <a:pt x="5362" y="264"/>
                      <a:pt x="4496" y="379"/>
                      <a:pt x="3630" y="379"/>
                    </a:cubicBezTo>
                    <a:cubicBezTo>
                      <a:pt x="3463" y="379"/>
                      <a:pt x="3296" y="375"/>
                      <a:pt x="3130" y="365"/>
                    </a:cubicBezTo>
                    <a:cubicBezTo>
                      <a:pt x="2127" y="335"/>
                      <a:pt x="1094" y="12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552;p29">
                <a:extLst>
                  <a:ext uri="{FF2B5EF4-FFF2-40B4-BE49-F238E27FC236}">
                    <a16:creationId xmlns:a16="http://schemas.microsoft.com/office/drawing/2014/main" id="{7D3F61AD-2471-7EDA-3AED-9C266A850CB3}"/>
                  </a:ext>
                </a:extLst>
              </p:cNvPr>
              <p:cNvSpPr/>
              <p:nvPr/>
            </p:nvSpPr>
            <p:spPr>
              <a:xfrm>
                <a:off x="-2229275" y="1882125"/>
                <a:ext cx="1548775" cy="1821050"/>
              </a:xfrm>
              <a:custGeom>
                <a:avLst/>
                <a:gdLst/>
                <a:ahLst/>
                <a:cxnLst/>
                <a:rect l="l" t="t" r="r" b="b"/>
                <a:pathLst>
                  <a:path w="61951" h="72842" extrusionOk="0">
                    <a:moveTo>
                      <a:pt x="35659" y="330"/>
                    </a:moveTo>
                    <a:cubicBezTo>
                      <a:pt x="43846" y="330"/>
                      <a:pt x="51637" y="4361"/>
                      <a:pt x="56300" y="11330"/>
                    </a:cubicBezTo>
                    <a:cubicBezTo>
                      <a:pt x="61920" y="19685"/>
                      <a:pt x="61951" y="30592"/>
                      <a:pt x="56391" y="38978"/>
                    </a:cubicBezTo>
                    <a:cubicBezTo>
                      <a:pt x="51605" y="46194"/>
                      <a:pt x="43697" y="50106"/>
                      <a:pt x="35643" y="50106"/>
                    </a:cubicBezTo>
                    <a:cubicBezTo>
                      <a:pt x="30913" y="50106"/>
                      <a:pt x="26133" y="48757"/>
                      <a:pt x="21906" y="45936"/>
                    </a:cubicBezTo>
                    <a:cubicBezTo>
                      <a:pt x="13521" y="40376"/>
                      <a:pt x="9297" y="30288"/>
                      <a:pt x="11242" y="20414"/>
                    </a:cubicBezTo>
                    <a:cubicBezTo>
                      <a:pt x="13186" y="10540"/>
                      <a:pt x="20873" y="2822"/>
                      <a:pt x="30748" y="817"/>
                    </a:cubicBezTo>
                    <a:cubicBezTo>
                      <a:pt x="32386" y="489"/>
                      <a:pt x="34031" y="330"/>
                      <a:pt x="35659" y="330"/>
                    </a:cubicBezTo>
                    <a:close/>
                    <a:moveTo>
                      <a:pt x="16589" y="41773"/>
                    </a:moveTo>
                    <a:cubicBezTo>
                      <a:pt x="19263" y="44842"/>
                      <a:pt x="22605" y="47212"/>
                      <a:pt x="26373" y="48731"/>
                    </a:cubicBezTo>
                    <a:lnTo>
                      <a:pt x="16741" y="65472"/>
                    </a:lnTo>
                    <a:lnTo>
                      <a:pt x="4679" y="57451"/>
                    </a:lnTo>
                    <a:lnTo>
                      <a:pt x="16589" y="41773"/>
                    </a:lnTo>
                    <a:close/>
                    <a:moveTo>
                      <a:pt x="4459" y="57830"/>
                    </a:moveTo>
                    <a:cubicBezTo>
                      <a:pt x="4550" y="57830"/>
                      <a:pt x="4649" y="57846"/>
                      <a:pt x="4710" y="57876"/>
                    </a:cubicBezTo>
                    <a:cubicBezTo>
                      <a:pt x="5530" y="58393"/>
                      <a:pt x="6320" y="58939"/>
                      <a:pt x="7140" y="59486"/>
                    </a:cubicBezTo>
                    <a:lnTo>
                      <a:pt x="16103" y="65472"/>
                    </a:lnTo>
                    <a:lnTo>
                      <a:pt x="16589" y="65806"/>
                    </a:lnTo>
                    <a:lnTo>
                      <a:pt x="14888" y="68328"/>
                    </a:lnTo>
                    <a:lnTo>
                      <a:pt x="2704" y="60216"/>
                    </a:lnTo>
                    <a:cubicBezTo>
                      <a:pt x="3221" y="59426"/>
                      <a:pt x="3737" y="58636"/>
                      <a:pt x="4254" y="57876"/>
                    </a:cubicBezTo>
                    <a:cubicBezTo>
                      <a:pt x="4284" y="57846"/>
                      <a:pt x="4368" y="57830"/>
                      <a:pt x="4459" y="57830"/>
                    </a:cubicBezTo>
                    <a:close/>
                    <a:moveTo>
                      <a:pt x="2401" y="60489"/>
                    </a:moveTo>
                    <a:lnTo>
                      <a:pt x="14706" y="68692"/>
                    </a:lnTo>
                    <a:cubicBezTo>
                      <a:pt x="14189" y="69573"/>
                      <a:pt x="13521" y="70363"/>
                      <a:pt x="12731" y="71032"/>
                    </a:cubicBezTo>
                    <a:cubicBezTo>
                      <a:pt x="12705" y="71049"/>
                      <a:pt x="12668" y="71056"/>
                      <a:pt x="12625" y="71056"/>
                    </a:cubicBezTo>
                    <a:cubicBezTo>
                      <a:pt x="12513" y="71056"/>
                      <a:pt x="12363" y="71006"/>
                      <a:pt x="12275" y="70941"/>
                    </a:cubicBezTo>
                    <a:cubicBezTo>
                      <a:pt x="10482" y="69756"/>
                      <a:pt x="8720" y="68540"/>
                      <a:pt x="6928" y="67355"/>
                    </a:cubicBezTo>
                    <a:cubicBezTo>
                      <a:pt x="5074" y="66140"/>
                      <a:pt x="3221" y="64925"/>
                      <a:pt x="1368" y="63710"/>
                    </a:cubicBezTo>
                    <a:cubicBezTo>
                      <a:pt x="1064" y="63527"/>
                      <a:pt x="973" y="63345"/>
                      <a:pt x="1124" y="63011"/>
                    </a:cubicBezTo>
                    <a:cubicBezTo>
                      <a:pt x="1550" y="62190"/>
                      <a:pt x="1945" y="61370"/>
                      <a:pt x="2401" y="60489"/>
                    </a:cubicBezTo>
                    <a:close/>
                    <a:moveTo>
                      <a:pt x="1307" y="67507"/>
                    </a:moveTo>
                    <a:lnTo>
                      <a:pt x="8690" y="72399"/>
                    </a:lnTo>
                    <a:cubicBezTo>
                      <a:pt x="8583" y="72411"/>
                      <a:pt x="8473" y="72416"/>
                      <a:pt x="8358" y="72416"/>
                    </a:cubicBezTo>
                    <a:cubicBezTo>
                      <a:pt x="6093" y="72416"/>
                      <a:pt x="2406" y="70168"/>
                      <a:pt x="1307" y="67507"/>
                    </a:cubicBezTo>
                    <a:close/>
                    <a:moveTo>
                      <a:pt x="912" y="63801"/>
                    </a:moveTo>
                    <a:lnTo>
                      <a:pt x="12336" y="71396"/>
                    </a:lnTo>
                    <a:cubicBezTo>
                      <a:pt x="11574" y="72070"/>
                      <a:pt x="10587" y="72461"/>
                      <a:pt x="9564" y="72461"/>
                    </a:cubicBezTo>
                    <a:cubicBezTo>
                      <a:pt x="9526" y="72461"/>
                      <a:pt x="9488" y="72461"/>
                      <a:pt x="9449" y="72460"/>
                    </a:cubicBezTo>
                    <a:cubicBezTo>
                      <a:pt x="9297" y="72429"/>
                      <a:pt x="9146" y="72369"/>
                      <a:pt x="9054" y="72277"/>
                    </a:cubicBezTo>
                    <a:cubicBezTo>
                      <a:pt x="6472" y="70576"/>
                      <a:pt x="3920" y="68875"/>
                      <a:pt x="1398" y="67173"/>
                    </a:cubicBezTo>
                    <a:cubicBezTo>
                      <a:pt x="1155" y="66991"/>
                      <a:pt x="1003" y="66748"/>
                      <a:pt x="912" y="66505"/>
                    </a:cubicBezTo>
                    <a:cubicBezTo>
                      <a:pt x="608" y="65624"/>
                      <a:pt x="608" y="64682"/>
                      <a:pt x="912" y="63801"/>
                    </a:cubicBezTo>
                    <a:close/>
                    <a:moveTo>
                      <a:pt x="35743" y="1"/>
                    </a:moveTo>
                    <a:cubicBezTo>
                      <a:pt x="28543" y="1"/>
                      <a:pt x="22356" y="2663"/>
                      <a:pt x="17227" y="7988"/>
                    </a:cubicBezTo>
                    <a:cubicBezTo>
                      <a:pt x="16650" y="8595"/>
                      <a:pt x="16073" y="9294"/>
                      <a:pt x="15496" y="9962"/>
                    </a:cubicBezTo>
                    <a:lnTo>
                      <a:pt x="13794" y="12545"/>
                    </a:lnTo>
                    <a:cubicBezTo>
                      <a:pt x="13794" y="12575"/>
                      <a:pt x="13764" y="12636"/>
                      <a:pt x="13733" y="12697"/>
                    </a:cubicBezTo>
                    <a:cubicBezTo>
                      <a:pt x="13338" y="13517"/>
                      <a:pt x="12852" y="14307"/>
                      <a:pt x="12518" y="15158"/>
                    </a:cubicBezTo>
                    <a:cubicBezTo>
                      <a:pt x="8811" y="24394"/>
                      <a:pt x="9935" y="32993"/>
                      <a:pt x="15951" y="40983"/>
                    </a:cubicBezTo>
                    <a:cubicBezTo>
                      <a:pt x="16225" y="41226"/>
                      <a:pt x="16225" y="41621"/>
                      <a:pt x="15951" y="41895"/>
                    </a:cubicBezTo>
                    <a:cubicBezTo>
                      <a:pt x="14402" y="43991"/>
                      <a:pt x="12852" y="46118"/>
                      <a:pt x="11272" y="48214"/>
                    </a:cubicBezTo>
                    <a:cubicBezTo>
                      <a:pt x="9146" y="50979"/>
                      <a:pt x="6988" y="53683"/>
                      <a:pt x="4862" y="56448"/>
                    </a:cubicBezTo>
                    <a:cubicBezTo>
                      <a:pt x="3464" y="58271"/>
                      <a:pt x="2066" y="60124"/>
                      <a:pt x="1064" y="62221"/>
                    </a:cubicBezTo>
                    <a:cubicBezTo>
                      <a:pt x="365" y="63679"/>
                      <a:pt x="0" y="65198"/>
                      <a:pt x="608" y="66809"/>
                    </a:cubicBezTo>
                    <a:cubicBezTo>
                      <a:pt x="1185" y="68540"/>
                      <a:pt x="2340" y="69999"/>
                      <a:pt x="3889" y="70971"/>
                    </a:cubicBezTo>
                    <a:cubicBezTo>
                      <a:pt x="4041" y="71062"/>
                      <a:pt x="4193" y="71153"/>
                      <a:pt x="4345" y="71275"/>
                    </a:cubicBezTo>
                    <a:cubicBezTo>
                      <a:pt x="5725" y="72296"/>
                      <a:pt x="7431" y="72841"/>
                      <a:pt x="9145" y="72841"/>
                    </a:cubicBezTo>
                    <a:cubicBezTo>
                      <a:pt x="9317" y="72841"/>
                      <a:pt x="9490" y="72835"/>
                      <a:pt x="9662" y="72824"/>
                    </a:cubicBezTo>
                    <a:cubicBezTo>
                      <a:pt x="10665" y="72764"/>
                      <a:pt x="11637" y="72399"/>
                      <a:pt x="12427" y="71791"/>
                    </a:cubicBezTo>
                    <a:cubicBezTo>
                      <a:pt x="13399" y="71032"/>
                      <a:pt x="14219" y="70120"/>
                      <a:pt x="14888" y="69118"/>
                    </a:cubicBezTo>
                    <a:cubicBezTo>
                      <a:pt x="17167" y="65927"/>
                      <a:pt x="18868" y="62403"/>
                      <a:pt x="20812" y="59031"/>
                    </a:cubicBezTo>
                    <a:cubicBezTo>
                      <a:pt x="22727" y="55749"/>
                      <a:pt x="24671" y="52468"/>
                      <a:pt x="26555" y="49217"/>
                    </a:cubicBezTo>
                    <a:cubicBezTo>
                      <a:pt x="26673" y="49021"/>
                      <a:pt x="26778" y="48951"/>
                      <a:pt x="26919" y="48951"/>
                    </a:cubicBezTo>
                    <a:cubicBezTo>
                      <a:pt x="26997" y="48951"/>
                      <a:pt x="27085" y="48972"/>
                      <a:pt x="27193" y="49004"/>
                    </a:cubicBezTo>
                    <a:cubicBezTo>
                      <a:pt x="29320" y="49794"/>
                      <a:pt x="31538" y="50250"/>
                      <a:pt x="33786" y="50402"/>
                    </a:cubicBezTo>
                    <a:cubicBezTo>
                      <a:pt x="34379" y="50436"/>
                      <a:pt x="34965" y="50453"/>
                      <a:pt x="35544" y="50453"/>
                    </a:cubicBezTo>
                    <a:cubicBezTo>
                      <a:pt x="42775" y="50453"/>
                      <a:pt x="48962" y="47817"/>
                      <a:pt x="54082" y="42472"/>
                    </a:cubicBezTo>
                    <a:cubicBezTo>
                      <a:pt x="54689" y="41834"/>
                      <a:pt x="55266" y="41166"/>
                      <a:pt x="55844" y="40497"/>
                    </a:cubicBezTo>
                    <a:lnTo>
                      <a:pt x="57545" y="37915"/>
                    </a:lnTo>
                    <a:cubicBezTo>
                      <a:pt x="57576" y="37793"/>
                      <a:pt x="57636" y="37702"/>
                      <a:pt x="57667" y="37580"/>
                    </a:cubicBezTo>
                    <a:cubicBezTo>
                      <a:pt x="59247" y="34876"/>
                      <a:pt x="60249" y="31899"/>
                      <a:pt x="60644" y="28800"/>
                    </a:cubicBezTo>
                    <a:cubicBezTo>
                      <a:pt x="61708" y="20201"/>
                      <a:pt x="59155" y="12849"/>
                      <a:pt x="52897" y="6803"/>
                    </a:cubicBezTo>
                    <a:cubicBezTo>
                      <a:pt x="52289" y="6195"/>
                      <a:pt x="51590" y="5648"/>
                      <a:pt x="50952" y="5071"/>
                    </a:cubicBezTo>
                    <a:lnTo>
                      <a:pt x="48339" y="3339"/>
                    </a:lnTo>
                    <a:cubicBezTo>
                      <a:pt x="48248" y="3309"/>
                      <a:pt x="48127" y="3278"/>
                      <a:pt x="48035" y="3217"/>
                    </a:cubicBezTo>
                    <a:cubicBezTo>
                      <a:pt x="44815" y="1364"/>
                      <a:pt x="41260" y="301"/>
                      <a:pt x="37584" y="58"/>
                    </a:cubicBezTo>
                    <a:cubicBezTo>
                      <a:pt x="36963" y="20"/>
                      <a:pt x="36350" y="1"/>
                      <a:pt x="35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553;p29">
                <a:extLst>
                  <a:ext uri="{FF2B5EF4-FFF2-40B4-BE49-F238E27FC236}">
                    <a16:creationId xmlns:a16="http://schemas.microsoft.com/office/drawing/2014/main" id="{A1F595AD-4F02-34F3-AB35-C620FFB10950}"/>
                  </a:ext>
                </a:extLst>
              </p:cNvPr>
              <p:cNvSpPr/>
              <p:nvPr/>
            </p:nvSpPr>
            <p:spPr>
              <a:xfrm>
                <a:off x="-2112300" y="2926450"/>
                <a:ext cx="542350" cy="592475"/>
              </a:xfrm>
              <a:custGeom>
                <a:avLst/>
                <a:gdLst/>
                <a:ahLst/>
                <a:cxnLst/>
                <a:rect l="l" t="t" r="r" b="b"/>
                <a:pathLst>
                  <a:path w="21694" h="23699" extrusionOk="0">
                    <a:moveTo>
                      <a:pt x="11910" y="0"/>
                    </a:moveTo>
                    <a:lnTo>
                      <a:pt x="10634" y="1702"/>
                    </a:lnTo>
                    <a:lnTo>
                      <a:pt x="0" y="15678"/>
                    </a:lnTo>
                    <a:lnTo>
                      <a:pt x="9145" y="21754"/>
                    </a:lnTo>
                    <a:lnTo>
                      <a:pt x="12062" y="23699"/>
                    </a:lnTo>
                    <a:cubicBezTo>
                      <a:pt x="15283" y="18108"/>
                      <a:pt x="18473" y="12548"/>
                      <a:pt x="21694" y="6958"/>
                    </a:cubicBezTo>
                    <a:cubicBezTo>
                      <a:pt x="17926" y="5439"/>
                      <a:pt x="14584" y="3069"/>
                      <a:pt x="119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554;p29">
                <a:extLst>
                  <a:ext uri="{FF2B5EF4-FFF2-40B4-BE49-F238E27FC236}">
                    <a16:creationId xmlns:a16="http://schemas.microsoft.com/office/drawing/2014/main" id="{8D8D9271-4699-24A4-9F57-B561322E6282}"/>
                  </a:ext>
                </a:extLst>
              </p:cNvPr>
              <p:cNvSpPr/>
              <p:nvPr/>
            </p:nvSpPr>
            <p:spPr>
              <a:xfrm>
                <a:off x="-2204225" y="3394325"/>
                <a:ext cx="342600" cy="264550"/>
              </a:xfrm>
              <a:custGeom>
                <a:avLst/>
                <a:gdLst/>
                <a:ahLst/>
                <a:cxnLst/>
                <a:rect l="l" t="t" r="r" b="b"/>
                <a:pathLst>
                  <a:path w="13704" h="10582" extrusionOk="0">
                    <a:moveTo>
                      <a:pt x="1399" y="1"/>
                    </a:moveTo>
                    <a:cubicBezTo>
                      <a:pt x="973" y="882"/>
                      <a:pt x="548" y="1702"/>
                      <a:pt x="153" y="2523"/>
                    </a:cubicBezTo>
                    <a:cubicBezTo>
                      <a:pt x="1" y="2857"/>
                      <a:pt x="92" y="3039"/>
                      <a:pt x="366" y="3222"/>
                    </a:cubicBezTo>
                    <a:cubicBezTo>
                      <a:pt x="1945" y="4255"/>
                      <a:pt x="3495" y="5257"/>
                      <a:pt x="5044" y="6290"/>
                    </a:cubicBezTo>
                    <a:lnTo>
                      <a:pt x="5926" y="6867"/>
                    </a:lnTo>
                    <a:cubicBezTo>
                      <a:pt x="7718" y="8052"/>
                      <a:pt x="9480" y="9268"/>
                      <a:pt x="11273" y="10453"/>
                    </a:cubicBezTo>
                    <a:cubicBezTo>
                      <a:pt x="11359" y="10517"/>
                      <a:pt x="11506" y="10582"/>
                      <a:pt x="11616" y="10582"/>
                    </a:cubicBezTo>
                    <a:cubicBezTo>
                      <a:pt x="11662" y="10582"/>
                      <a:pt x="11702" y="10570"/>
                      <a:pt x="11729" y="10544"/>
                    </a:cubicBezTo>
                    <a:cubicBezTo>
                      <a:pt x="12519" y="9875"/>
                      <a:pt x="13187" y="9085"/>
                      <a:pt x="13704" y="8204"/>
                    </a:cubicBezTo>
                    <a:lnTo>
                      <a:pt x="9237" y="5196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555;p29">
                <a:extLst>
                  <a:ext uri="{FF2B5EF4-FFF2-40B4-BE49-F238E27FC236}">
                    <a16:creationId xmlns:a16="http://schemas.microsoft.com/office/drawing/2014/main" id="{9DB3B390-F7F1-8E08-9AD8-4212E82E7610}"/>
                  </a:ext>
                </a:extLst>
              </p:cNvPr>
              <p:cNvSpPr/>
              <p:nvPr/>
            </p:nvSpPr>
            <p:spPr>
              <a:xfrm>
                <a:off x="-2161675" y="3328625"/>
                <a:ext cx="347900" cy="262475"/>
              </a:xfrm>
              <a:custGeom>
                <a:avLst/>
                <a:gdLst/>
                <a:ahLst/>
                <a:cxnLst/>
                <a:rect l="l" t="t" r="r" b="b"/>
                <a:pathLst>
                  <a:path w="13916" h="10499" extrusionOk="0">
                    <a:moveTo>
                      <a:pt x="1755" y="1"/>
                    </a:moveTo>
                    <a:cubicBezTo>
                      <a:pt x="1664" y="1"/>
                      <a:pt x="1580" y="16"/>
                      <a:pt x="1550" y="46"/>
                    </a:cubicBezTo>
                    <a:cubicBezTo>
                      <a:pt x="1033" y="806"/>
                      <a:pt x="517" y="1596"/>
                      <a:pt x="0" y="2386"/>
                    </a:cubicBezTo>
                    <a:lnTo>
                      <a:pt x="7930" y="7642"/>
                    </a:lnTo>
                    <a:lnTo>
                      <a:pt x="12214" y="10498"/>
                    </a:lnTo>
                    <a:lnTo>
                      <a:pt x="13916" y="7946"/>
                    </a:lnTo>
                    <a:lnTo>
                      <a:pt x="13399" y="7642"/>
                    </a:lnTo>
                    <a:lnTo>
                      <a:pt x="10847" y="5941"/>
                    </a:lnTo>
                    <a:lnTo>
                      <a:pt x="4436" y="1657"/>
                    </a:lnTo>
                    <a:cubicBezTo>
                      <a:pt x="3616" y="1140"/>
                      <a:pt x="2826" y="563"/>
                      <a:pt x="2006" y="46"/>
                    </a:cubicBezTo>
                    <a:cubicBezTo>
                      <a:pt x="1945" y="16"/>
                      <a:pt x="1846" y="1"/>
                      <a:pt x="17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556;p29">
                <a:extLst>
                  <a:ext uri="{FF2B5EF4-FFF2-40B4-BE49-F238E27FC236}">
                    <a16:creationId xmlns:a16="http://schemas.microsoft.com/office/drawing/2014/main" id="{ADE10187-E827-C616-226A-E6807D5A59B6}"/>
                  </a:ext>
                </a:extLst>
              </p:cNvPr>
              <p:cNvSpPr/>
              <p:nvPr/>
            </p:nvSpPr>
            <p:spPr>
              <a:xfrm>
                <a:off x="-2214100" y="3476375"/>
                <a:ext cx="293225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1729" h="8690" extrusionOk="0">
                    <a:moveTo>
                      <a:pt x="305" y="0"/>
                    </a:moveTo>
                    <a:cubicBezTo>
                      <a:pt x="1" y="881"/>
                      <a:pt x="1" y="1854"/>
                      <a:pt x="305" y="2735"/>
                    </a:cubicBezTo>
                    <a:cubicBezTo>
                      <a:pt x="396" y="2978"/>
                      <a:pt x="548" y="3221"/>
                      <a:pt x="791" y="3373"/>
                    </a:cubicBezTo>
                    <a:cubicBezTo>
                      <a:pt x="3313" y="5105"/>
                      <a:pt x="5895" y="6776"/>
                      <a:pt x="8447" y="8477"/>
                    </a:cubicBezTo>
                    <a:cubicBezTo>
                      <a:pt x="8539" y="8568"/>
                      <a:pt x="8690" y="8659"/>
                      <a:pt x="8842" y="8690"/>
                    </a:cubicBezTo>
                    <a:cubicBezTo>
                      <a:pt x="9906" y="8690"/>
                      <a:pt x="10939" y="8325"/>
                      <a:pt x="11729" y="7596"/>
                    </a:cubicBezTo>
                    <a:lnTo>
                      <a:pt x="4893" y="3069"/>
                    </a:lnTo>
                    <a:lnTo>
                      <a:pt x="305" y="0"/>
                    </a:lnTo>
                    <a:close/>
                  </a:path>
                </a:pathLst>
              </a:custGeom>
              <a:solidFill>
                <a:srgbClr val="CAB1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557;p29">
                <a:extLst>
                  <a:ext uri="{FF2B5EF4-FFF2-40B4-BE49-F238E27FC236}">
                    <a16:creationId xmlns:a16="http://schemas.microsoft.com/office/drawing/2014/main" id="{6A5CE282-23D3-17B2-7E34-6C971DB6D09E}"/>
                  </a:ext>
                </a:extLst>
              </p:cNvPr>
              <p:cNvSpPr/>
              <p:nvPr/>
            </p:nvSpPr>
            <p:spPr>
              <a:xfrm>
                <a:off x="-2196625" y="3569800"/>
                <a:ext cx="185375" cy="122750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491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00" y="2661"/>
                      <a:pt x="4815" y="4909"/>
                      <a:pt x="7083" y="4909"/>
                    </a:cubicBezTo>
                    <a:cubicBezTo>
                      <a:pt x="7197" y="4909"/>
                      <a:pt x="7308" y="4904"/>
                      <a:pt x="7414" y="489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558;p29">
                <a:extLst>
                  <a:ext uri="{FF2B5EF4-FFF2-40B4-BE49-F238E27FC236}">
                    <a16:creationId xmlns:a16="http://schemas.microsoft.com/office/drawing/2014/main" id="{92640F57-3653-F6B2-3A3B-3BF7D57821D7}"/>
                  </a:ext>
                </a:extLst>
              </p:cNvPr>
              <p:cNvSpPr/>
              <p:nvPr/>
            </p:nvSpPr>
            <p:spPr>
              <a:xfrm>
                <a:off x="-1786450" y="2080050"/>
                <a:ext cx="931250" cy="865950"/>
              </a:xfrm>
              <a:custGeom>
                <a:avLst/>
                <a:gdLst/>
                <a:ahLst/>
                <a:cxnLst/>
                <a:rect l="l" t="t" r="r" b="b"/>
                <a:pathLst>
                  <a:path w="37250" h="34638" extrusionOk="0">
                    <a:moveTo>
                      <a:pt x="17958" y="340"/>
                    </a:moveTo>
                    <a:cubicBezTo>
                      <a:pt x="21216" y="340"/>
                      <a:pt x="24476" y="1282"/>
                      <a:pt x="27315" y="3170"/>
                    </a:cubicBezTo>
                    <a:cubicBezTo>
                      <a:pt x="35123" y="8365"/>
                      <a:pt x="37250" y="18908"/>
                      <a:pt x="32054" y="26716"/>
                    </a:cubicBezTo>
                    <a:lnTo>
                      <a:pt x="32085" y="26716"/>
                    </a:lnTo>
                    <a:cubicBezTo>
                      <a:pt x="28873" y="31482"/>
                      <a:pt x="23545" y="34260"/>
                      <a:pt x="17929" y="34260"/>
                    </a:cubicBezTo>
                    <a:cubicBezTo>
                      <a:pt x="16851" y="34260"/>
                      <a:pt x="15762" y="34158"/>
                      <a:pt x="14675" y="33947"/>
                    </a:cubicBezTo>
                    <a:cubicBezTo>
                      <a:pt x="7961" y="32610"/>
                      <a:pt x="2705" y="27385"/>
                      <a:pt x="1337" y="20640"/>
                    </a:cubicBezTo>
                    <a:cubicBezTo>
                      <a:pt x="0" y="13925"/>
                      <a:pt x="2826" y="7059"/>
                      <a:pt x="8508" y="3230"/>
                    </a:cubicBezTo>
                    <a:cubicBezTo>
                      <a:pt x="11365" y="1305"/>
                      <a:pt x="14661" y="340"/>
                      <a:pt x="17958" y="340"/>
                    </a:cubicBezTo>
                    <a:close/>
                    <a:moveTo>
                      <a:pt x="17943" y="1"/>
                    </a:moveTo>
                    <a:cubicBezTo>
                      <a:pt x="14893" y="1"/>
                      <a:pt x="11841" y="800"/>
                      <a:pt x="9115" y="2410"/>
                    </a:cubicBezTo>
                    <a:cubicBezTo>
                      <a:pt x="3403" y="5813"/>
                      <a:pt x="152" y="12163"/>
                      <a:pt x="699" y="18756"/>
                    </a:cubicBezTo>
                    <a:cubicBezTo>
                      <a:pt x="1246" y="25379"/>
                      <a:pt x="5530" y="31091"/>
                      <a:pt x="11728" y="33492"/>
                    </a:cubicBezTo>
                    <a:cubicBezTo>
                      <a:pt x="13744" y="34262"/>
                      <a:pt x="15847" y="34638"/>
                      <a:pt x="17934" y="34638"/>
                    </a:cubicBezTo>
                    <a:cubicBezTo>
                      <a:pt x="22263" y="34638"/>
                      <a:pt x="26526" y="33022"/>
                      <a:pt x="29806" y="29967"/>
                    </a:cubicBezTo>
                    <a:cubicBezTo>
                      <a:pt x="29897" y="29846"/>
                      <a:pt x="30019" y="29755"/>
                      <a:pt x="30140" y="29633"/>
                    </a:cubicBezTo>
                    <a:lnTo>
                      <a:pt x="30170" y="29572"/>
                    </a:lnTo>
                    <a:cubicBezTo>
                      <a:pt x="31750" y="27992"/>
                      <a:pt x="33026" y="26139"/>
                      <a:pt x="33908" y="24073"/>
                    </a:cubicBezTo>
                    <a:cubicBezTo>
                      <a:pt x="33938" y="24012"/>
                      <a:pt x="33968" y="23982"/>
                      <a:pt x="33968" y="23921"/>
                    </a:cubicBezTo>
                    <a:cubicBezTo>
                      <a:pt x="37128" y="16265"/>
                      <a:pt x="34424" y="7454"/>
                      <a:pt x="27527" y="2866"/>
                    </a:cubicBezTo>
                    <a:cubicBezTo>
                      <a:pt x="24621" y="960"/>
                      <a:pt x="21283" y="1"/>
                      <a:pt x="179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559;p29">
                <a:extLst>
                  <a:ext uri="{FF2B5EF4-FFF2-40B4-BE49-F238E27FC236}">
                    <a16:creationId xmlns:a16="http://schemas.microsoft.com/office/drawing/2014/main" id="{9D032198-FFBD-EAAC-0FAE-0666A220B24E}"/>
                  </a:ext>
                </a:extLst>
              </p:cNvPr>
              <p:cNvSpPr/>
              <p:nvPr/>
            </p:nvSpPr>
            <p:spPr>
              <a:xfrm>
                <a:off x="-1786450" y="2089200"/>
                <a:ext cx="931250" cy="847675"/>
              </a:xfrm>
              <a:custGeom>
                <a:avLst/>
                <a:gdLst/>
                <a:ahLst/>
                <a:cxnLst/>
                <a:rect l="l" t="t" r="r" b="b"/>
                <a:pathLst>
                  <a:path w="37250" h="33907" extrusionOk="0">
                    <a:moveTo>
                      <a:pt x="17956" y="1073"/>
                    </a:moveTo>
                    <a:cubicBezTo>
                      <a:pt x="20599" y="1073"/>
                      <a:pt x="23255" y="1735"/>
                      <a:pt x="25674" y="3077"/>
                    </a:cubicBezTo>
                    <a:cubicBezTo>
                      <a:pt x="26038" y="3259"/>
                      <a:pt x="26403" y="3502"/>
                      <a:pt x="26737" y="3745"/>
                    </a:cubicBezTo>
                    <a:cubicBezTo>
                      <a:pt x="34059" y="8576"/>
                      <a:pt x="36034" y="18481"/>
                      <a:pt x="31143" y="25773"/>
                    </a:cubicBezTo>
                    <a:cubicBezTo>
                      <a:pt x="28172" y="30242"/>
                      <a:pt x="23180" y="32822"/>
                      <a:pt x="17942" y="32822"/>
                    </a:cubicBezTo>
                    <a:cubicBezTo>
                      <a:pt x="17019" y="32822"/>
                      <a:pt x="16089" y="32742"/>
                      <a:pt x="15161" y="32579"/>
                    </a:cubicBezTo>
                    <a:cubicBezTo>
                      <a:pt x="8963" y="31455"/>
                      <a:pt x="4011" y="26806"/>
                      <a:pt x="2522" y="20669"/>
                    </a:cubicBezTo>
                    <a:cubicBezTo>
                      <a:pt x="1033" y="14531"/>
                      <a:pt x="3312" y="8121"/>
                      <a:pt x="8356" y="4323"/>
                    </a:cubicBezTo>
                    <a:cubicBezTo>
                      <a:pt x="11176" y="2169"/>
                      <a:pt x="14555" y="1073"/>
                      <a:pt x="17956" y="1073"/>
                    </a:cubicBezTo>
                    <a:close/>
                    <a:moveTo>
                      <a:pt x="17963" y="1"/>
                    </a:moveTo>
                    <a:cubicBezTo>
                      <a:pt x="14652" y="1"/>
                      <a:pt x="11341" y="965"/>
                      <a:pt x="8477" y="2895"/>
                    </a:cubicBezTo>
                    <a:cubicBezTo>
                      <a:pt x="2796" y="6723"/>
                      <a:pt x="0" y="13589"/>
                      <a:pt x="1337" y="20304"/>
                    </a:cubicBezTo>
                    <a:cubicBezTo>
                      <a:pt x="2705" y="27019"/>
                      <a:pt x="7961" y="32275"/>
                      <a:pt x="14675" y="33581"/>
                    </a:cubicBezTo>
                    <a:cubicBezTo>
                      <a:pt x="15774" y="33800"/>
                      <a:pt x="16878" y="33907"/>
                      <a:pt x="17971" y="33907"/>
                    </a:cubicBezTo>
                    <a:cubicBezTo>
                      <a:pt x="23556" y="33907"/>
                      <a:pt x="28878" y="31127"/>
                      <a:pt x="32054" y="26350"/>
                    </a:cubicBezTo>
                    <a:cubicBezTo>
                      <a:pt x="37250" y="18542"/>
                      <a:pt x="35123" y="7999"/>
                      <a:pt x="27315" y="2804"/>
                    </a:cubicBezTo>
                    <a:cubicBezTo>
                      <a:pt x="24481" y="935"/>
                      <a:pt x="21222" y="1"/>
                      <a:pt x="179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560;p29">
                <a:extLst>
                  <a:ext uri="{FF2B5EF4-FFF2-40B4-BE49-F238E27FC236}">
                    <a16:creationId xmlns:a16="http://schemas.microsoft.com/office/drawing/2014/main" id="{8016C974-2D34-3EAF-D71E-1E3FBEF38DE4}"/>
                  </a:ext>
                </a:extLst>
              </p:cNvPr>
              <p:cNvSpPr/>
              <p:nvPr/>
            </p:nvSpPr>
            <p:spPr>
              <a:xfrm>
                <a:off x="-1788725" y="2116150"/>
                <a:ext cx="901625" cy="793225"/>
              </a:xfrm>
              <a:custGeom>
                <a:avLst/>
                <a:gdLst/>
                <a:ahLst/>
                <a:cxnLst/>
                <a:rect l="l" t="t" r="r" b="b"/>
                <a:pathLst>
                  <a:path w="36065" h="31729" extrusionOk="0">
                    <a:moveTo>
                      <a:pt x="18096" y="340"/>
                    </a:moveTo>
                    <a:cubicBezTo>
                      <a:pt x="20969" y="340"/>
                      <a:pt x="23921" y="1157"/>
                      <a:pt x="26646" y="2971"/>
                    </a:cubicBezTo>
                    <a:cubicBezTo>
                      <a:pt x="26828" y="3093"/>
                      <a:pt x="27011" y="3214"/>
                      <a:pt x="27193" y="3366"/>
                    </a:cubicBezTo>
                    <a:cubicBezTo>
                      <a:pt x="33907" y="8258"/>
                      <a:pt x="35578" y="17555"/>
                      <a:pt x="30960" y="24482"/>
                    </a:cubicBezTo>
                    <a:cubicBezTo>
                      <a:pt x="28039" y="28853"/>
                      <a:pt x="23160" y="31381"/>
                      <a:pt x="18063" y="31381"/>
                    </a:cubicBezTo>
                    <a:cubicBezTo>
                      <a:pt x="16746" y="31381"/>
                      <a:pt x="15414" y="31212"/>
                      <a:pt x="14098" y="30863"/>
                    </a:cubicBezTo>
                    <a:cubicBezTo>
                      <a:pt x="7687" y="29161"/>
                      <a:pt x="3069" y="23571"/>
                      <a:pt x="2583" y="16978"/>
                    </a:cubicBezTo>
                    <a:cubicBezTo>
                      <a:pt x="1903" y="7391"/>
                      <a:pt x="9659" y="340"/>
                      <a:pt x="18096" y="340"/>
                    </a:cubicBezTo>
                    <a:close/>
                    <a:moveTo>
                      <a:pt x="18067" y="1"/>
                    </a:moveTo>
                    <a:cubicBezTo>
                      <a:pt x="12596" y="1"/>
                      <a:pt x="7287" y="2833"/>
                      <a:pt x="4345" y="7893"/>
                    </a:cubicBezTo>
                    <a:cubicBezTo>
                      <a:pt x="0" y="15337"/>
                      <a:pt x="2431" y="24908"/>
                      <a:pt x="9814" y="29404"/>
                    </a:cubicBezTo>
                    <a:cubicBezTo>
                      <a:pt x="12386" y="30977"/>
                      <a:pt x="15236" y="31729"/>
                      <a:pt x="18055" y="31729"/>
                    </a:cubicBezTo>
                    <a:cubicBezTo>
                      <a:pt x="23295" y="31729"/>
                      <a:pt x="28424" y="29132"/>
                      <a:pt x="31446" y="24391"/>
                    </a:cubicBezTo>
                    <a:cubicBezTo>
                      <a:pt x="36065" y="17099"/>
                      <a:pt x="34029" y="7438"/>
                      <a:pt x="26828" y="2667"/>
                    </a:cubicBezTo>
                    <a:cubicBezTo>
                      <a:pt x="26494" y="2424"/>
                      <a:pt x="26129" y="2181"/>
                      <a:pt x="25765" y="1999"/>
                    </a:cubicBezTo>
                    <a:cubicBezTo>
                      <a:pt x="23322" y="645"/>
                      <a:pt x="20676" y="1"/>
                      <a:pt x="18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561;p29">
                <a:extLst>
                  <a:ext uri="{FF2B5EF4-FFF2-40B4-BE49-F238E27FC236}">
                    <a16:creationId xmlns:a16="http://schemas.microsoft.com/office/drawing/2014/main" id="{C477205D-64F2-5E5C-22E7-29569F9ECFFB}"/>
                  </a:ext>
                </a:extLst>
              </p:cNvPr>
              <p:cNvSpPr/>
              <p:nvPr/>
            </p:nvSpPr>
            <p:spPr>
              <a:xfrm>
                <a:off x="-2206500" y="3544725"/>
                <a:ext cx="285625" cy="148950"/>
              </a:xfrm>
              <a:custGeom>
                <a:avLst/>
                <a:gdLst/>
                <a:ahLst/>
                <a:cxnLst/>
                <a:rect l="l" t="t" r="r" b="b"/>
                <a:pathLst>
                  <a:path w="11425" h="5958" extrusionOk="0">
                    <a:moveTo>
                      <a:pt x="1" y="1"/>
                    </a:moveTo>
                    <a:cubicBezTo>
                      <a:pt x="92" y="274"/>
                      <a:pt x="274" y="487"/>
                      <a:pt x="487" y="669"/>
                    </a:cubicBezTo>
                    <a:cubicBezTo>
                      <a:pt x="3039" y="2371"/>
                      <a:pt x="5591" y="4072"/>
                      <a:pt x="8143" y="5773"/>
                    </a:cubicBezTo>
                    <a:cubicBezTo>
                      <a:pt x="8265" y="5865"/>
                      <a:pt x="8386" y="5925"/>
                      <a:pt x="8538" y="5956"/>
                    </a:cubicBezTo>
                    <a:cubicBezTo>
                      <a:pt x="8577" y="5957"/>
                      <a:pt x="8615" y="5957"/>
                      <a:pt x="8653" y="5957"/>
                    </a:cubicBezTo>
                    <a:cubicBezTo>
                      <a:pt x="9676" y="5957"/>
                      <a:pt x="10663" y="5566"/>
                      <a:pt x="11425" y="4892"/>
                    </a:cubicBezTo>
                    <a:lnTo>
                      <a:pt x="4589" y="335"/>
                    </a:lnTo>
                    <a:cubicBezTo>
                      <a:pt x="4171" y="368"/>
                      <a:pt x="3751" y="386"/>
                      <a:pt x="3330" y="386"/>
                    </a:cubicBezTo>
                    <a:cubicBezTo>
                      <a:pt x="2220" y="386"/>
                      <a:pt x="1102" y="26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562;p29">
                <a:extLst>
                  <a:ext uri="{FF2B5EF4-FFF2-40B4-BE49-F238E27FC236}">
                    <a16:creationId xmlns:a16="http://schemas.microsoft.com/office/drawing/2014/main" id="{1E30CCC4-A316-8549-5A91-299A72EC2858}"/>
                  </a:ext>
                </a:extLst>
              </p:cNvPr>
              <p:cNvSpPr/>
              <p:nvPr/>
            </p:nvSpPr>
            <p:spPr>
              <a:xfrm>
                <a:off x="-2078125" y="3524225"/>
                <a:ext cx="217250" cy="134650"/>
              </a:xfrm>
              <a:custGeom>
                <a:avLst/>
                <a:gdLst/>
                <a:ahLst/>
                <a:cxnLst/>
                <a:rect l="l" t="t" r="r" b="b"/>
                <a:pathLst>
                  <a:path w="8690" h="5386" extrusionOk="0">
                    <a:moveTo>
                      <a:pt x="4193" y="0"/>
                    </a:moveTo>
                    <a:cubicBezTo>
                      <a:pt x="2856" y="578"/>
                      <a:pt x="1428" y="942"/>
                      <a:pt x="0" y="1094"/>
                    </a:cubicBezTo>
                    <a:lnTo>
                      <a:pt x="912" y="1702"/>
                    </a:lnTo>
                    <a:cubicBezTo>
                      <a:pt x="2674" y="2887"/>
                      <a:pt x="4467" y="4072"/>
                      <a:pt x="6229" y="5257"/>
                    </a:cubicBezTo>
                    <a:cubicBezTo>
                      <a:pt x="6315" y="5321"/>
                      <a:pt x="6477" y="5386"/>
                      <a:pt x="6586" y="5386"/>
                    </a:cubicBezTo>
                    <a:cubicBezTo>
                      <a:pt x="6631" y="5386"/>
                      <a:pt x="6667" y="5374"/>
                      <a:pt x="6685" y="5348"/>
                    </a:cubicBezTo>
                    <a:cubicBezTo>
                      <a:pt x="7475" y="4679"/>
                      <a:pt x="8143" y="3889"/>
                      <a:pt x="8690" y="3008"/>
                    </a:cubicBezTo>
                    <a:lnTo>
                      <a:pt x="4193" y="0"/>
                    </a:lnTo>
                    <a:close/>
                  </a:path>
                </a:pathLst>
              </a:custGeom>
              <a:solidFill>
                <a:srgbClr val="CAB1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563;p29">
                <a:extLst>
                  <a:ext uri="{FF2B5EF4-FFF2-40B4-BE49-F238E27FC236}">
                    <a16:creationId xmlns:a16="http://schemas.microsoft.com/office/drawing/2014/main" id="{13C49A81-6117-7F1B-343E-A5A85546B408}"/>
                  </a:ext>
                </a:extLst>
              </p:cNvPr>
              <p:cNvSpPr/>
              <p:nvPr/>
            </p:nvSpPr>
            <p:spPr>
              <a:xfrm>
                <a:off x="-1963425" y="3476375"/>
                <a:ext cx="149650" cy="114725"/>
              </a:xfrm>
              <a:custGeom>
                <a:avLst/>
                <a:gdLst/>
                <a:ahLst/>
                <a:cxnLst/>
                <a:rect l="l" t="t" r="r" b="b"/>
                <a:pathLst>
                  <a:path w="5986" h="4589" extrusionOk="0">
                    <a:moveTo>
                      <a:pt x="2917" y="0"/>
                    </a:moveTo>
                    <a:cubicBezTo>
                      <a:pt x="2006" y="669"/>
                      <a:pt x="1033" y="1276"/>
                      <a:pt x="0" y="1732"/>
                    </a:cubicBezTo>
                    <a:lnTo>
                      <a:pt x="4284" y="4588"/>
                    </a:lnTo>
                    <a:lnTo>
                      <a:pt x="5986" y="2036"/>
                    </a:lnTo>
                    <a:lnTo>
                      <a:pt x="5469" y="1702"/>
                    </a:lnTo>
                    <a:lnTo>
                      <a:pt x="2917" y="0"/>
                    </a:lnTo>
                    <a:close/>
                  </a:path>
                </a:pathLst>
              </a:custGeom>
              <a:solidFill>
                <a:srgbClr val="CAB1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564;p29">
                <a:extLst>
                  <a:ext uri="{FF2B5EF4-FFF2-40B4-BE49-F238E27FC236}">
                    <a16:creationId xmlns:a16="http://schemas.microsoft.com/office/drawing/2014/main" id="{8FC3CFF7-10C1-5C20-B721-436AAEFE79D3}"/>
                  </a:ext>
                </a:extLst>
              </p:cNvPr>
              <p:cNvSpPr/>
              <p:nvPr/>
            </p:nvSpPr>
            <p:spPr>
              <a:xfrm>
                <a:off x="-1883675" y="2926450"/>
                <a:ext cx="313725" cy="592475"/>
              </a:xfrm>
              <a:custGeom>
                <a:avLst/>
                <a:gdLst/>
                <a:ahLst/>
                <a:cxnLst/>
                <a:rect l="l" t="t" r="r" b="b"/>
                <a:pathLst>
                  <a:path w="12549" h="23699" extrusionOk="0">
                    <a:moveTo>
                      <a:pt x="2765" y="0"/>
                    </a:moveTo>
                    <a:lnTo>
                      <a:pt x="1459" y="1702"/>
                    </a:lnTo>
                    <a:cubicBezTo>
                      <a:pt x="1854" y="2036"/>
                      <a:pt x="2249" y="2340"/>
                      <a:pt x="2644" y="2643"/>
                    </a:cubicBezTo>
                    <a:cubicBezTo>
                      <a:pt x="5743" y="7535"/>
                      <a:pt x="5986" y="14189"/>
                      <a:pt x="2553" y="19050"/>
                    </a:cubicBezTo>
                    <a:cubicBezTo>
                      <a:pt x="1823" y="20053"/>
                      <a:pt x="973" y="20964"/>
                      <a:pt x="0" y="21754"/>
                    </a:cubicBezTo>
                    <a:lnTo>
                      <a:pt x="2917" y="23699"/>
                    </a:lnTo>
                    <a:cubicBezTo>
                      <a:pt x="6138" y="18108"/>
                      <a:pt x="9328" y="12548"/>
                      <a:pt x="12549" y="6958"/>
                    </a:cubicBezTo>
                    <a:cubicBezTo>
                      <a:pt x="8781" y="5439"/>
                      <a:pt x="5439" y="3069"/>
                      <a:pt x="2765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565;p29">
                <a:extLst>
                  <a:ext uri="{FF2B5EF4-FFF2-40B4-BE49-F238E27FC236}">
                    <a16:creationId xmlns:a16="http://schemas.microsoft.com/office/drawing/2014/main" id="{0B09F943-4CA8-4284-9A42-DE12DE76D3EA}"/>
                  </a:ext>
                </a:extLst>
              </p:cNvPr>
              <p:cNvSpPr/>
              <p:nvPr/>
            </p:nvSpPr>
            <p:spPr>
              <a:xfrm>
                <a:off x="-1931525" y="2195725"/>
                <a:ext cx="1251025" cy="938900"/>
              </a:xfrm>
              <a:custGeom>
                <a:avLst/>
                <a:gdLst/>
                <a:ahLst/>
                <a:cxnLst/>
                <a:rect l="l" t="t" r="r" b="b"/>
                <a:pathLst>
                  <a:path w="50041" h="37556" extrusionOk="0">
                    <a:moveTo>
                      <a:pt x="45179" y="1"/>
                    </a:moveTo>
                    <a:lnTo>
                      <a:pt x="45179" y="1"/>
                    </a:lnTo>
                    <a:cubicBezTo>
                      <a:pt x="47337" y="7961"/>
                      <a:pt x="46395" y="16651"/>
                      <a:pt x="41412" y="23517"/>
                    </a:cubicBezTo>
                    <a:cubicBezTo>
                      <a:pt x="36680" y="30075"/>
                      <a:pt x="29123" y="34209"/>
                      <a:pt x="21308" y="34209"/>
                    </a:cubicBezTo>
                    <a:cubicBezTo>
                      <a:pt x="18586" y="34209"/>
                      <a:pt x="15832" y="33707"/>
                      <a:pt x="13156" y="32632"/>
                    </a:cubicBezTo>
                    <a:cubicBezTo>
                      <a:pt x="7657" y="30444"/>
                      <a:pt x="3069" y="26312"/>
                      <a:pt x="760" y="20844"/>
                    </a:cubicBezTo>
                    <a:cubicBezTo>
                      <a:pt x="608" y="20479"/>
                      <a:pt x="335" y="20236"/>
                      <a:pt x="0" y="20114"/>
                    </a:cubicBezTo>
                    <a:lnTo>
                      <a:pt x="0" y="20114"/>
                    </a:lnTo>
                    <a:cubicBezTo>
                      <a:pt x="2856" y="29260"/>
                      <a:pt x="10756" y="35944"/>
                      <a:pt x="20235" y="37311"/>
                    </a:cubicBezTo>
                    <a:cubicBezTo>
                      <a:pt x="21402" y="37475"/>
                      <a:pt x="22567" y="37555"/>
                      <a:pt x="23724" y="37555"/>
                    </a:cubicBezTo>
                    <a:cubicBezTo>
                      <a:pt x="32000" y="37555"/>
                      <a:pt x="39842" y="33445"/>
                      <a:pt x="44481" y="26434"/>
                    </a:cubicBezTo>
                    <a:cubicBezTo>
                      <a:pt x="49767" y="18474"/>
                      <a:pt x="50041" y="8204"/>
                      <a:pt x="45179" y="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BAD26BF-473F-DE6D-2802-D00C9682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65" y="536029"/>
            <a:ext cx="5066919" cy="628786"/>
          </a:xfrm>
        </p:spPr>
        <p:txBody>
          <a:bodyPr/>
          <a:lstStyle/>
          <a:p>
            <a:r>
              <a:rPr lang="en-CA" sz="2800" dirty="0">
                <a:solidFill>
                  <a:srgbClr val="7030A0"/>
                </a:solidFill>
                <a:latin typeface="Lexend Black"/>
                <a:cs typeface="Arial"/>
              </a:rPr>
              <a:t>Sales Forecast 2024</a:t>
            </a:r>
            <a:endParaRPr lang="en-US" sz="2800" dirty="0">
              <a:solidFill>
                <a:srgbClr val="7030A0"/>
              </a:solidFill>
              <a:latin typeface="Lexend Black"/>
              <a:cs typeface="Ari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ABF7F1-AEFA-C08B-8D32-A092986CF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87" y="1036797"/>
            <a:ext cx="7719848" cy="365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39;p29">
            <a:extLst>
              <a:ext uri="{FF2B5EF4-FFF2-40B4-BE49-F238E27FC236}">
                <a16:creationId xmlns:a16="http://schemas.microsoft.com/office/drawing/2014/main" id="{35B5C309-B2BA-9540-6CC9-9569394BEBB4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6EF8A-C199-4A28-B99A-EF9E1A74832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5232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BAD26BF-473F-DE6D-2802-D00C9682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007" y="451946"/>
            <a:ext cx="8471339" cy="628786"/>
          </a:xfrm>
        </p:spPr>
        <p:txBody>
          <a:bodyPr/>
          <a:lstStyle/>
          <a:p>
            <a:r>
              <a:rPr lang="en-CA" sz="2800" dirty="0">
                <a:solidFill>
                  <a:srgbClr val="7030A0"/>
                </a:solidFill>
                <a:latin typeface="Lexend Black"/>
                <a:cs typeface="Arial"/>
              </a:rPr>
              <a:t>Sales Forecast for 2024 By Product category</a:t>
            </a:r>
            <a:endParaRPr lang="en-US" sz="2800" dirty="0">
              <a:solidFill>
                <a:srgbClr val="7030A0"/>
              </a:solidFill>
              <a:latin typeface="Lexend Black"/>
              <a:cs typeface="Ari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BD17658-4D99-7FAD-52DA-3B66B564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38" y="945234"/>
            <a:ext cx="7725500" cy="37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39;p29">
            <a:extLst>
              <a:ext uri="{FF2B5EF4-FFF2-40B4-BE49-F238E27FC236}">
                <a16:creationId xmlns:a16="http://schemas.microsoft.com/office/drawing/2014/main" id="{1CBAFE1F-CBE7-45B8-50DF-80AB972643DA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A420D-698E-C29D-6D67-A88E0046D28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64530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48"/>
          <p:cNvSpPr txBox="1">
            <a:spLocks noGrp="1"/>
          </p:cNvSpPr>
          <p:nvPr>
            <p:ph type="body" idx="1"/>
          </p:nvPr>
        </p:nvSpPr>
        <p:spPr>
          <a:xfrm>
            <a:off x="798712" y="923534"/>
            <a:ext cx="7856907" cy="4349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bg2">
                  <a:lumMod val="75000"/>
                </a:schemeClr>
              </a:buClr>
              <a:buSzPts val="1200"/>
              <a:buNone/>
              <a:tabLst>
                <a:tab pos="457200" algn="l"/>
              </a:tabLst>
            </a:pPr>
            <a:r>
              <a:rPr lang="en-CA" sz="1800" b="1" dirty="0">
                <a:effectLst/>
                <a:ea typeface="Times New Roman" panose="02020603050405020304" pitchFamily="18" charset="0"/>
              </a:rPr>
              <a:t>Analysis</a:t>
            </a:r>
            <a:r>
              <a:rPr lang="en-CA" sz="2800" dirty="0">
                <a:effectLst/>
              </a:rPr>
              <a:t> </a:t>
            </a: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</a:rPr>
              <a:t>Sales Trends</a:t>
            </a: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</a:rPr>
              <a:t>Category Performance </a:t>
            </a:r>
          </a:p>
          <a:p>
            <a:pPr marL="0" indent="0" algn="just">
              <a:buClr>
                <a:schemeClr val="bg2">
                  <a:lumMod val="75000"/>
                </a:schemeClr>
              </a:buClr>
              <a:buSzPts val="1200"/>
              <a:buNone/>
              <a:tabLst>
                <a:tab pos="457200" algn="l"/>
              </a:tabLst>
            </a:pPr>
            <a:endParaRPr lang="en-CA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Clr>
                <a:schemeClr val="bg2">
                  <a:lumMod val="75000"/>
                </a:schemeClr>
              </a:buClr>
              <a:buSzPts val="1200"/>
              <a:buNone/>
              <a:tabLst>
                <a:tab pos="457200" algn="l"/>
              </a:tabLst>
            </a:pPr>
            <a:r>
              <a:rPr lang="en-CA" sz="1800" b="1" dirty="0">
                <a:effectLst/>
                <a:ea typeface="Times New Roman" panose="02020603050405020304" pitchFamily="18" charset="0"/>
              </a:rPr>
              <a:t>Recommendations</a:t>
            </a:r>
            <a:r>
              <a:rPr lang="en-CA" sz="2800" dirty="0">
                <a:effectLst/>
              </a:rPr>
              <a:t>  </a:t>
            </a:r>
            <a:endParaRPr lang="en-CA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</a:rPr>
              <a:t>Inventory Management</a:t>
            </a: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</a:rPr>
              <a:t>promotions and Marketing</a:t>
            </a: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</a:rPr>
              <a:t>Product Development</a:t>
            </a:r>
          </a:p>
          <a:p>
            <a:pPr marL="0" indent="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None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None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00050" indent="-40005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romanUcPeriod"/>
              <a:tabLst>
                <a:tab pos="457200" algn="l"/>
              </a:tabLst>
            </a:pPr>
            <a:endParaRPr lang="en-CA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sp>
        <p:nvSpPr>
          <p:cNvPr id="1230" name="Google Shape;1230;p48"/>
          <p:cNvSpPr txBox="1">
            <a:spLocks noGrp="1"/>
          </p:cNvSpPr>
          <p:nvPr>
            <p:ph type="title"/>
          </p:nvPr>
        </p:nvSpPr>
        <p:spPr>
          <a:xfrm>
            <a:off x="588134" y="507898"/>
            <a:ext cx="85185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>
              <a:buSzPts val="1200"/>
            </a:pPr>
            <a:r>
              <a:rPr lang="en-CA" dirty="0">
                <a:solidFill>
                  <a:srgbClr val="7030A0"/>
                </a:solidFill>
                <a:ea typeface="Roboto"/>
                <a:cs typeface="Arial"/>
              </a:rPr>
              <a:t>Conclusion</a:t>
            </a:r>
            <a:endParaRPr lang="en-CA" dirty="0">
              <a:solidFill>
                <a:srgbClr val="7030A0"/>
              </a:solidFill>
              <a:ea typeface="Roboto"/>
              <a:cs typeface="Arial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CE99A-2F2E-A36B-16D1-22201103D1C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5" name="Google Shape;439;p29">
            <a:extLst>
              <a:ext uri="{FF2B5EF4-FFF2-40B4-BE49-F238E27FC236}">
                <a16:creationId xmlns:a16="http://schemas.microsoft.com/office/drawing/2014/main" id="{DC002A4E-CD5F-AD6E-E619-C3C39305B08B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2553162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48"/>
          <p:cNvSpPr txBox="1">
            <a:spLocks noGrp="1"/>
          </p:cNvSpPr>
          <p:nvPr>
            <p:ph type="body" idx="1"/>
          </p:nvPr>
        </p:nvSpPr>
        <p:spPr>
          <a:xfrm>
            <a:off x="798712" y="923534"/>
            <a:ext cx="7856907" cy="4349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bg2">
                  <a:lumMod val="75000"/>
                </a:schemeClr>
              </a:buClr>
              <a:buSzPts val="1200"/>
              <a:buNone/>
              <a:tabLst>
                <a:tab pos="457200" algn="l"/>
              </a:tabLst>
            </a:pPr>
            <a:r>
              <a:rPr lang="en-CA" sz="1800" b="1" dirty="0">
                <a:effectLst/>
                <a:ea typeface="Times New Roman" panose="02020603050405020304" pitchFamily="18" charset="0"/>
              </a:rPr>
              <a:t>Action Items</a:t>
            </a:r>
            <a:r>
              <a:rPr lang="en-CA" sz="2800" dirty="0">
                <a:effectLst/>
              </a:rPr>
              <a:t>  </a:t>
            </a: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</a:rPr>
              <a:t>Stock Planning</a:t>
            </a: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</a:rPr>
              <a:t>Promotional Strategies</a:t>
            </a: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</a:rPr>
              <a:t>Category Review</a:t>
            </a: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</a:rPr>
              <a:t>Market Research</a:t>
            </a: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Clr>
                <a:schemeClr val="bg2">
                  <a:lumMod val="75000"/>
                </a:schemeClr>
              </a:buClr>
              <a:buSzPts val="1200"/>
              <a:buNone/>
              <a:tabLst>
                <a:tab pos="457200" algn="l"/>
              </a:tabLst>
            </a:pPr>
            <a:endParaRPr lang="en-CA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Clr>
                <a:schemeClr val="bg2">
                  <a:lumMod val="75000"/>
                </a:schemeClr>
              </a:buClr>
              <a:buSzPts val="1200"/>
              <a:buNone/>
              <a:tabLst>
                <a:tab pos="457200" algn="l"/>
              </a:tabLst>
            </a:pPr>
            <a:r>
              <a:rPr lang="en-CA" sz="1800" b="1" dirty="0">
                <a:effectLst/>
                <a:ea typeface="Times New Roman" panose="02020603050405020304" pitchFamily="18" charset="0"/>
              </a:rPr>
              <a:t>Stakeholders</a:t>
            </a:r>
            <a:r>
              <a:rPr lang="en-CA" sz="2800" dirty="0">
                <a:effectLst/>
              </a:rPr>
              <a:t>   </a:t>
            </a:r>
            <a:endParaRPr lang="en-CA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</a:rPr>
              <a:t>Product Design Team</a:t>
            </a: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</a:rPr>
              <a:t>Buying Team</a:t>
            </a:r>
          </a:p>
          <a:p>
            <a:pPr marL="342900" indent="-34290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None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None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00050" indent="-400050" algn="just">
              <a:buClr>
                <a:schemeClr val="bg2">
                  <a:lumMod val="75000"/>
                </a:schemeClr>
              </a:buClr>
              <a:buSzPts val="1200"/>
              <a:buFont typeface="+mj-lt"/>
              <a:buAutoNum type="romanUcPeriod"/>
              <a:tabLst>
                <a:tab pos="457200" algn="l"/>
              </a:tabLst>
            </a:pPr>
            <a:endParaRPr lang="en-CA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  <a:tabLst>
                <a:tab pos="457200" algn="l"/>
              </a:tabLst>
            </a:pPr>
            <a:endParaRPr lang="en-CA" sz="18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</p:txBody>
      </p:sp>
      <p:sp>
        <p:nvSpPr>
          <p:cNvPr id="1230" name="Google Shape;1230;p48"/>
          <p:cNvSpPr txBox="1">
            <a:spLocks noGrp="1"/>
          </p:cNvSpPr>
          <p:nvPr>
            <p:ph type="title"/>
          </p:nvPr>
        </p:nvSpPr>
        <p:spPr>
          <a:xfrm>
            <a:off x="588134" y="507898"/>
            <a:ext cx="85185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>
              <a:buSzPts val="1200"/>
            </a:pPr>
            <a:r>
              <a:rPr lang="en-CA" dirty="0">
                <a:solidFill>
                  <a:srgbClr val="7030A0"/>
                </a:solidFill>
                <a:ea typeface="Roboto"/>
                <a:cs typeface="Arial"/>
              </a:rPr>
              <a:t>Conclusion</a:t>
            </a:r>
            <a:endParaRPr lang="en-CA" dirty="0">
              <a:solidFill>
                <a:srgbClr val="7030A0"/>
              </a:solidFill>
              <a:ea typeface="Roboto"/>
              <a:cs typeface="Arial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CE99A-2F2E-A36B-16D1-22201103D1C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5" name="Google Shape;439;p29">
            <a:extLst>
              <a:ext uri="{FF2B5EF4-FFF2-40B4-BE49-F238E27FC236}">
                <a16:creationId xmlns:a16="http://schemas.microsoft.com/office/drawing/2014/main" id="{DC002A4E-CD5F-AD6E-E619-C3C39305B08B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1941878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63B1-913E-5046-8D6F-C5563735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B5AC3-7831-F2F8-DDEC-0DC412409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oogle Shape;999;p47">
            <a:extLst>
              <a:ext uri="{FF2B5EF4-FFF2-40B4-BE49-F238E27FC236}">
                <a16:creationId xmlns:a16="http://schemas.microsoft.com/office/drawing/2014/main" id="{B7C3D55C-773E-8EF4-C375-88A725D71A18}"/>
              </a:ext>
            </a:extLst>
          </p:cNvPr>
          <p:cNvGrpSpPr/>
          <p:nvPr/>
        </p:nvGrpSpPr>
        <p:grpSpPr>
          <a:xfrm>
            <a:off x="548438" y="583439"/>
            <a:ext cx="3383721" cy="4055221"/>
            <a:chOff x="128014" y="586045"/>
            <a:chExt cx="3802788" cy="4557452"/>
          </a:xfrm>
        </p:grpSpPr>
        <p:sp>
          <p:nvSpPr>
            <p:cNvPr id="5" name="Google Shape;1000;p47">
              <a:extLst>
                <a:ext uri="{FF2B5EF4-FFF2-40B4-BE49-F238E27FC236}">
                  <a16:creationId xmlns:a16="http://schemas.microsoft.com/office/drawing/2014/main" id="{322A2A7E-BB0D-CC9A-1A6D-CB85324C5F17}"/>
                </a:ext>
              </a:extLst>
            </p:cNvPr>
            <p:cNvSpPr/>
            <p:nvPr/>
          </p:nvSpPr>
          <p:spPr>
            <a:xfrm>
              <a:off x="940008" y="1781108"/>
              <a:ext cx="2265669" cy="1497273"/>
            </a:xfrm>
            <a:custGeom>
              <a:avLst/>
              <a:gdLst/>
              <a:ahLst/>
              <a:cxnLst/>
              <a:rect l="l" t="t" r="r" b="b"/>
              <a:pathLst>
                <a:path w="110480" h="73011" extrusionOk="0">
                  <a:moveTo>
                    <a:pt x="101607" y="375"/>
                  </a:moveTo>
                  <a:cubicBezTo>
                    <a:pt x="102541" y="375"/>
                    <a:pt x="103508" y="375"/>
                    <a:pt x="104442" y="441"/>
                  </a:cubicBezTo>
                  <a:cubicBezTo>
                    <a:pt x="105309" y="508"/>
                    <a:pt x="106143" y="808"/>
                    <a:pt x="106844" y="1309"/>
                  </a:cubicBezTo>
                  <a:lnTo>
                    <a:pt x="3737" y="1309"/>
                  </a:lnTo>
                  <a:lnTo>
                    <a:pt x="3703" y="1242"/>
                  </a:lnTo>
                  <a:cubicBezTo>
                    <a:pt x="4004" y="1042"/>
                    <a:pt x="4337" y="875"/>
                    <a:pt x="4704" y="775"/>
                  </a:cubicBezTo>
                  <a:cubicBezTo>
                    <a:pt x="5738" y="575"/>
                    <a:pt x="6772" y="475"/>
                    <a:pt x="7773" y="375"/>
                  </a:cubicBezTo>
                  <a:close/>
                  <a:moveTo>
                    <a:pt x="4701" y="1660"/>
                  </a:moveTo>
                  <a:cubicBezTo>
                    <a:pt x="4844" y="1660"/>
                    <a:pt x="4989" y="1665"/>
                    <a:pt x="5138" y="1676"/>
                  </a:cubicBezTo>
                  <a:cubicBezTo>
                    <a:pt x="5872" y="1709"/>
                    <a:pt x="6606" y="1709"/>
                    <a:pt x="7339" y="1709"/>
                  </a:cubicBezTo>
                  <a:lnTo>
                    <a:pt x="104342" y="1709"/>
                  </a:lnTo>
                  <a:cubicBezTo>
                    <a:pt x="104787" y="1709"/>
                    <a:pt x="105232" y="1679"/>
                    <a:pt x="105676" y="1679"/>
                  </a:cubicBezTo>
                  <a:cubicBezTo>
                    <a:pt x="105899" y="1679"/>
                    <a:pt x="106121" y="1687"/>
                    <a:pt x="106343" y="1709"/>
                  </a:cubicBezTo>
                  <a:cubicBezTo>
                    <a:pt x="108478" y="1809"/>
                    <a:pt x="110146" y="3610"/>
                    <a:pt x="110046" y="5745"/>
                  </a:cubicBezTo>
                  <a:cubicBezTo>
                    <a:pt x="110079" y="8380"/>
                    <a:pt x="110046" y="11016"/>
                    <a:pt x="110046" y="13684"/>
                  </a:cubicBezTo>
                  <a:lnTo>
                    <a:pt x="110046" y="67089"/>
                  </a:lnTo>
                  <a:cubicBezTo>
                    <a:pt x="110046" y="69791"/>
                    <a:pt x="108345" y="71459"/>
                    <a:pt x="105676" y="71459"/>
                  </a:cubicBezTo>
                  <a:cubicBezTo>
                    <a:pt x="101640" y="71426"/>
                    <a:pt x="97604" y="71392"/>
                    <a:pt x="93568" y="71392"/>
                  </a:cubicBezTo>
                  <a:lnTo>
                    <a:pt x="6205" y="71392"/>
                  </a:lnTo>
                  <a:cubicBezTo>
                    <a:pt x="5738" y="71392"/>
                    <a:pt x="5286" y="71422"/>
                    <a:pt x="4839" y="71422"/>
                  </a:cubicBezTo>
                  <a:cubicBezTo>
                    <a:pt x="4615" y="71422"/>
                    <a:pt x="4393" y="71414"/>
                    <a:pt x="4170" y="71392"/>
                  </a:cubicBezTo>
                  <a:cubicBezTo>
                    <a:pt x="2002" y="71326"/>
                    <a:pt x="334" y="69491"/>
                    <a:pt x="434" y="67323"/>
                  </a:cubicBezTo>
                  <a:cubicBezTo>
                    <a:pt x="401" y="63520"/>
                    <a:pt x="434" y="59751"/>
                    <a:pt x="434" y="55948"/>
                  </a:cubicBezTo>
                  <a:lnTo>
                    <a:pt x="434" y="6045"/>
                  </a:lnTo>
                  <a:cubicBezTo>
                    <a:pt x="434" y="3358"/>
                    <a:pt x="2112" y="1660"/>
                    <a:pt x="4701" y="1660"/>
                  </a:cubicBezTo>
                  <a:close/>
                  <a:moveTo>
                    <a:pt x="106777" y="71759"/>
                  </a:moveTo>
                  <a:lnTo>
                    <a:pt x="106810" y="71893"/>
                  </a:lnTo>
                  <a:cubicBezTo>
                    <a:pt x="106177" y="72159"/>
                    <a:pt x="105509" y="72360"/>
                    <a:pt x="104842" y="72526"/>
                  </a:cubicBezTo>
                  <a:cubicBezTo>
                    <a:pt x="103675" y="72626"/>
                    <a:pt x="102474" y="72660"/>
                    <a:pt x="101306" y="72660"/>
                  </a:cubicBezTo>
                  <a:lnTo>
                    <a:pt x="31957" y="72660"/>
                  </a:lnTo>
                  <a:cubicBezTo>
                    <a:pt x="26664" y="72660"/>
                    <a:pt x="21372" y="72645"/>
                    <a:pt x="16069" y="72645"/>
                  </a:cubicBezTo>
                  <a:cubicBezTo>
                    <a:pt x="13418" y="72645"/>
                    <a:pt x="10764" y="72649"/>
                    <a:pt x="8107" y="72660"/>
                  </a:cubicBezTo>
                  <a:cubicBezTo>
                    <a:pt x="7895" y="72665"/>
                    <a:pt x="7685" y="72669"/>
                    <a:pt x="7475" y="72669"/>
                  </a:cubicBezTo>
                  <a:cubicBezTo>
                    <a:pt x="6328" y="72669"/>
                    <a:pt x="5209" y="72562"/>
                    <a:pt x="4137" y="72026"/>
                  </a:cubicBezTo>
                  <a:cubicBezTo>
                    <a:pt x="4004" y="71959"/>
                    <a:pt x="3870" y="71859"/>
                    <a:pt x="3670" y="71759"/>
                  </a:cubicBezTo>
                  <a:close/>
                  <a:moveTo>
                    <a:pt x="8231" y="0"/>
                  </a:moveTo>
                  <a:cubicBezTo>
                    <a:pt x="6279" y="0"/>
                    <a:pt x="4469" y="393"/>
                    <a:pt x="2803" y="1442"/>
                  </a:cubicBezTo>
                  <a:cubicBezTo>
                    <a:pt x="1035" y="2576"/>
                    <a:pt x="1" y="4044"/>
                    <a:pt x="1" y="6179"/>
                  </a:cubicBezTo>
                  <a:cubicBezTo>
                    <a:pt x="34" y="7346"/>
                    <a:pt x="101" y="8481"/>
                    <a:pt x="101" y="9615"/>
                  </a:cubicBezTo>
                  <a:lnTo>
                    <a:pt x="101" y="36467"/>
                  </a:lnTo>
                  <a:cubicBezTo>
                    <a:pt x="68" y="45574"/>
                    <a:pt x="68" y="54680"/>
                    <a:pt x="68" y="63787"/>
                  </a:cubicBezTo>
                  <a:lnTo>
                    <a:pt x="68" y="64220"/>
                  </a:lnTo>
                  <a:cubicBezTo>
                    <a:pt x="68" y="65388"/>
                    <a:pt x="1" y="66555"/>
                    <a:pt x="68" y="67723"/>
                  </a:cubicBezTo>
                  <a:cubicBezTo>
                    <a:pt x="68" y="68624"/>
                    <a:pt x="434" y="69491"/>
                    <a:pt x="1068" y="70125"/>
                  </a:cubicBezTo>
                  <a:cubicBezTo>
                    <a:pt x="2536" y="71626"/>
                    <a:pt x="4237" y="72827"/>
                    <a:pt x="6405" y="72927"/>
                  </a:cubicBezTo>
                  <a:cubicBezTo>
                    <a:pt x="7273" y="72993"/>
                    <a:pt x="8132" y="73010"/>
                    <a:pt x="8991" y="73010"/>
                  </a:cubicBezTo>
                  <a:cubicBezTo>
                    <a:pt x="9850" y="73010"/>
                    <a:pt x="10708" y="72993"/>
                    <a:pt x="11576" y="72993"/>
                  </a:cubicBezTo>
                  <a:lnTo>
                    <a:pt x="94635" y="72993"/>
                  </a:lnTo>
                  <a:cubicBezTo>
                    <a:pt x="96236" y="72993"/>
                    <a:pt x="97837" y="72964"/>
                    <a:pt x="99438" y="72964"/>
                  </a:cubicBezTo>
                  <a:cubicBezTo>
                    <a:pt x="100239" y="72964"/>
                    <a:pt x="101040" y="72971"/>
                    <a:pt x="101840" y="72993"/>
                  </a:cubicBezTo>
                  <a:cubicBezTo>
                    <a:pt x="102074" y="73004"/>
                    <a:pt x="102305" y="73010"/>
                    <a:pt x="102533" y="73010"/>
                  </a:cubicBezTo>
                  <a:cubicBezTo>
                    <a:pt x="104390" y="73010"/>
                    <a:pt x="106077" y="72629"/>
                    <a:pt x="107711" y="71559"/>
                  </a:cubicBezTo>
                  <a:cubicBezTo>
                    <a:pt x="109446" y="70458"/>
                    <a:pt x="110480" y="68991"/>
                    <a:pt x="110480" y="66922"/>
                  </a:cubicBezTo>
                  <a:cubicBezTo>
                    <a:pt x="110480" y="65922"/>
                    <a:pt x="110413" y="64921"/>
                    <a:pt x="110413" y="63920"/>
                  </a:cubicBezTo>
                  <a:cubicBezTo>
                    <a:pt x="110413" y="55981"/>
                    <a:pt x="110446" y="48042"/>
                    <a:pt x="110446" y="40070"/>
                  </a:cubicBezTo>
                  <a:cubicBezTo>
                    <a:pt x="110413" y="29829"/>
                    <a:pt x="110413" y="19588"/>
                    <a:pt x="110413" y="9348"/>
                  </a:cubicBezTo>
                  <a:lnTo>
                    <a:pt x="110413" y="8781"/>
                  </a:lnTo>
                  <a:cubicBezTo>
                    <a:pt x="110413" y="7613"/>
                    <a:pt x="110480" y="6446"/>
                    <a:pt x="110413" y="5278"/>
                  </a:cubicBezTo>
                  <a:cubicBezTo>
                    <a:pt x="110413" y="4411"/>
                    <a:pt x="110079" y="3577"/>
                    <a:pt x="109479" y="2943"/>
                  </a:cubicBezTo>
                  <a:cubicBezTo>
                    <a:pt x="108011" y="1442"/>
                    <a:pt x="106343" y="241"/>
                    <a:pt x="104175" y="108"/>
                  </a:cubicBezTo>
                  <a:cubicBezTo>
                    <a:pt x="103108" y="19"/>
                    <a:pt x="102055" y="4"/>
                    <a:pt x="100998" y="4"/>
                  </a:cubicBezTo>
                  <a:cubicBezTo>
                    <a:pt x="100469" y="4"/>
                    <a:pt x="99939" y="8"/>
                    <a:pt x="99405" y="8"/>
                  </a:cubicBezTo>
                  <a:lnTo>
                    <a:pt x="17413" y="8"/>
                  </a:lnTo>
                  <a:cubicBezTo>
                    <a:pt x="15479" y="8"/>
                    <a:pt x="13544" y="52"/>
                    <a:pt x="11609" y="52"/>
                  </a:cubicBezTo>
                  <a:cubicBezTo>
                    <a:pt x="10642" y="52"/>
                    <a:pt x="9674" y="41"/>
                    <a:pt x="8707" y="8"/>
                  </a:cubicBezTo>
                  <a:cubicBezTo>
                    <a:pt x="8547" y="3"/>
                    <a:pt x="8389" y="0"/>
                    <a:pt x="8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01;p47">
              <a:extLst>
                <a:ext uri="{FF2B5EF4-FFF2-40B4-BE49-F238E27FC236}">
                  <a16:creationId xmlns:a16="http://schemas.microsoft.com/office/drawing/2014/main" id="{5E3DC268-E4E0-1F52-7C2A-DE64B85EA2A0}"/>
                </a:ext>
              </a:extLst>
            </p:cNvPr>
            <p:cNvSpPr/>
            <p:nvPr/>
          </p:nvSpPr>
          <p:spPr>
            <a:xfrm>
              <a:off x="2955280" y="2735547"/>
              <a:ext cx="104691" cy="176939"/>
            </a:xfrm>
            <a:custGeom>
              <a:avLst/>
              <a:gdLst/>
              <a:ahLst/>
              <a:cxnLst/>
              <a:rect l="l" t="t" r="r" b="b"/>
              <a:pathLst>
                <a:path w="5105" h="8628" extrusionOk="0">
                  <a:moveTo>
                    <a:pt x="4604" y="0"/>
                  </a:moveTo>
                  <a:lnTo>
                    <a:pt x="4604" y="0"/>
                  </a:lnTo>
                  <a:cubicBezTo>
                    <a:pt x="4271" y="267"/>
                    <a:pt x="3937" y="500"/>
                    <a:pt x="3604" y="801"/>
                  </a:cubicBezTo>
                  <a:cubicBezTo>
                    <a:pt x="2336" y="1768"/>
                    <a:pt x="1302" y="3036"/>
                    <a:pt x="568" y="4437"/>
                  </a:cubicBezTo>
                  <a:cubicBezTo>
                    <a:pt x="1" y="5471"/>
                    <a:pt x="34" y="6672"/>
                    <a:pt x="601" y="7672"/>
                  </a:cubicBezTo>
                  <a:cubicBezTo>
                    <a:pt x="923" y="8315"/>
                    <a:pt x="1299" y="8627"/>
                    <a:pt x="1775" y="8627"/>
                  </a:cubicBezTo>
                  <a:cubicBezTo>
                    <a:pt x="2040" y="8627"/>
                    <a:pt x="2335" y="8530"/>
                    <a:pt x="2670" y="8339"/>
                  </a:cubicBezTo>
                  <a:cubicBezTo>
                    <a:pt x="3337" y="8006"/>
                    <a:pt x="3970" y="7606"/>
                    <a:pt x="4538" y="7172"/>
                  </a:cubicBezTo>
                  <a:lnTo>
                    <a:pt x="5105" y="6672"/>
                  </a:lnTo>
                  <a:cubicBezTo>
                    <a:pt x="34" y="5571"/>
                    <a:pt x="2670" y="1968"/>
                    <a:pt x="4604" y="0"/>
                  </a:cubicBezTo>
                  <a:close/>
                </a:path>
              </a:pathLst>
            </a:custGeom>
            <a:solidFill>
              <a:srgbClr val="978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02;p47">
              <a:extLst>
                <a:ext uri="{FF2B5EF4-FFF2-40B4-BE49-F238E27FC236}">
                  <a16:creationId xmlns:a16="http://schemas.microsoft.com/office/drawing/2014/main" id="{0614FDEB-A339-D056-DEC4-03A239A23C0C}"/>
                </a:ext>
              </a:extLst>
            </p:cNvPr>
            <p:cNvSpPr/>
            <p:nvPr/>
          </p:nvSpPr>
          <p:spPr>
            <a:xfrm>
              <a:off x="2960079" y="2541259"/>
              <a:ext cx="216190" cy="269551"/>
            </a:xfrm>
            <a:custGeom>
              <a:avLst/>
              <a:gdLst/>
              <a:ahLst/>
              <a:cxnLst/>
              <a:rect l="l" t="t" r="r" b="b"/>
              <a:pathLst>
                <a:path w="10542" h="13144" extrusionOk="0">
                  <a:moveTo>
                    <a:pt x="10541" y="1"/>
                  </a:moveTo>
                  <a:lnTo>
                    <a:pt x="10541" y="1"/>
                  </a:lnTo>
                  <a:cubicBezTo>
                    <a:pt x="8306" y="301"/>
                    <a:pt x="6172" y="901"/>
                    <a:pt x="4437" y="2603"/>
                  </a:cubicBezTo>
                  <a:cubicBezTo>
                    <a:pt x="4103" y="2869"/>
                    <a:pt x="3870" y="3203"/>
                    <a:pt x="3670" y="3537"/>
                  </a:cubicBezTo>
                  <a:cubicBezTo>
                    <a:pt x="3103" y="4637"/>
                    <a:pt x="2636" y="5805"/>
                    <a:pt x="2202" y="6972"/>
                  </a:cubicBezTo>
                  <a:cubicBezTo>
                    <a:pt x="1502" y="8974"/>
                    <a:pt x="901" y="11009"/>
                    <a:pt x="234" y="13043"/>
                  </a:cubicBezTo>
                  <a:lnTo>
                    <a:pt x="467" y="13143"/>
                  </a:lnTo>
                  <a:cubicBezTo>
                    <a:pt x="1735" y="10908"/>
                    <a:pt x="3670" y="9374"/>
                    <a:pt x="5838" y="8140"/>
                  </a:cubicBezTo>
                  <a:cubicBezTo>
                    <a:pt x="0" y="6872"/>
                    <a:pt x="8873" y="1035"/>
                    <a:pt x="10541" y="1"/>
                  </a:cubicBezTo>
                  <a:close/>
                </a:path>
              </a:pathLst>
            </a:custGeom>
            <a:solidFill>
              <a:srgbClr val="978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03;p47">
              <a:extLst>
                <a:ext uri="{FF2B5EF4-FFF2-40B4-BE49-F238E27FC236}">
                  <a16:creationId xmlns:a16="http://schemas.microsoft.com/office/drawing/2014/main" id="{31EF9E11-F52C-0C5D-1D94-0FBDFC0D3AAF}"/>
                </a:ext>
              </a:extLst>
            </p:cNvPr>
            <p:cNvSpPr/>
            <p:nvPr/>
          </p:nvSpPr>
          <p:spPr>
            <a:xfrm>
              <a:off x="870919" y="2294308"/>
              <a:ext cx="122471" cy="174457"/>
            </a:xfrm>
            <a:custGeom>
              <a:avLst/>
              <a:gdLst/>
              <a:ahLst/>
              <a:cxnLst/>
              <a:rect l="l" t="t" r="r" b="b"/>
              <a:pathLst>
                <a:path w="5972" h="8507" extrusionOk="0">
                  <a:moveTo>
                    <a:pt x="1" y="1"/>
                  </a:moveTo>
                  <a:lnTo>
                    <a:pt x="268" y="2036"/>
                  </a:lnTo>
                  <a:cubicBezTo>
                    <a:pt x="268" y="2202"/>
                    <a:pt x="334" y="2369"/>
                    <a:pt x="434" y="2503"/>
                  </a:cubicBezTo>
                  <a:cubicBezTo>
                    <a:pt x="1935" y="4504"/>
                    <a:pt x="3403" y="6472"/>
                    <a:pt x="4971" y="8507"/>
                  </a:cubicBezTo>
                  <a:cubicBezTo>
                    <a:pt x="5538" y="7973"/>
                    <a:pt x="5905" y="7206"/>
                    <a:pt x="5938" y="6372"/>
                  </a:cubicBezTo>
                  <a:cubicBezTo>
                    <a:pt x="5938" y="6239"/>
                    <a:pt x="5972" y="6072"/>
                    <a:pt x="5972" y="5905"/>
                  </a:cubicBezTo>
                  <a:cubicBezTo>
                    <a:pt x="4237" y="4938"/>
                    <a:pt x="1235" y="2936"/>
                    <a:pt x="1" y="1"/>
                  </a:cubicBezTo>
                  <a:close/>
                </a:path>
              </a:pathLst>
            </a:custGeom>
            <a:solidFill>
              <a:srgbClr val="978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4;p47">
              <a:extLst>
                <a:ext uri="{FF2B5EF4-FFF2-40B4-BE49-F238E27FC236}">
                  <a16:creationId xmlns:a16="http://schemas.microsoft.com/office/drawing/2014/main" id="{4D798EF2-294D-5E56-0871-2697683F8704}"/>
                </a:ext>
              </a:extLst>
            </p:cNvPr>
            <p:cNvSpPr/>
            <p:nvPr/>
          </p:nvSpPr>
          <p:spPr>
            <a:xfrm>
              <a:off x="779947" y="2323039"/>
              <a:ext cx="184034" cy="165537"/>
            </a:xfrm>
            <a:custGeom>
              <a:avLst/>
              <a:gdLst/>
              <a:ahLst/>
              <a:cxnLst/>
              <a:rect l="l" t="t" r="r" b="b"/>
              <a:pathLst>
                <a:path w="8974" h="8072" extrusionOk="0">
                  <a:moveTo>
                    <a:pt x="0" y="1"/>
                  </a:moveTo>
                  <a:lnTo>
                    <a:pt x="0" y="1"/>
                  </a:lnTo>
                  <a:cubicBezTo>
                    <a:pt x="2269" y="1735"/>
                    <a:pt x="5971" y="5138"/>
                    <a:pt x="4870" y="7973"/>
                  </a:cubicBezTo>
                  <a:cubicBezTo>
                    <a:pt x="5253" y="8039"/>
                    <a:pt x="5642" y="8072"/>
                    <a:pt x="6033" y="8072"/>
                  </a:cubicBezTo>
                  <a:cubicBezTo>
                    <a:pt x="6835" y="8072"/>
                    <a:pt x="7643" y="7931"/>
                    <a:pt x="8406" y="7640"/>
                  </a:cubicBezTo>
                  <a:cubicBezTo>
                    <a:pt x="8573" y="7573"/>
                    <a:pt x="8740" y="7473"/>
                    <a:pt x="8973" y="7373"/>
                  </a:cubicBezTo>
                  <a:cubicBezTo>
                    <a:pt x="8840" y="7139"/>
                    <a:pt x="8740" y="6939"/>
                    <a:pt x="8606" y="6772"/>
                  </a:cubicBezTo>
                  <a:cubicBezTo>
                    <a:pt x="7272" y="5038"/>
                    <a:pt x="5971" y="3270"/>
                    <a:pt x="4637" y="1535"/>
                  </a:cubicBezTo>
                  <a:cubicBezTo>
                    <a:pt x="4437" y="1302"/>
                    <a:pt x="4203" y="1168"/>
                    <a:pt x="3903" y="1135"/>
                  </a:cubicBezTo>
                  <a:cubicBezTo>
                    <a:pt x="2569" y="935"/>
                    <a:pt x="1234" y="534"/>
                    <a:pt x="0" y="1"/>
                  </a:cubicBezTo>
                  <a:close/>
                </a:path>
              </a:pathLst>
            </a:custGeom>
            <a:solidFill>
              <a:srgbClr val="CAB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05;p47">
              <a:extLst>
                <a:ext uri="{FF2B5EF4-FFF2-40B4-BE49-F238E27FC236}">
                  <a16:creationId xmlns:a16="http://schemas.microsoft.com/office/drawing/2014/main" id="{0FA99F72-6144-C380-F04A-D0467E51FCAF}"/>
                </a:ext>
              </a:extLst>
            </p:cNvPr>
            <p:cNvSpPr/>
            <p:nvPr/>
          </p:nvSpPr>
          <p:spPr>
            <a:xfrm>
              <a:off x="1015948" y="1788778"/>
              <a:ext cx="2115164" cy="19175"/>
            </a:xfrm>
            <a:custGeom>
              <a:avLst/>
              <a:gdLst/>
              <a:ahLst/>
              <a:cxnLst/>
              <a:rect l="l" t="t" r="r" b="b"/>
              <a:pathLst>
                <a:path w="103141" h="935" extrusionOk="0">
                  <a:moveTo>
                    <a:pt x="4070" y="1"/>
                  </a:moveTo>
                  <a:cubicBezTo>
                    <a:pt x="3069" y="134"/>
                    <a:pt x="2035" y="234"/>
                    <a:pt x="1001" y="401"/>
                  </a:cubicBezTo>
                  <a:cubicBezTo>
                    <a:pt x="668" y="501"/>
                    <a:pt x="301" y="668"/>
                    <a:pt x="0" y="868"/>
                  </a:cubicBezTo>
                  <a:lnTo>
                    <a:pt x="34" y="935"/>
                  </a:lnTo>
                  <a:lnTo>
                    <a:pt x="103141" y="935"/>
                  </a:lnTo>
                  <a:cubicBezTo>
                    <a:pt x="102440" y="434"/>
                    <a:pt x="101606" y="134"/>
                    <a:pt x="100739" y="67"/>
                  </a:cubicBezTo>
                  <a:cubicBezTo>
                    <a:pt x="99805" y="1"/>
                    <a:pt x="98838" y="1"/>
                    <a:pt x="97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06;p47">
              <a:extLst>
                <a:ext uri="{FF2B5EF4-FFF2-40B4-BE49-F238E27FC236}">
                  <a16:creationId xmlns:a16="http://schemas.microsoft.com/office/drawing/2014/main" id="{50BC7DD1-D7A7-AABC-211A-AAA6CD584D6E}"/>
                </a:ext>
              </a:extLst>
            </p:cNvPr>
            <p:cNvSpPr/>
            <p:nvPr/>
          </p:nvSpPr>
          <p:spPr>
            <a:xfrm>
              <a:off x="1014574" y="3252706"/>
              <a:ext cx="2115861" cy="19175"/>
            </a:xfrm>
            <a:custGeom>
              <a:avLst/>
              <a:gdLst/>
              <a:ahLst/>
              <a:cxnLst/>
              <a:rect l="l" t="t" r="r" b="b"/>
              <a:pathLst>
                <a:path w="103175" h="935" extrusionOk="0">
                  <a:moveTo>
                    <a:pt x="1" y="0"/>
                  </a:moveTo>
                  <a:cubicBezTo>
                    <a:pt x="201" y="134"/>
                    <a:pt x="334" y="200"/>
                    <a:pt x="501" y="300"/>
                  </a:cubicBezTo>
                  <a:cubicBezTo>
                    <a:pt x="1769" y="934"/>
                    <a:pt x="3103" y="934"/>
                    <a:pt x="4471" y="934"/>
                  </a:cubicBezTo>
                  <a:cubicBezTo>
                    <a:pt x="12410" y="901"/>
                    <a:pt x="20349" y="901"/>
                    <a:pt x="28288" y="901"/>
                  </a:cubicBezTo>
                  <a:lnTo>
                    <a:pt x="97670" y="901"/>
                  </a:lnTo>
                  <a:cubicBezTo>
                    <a:pt x="97877" y="907"/>
                    <a:pt x="98084" y="909"/>
                    <a:pt x="98291" y="909"/>
                  </a:cubicBezTo>
                  <a:cubicBezTo>
                    <a:pt x="99252" y="909"/>
                    <a:pt x="100212" y="850"/>
                    <a:pt x="101173" y="767"/>
                  </a:cubicBezTo>
                  <a:cubicBezTo>
                    <a:pt x="101873" y="634"/>
                    <a:pt x="102541" y="400"/>
                    <a:pt x="103174" y="134"/>
                  </a:cubicBezTo>
                  <a:lnTo>
                    <a:pt x="1031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07;p47">
              <a:extLst>
                <a:ext uri="{FF2B5EF4-FFF2-40B4-BE49-F238E27FC236}">
                  <a16:creationId xmlns:a16="http://schemas.microsoft.com/office/drawing/2014/main" id="{776409DA-3542-3804-3474-7D238DC151C2}"/>
                </a:ext>
              </a:extLst>
            </p:cNvPr>
            <p:cNvSpPr/>
            <p:nvPr/>
          </p:nvSpPr>
          <p:spPr>
            <a:xfrm>
              <a:off x="957112" y="1845563"/>
              <a:ext cx="2240362" cy="1400314"/>
            </a:xfrm>
            <a:custGeom>
              <a:avLst/>
              <a:gdLst/>
              <a:ahLst/>
              <a:cxnLst/>
              <a:rect l="l" t="t" r="r" b="b"/>
              <a:pathLst>
                <a:path w="109246" h="68283" extrusionOk="0">
                  <a:moveTo>
                    <a:pt x="108345" y="0"/>
                  </a:moveTo>
                  <a:cubicBezTo>
                    <a:pt x="90098" y="50737"/>
                    <a:pt x="21049" y="63379"/>
                    <a:pt x="1" y="66081"/>
                  </a:cubicBezTo>
                  <a:cubicBezTo>
                    <a:pt x="635" y="67349"/>
                    <a:pt x="1902" y="68183"/>
                    <a:pt x="3336" y="68216"/>
                  </a:cubicBezTo>
                  <a:cubicBezTo>
                    <a:pt x="3559" y="68238"/>
                    <a:pt x="3781" y="68246"/>
                    <a:pt x="4004" y="68246"/>
                  </a:cubicBezTo>
                  <a:cubicBezTo>
                    <a:pt x="4448" y="68246"/>
                    <a:pt x="4893" y="68216"/>
                    <a:pt x="5338" y="68216"/>
                  </a:cubicBezTo>
                  <a:lnTo>
                    <a:pt x="92734" y="68216"/>
                  </a:lnTo>
                  <a:cubicBezTo>
                    <a:pt x="96770" y="68249"/>
                    <a:pt x="100806" y="68249"/>
                    <a:pt x="104842" y="68283"/>
                  </a:cubicBezTo>
                  <a:cubicBezTo>
                    <a:pt x="107511" y="68283"/>
                    <a:pt x="109245" y="66615"/>
                    <a:pt x="109245" y="63913"/>
                  </a:cubicBezTo>
                  <a:lnTo>
                    <a:pt x="109245" y="10508"/>
                  </a:lnTo>
                  <a:cubicBezTo>
                    <a:pt x="109245" y="7873"/>
                    <a:pt x="109245" y="5237"/>
                    <a:pt x="109212" y="2602"/>
                  </a:cubicBezTo>
                  <a:cubicBezTo>
                    <a:pt x="109245" y="1635"/>
                    <a:pt x="108945" y="734"/>
                    <a:pt x="108345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08;p47">
              <a:extLst>
                <a:ext uri="{FF2B5EF4-FFF2-40B4-BE49-F238E27FC236}">
                  <a16:creationId xmlns:a16="http://schemas.microsoft.com/office/drawing/2014/main" id="{8876F4A4-962F-2A9E-5345-7E9123B1FC0E}"/>
                </a:ext>
              </a:extLst>
            </p:cNvPr>
            <p:cNvSpPr/>
            <p:nvPr/>
          </p:nvSpPr>
          <p:spPr>
            <a:xfrm>
              <a:off x="1840944" y="2016554"/>
              <a:ext cx="1001504" cy="955875"/>
            </a:xfrm>
            <a:custGeom>
              <a:avLst/>
              <a:gdLst/>
              <a:ahLst/>
              <a:cxnLst/>
              <a:rect l="l" t="t" r="r" b="b"/>
              <a:pathLst>
                <a:path w="48836" h="46611" extrusionOk="0">
                  <a:moveTo>
                    <a:pt x="24416" y="1"/>
                  </a:moveTo>
                  <a:cubicBezTo>
                    <a:pt x="16681" y="1"/>
                    <a:pt x="7676" y="4573"/>
                    <a:pt x="3536" y="13912"/>
                  </a:cubicBezTo>
                  <a:cubicBezTo>
                    <a:pt x="0" y="21884"/>
                    <a:pt x="1234" y="31157"/>
                    <a:pt x="6738" y="37929"/>
                  </a:cubicBezTo>
                  <a:cubicBezTo>
                    <a:pt x="7572" y="38963"/>
                    <a:pt x="8473" y="39930"/>
                    <a:pt x="9474" y="40798"/>
                  </a:cubicBezTo>
                  <a:cubicBezTo>
                    <a:pt x="13834" y="44641"/>
                    <a:pt x="19334" y="46611"/>
                    <a:pt x="24875" y="46611"/>
                  </a:cubicBezTo>
                  <a:cubicBezTo>
                    <a:pt x="28999" y="46611"/>
                    <a:pt x="33145" y="45520"/>
                    <a:pt x="36860" y="43299"/>
                  </a:cubicBezTo>
                  <a:cubicBezTo>
                    <a:pt x="46066" y="37729"/>
                    <a:pt x="48835" y="28122"/>
                    <a:pt x="48068" y="21450"/>
                  </a:cubicBezTo>
                  <a:lnTo>
                    <a:pt x="25518" y="21450"/>
                  </a:lnTo>
                  <a:cubicBezTo>
                    <a:pt x="25447" y="21450"/>
                    <a:pt x="25382" y="21451"/>
                    <a:pt x="25321" y="21451"/>
                  </a:cubicBezTo>
                  <a:cubicBezTo>
                    <a:pt x="24438" y="21451"/>
                    <a:pt x="24584" y="21421"/>
                    <a:pt x="24584" y="20516"/>
                  </a:cubicBezTo>
                  <a:lnTo>
                    <a:pt x="24584" y="669"/>
                  </a:lnTo>
                  <a:lnTo>
                    <a:pt x="24584" y="2"/>
                  </a:lnTo>
                  <a:cubicBezTo>
                    <a:pt x="24528" y="1"/>
                    <a:pt x="24473" y="1"/>
                    <a:pt x="24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09;p47">
              <a:extLst>
                <a:ext uri="{FF2B5EF4-FFF2-40B4-BE49-F238E27FC236}">
                  <a16:creationId xmlns:a16="http://schemas.microsoft.com/office/drawing/2014/main" id="{8B35831C-E95A-3DAA-621A-A68B46850D23}"/>
                </a:ext>
              </a:extLst>
            </p:cNvPr>
            <p:cNvSpPr/>
            <p:nvPr/>
          </p:nvSpPr>
          <p:spPr>
            <a:xfrm>
              <a:off x="2353303" y="2015898"/>
              <a:ext cx="433036" cy="427561"/>
            </a:xfrm>
            <a:custGeom>
              <a:avLst/>
              <a:gdLst/>
              <a:ahLst/>
              <a:cxnLst/>
              <a:rect l="l" t="t" r="r" b="b"/>
              <a:pathLst>
                <a:path w="21116" h="20849" extrusionOk="0">
                  <a:moveTo>
                    <a:pt x="1" y="0"/>
                  </a:moveTo>
                  <a:lnTo>
                    <a:pt x="1" y="20849"/>
                  </a:lnTo>
                  <a:lnTo>
                    <a:pt x="17880" y="14711"/>
                  </a:lnTo>
                  <a:lnTo>
                    <a:pt x="21116" y="13610"/>
                  </a:lnTo>
                  <a:cubicBezTo>
                    <a:pt x="20615" y="12543"/>
                    <a:pt x="20048" y="11509"/>
                    <a:pt x="19381" y="10508"/>
                  </a:cubicBezTo>
                  <a:cubicBezTo>
                    <a:pt x="17113" y="7005"/>
                    <a:pt x="13911" y="4203"/>
                    <a:pt x="10175" y="2369"/>
                  </a:cubicBezTo>
                  <a:cubicBezTo>
                    <a:pt x="7006" y="801"/>
                    <a:pt x="3537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10;p47">
              <a:extLst>
                <a:ext uri="{FF2B5EF4-FFF2-40B4-BE49-F238E27FC236}">
                  <a16:creationId xmlns:a16="http://schemas.microsoft.com/office/drawing/2014/main" id="{215033CE-210E-078A-6093-8EF731E0070D}"/>
                </a:ext>
              </a:extLst>
            </p:cNvPr>
            <p:cNvSpPr/>
            <p:nvPr/>
          </p:nvSpPr>
          <p:spPr>
            <a:xfrm>
              <a:off x="2369730" y="2301158"/>
              <a:ext cx="458343" cy="147777"/>
            </a:xfrm>
            <a:custGeom>
              <a:avLst/>
              <a:gdLst/>
              <a:ahLst/>
              <a:cxnLst/>
              <a:rect l="l" t="t" r="r" b="b"/>
              <a:pathLst>
                <a:path w="22350" h="7206" extrusionOk="0">
                  <a:moveTo>
                    <a:pt x="20415" y="0"/>
                  </a:moveTo>
                  <a:lnTo>
                    <a:pt x="16879" y="1235"/>
                  </a:lnTo>
                  <a:cubicBezTo>
                    <a:pt x="11242" y="3203"/>
                    <a:pt x="5571" y="5037"/>
                    <a:pt x="0" y="7039"/>
                  </a:cubicBezTo>
                  <a:cubicBezTo>
                    <a:pt x="0" y="7105"/>
                    <a:pt x="34" y="7139"/>
                    <a:pt x="34" y="7205"/>
                  </a:cubicBezTo>
                  <a:lnTo>
                    <a:pt x="22350" y="7205"/>
                  </a:lnTo>
                  <a:cubicBezTo>
                    <a:pt x="22116" y="4704"/>
                    <a:pt x="21449" y="2269"/>
                    <a:pt x="20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1;p47">
              <a:extLst>
                <a:ext uri="{FF2B5EF4-FFF2-40B4-BE49-F238E27FC236}">
                  <a16:creationId xmlns:a16="http://schemas.microsoft.com/office/drawing/2014/main" id="{9297AF40-CB25-6FB7-3416-03385C2EB083}"/>
                </a:ext>
              </a:extLst>
            </p:cNvPr>
            <p:cNvSpPr/>
            <p:nvPr/>
          </p:nvSpPr>
          <p:spPr>
            <a:xfrm>
              <a:off x="1829993" y="2006998"/>
              <a:ext cx="1012455" cy="973450"/>
            </a:xfrm>
            <a:custGeom>
              <a:avLst/>
              <a:gdLst/>
              <a:ahLst/>
              <a:cxnLst/>
              <a:rect l="l" t="t" r="r" b="b"/>
              <a:pathLst>
                <a:path w="49370" h="47468" extrusionOk="0">
                  <a:moveTo>
                    <a:pt x="25519" y="434"/>
                  </a:moveTo>
                  <a:cubicBezTo>
                    <a:pt x="29055" y="434"/>
                    <a:pt x="32524" y="1235"/>
                    <a:pt x="35693" y="2803"/>
                  </a:cubicBezTo>
                  <a:cubicBezTo>
                    <a:pt x="40529" y="5171"/>
                    <a:pt x="44399" y="9141"/>
                    <a:pt x="46634" y="14044"/>
                  </a:cubicBezTo>
                  <a:lnTo>
                    <a:pt x="25519" y="21283"/>
                  </a:lnTo>
                  <a:lnTo>
                    <a:pt x="25519" y="434"/>
                  </a:lnTo>
                  <a:close/>
                  <a:moveTo>
                    <a:pt x="46767" y="14344"/>
                  </a:moveTo>
                  <a:cubicBezTo>
                    <a:pt x="47768" y="16613"/>
                    <a:pt x="48402" y="19048"/>
                    <a:pt x="48635" y="21549"/>
                  </a:cubicBezTo>
                  <a:lnTo>
                    <a:pt x="26386" y="21549"/>
                  </a:lnTo>
                  <a:lnTo>
                    <a:pt x="26319" y="21383"/>
                  </a:lnTo>
                  <a:cubicBezTo>
                    <a:pt x="33091" y="18981"/>
                    <a:pt x="39929" y="16779"/>
                    <a:pt x="46767" y="14344"/>
                  </a:cubicBezTo>
                  <a:close/>
                  <a:moveTo>
                    <a:pt x="24983" y="467"/>
                  </a:moveTo>
                  <a:cubicBezTo>
                    <a:pt x="25039" y="467"/>
                    <a:pt x="25096" y="467"/>
                    <a:pt x="25152" y="468"/>
                  </a:cubicBezTo>
                  <a:cubicBezTo>
                    <a:pt x="25152" y="735"/>
                    <a:pt x="25152" y="935"/>
                    <a:pt x="25118" y="1135"/>
                  </a:cubicBezTo>
                  <a:lnTo>
                    <a:pt x="25118" y="20982"/>
                  </a:lnTo>
                  <a:cubicBezTo>
                    <a:pt x="25118" y="21887"/>
                    <a:pt x="24972" y="21917"/>
                    <a:pt x="25855" y="21917"/>
                  </a:cubicBezTo>
                  <a:cubicBezTo>
                    <a:pt x="25916" y="21917"/>
                    <a:pt x="25981" y="21916"/>
                    <a:pt x="26052" y="21916"/>
                  </a:cubicBezTo>
                  <a:lnTo>
                    <a:pt x="48602" y="21916"/>
                  </a:lnTo>
                  <a:cubicBezTo>
                    <a:pt x="49369" y="28588"/>
                    <a:pt x="46600" y="38195"/>
                    <a:pt x="37394" y="43765"/>
                  </a:cubicBezTo>
                  <a:cubicBezTo>
                    <a:pt x="33691" y="45979"/>
                    <a:pt x="29559" y="47064"/>
                    <a:pt x="25448" y="47064"/>
                  </a:cubicBezTo>
                  <a:cubicBezTo>
                    <a:pt x="19894" y="47064"/>
                    <a:pt x="14378" y="45083"/>
                    <a:pt x="10008" y="41230"/>
                  </a:cubicBezTo>
                  <a:cubicBezTo>
                    <a:pt x="2369" y="34525"/>
                    <a:pt x="0" y="23651"/>
                    <a:pt x="4070" y="14378"/>
                  </a:cubicBezTo>
                  <a:cubicBezTo>
                    <a:pt x="8210" y="5039"/>
                    <a:pt x="17215" y="467"/>
                    <a:pt x="24983" y="467"/>
                  </a:cubicBezTo>
                  <a:close/>
                  <a:moveTo>
                    <a:pt x="23884" y="1"/>
                  </a:moveTo>
                  <a:cubicBezTo>
                    <a:pt x="22950" y="134"/>
                    <a:pt x="21983" y="234"/>
                    <a:pt x="21049" y="401"/>
                  </a:cubicBezTo>
                  <a:cubicBezTo>
                    <a:pt x="11776" y="2035"/>
                    <a:pt x="4103" y="9541"/>
                    <a:pt x="2235" y="18714"/>
                  </a:cubicBezTo>
                  <a:cubicBezTo>
                    <a:pt x="2002" y="19882"/>
                    <a:pt x="1868" y="21049"/>
                    <a:pt x="1702" y="22217"/>
                  </a:cubicBezTo>
                  <a:lnTo>
                    <a:pt x="1702" y="25285"/>
                  </a:lnTo>
                  <a:cubicBezTo>
                    <a:pt x="1835" y="26219"/>
                    <a:pt x="1935" y="27187"/>
                    <a:pt x="2102" y="28121"/>
                  </a:cubicBezTo>
                  <a:cubicBezTo>
                    <a:pt x="3870" y="37528"/>
                    <a:pt x="11108" y="44933"/>
                    <a:pt x="20448" y="46934"/>
                  </a:cubicBezTo>
                  <a:cubicBezTo>
                    <a:pt x="21583" y="47168"/>
                    <a:pt x="22750" y="47301"/>
                    <a:pt x="23884" y="47468"/>
                  </a:cubicBezTo>
                  <a:lnTo>
                    <a:pt x="26953" y="47468"/>
                  </a:lnTo>
                  <a:cubicBezTo>
                    <a:pt x="27920" y="47335"/>
                    <a:pt x="28888" y="47235"/>
                    <a:pt x="29822" y="47068"/>
                  </a:cubicBezTo>
                  <a:cubicBezTo>
                    <a:pt x="39228" y="45300"/>
                    <a:pt x="46634" y="38061"/>
                    <a:pt x="48635" y="28721"/>
                  </a:cubicBezTo>
                  <a:cubicBezTo>
                    <a:pt x="48869" y="27587"/>
                    <a:pt x="49002" y="26420"/>
                    <a:pt x="49169" y="25285"/>
                  </a:cubicBezTo>
                  <a:lnTo>
                    <a:pt x="49169" y="22217"/>
                  </a:lnTo>
                  <a:cubicBezTo>
                    <a:pt x="49035" y="21249"/>
                    <a:pt x="48935" y="20282"/>
                    <a:pt x="48769" y="19348"/>
                  </a:cubicBezTo>
                  <a:cubicBezTo>
                    <a:pt x="47001" y="9941"/>
                    <a:pt x="39762" y="2536"/>
                    <a:pt x="30422" y="534"/>
                  </a:cubicBezTo>
                  <a:cubicBezTo>
                    <a:pt x="29288" y="301"/>
                    <a:pt x="28121" y="167"/>
                    <a:pt x="26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2;p47">
              <a:extLst>
                <a:ext uri="{FF2B5EF4-FFF2-40B4-BE49-F238E27FC236}">
                  <a16:creationId xmlns:a16="http://schemas.microsoft.com/office/drawing/2014/main" id="{205E6097-6765-70A4-57EE-9790F71A2143}"/>
                </a:ext>
              </a:extLst>
            </p:cNvPr>
            <p:cNvSpPr/>
            <p:nvPr/>
          </p:nvSpPr>
          <p:spPr>
            <a:xfrm>
              <a:off x="2719977" y="2231371"/>
              <a:ext cx="66362" cy="86214"/>
            </a:xfrm>
            <a:custGeom>
              <a:avLst/>
              <a:gdLst/>
              <a:ahLst/>
              <a:cxnLst/>
              <a:rect l="l" t="t" r="r" b="b"/>
              <a:pathLst>
                <a:path w="3236" h="4204" extrusionOk="0">
                  <a:moveTo>
                    <a:pt x="1501" y="1"/>
                  </a:moveTo>
                  <a:cubicBezTo>
                    <a:pt x="1034" y="1469"/>
                    <a:pt x="534" y="2870"/>
                    <a:pt x="0" y="4204"/>
                  </a:cubicBezTo>
                  <a:lnTo>
                    <a:pt x="3236" y="3103"/>
                  </a:lnTo>
                  <a:cubicBezTo>
                    <a:pt x="2735" y="2036"/>
                    <a:pt x="2135" y="1002"/>
                    <a:pt x="1501" y="1"/>
                  </a:cubicBez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3;p47">
              <a:extLst>
                <a:ext uri="{FF2B5EF4-FFF2-40B4-BE49-F238E27FC236}">
                  <a16:creationId xmlns:a16="http://schemas.microsoft.com/office/drawing/2014/main" id="{8CBE3216-CE69-35CF-14B6-3BA5E0230C21}"/>
                </a:ext>
              </a:extLst>
            </p:cNvPr>
            <p:cNvSpPr/>
            <p:nvPr/>
          </p:nvSpPr>
          <p:spPr>
            <a:xfrm>
              <a:off x="2654989" y="2301158"/>
              <a:ext cx="173083" cy="147777"/>
            </a:xfrm>
            <a:custGeom>
              <a:avLst/>
              <a:gdLst/>
              <a:ahLst/>
              <a:cxnLst/>
              <a:rect l="l" t="t" r="r" b="b"/>
              <a:pathLst>
                <a:path w="8440" h="7206" extrusionOk="0">
                  <a:moveTo>
                    <a:pt x="6538" y="0"/>
                  </a:moveTo>
                  <a:lnTo>
                    <a:pt x="3002" y="1235"/>
                  </a:lnTo>
                  <a:cubicBezTo>
                    <a:pt x="2168" y="3303"/>
                    <a:pt x="1134" y="5304"/>
                    <a:pt x="0" y="7205"/>
                  </a:cubicBezTo>
                  <a:lnTo>
                    <a:pt x="8440" y="7205"/>
                  </a:lnTo>
                  <a:cubicBezTo>
                    <a:pt x="8206" y="4704"/>
                    <a:pt x="7572" y="2269"/>
                    <a:pt x="6538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4;p47">
              <a:extLst>
                <a:ext uri="{FF2B5EF4-FFF2-40B4-BE49-F238E27FC236}">
                  <a16:creationId xmlns:a16="http://schemas.microsoft.com/office/drawing/2014/main" id="{194567AE-2135-FADE-7E6D-E9BE5453809B}"/>
                </a:ext>
              </a:extLst>
            </p:cNvPr>
            <p:cNvSpPr/>
            <p:nvPr/>
          </p:nvSpPr>
          <p:spPr>
            <a:xfrm>
              <a:off x="1979123" y="2456440"/>
              <a:ext cx="863325" cy="515989"/>
            </a:xfrm>
            <a:custGeom>
              <a:avLst/>
              <a:gdLst/>
              <a:ahLst/>
              <a:cxnLst/>
              <a:rect l="l" t="t" r="r" b="b"/>
              <a:pathLst>
                <a:path w="42098" h="25161" extrusionOk="0">
                  <a:moveTo>
                    <a:pt x="32724" y="0"/>
                  </a:moveTo>
                  <a:cubicBezTo>
                    <a:pt x="23864" y="14364"/>
                    <a:pt x="10147" y="16573"/>
                    <a:pt x="2643" y="16573"/>
                  </a:cubicBezTo>
                  <a:cubicBezTo>
                    <a:pt x="1643" y="16573"/>
                    <a:pt x="754" y="16534"/>
                    <a:pt x="0" y="16479"/>
                  </a:cubicBezTo>
                  <a:lnTo>
                    <a:pt x="0" y="16479"/>
                  </a:lnTo>
                  <a:cubicBezTo>
                    <a:pt x="834" y="17513"/>
                    <a:pt x="1735" y="18480"/>
                    <a:pt x="2736" y="19348"/>
                  </a:cubicBezTo>
                  <a:cubicBezTo>
                    <a:pt x="7096" y="23191"/>
                    <a:pt x="12596" y="25161"/>
                    <a:pt x="18137" y="25161"/>
                  </a:cubicBezTo>
                  <a:cubicBezTo>
                    <a:pt x="22261" y="25161"/>
                    <a:pt x="26407" y="24070"/>
                    <a:pt x="30122" y="21849"/>
                  </a:cubicBezTo>
                  <a:cubicBezTo>
                    <a:pt x="39328" y="16279"/>
                    <a:pt x="42097" y="6672"/>
                    <a:pt x="41330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15;p47">
              <a:extLst>
                <a:ext uri="{FF2B5EF4-FFF2-40B4-BE49-F238E27FC236}">
                  <a16:creationId xmlns:a16="http://schemas.microsoft.com/office/drawing/2014/main" id="{0ABD2675-F328-5288-E047-1010D225868D}"/>
                </a:ext>
              </a:extLst>
            </p:cNvPr>
            <p:cNvSpPr/>
            <p:nvPr/>
          </p:nvSpPr>
          <p:spPr>
            <a:xfrm>
              <a:off x="1089139" y="1942707"/>
              <a:ext cx="70484" cy="70464"/>
            </a:xfrm>
            <a:custGeom>
              <a:avLst/>
              <a:gdLst/>
              <a:ahLst/>
              <a:cxnLst/>
              <a:rect l="l" t="t" r="r" b="b"/>
              <a:pathLst>
                <a:path w="3437" h="3436" extrusionOk="0">
                  <a:moveTo>
                    <a:pt x="1" y="0"/>
                  </a:moveTo>
                  <a:lnTo>
                    <a:pt x="1" y="3436"/>
                  </a:lnTo>
                  <a:lnTo>
                    <a:pt x="3436" y="3436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16;p47">
              <a:extLst>
                <a:ext uri="{FF2B5EF4-FFF2-40B4-BE49-F238E27FC236}">
                  <a16:creationId xmlns:a16="http://schemas.microsoft.com/office/drawing/2014/main" id="{BCF9C23E-8EC5-B500-084C-45C598A2DB3D}"/>
                </a:ext>
              </a:extLst>
            </p:cNvPr>
            <p:cNvSpPr/>
            <p:nvPr/>
          </p:nvSpPr>
          <p:spPr>
            <a:xfrm>
              <a:off x="1539955" y="1942707"/>
              <a:ext cx="70464" cy="70464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0" y="0"/>
                  </a:moveTo>
                  <a:lnTo>
                    <a:pt x="0" y="3436"/>
                  </a:lnTo>
                  <a:lnTo>
                    <a:pt x="3436" y="3436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7;p47">
              <a:extLst>
                <a:ext uri="{FF2B5EF4-FFF2-40B4-BE49-F238E27FC236}">
                  <a16:creationId xmlns:a16="http://schemas.microsoft.com/office/drawing/2014/main" id="{B10E4CC2-F007-AB1C-1126-24F3A0F62CF2}"/>
                </a:ext>
              </a:extLst>
            </p:cNvPr>
            <p:cNvSpPr/>
            <p:nvPr/>
          </p:nvSpPr>
          <p:spPr>
            <a:xfrm>
              <a:off x="1089139" y="2077462"/>
              <a:ext cx="70484" cy="69787"/>
            </a:xfrm>
            <a:custGeom>
              <a:avLst/>
              <a:gdLst/>
              <a:ahLst/>
              <a:cxnLst/>
              <a:rect l="l" t="t" r="r" b="b"/>
              <a:pathLst>
                <a:path w="3437" h="3403" extrusionOk="0">
                  <a:moveTo>
                    <a:pt x="1" y="0"/>
                  </a:moveTo>
                  <a:lnTo>
                    <a:pt x="1" y="3403"/>
                  </a:lnTo>
                  <a:lnTo>
                    <a:pt x="3436" y="3403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8;p47">
              <a:extLst>
                <a:ext uri="{FF2B5EF4-FFF2-40B4-BE49-F238E27FC236}">
                  <a16:creationId xmlns:a16="http://schemas.microsoft.com/office/drawing/2014/main" id="{EC26E2B4-6504-77C1-8A86-1BB079FEFEA4}"/>
                </a:ext>
              </a:extLst>
            </p:cNvPr>
            <p:cNvSpPr/>
            <p:nvPr/>
          </p:nvSpPr>
          <p:spPr>
            <a:xfrm>
              <a:off x="1539955" y="2076785"/>
              <a:ext cx="70464" cy="70464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0" y="0"/>
                  </a:moveTo>
                  <a:lnTo>
                    <a:pt x="0" y="3436"/>
                  </a:lnTo>
                  <a:lnTo>
                    <a:pt x="3436" y="3436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9;p47">
              <a:extLst>
                <a:ext uri="{FF2B5EF4-FFF2-40B4-BE49-F238E27FC236}">
                  <a16:creationId xmlns:a16="http://schemas.microsoft.com/office/drawing/2014/main" id="{3230127B-7CF9-1F84-4577-DCD7B8805D23}"/>
                </a:ext>
              </a:extLst>
            </p:cNvPr>
            <p:cNvSpPr/>
            <p:nvPr/>
          </p:nvSpPr>
          <p:spPr>
            <a:xfrm>
              <a:off x="1203386" y="1955688"/>
              <a:ext cx="269551" cy="43804"/>
            </a:xfrm>
            <a:custGeom>
              <a:avLst/>
              <a:gdLst/>
              <a:ahLst/>
              <a:cxnLst/>
              <a:rect l="l" t="t" r="r" b="b"/>
              <a:pathLst>
                <a:path w="13144" h="2136" extrusionOk="0">
                  <a:moveTo>
                    <a:pt x="0" y="1"/>
                  </a:moveTo>
                  <a:lnTo>
                    <a:pt x="0" y="2136"/>
                  </a:lnTo>
                  <a:lnTo>
                    <a:pt x="13143" y="213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20;p47">
              <a:extLst>
                <a:ext uri="{FF2B5EF4-FFF2-40B4-BE49-F238E27FC236}">
                  <a16:creationId xmlns:a16="http://schemas.microsoft.com/office/drawing/2014/main" id="{56C1388C-4A74-35D6-8264-689A6A722DAB}"/>
                </a:ext>
              </a:extLst>
            </p:cNvPr>
            <p:cNvSpPr/>
            <p:nvPr/>
          </p:nvSpPr>
          <p:spPr>
            <a:xfrm>
              <a:off x="1654182" y="1955688"/>
              <a:ext cx="270227" cy="43804"/>
            </a:xfrm>
            <a:custGeom>
              <a:avLst/>
              <a:gdLst/>
              <a:ahLst/>
              <a:cxnLst/>
              <a:rect l="l" t="t" r="r" b="b"/>
              <a:pathLst>
                <a:path w="13177" h="2136" extrusionOk="0">
                  <a:moveTo>
                    <a:pt x="1" y="1"/>
                  </a:moveTo>
                  <a:lnTo>
                    <a:pt x="1" y="2136"/>
                  </a:lnTo>
                  <a:lnTo>
                    <a:pt x="13177" y="2136"/>
                  </a:lnTo>
                  <a:lnTo>
                    <a:pt x="13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21;p47">
              <a:extLst>
                <a:ext uri="{FF2B5EF4-FFF2-40B4-BE49-F238E27FC236}">
                  <a16:creationId xmlns:a16="http://schemas.microsoft.com/office/drawing/2014/main" id="{B5512D1F-E649-7F83-3FC6-98CBA89F775C}"/>
                </a:ext>
              </a:extLst>
            </p:cNvPr>
            <p:cNvSpPr/>
            <p:nvPr/>
          </p:nvSpPr>
          <p:spPr>
            <a:xfrm>
              <a:off x="1203386" y="2090464"/>
              <a:ext cx="269551" cy="43804"/>
            </a:xfrm>
            <a:custGeom>
              <a:avLst/>
              <a:gdLst/>
              <a:ahLst/>
              <a:cxnLst/>
              <a:rect l="l" t="t" r="r" b="b"/>
              <a:pathLst>
                <a:path w="13144" h="2136" extrusionOk="0">
                  <a:moveTo>
                    <a:pt x="0" y="0"/>
                  </a:moveTo>
                  <a:lnTo>
                    <a:pt x="0" y="2135"/>
                  </a:lnTo>
                  <a:lnTo>
                    <a:pt x="13143" y="2135"/>
                  </a:lnTo>
                  <a:lnTo>
                    <a:pt x="13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22;p47">
              <a:extLst>
                <a:ext uri="{FF2B5EF4-FFF2-40B4-BE49-F238E27FC236}">
                  <a16:creationId xmlns:a16="http://schemas.microsoft.com/office/drawing/2014/main" id="{BACD83B5-1493-843D-23F0-3DD908A5EFE4}"/>
                </a:ext>
              </a:extLst>
            </p:cNvPr>
            <p:cNvSpPr/>
            <p:nvPr/>
          </p:nvSpPr>
          <p:spPr>
            <a:xfrm>
              <a:off x="1654182" y="2091140"/>
              <a:ext cx="270227" cy="43127"/>
            </a:xfrm>
            <a:custGeom>
              <a:avLst/>
              <a:gdLst/>
              <a:ahLst/>
              <a:cxnLst/>
              <a:rect l="l" t="t" r="r" b="b"/>
              <a:pathLst>
                <a:path w="13177" h="2103" extrusionOk="0">
                  <a:moveTo>
                    <a:pt x="1" y="1"/>
                  </a:moveTo>
                  <a:lnTo>
                    <a:pt x="1" y="2102"/>
                  </a:lnTo>
                  <a:lnTo>
                    <a:pt x="13177" y="2102"/>
                  </a:lnTo>
                  <a:lnTo>
                    <a:pt x="13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23;p47">
              <a:extLst>
                <a:ext uri="{FF2B5EF4-FFF2-40B4-BE49-F238E27FC236}">
                  <a16:creationId xmlns:a16="http://schemas.microsoft.com/office/drawing/2014/main" id="{8C218BD8-23DF-E9DF-24C0-FA6D39122640}"/>
                </a:ext>
              </a:extLst>
            </p:cNvPr>
            <p:cNvSpPr/>
            <p:nvPr/>
          </p:nvSpPr>
          <p:spPr>
            <a:xfrm>
              <a:off x="1080259" y="1933130"/>
              <a:ext cx="88941" cy="89618"/>
            </a:xfrm>
            <a:custGeom>
              <a:avLst/>
              <a:gdLst/>
              <a:ahLst/>
              <a:cxnLst/>
              <a:rect l="l" t="t" r="r" b="b"/>
              <a:pathLst>
                <a:path w="4337" h="4370" extrusionOk="0">
                  <a:moveTo>
                    <a:pt x="3869" y="467"/>
                  </a:moveTo>
                  <a:lnTo>
                    <a:pt x="3869" y="3903"/>
                  </a:lnTo>
                  <a:lnTo>
                    <a:pt x="434" y="3903"/>
                  </a:lnTo>
                  <a:lnTo>
                    <a:pt x="434" y="467"/>
                  </a:lnTo>
                  <a:close/>
                  <a:moveTo>
                    <a:pt x="4336" y="0"/>
                  </a:moveTo>
                  <a:lnTo>
                    <a:pt x="0" y="33"/>
                  </a:lnTo>
                  <a:lnTo>
                    <a:pt x="0" y="4370"/>
                  </a:lnTo>
                  <a:lnTo>
                    <a:pt x="4336" y="4370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24;p47">
              <a:extLst>
                <a:ext uri="{FF2B5EF4-FFF2-40B4-BE49-F238E27FC236}">
                  <a16:creationId xmlns:a16="http://schemas.microsoft.com/office/drawing/2014/main" id="{79B3FCDA-4BE5-B695-C461-63093F4CC7CB}"/>
                </a:ext>
              </a:extLst>
            </p:cNvPr>
            <p:cNvSpPr/>
            <p:nvPr/>
          </p:nvSpPr>
          <p:spPr>
            <a:xfrm>
              <a:off x="1531055" y="1933130"/>
              <a:ext cx="88941" cy="88264"/>
            </a:xfrm>
            <a:custGeom>
              <a:avLst/>
              <a:gdLst/>
              <a:ahLst/>
              <a:cxnLst/>
              <a:rect l="l" t="t" r="r" b="b"/>
              <a:pathLst>
                <a:path w="4337" h="4304" extrusionOk="0">
                  <a:moveTo>
                    <a:pt x="3870" y="467"/>
                  </a:moveTo>
                  <a:lnTo>
                    <a:pt x="3870" y="3903"/>
                  </a:lnTo>
                  <a:lnTo>
                    <a:pt x="434" y="3903"/>
                  </a:lnTo>
                  <a:lnTo>
                    <a:pt x="434" y="467"/>
                  </a:lnTo>
                  <a:close/>
                  <a:moveTo>
                    <a:pt x="0" y="0"/>
                  </a:moveTo>
                  <a:lnTo>
                    <a:pt x="0" y="4303"/>
                  </a:lnTo>
                  <a:lnTo>
                    <a:pt x="4337" y="4303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25;p47">
              <a:extLst>
                <a:ext uri="{FF2B5EF4-FFF2-40B4-BE49-F238E27FC236}">
                  <a16:creationId xmlns:a16="http://schemas.microsoft.com/office/drawing/2014/main" id="{00AF22BA-5C15-DBE9-9512-D930D9F3E83C}"/>
                </a:ext>
              </a:extLst>
            </p:cNvPr>
            <p:cNvSpPr/>
            <p:nvPr/>
          </p:nvSpPr>
          <p:spPr>
            <a:xfrm>
              <a:off x="1079562" y="2067885"/>
              <a:ext cx="89638" cy="88941"/>
            </a:xfrm>
            <a:custGeom>
              <a:avLst/>
              <a:gdLst/>
              <a:ahLst/>
              <a:cxnLst/>
              <a:rect l="l" t="t" r="r" b="b"/>
              <a:pathLst>
                <a:path w="4371" h="4337" extrusionOk="0">
                  <a:moveTo>
                    <a:pt x="3870" y="467"/>
                  </a:moveTo>
                  <a:lnTo>
                    <a:pt x="3870" y="3903"/>
                  </a:lnTo>
                  <a:lnTo>
                    <a:pt x="468" y="3903"/>
                  </a:lnTo>
                  <a:lnTo>
                    <a:pt x="468" y="467"/>
                  </a:lnTo>
                  <a:close/>
                  <a:moveTo>
                    <a:pt x="1" y="0"/>
                  </a:moveTo>
                  <a:lnTo>
                    <a:pt x="34" y="4337"/>
                  </a:lnTo>
                  <a:lnTo>
                    <a:pt x="4370" y="4337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26;p47">
              <a:extLst>
                <a:ext uri="{FF2B5EF4-FFF2-40B4-BE49-F238E27FC236}">
                  <a16:creationId xmlns:a16="http://schemas.microsoft.com/office/drawing/2014/main" id="{150EF6C1-DE68-8A53-C097-A68874ED4688}"/>
                </a:ext>
              </a:extLst>
            </p:cNvPr>
            <p:cNvSpPr/>
            <p:nvPr/>
          </p:nvSpPr>
          <p:spPr>
            <a:xfrm>
              <a:off x="1531055" y="2068562"/>
              <a:ext cx="88941" cy="88264"/>
            </a:xfrm>
            <a:custGeom>
              <a:avLst/>
              <a:gdLst/>
              <a:ahLst/>
              <a:cxnLst/>
              <a:rect l="l" t="t" r="r" b="b"/>
              <a:pathLst>
                <a:path w="4337" h="4304" extrusionOk="0">
                  <a:moveTo>
                    <a:pt x="3870" y="401"/>
                  </a:moveTo>
                  <a:lnTo>
                    <a:pt x="3870" y="3837"/>
                  </a:lnTo>
                  <a:lnTo>
                    <a:pt x="434" y="3837"/>
                  </a:lnTo>
                  <a:lnTo>
                    <a:pt x="434" y="401"/>
                  </a:lnTo>
                  <a:close/>
                  <a:moveTo>
                    <a:pt x="0" y="1"/>
                  </a:moveTo>
                  <a:lnTo>
                    <a:pt x="0" y="4304"/>
                  </a:lnTo>
                  <a:lnTo>
                    <a:pt x="4337" y="4304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27;p47">
              <a:extLst>
                <a:ext uri="{FF2B5EF4-FFF2-40B4-BE49-F238E27FC236}">
                  <a16:creationId xmlns:a16="http://schemas.microsoft.com/office/drawing/2014/main" id="{F53E380E-FEB2-4A35-AB37-6E5CEA998F67}"/>
                </a:ext>
              </a:extLst>
            </p:cNvPr>
            <p:cNvSpPr/>
            <p:nvPr/>
          </p:nvSpPr>
          <p:spPr>
            <a:xfrm>
              <a:off x="1194486" y="1948859"/>
              <a:ext cx="286654" cy="58159"/>
            </a:xfrm>
            <a:custGeom>
              <a:avLst/>
              <a:gdLst/>
              <a:ahLst/>
              <a:cxnLst/>
              <a:rect l="l" t="t" r="r" b="b"/>
              <a:pathLst>
                <a:path w="13978" h="2836" extrusionOk="0">
                  <a:moveTo>
                    <a:pt x="13577" y="334"/>
                  </a:moveTo>
                  <a:lnTo>
                    <a:pt x="13577" y="2469"/>
                  </a:lnTo>
                  <a:lnTo>
                    <a:pt x="434" y="2469"/>
                  </a:lnTo>
                  <a:lnTo>
                    <a:pt x="434" y="334"/>
                  </a:lnTo>
                  <a:close/>
                  <a:moveTo>
                    <a:pt x="634" y="0"/>
                  </a:moveTo>
                  <a:cubicBezTo>
                    <a:pt x="201" y="0"/>
                    <a:pt x="1" y="234"/>
                    <a:pt x="1" y="634"/>
                  </a:cubicBezTo>
                  <a:lnTo>
                    <a:pt x="1" y="2102"/>
                  </a:lnTo>
                  <a:cubicBezTo>
                    <a:pt x="34" y="2702"/>
                    <a:pt x="134" y="2836"/>
                    <a:pt x="735" y="2836"/>
                  </a:cubicBezTo>
                  <a:lnTo>
                    <a:pt x="13243" y="2836"/>
                  </a:lnTo>
                  <a:cubicBezTo>
                    <a:pt x="13844" y="2836"/>
                    <a:pt x="13977" y="2702"/>
                    <a:pt x="13977" y="2102"/>
                  </a:cubicBezTo>
                  <a:cubicBezTo>
                    <a:pt x="13977" y="1601"/>
                    <a:pt x="13977" y="1068"/>
                    <a:pt x="13977" y="634"/>
                  </a:cubicBezTo>
                  <a:cubicBezTo>
                    <a:pt x="13977" y="200"/>
                    <a:pt x="13777" y="0"/>
                    <a:pt x="13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28;p47">
              <a:extLst>
                <a:ext uri="{FF2B5EF4-FFF2-40B4-BE49-F238E27FC236}">
                  <a16:creationId xmlns:a16="http://schemas.microsoft.com/office/drawing/2014/main" id="{AE309826-DEC4-33D2-B0BD-335830D537F6}"/>
                </a:ext>
              </a:extLst>
            </p:cNvPr>
            <p:cNvSpPr/>
            <p:nvPr/>
          </p:nvSpPr>
          <p:spPr>
            <a:xfrm>
              <a:off x="1645979" y="1948859"/>
              <a:ext cx="286654" cy="58159"/>
            </a:xfrm>
            <a:custGeom>
              <a:avLst/>
              <a:gdLst/>
              <a:ahLst/>
              <a:cxnLst/>
              <a:rect l="l" t="t" r="r" b="b"/>
              <a:pathLst>
                <a:path w="13978" h="2836" extrusionOk="0">
                  <a:moveTo>
                    <a:pt x="13577" y="334"/>
                  </a:moveTo>
                  <a:lnTo>
                    <a:pt x="13543" y="2469"/>
                  </a:lnTo>
                  <a:lnTo>
                    <a:pt x="401" y="2469"/>
                  </a:lnTo>
                  <a:lnTo>
                    <a:pt x="401" y="334"/>
                  </a:lnTo>
                  <a:close/>
                  <a:moveTo>
                    <a:pt x="701" y="0"/>
                  </a:moveTo>
                  <a:cubicBezTo>
                    <a:pt x="234" y="0"/>
                    <a:pt x="0" y="134"/>
                    <a:pt x="0" y="634"/>
                  </a:cubicBezTo>
                  <a:lnTo>
                    <a:pt x="0" y="2235"/>
                  </a:lnTo>
                  <a:cubicBezTo>
                    <a:pt x="0" y="2636"/>
                    <a:pt x="201" y="2836"/>
                    <a:pt x="634" y="2836"/>
                  </a:cubicBezTo>
                  <a:lnTo>
                    <a:pt x="13343" y="2836"/>
                  </a:lnTo>
                  <a:cubicBezTo>
                    <a:pt x="13777" y="2836"/>
                    <a:pt x="13944" y="2636"/>
                    <a:pt x="13944" y="2202"/>
                  </a:cubicBezTo>
                  <a:cubicBezTo>
                    <a:pt x="13944" y="1702"/>
                    <a:pt x="13944" y="1168"/>
                    <a:pt x="13944" y="701"/>
                  </a:cubicBezTo>
                  <a:cubicBezTo>
                    <a:pt x="13977" y="200"/>
                    <a:pt x="13744" y="0"/>
                    <a:pt x="13243" y="0"/>
                  </a:cubicBezTo>
                  <a:lnTo>
                    <a:pt x="6972" y="0"/>
                  </a:lnTo>
                  <a:cubicBezTo>
                    <a:pt x="5571" y="0"/>
                    <a:pt x="4170" y="15"/>
                    <a:pt x="2779" y="15"/>
                  </a:cubicBezTo>
                  <a:cubicBezTo>
                    <a:pt x="2083" y="15"/>
                    <a:pt x="1390" y="11"/>
                    <a:pt x="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29;p47">
              <a:extLst>
                <a:ext uri="{FF2B5EF4-FFF2-40B4-BE49-F238E27FC236}">
                  <a16:creationId xmlns:a16="http://schemas.microsoft.com/office/drawing/2014/main" id="{97ED6FFA-551E-6100-D19F-22759F41520C}"/>
                </a:ext>
              </a:extLst>
            </p:cNvPr>
            <p:cNvSpPr/>
            <p:nvPr/>
          </p:nvSpPr>
          <p:spPr>
            <a:xfrm>
              <a:off x="1194486" y="2083614"/>
              <a:ext cx="286654" cy="57483"/>
            </a:xfrm>
            <a:custGeom>
              <a:avLst/>
              <a:gdLst/>
              <a:ahLst/>
              <a:cxnLst/>
              <a:rect l="l" t="t" r="r" b="b"/>
              <a:pathLst>
                <a:path w="13978" h="2803" extrusionOk="0">
                  <a:moveTo>
                    <a:pt x="13577" y="334"/>
                  </a:moveTo>
                  <a:lnTo>
                    <a:pt x="13577" y="2469"/>
                  </a:lnTo>
                  <a:lnTo>
                    <a:pt x="401" y="2469"/>
                  </a:lnTo>
                  <a:lnTo>
                    <a:pt x="401" y="334"/>
                  </a:lnTo>
                  <a:close/>
                  <a:moveTo>
                    <a:pt x="701" y="1"/>
                  </a:moveTo>
                  <a:cubicBezTo>
                    <a:pt x="201" y="1"/>
                    <a:pt x="1" y="167"/>
                    <a:pt x="1" y="668"/>
                  </a:cubicBezTo>
                  <a:lnTo>
                    <a:pt x="1" y="2202"/>
                  </a:lnTo>
                  <a:cubicBezTo>
                    <a:pt x="1" y="2603"/>
                    <a:pt x="201" y="2803"/>
                    <a:pt x="634" y="2803"/>
                  </a:cubicBezTo>
                  <a:lnTo>
                    <a:pt x="13344" y="2803"/>
                  </a:lnTo>
                  <a:cubicBezTo>
                    <a:pt x="13777" y="2803"/>
                    <a:pt x="13977" y="2636"/>
                    <a:pt x="13977" y="2202"/>
                  </a:cubicBezTo>
                  <a:cubicBezTo>
                    <a:pt x="13977" y="1702"/>
                    <a:pt x="13944" y="1168"/>
                    <a:pt x="13977" y="668"/>
                  </a:cubicBezTo>
                  <a:cubicBezTo>
                    <a:pt x="13977" y="201"/>
                    <a:pt x="13777" y="1"/>
                    <a:pt x="13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0;p47">
              <a:extLst>
                <a:ext uri="{FF2B5EF4-FFF2-40B4-BE49-F238E27FC236}">
                  <a16:creationId xmlns:a16="http://schemas.microsoft.com/office/drawing/2014/main" id="{D2A4B7F5-F056-5385-F2D9-EC08807AB8B5}"/>
                </a:ext>
              </a:extLst>
            </p:cNvPr>
            <p:cNvSpPr/>
            <p:nvPr/>
          </p:nvSpPr>
          <p:spPr>
            <a:xfrm>
              <a:off x="1645979" y="2083614"/>
              <a:ext cx="286654" cy="57708"/>
            </a:xfrm>
            <a:custGeom>
              <a:avLst/>
              <a:gdLst/>
              <a:ahLst/>
              <a:cxnLst/>
              <a:rect l="l" t="t" r="r" b="b"/>
              <a:pathLst>
                <a:path w="13978" h="2814" extrusionOk="0">
                  <a:moveTo>
                    <a:pt x="13577" y="334"/>
                  </a:moveTo>
                  <a:lnTo>
                    <a:pt x="13543" y="2469"/>
                  </a:lnTo>
                  <a:lnTo>
                    <a:pt x="401" y="2469"/>
                  </a:lnTo>
                  <a:lnTo>
                    <a:pt x="401" y="334"/>
                  </a:lnTo>
                  <a:close/>
                  <a:moveTo>
                    <a:pt x="701" y="1"/>
                  </a:moveTo>
                  <a:cubicBezTo>
                    <a:pt x="301" y="1"/>
                    <a:pt x="0" y="67"/>
                    <a:pt x="0" y="534"/>
                  </a:cubicBezTo>
                  <a:cubicBezTo>
                    <a:pt x="0" y="1135"/>
                    <a:pt x="0" y="1702"/>
                    <a:pt x="0" y="2302"/>
                  </a:cubicBezTo>
                  <a:cubicBezTo>
                    <a:pt x="0" y="2571"/>
                    <a:pt x="214" y="2813"/>
                    <a:pt x="474" y="2813"/>
                  </a:cubicBezTo>
                  <a:cubicBezTo>
                    <a:pt x="505" y="2813"/>
                    <a:pt x="536" y="2810"/>
                    <a:pt x="567" y="2803"/>
                  </a:cubicBezTo>
                  <a:lnTo>
                    <a:pt x="13377" y="2803"/>
                  </a:lnTo>
                  <a:cubicBezTo>
                    <a:pt x="13411" y="2810"/>
                    <a:pt x="13446" y="2813"/>
                    <a:pt x="13479" y="2813"/>
                  </a:cubicBezTo>
                  <a:cubicBezTo>
                    <a:pt x="13763" y="2813"/>
                    <a:pt x="13974" y="2568"/>
                    <a:pt x="13944" y="2269"/>
                  </a:cubicBezTo>
                  <a:cubicBezTo>
                    <a:pt x="13944" y="1735"/>
                    <a:pt x="13944" y="1168"/>
                    <a:pt x="13944" y="668"/>
                  </a:cubicBezTo>
                  <a:cubicBezTo>
                    <a:pt x="13977" y="201"/>
                    <a:pt x="13777" y="1"/>
                    <a:pt x="13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31;p47">
              <a:extLst>
                <a:ext uri="{FF2B5EF4-FFF2-40B4-BE49-F238E27FC236}">
                  <a16:creationId xmlns:a16="http://schemas.microsoft.com/office/drawing/2014/main" id="{8E0134EB-33A9-56AC-BB34-E58F408524CE}"/>
                </a:ext>
              </a:extLst>
            </p:cNvPr>
            <p:cNvSpPr/>
            <p:nvPr/>
          </p:nvSpPr>
          <p:spPr>
            <a:xfrm>
              <a:off x="1625451" y="2331939"/>
              <a:ext cx="44481" cy="275006"/>
            </a:xfrm>
            <a:custGeom>
              <a:avLst/>
              <a:gdLst/>
              <a:ahLst/>
              <a:cxnLst/>
              <a:rect l="l" t="t" r="r" b="b"/>
              <a:pathLst>
                <a:path w="2169" h="13410" extrusionOk="0">
                  <a:moveTo>
                    <a:pt x="1" y="0"/>
                  </a:moveTo>
                  <a:lnTo>
                    <a:pt x="1" y="13410"/>
                  </a:lnTo>
                  <a:lnTo>
                    <a:pt x="2169" y="13410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32;p47">
              <a:extLst>
                <a:ext uri="{FF2B5EF4-FFF2-40B4-BE49-F238E27FC236}">
                  <a16:creationId xmlns:a16="http://schemas.microsoft.com/office/drawing/2014/main" id="{7626258A-3A6D-3FE7-B2A9-B3C5198E62DC}"/>
                </a:ext>
              </a:extLst>
            </p:cNvPr>
            <p:cNvSpPr/>
            <p:nvPr/>
          </p:nvSpPr>
          <p:spPr>
            <a:xfrm>
              <a:off x="1547461" y="2362721"/>
              <a:ext cx="45178" cy="275703"/>
            </a:xfrm>
            <a:custGeom>
              <a:avLst/>
              <a:gdLst/>
              <a:ahLst/>
              <a:cxnLst/>
              <a:rect l="l" t="t" r="r" b="b"/>
              <a:pathLst>
                <a:path w="2203" h="13444" extrusionOk="0">
                  <a:moveTo>
                    <a:pt x="1" y="0"/>
                  </a:moveTo>
                  <a:lnTo>
                    <a:pt x="1" y="13443"/>
                  </a:lnTo>
                  <a:lnTo>
                    <a:pt x="2203" y="13443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33;p47">
              <a:extLst>
                <a:ext uri="{FF2B5EF4-FFF2-40B4-BE49-F238E27FC236}">
                  <a16:creationId xmlns:a16="http://schemas.microsoft.com/office/drawing/2014/main" id="{C9445D36-3219-0603-4DB9-78078786D8BE}"/>
                </a:ext>
              </a:extLst>
            </p:cNvPr>
            <p:cNvSpPr/>
            <p:nvPr/>
          </p:nvSpPr>
          <p:spPr>
            <a:xfrm>
              <a:off x="1470168" y="2398302"/>
              <a:ext cx="44481" cy="275006"/>
            </a:xfrm>
            <a:custGeom>
              <a:avLst/>
              <a:gdLst/>
              <a:ahLst/>
              <a:cxnLst/>
              <a:rect l="l" t="t" r="r" b="b"/>
              <a:pathLst>
                <a:path w="2169" h="13410" extrusionOk="0">
                  <a:moveTo>
                    <a:pt x="1" y="0"/>
                  </a:moveTo>
                  <a:lnTo>
                    <a:pt x="1" y="13410"/>
                  </a:lnTo>
                  <a:lnTo>
                    <a:pt x="2169" y="13410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4;p47">
              <a:extLst>
                <a:ext uri="{FF2B5EF4-FFF2-40B4-BE49-F238E27FC236}">
                  <a16:creationId xmlns:a16="http://schemas.microsoft.com/office/drawing/2014/main" id="{CB00C674-0C3F-F672-B92D-801FCEE977E4}"/>
                </a:ext>
              </a:extLst>
            </p:cNvPr>
            <p:cNvSpPr/>
            <p:nvPr/>
          </p:nvSpPr>
          <p:spPr>
            <a:xfrm>
              <a:off x="1392876" y="2433185"/>
              <a:ext cx="44481" cy="275703"/>
            </a:xfrm>
            <a:custGeom>
              <a:avLst/>
              <a:gdLst/>
              <a:ahLst/>
              <a:cxnLst/>
              <a:rect l="l" t="t" r="r" b="b"/>
              <a:pathLst>
                <a:path w="2169" h="13444" extrusionOk="0">
                  <a:moveTo>
                    <a:pt x="0" y="0"/>
                  </a:moveTo>
                  <a:lnTo>
                    <a:pt x="0" y="13443"/>
                  </a:lnTo>
                  <a:lnTo>
                    <a:pt x="2168" y="13443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5;p47">
              <a:extLst>
                <a:ext uri="{FF2B5EF4-FFF2-40B4-BE49-F238E27FC236}">
                  <a16:creationId xmlns:a16="http://schemas.microsoft.com/office/drawing/2014/main" id="{2D523809-CADA-7399-50F0-82D9B847702F}"/>
                </a:ext>
              </a:extLst>
            </p:cNvPr>
            <p:cNvSpPr/>
            <p:nvPr/>
          </p:nvSpPr>
          <p:spPr>
            <a:xfrm>
              <a:off x="1338838" y="2324413"/>
              <a:ext cx="373524" cy="423459"/>
            </a:xfrm>
            <a:custGeom>
              <a:avLst/>
              <a:gdLst/>
              <a:ahLst/>
              <a:cxnLst/>
              <a:rect l="l" t="t" r="r" b="b"/>
              <a:pathLst>
                <a:path w="18214" h="20649" extrusionOk="0">
                  <a:moveTo>
                    <a:pt x="100" y="0"/>
                  </a:moveTo>
                  <a:cubicBezTo>
                    <a:pt x="33" y="267"/>
                    <a:pt x="33" y="501"/>
                    <a:pt x="0" y="768"/>
                  </a:cubicBezTo>
                  <a:lnTo>
                    <a:pt x="0" y="19948"/>
                  </a:lnTo>
                  <a:cubicBezTo>
                    <a:pt x="0" y="20615"/>
                    <a:pt x="67" y="20649"/>
                    <a:pt x="701" y="20649"/>
                  </a:cubicBezTo>
                  <a:lnTo>
                    <a:pt x="17546" y="20649"/>
                  </a:lnTo>
                  <a:cubicBezTo>
                    <a:pt x="17779" y="20649"/>
                    <a:pt x="17980" y="20615"/>
                    <a:pt x="18213" y="20548"/>
                  </a:cubicBezTo>
                  <a:lnTo>
                    <a:pt x="18180" y="20315"/>
                  </a:lnTo>
                  <a:lnTo>
                    <a:pt x="434" y="20315"/>
                  </a:lnTo>
                  <a:lnTo>
                    <a:pt x="434" y="13477"/>
                  </a:lnTo>
                  <a:lnTo>
                    <a:pt x="434" y="6705"/>
                  </a:lnTo>
                  <a:cubicBezTo>
                    <a:pt x="434" y="4470"/>
                    <a:pt x="467" y="2235"/>
                    <a:pt x="434" y="34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6;p47">
              <a:extLst>
                <a:ext uri="{FF2B5EF4-FFF2-40B4-BE49-F238E27FC236}">
                  <a16:creationId xmlns:a16="http://schemas.microsoft.com/office/drawing/2014/main" id="{22F617D7-9AD7-C34B-0EAA-47D66AC7A0AF}"/>
                </a:ext>
              </a:extLst>
            </p:cNvPr>
            <p:cNvSpPr/>
            <p:nvPr/>
          </p:nvSpPr>
          <p:spPr>
            <a:xfrm>
              <a:off x="1617925" y="2323736"/>
              <a:ext cx="58857" cy="291432"/>
            </a:xfrm>
            <a:custGeom>
              <a:avLst/>
              <a:gdLst/>
              <a:ahLst/>
              <a:cxnLst/>
              <a:rect l="l" t="t" r="r" b="b"/>
              <a:pathLst>
                <a:path w="2870" h="14211" extrusionOk="0">
                  <a:moveTo>
                    <a:pt x="2503" y="400"/>
                  </a:moveTo>
                  <a:lnTo>
                    <a:pt x="2503" y="13810"/>
                  </a:lnTo>
                  <a:lnTo>
                    <a:pt x="334" y="13810"/>
                  </a:lnTo>
                  <a:lnTo>
                    <a:pt x="334" y="400"/>
                  </a:lnTo>
                  <a:close/>
                  <a:moveTo>
                    <a:pt x="735" y="0"/>
                  </a:moveTo>
                  <a:cubicBezTo>
                    <a:pt x="101" y="0"/>
                    <a:pt x="1" y="100"/>
                    <a:pt x="1" y="767"/>
                  </a:cubicBezTo>
                  <a:lnTo>
                    <a:pt x="1" y="7105"/>
                  </a:lnTo>
                  <a:cubicBezTo>
                    <a:pt x="1" y="9240"/>
                    <a:pt x="1" y="11342"/>
                    <a:pt x="1" y="13476"/>
                  </a:cubicBezTo>
                  <a:cubicBezTo>
                    <a:pt x="1" y="14110"/>
                    <a:pt x="101" y="14210"/>
                    <a:pt x="768" y="14210"/>
                  </a:cubicBezTo>
                  <a:lnTo>
                    <a:pt x="2269" y="14210"/>
                  </a:lnTo>
                  <a:cubicBezTo>
                    <a:pt x="2703" y="14210"/>
                    <a:pt x="2869" y="14010"/>
                    <a:pt x="2869" y="13576"/>
                  </a:cubicBezTo>
                  <a:lnTo>
                    <a:pt x="2869" y="601"/>
                  </a:lnTo>
                  <a:cubicBezTo>
                    <a:pt x="2869" y="167"/>
                    <a:pt x="2669" y="0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7;p47">
              <a:extLst>
                <a:ext uri="{FF2B5EF4-FFF2-40B4-BE49-F238E27FC236}">
                  <a16:creationId xmlns:a16="http://schemas.microsoft.com/office/drawing/2014/main" id="{DD7F5CBE-B2B1-0A61-60C0-ED82FD7281A4}"/>
                </a:ext>
              </a:extLst>
            </p:cNvPr>
            <p:cNvSpPr/>
            <p:nvPr/>
          </p:nvSpPr>
          <p:spPr>
            <a:xfrm>
              <a:off x="1540632" y="2354518"/>
              <a:ext cx="61789" cy="292191"/>
            </a:xfrm>
            <a:custGeom>
              <a:avLst/>
              <a:gdLst/>
              <a:ahLst/>
              <a:cxnLst/>
              <a:rect l="l" t="t" r="r" b="b"/>
              <a:pathLst>
                <a:path w="3013" h="14248" extrusionOk="0">
                  <a:moveTo>
                    <a:pt x="2536" y="400"/>
                  </a:moveTo>
                  <a:lnTo>
                    <a:pt x="2536" y="13843"/>
                  </a:lnTo>
                  <a:lnTo>
                    <a:pt x="334" y="13843"/>
                  </a:lnTo>
                  <a:lnTo>
                    <a:pt x="334" y="400"/>
                  </a:lnTo>
                  <a:close/>
                  <a:moveTo>
                    <a:pt x="734" y="0"/>
                  </a:moveTo>
                  <a:cubicBezTo>
                    <a:pt x="100" y="0"/>
                    <a:pt x="0" y="134"/>
                    <a:pt x="0" y="767"/>
                  </a:cubicBezTo>
                  <a:lnTo>
                    <a:pt x="0" y="7072"/>
                  </a:lnTo>
                  <a:cubicBezTo>
                    <a:pt x="0" y="9207"/>
                    <a:pt x="0" y="11375"/>
                    <a:pt x="0" y="13543"/>
                  </a:cubicBezTo>
                  <a:cubicBezTo>
                    <a:pt x="0" y="14044"/>
                    <a:pt x="201" y="14244"/>
                    <a:pt x="701" y="14244"/>
                  </a:cubicBezTo>
                  <a:lnTo>
                    <a:pt x="1668" y="14244"/>
                  </a:lnTo>
                  <a:cubicBezTo>
                    <a:pt x="1769" y="14246"/>
                    <a:pt x="1861" y="14248"/>
                    <a:pt x="1945" y="14248"/>
                  </a:cubicBezTo>
                  <a:cubicBezTo>
                    <a:pt x="3012" y="14248"/>
                    <a:pt x="2869" y="14029"/>
                    <a:pt x="2869" y="13009"/>
                  </a:cubicBezTo>
                  <a:lnTo>
                    <a:pt x="2869" y="701"/>
                  </a:lnTo>
                  <a:cubicBezTo>
                    <a:pt x="2869" y="200"/>
                    <a:pt x="27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8;p47">
              <a:extLst>
                <a:ext uri="{FF2B5EF4-FFF2-40B4-BE49-F238E27FC236}">
                  <a16:creationId xmlns:a16="http://schemas.microsoft.com/office/drawing/2014/main" id="{5CF1D8B7-F504-5A64-9977-1014AC92EDE1}"/>
                </a:ext>
              </a:extLst>
            </p:cNvPr>
            <p:cNvSpPr/>
            <p:nvPr/>
          </p:nvSpPr>
          <p:spPr>
            <a:xfrm>
              <a:off x="1462027" y="2389894"/>
              <a:ext cx="60148" cy="291822"/>
            </a:xfrm>
            <a:custGeom>
              <a:avLst/>
              <a:gdLst/>
              <a:ahLst/>
              <a:cxnLst/>
              <a:rect l="l" t="t" r="r" b="b"/>
              <a:pathLst>
                <a:path w="2933" h="14230" extrusionOk="0">
                  <a:moveTo>
                    <a:pt x="2599" y="410"/>
                  </a:moveTo>
                  <a:lnTo>
                    <a:pt x="2599" y="13820"/>
                  </a:lnTo>
                  <a:lnTo>
                    <a:pt x="431" y="13820"/>
                  </a:lnTo>
                  <a:lnTo>
                    <a:pt x="431" y="410"/>
                  </a:lnTo>
                  <a:close/>
                  <a:moveTo>
                    <a:pt x="538" y="0"/>
                  </a:moveTo>
                  <a:cubicBezTo>
                    <a:pt x="244" y="0"/>
                    <a:pt x="0" y="278"/>
                    <a:pt x="31" y="610"/>
                  </a:cubicBezTo>
                  <a:lnTo>
                    <a:pt x="31" y="13619"/>
                  </a:lnTo>
                  <a:cubicBezTo>
                    <a:pt x="0" y="13952"/>
                    <a:pt x="244" y="14229"/>
                    <a:pt x="538" y="14229"/>
                  </a:cubicBezTo>
                  <a:cubicBezTo>
                    <a:pt x="568" y="14229"/>
                    <a:pt x="600" y="14226"/>
                    <a:pt x="631" y="14220"/>
                  </a:cubicBezTo>
                  <a:lnTo>
                    <a:pt x="2199" y="14220"/>
                  </a:lnTo>
                  <a:cubicBezTo>
                    <a:pt x="2799" y="14220"/>
                    <a:pt x="2933" y="14120"/>
                    <a:pt x="2933" y="13519"/>
                  </a:cubicBezTo>
                  <a:lnTo>
                    <a:pt x="2933" y="7148"/>
                  </a:lnTo>
                  <a:cubicBezTo>
                    <a:pt x="2933" y="5013"/>
                    <a:pt x="2933" y="2845"/>
                    <a:pt x="2933" y="710"/>
                  </a:cubicBezTo>
                  <a:cubicBezTo>
                    <a:pt x="2933" y="210"/>
                    <a:pt x="2733" y="10"/>
                    <a:pt x="2266" y="10"/>
                  </a:cubicBezTo>
                  <a:lnTo>
                    <a:pt x="631" y="10"/>
                  </a:lnTo>
                  <a:cubicBezTo>
                    <a:pt x="600" y="3"/>
                    <a:pt x="568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9;p47">
              <a:extLst>
                <a:ext uri="{FF2B5EF4-FFF2-40B4-BE49-F238E27FC236}">
                  <a16:creationId xmlns:a16="http://schemas.microsoft.com/office/drawing/2014/main" id="{4D036DDD-E2F9-C611-2E28-2B1A911A42E5}"/>
                </a:ext>
              </a:extLst>
            </p:cNvPr>
            <p:cNvSpPr/>
            <p:nvPr/>
          </p:nvSpPr>
          <p:spPr>
            <a:xfrm>
              <a:off x="1384734" y="2425146"/>
              <a:ext cx="60148" cy="292006"/>
            </a:xfrm>
            <a:custGeom>
              <a:avLst/>
              <a:gdLst/>
              <a:ahLst/>
              <a:cxnLst/>
              <a:rect l="l" t="t" r="r" b="b"/>
              <a:pathLst>
                <a:path w="2933" h="14239" extrusionOk="0">
                  <a:moveTo>
                    <a:pt x="2565" y="392"/>
                  </a:moveTo>
                  <a:lnTo>
                    <a:pt x="2565" y="13835"/>
                  </a:lnTo>
                  <a:lnTo>
                    <a:pt x="431" y="13835"/>
                  </a:lnTo>
                  <a:lnTo>
                    <a:pt x="431" y="392"/>
                  </a:lnTo>
                  <a:close/>
                  <a:moveTo>
                    <a:pt x="1481" y="0"/>
                  </a:moveTo>
                  <a:cubicBezTo>
                    <a:pt x="1173" y="0"/>
                    <a:pt x="864" y="9"/>
                    <a:pt x="564" y="25"/>
                  </a:cubicBezTo>
                  <a:cubicBezTo>
                    <a:pt x="547" y="23"/>
                    <a:pt x="530" y="22"/>
                    <a:pt x="513" y="22"/>
                  </a:cubicBezTo>
                  <a:cubicBezTo>
                    <a:pt x="235" y="22"/>
                    <a:pt x="1" y="278"/>
                    <a:pt x="64" y="592"/>
                  </a:cubicBezTo>
                  <a:lnTo>
                    <a:pt x="64" y="13668"/>
                  </a:lnTo>
                  <a:cubicBezTo>
                    <a:pt x="1" y="13983"/>
                    <a:pt x="235" y="14238"/>
                    <a:pt x="541" y="14238"/>
                  </a:cubicBezTo>
                  <a:cubicBezTo>
                    <a:pt x="560" y="14238"/>
                    <a:pt x="578" y="14237"/>
                    <a:pt x="597" y="14235"/>
                  </a:cubicBezTo>
                  <a:lnTo>
                    <a:pt x="2165" y="14235"/>
                  </a:lnTo>
                  <a:cubicBezTo>
                    <a:pt x="2799" y="14235"/>
                    <a:pt x="2932" y="14135"/>
                    <a:pt x="2932" y="13468"/>
                  </a:cubicBezTo>
                  <a:lnTo>
                    <a:pt x="2932" y="7197"/>
                  </a:lnTo>
                  <a:cubicBezTo>
                    <a:pt x="2932" y="4996"/>
                    <a:pt x="2899" y="2827"/>
                    <a:pt x="2932" y="659"/>
                  </a:cubicBezTo>
                  <a:cubicBezTo>
                    <a:pt x="2932" y="292"/>
                    <a:pt x="2799" y="25"/>
                    <a:pt x="2399" y="25"/>
                  </a:cubicBezTo>
                  <a:cubicBezTo>
                    <a:pt x="2098" y="9"/>
                    <a:pt x="1790" y="0"/>
                    <a:pt x="1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40;p47">
              <a:extLst>
                <a:ext uri="{FF2B5EF4-FFF2-40B4-BE49-F238E27FC236}">
                  <a16:creationId xmlns:a16="http://schemas.microsoft.com/office/drawing/2014/main" id="{E63CB42B-34E0-D105-C34D-5DE402B8D701}"/>
                </a:ext>
              </a:extLst>
            </p:cNvPr>
            <p:cNvSpPr/>
            <p:nvPr/>
          </p:nvSpPr>
          <p:spPr>
            <a:xfrm>
              <a:off x="171121" y="2905862"/>
              <a:ext cx="630729" cy="607001"/>
            </a:xfrm>
            <a:custGeom>
              <a:avLst/>
              <a:gdLst/>
              <a:ahLst/>
              <a:cxnLst/>
              <a:rect l="l" t="t" r="r" b="b"/>
              <a:pathLst>
                <a:path w="30756" h="29599" extrusionOk="0">
                  <a:moveTo>
                    <a:pt x="15976" y="1361"/>
                  </a:moveTo>
                  <a:cubicBezTo>
                    <a:pt x="19462" y="1361"/>
                    <a:pt x="22894" y="2725"/>
                    <a:pt x="25452" y="5305"/>
                  </a:cubicBezTo>
                  <a:cubicBezTo>
                    <a:pt x="29288" y="9141"/>
                    <a:pt x="30455" y="14912"/>
                    <a:pt x="28354" y="19949"/>
                  </a:cubicBezTo>
                  <a:cubicBezTo>
                    <a:pt x="26286" y="24952"/>
                    <a:pt x="21382" y="28221"/>
                    <a:pt x="15945" y="28221"/>
                  </a:cubicBezTo>
                  <a:cubicBezTo>
                    <a:pt x="8540" y="28188"/>
                    <a:pt x="2569" y="22217"/>
                    <a:pt x="2536" y="14845"/>
                  </a:cubicBezTo>
                  <a:cubicBezTo>
                    <a:pt x="2502" y="9374"/>
                    <a:pt x="5771" y="4471"/>
                    <a:pt x="10808" y="2403"/>
                  </a:cubicBezTo>
                  <a:cubicBezTo>
                    <a:pt x="12476" y="1702"/>
                    <a:pt x="14233" y="1361"/>
                    <a:pt x="15976" y="1361"/>
                  </a:cubicBezTo>
                  <a:close/>
                  <a:moveTo>
                    <a:pt x="15896" y="1"/>
                  </a:moveTo>
                  <a:cubicBezTo>
                    <a:pt x="9925" y="1"/>
                    <a:pt x="4560" y="3596"/>
                    <a:pt x="2302" y="9108"/>
                  </a:cubicBezTo>
                  <a:cubicBezTo>
                    <a:pt x="0" y="14645"/>
                    <a:pt x="1268" y="21016"/>
                    <a:pt x="5471" y="25252"/>
                  </a:cubicBezTo>
                  <a:cubicBezTo>
                    <a:pt x="8312" y="28093"/>
                    <a:pt x="12112" y="29599"/>
                    <a:pt x="15977" y="29599"/>
                  </a:cubicBezTo>
                  <a:cubicBezTo>
                    <a:pt x="17877" y="29599"/>
                    <a:pt x="19791" y="29235"/>
                    <a:pt x="21616" y="28488"/>
                  </a:cubicBezTo>
                  <a:cubicBezTo>
                    <a:pt x="27153" y="26186"/>
                    <a:pt x="30756" y="20783"/>
                    <a:pt x="30756" y="14778"/>
                  </a:cubicBezTo>
                  <a:cubicBezTo>
                    <a:pt x="30756" y="6639"/>
                    <a:pt x="24151" y="1"/>
                    <a:pt x="15978" y="1"/>
                  </a:cubicBezTo>
                  <a:cubicBezTo>
                    <a:pt x="15951" y="1"/>
                    <a:pt x="15923" y="1"/>
                    <a:pt x="15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41;p47">
              <a:extLst>
                <a:ext uri="{FF2B5EF4-FFF2-40B4-BE49-F238E27FC236}">
                  <a16:creationId xmlns:a16="http://schemas.microsoft.com/office/drawing/2014/main" id="{AED3F58B-6152-0927-AD94-5849A1FFDE48}"/>
                </a:ext>
              </a:extLst>
            </p:cNvPr>
            <p:cNvSpPr/>
            <p:nvPr/>
          </p:nvSpPr>
          <p:spPr>
            <a:xfrm>
              <a:off x="390715" y="2847047"/>
              <a:ext cx="216170" cy="63635"/>
            </a:xfrm>
            <a:custGeom>
              <a:avLst/>
              <a:gdLst/>
              <a:ahLst/>
              <a:cxnLst/>
              <a:rect l="l" t="t" r="r" b="b"/>
              <a:pathLst>
                <a:path w="10541" h="3103" extrusionOk="0">
                  <a:moveTo>
                    <a:pt x="5270" y="0"/>
                  </a:moveTo>
                  <a:cubicBezTo>
                    <a:pt x="3494" y="0"/>
                    <a:pt x="1718" y="267"/>
                    <a:pt x="0" y="801"/>
                  </a:cubicBezTo>
                  <a:cubicBezTo>
                    <a:pt x="133" y="1268"/>
                    <a:pt x="300" y="1735"/>
                    <a:pt x="434" y="2135"/>
                  </a:cubicBezTo>
                  <a:cubicBezTo>
                    <a:pt x="534" y="2469"/>
                    <a:pt x="634" y="2769"/>
                    <a:pt x="734" y="3103"/>
                  </a:cubicBezTo>
                  <a:cubicBezTo>
                    <a:pt x="2202" y="2652"/>
                    <a:pt x="3728" y="2427"/>
                    <a:pt x="5254" y="2427"/>
                  </a:cubicBezTo>
                  <a:cubicBezTo>
                    <a:pt x="6780" y="2427"/>
                    <a:pt x="8306" y="2652"/>
                    <a:pt x="9774" y="3103"/>
                  </a:cubicBezTo>
                  <a:cubicBezTo>
                    <a:pt x="9874" y="2769"/>
                    <a:pt x="10007" y="2469"/>
                    <a:pt x="10107" y="2135"/>
                  </a:cubicBezTo>
                  <a:cubicBezTo>
                    <a:pt x="10241" y="1702"/>
                    <a:pt x="10374" y="1268"/>
                    <a:pt x="10541" y="801"/>
                  </a:cubicBezTo>
                  <a:cubicBezTo>
                    <a:pt x="8823" y="267"/>
                    <a:pt x="7047" y="0"/>
                    <a:pt x="5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42;p47">
              <a:extLst>
                <a:ext uri="{FF2B5EF4-FFF2-40B4-BE49-F238E27FC236}">
                  <a16:creationId xmlns:a16="http://schemas.microsoft.com/office/drawing/2014/main" id="{EA81806B-70EE-AFED-FE0E-29C0179FB9C8}"/>
                </a:ext>
              </a:extLst>
            </p:cNvPr>
            <p:cNvSpPr/>
            <p:nvPr/>
          </p:nvSpPr>
          <p:spPr>
            <a:xfrm>
              <a:off x="599338" y="3396361"/>
              <a:ext cx="189510" cy="155980"/>
            </a:xfrm>
            <a:custGeom>
              <a:avLst/>
              <a:gdLst/>
              <a:ahLst/>
              <a:cxnLst/>
              <a:rect l="l" t="t" r="r" b="b"/>
              <a:pathLst>
                <a:path w="9241" h="7606" extrusionOk="0">
                  <a:moveTo>
                    <a:pt x="7306" y="0"/>
                  </a:moveTo>
                  <a:cubicBezTo>
                    <a:pt x="5472" y="2435"/>
                    <a:pt x="2903" y="4303"/>
                    <a:pt x="1" y="5304"/>
                  </a:cubicBezTo>
                  <a:lnTo>
                    <a:pt x="301" y="6271"/>
                  </a:lnTo>
                  <a:lnTo>
                    <a:pt x="735" y="7606"/>
                  </a:lnTo>
                  <a:cubicBezTo>
                    <a:pt x="4137" y="6438"/>
                    <a:pt x="7106" y="4270"/>
                    <a:pt x="9241" y="1401"/>
                  </a:cubicBezTo>
                  <a:lnTo>
                    <a:pt x="8140" y="567"/>
                  </a:lnTo>
                  <a:lnTo>
                    <a:pt x="7306" y="0"/>
                  </a:ln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43;p47">
              <a:extLst>
                <a:ext uri="{FF2B5EF4-FFF2-40B4-BE49-F238E27FC236}">
                  <a16:creationId xmlns:a16="http://schemas.microsoft.com/office/drawing/2014/main" id="{30A59C16-7B6B-23A3-458D-174C31BA855F}"/>
                </a:ext>
              </a:extLst>
            </p:cNvPr>
            <p:cNvSpPr/>
            <p:nvPr/>
          </p:nvSpPr>
          <p:spPr>
            <a:xfrm>
              <a:off x="390715" y="3507860"/>
              <a:ext cx="216170" cy="63635"/>
            </a:xfrm>
            <a:custGeom>
              <a:avLst/>
              <a:gdLst/>
              <a:ahLst/>
              <a:cxnLst/>
              <a:rect l="l" t="t" r="r" b="b"/>
              <a:pathLst>
                <a:path w="10541" h="3103" extrusionOk="0">
                  <a:moveTo>
                    <a:pt x="734" y="0"/>
                  </a:moveTo>
                  <a:cubicBezTo>
                    <a:pt x="634" y="334"/>
                    <a:pt x="534" y="634"/>
                    <a:pt x="434" y="968"/>
                  </a:cubicBezTo>
                  <a:lnTo>
                    <a:pt x="0" y="2302"/>
                  </a:lnTo>
                  <a:cubicBezTo>
                    <a:pt x="1701" y="2836"/>
                    <a:pt x="3477" y="3103"/>
                    <a:pt x="5258" y="3103"/>
                  </a:cubicBezTo>
                  <a:cubicBezTo>
                    <a:pt x="7038" y="3103"/>
                    <a:pt x="8823" y="2836"/>
                    <a:pt x="10541" y="2302"/>
                  </a:cubicBezTo>
                  <a:lnTo>
                    <a:pt x="10074" y="968"/>
                  </a:lnTo>
                  <a:cubicBezTo>
                    <a:pt x="9974" y="634"/>
                    <a:pt x="9874" y="301"/>
                    <a:pt x="9774" y="0"/>
                  </a:cubicBezTo>
                  <a:cubicBezTo>
                    <a:pt x="8306" y="451"/>
                    <a:pt x="6780" y="676"/>
                    <a:pt x="5254" y="676"/>
                  </a:cubicBezTo>
                  <a:cubicBezTo>
                    <a:pt x="3728" y="676"/>
                    <a:pt x="2202" y="451"/>
                    <a:pt x="734" y="0"/>
                  </a:cubicBezTo>
                  <a:close/>
                </a:path>
              </a:pathLst>
            </a:custGeom>
            <a:solidFill>
              <a:srgbClr val="978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44;p47">
              <a:extLst>
                <a:ext uri="{FF2B5EF4-FFF2-40B4-BE49-F238E27FC236}">
                  <a16:creationId xmlns:a16="http://schemas.microsoft.com/office/drawing/2014/main" id="{45B0AFF4-2ED1-ABFB-F1AD-3F8A48A40C48}"/>
                </a:ext>
              </a:extLst>
            </p:cNvPr>
            <p:cNvSpPr/>
            <p:nvPr/>
          </p:nvSpPr>
          <p:spPr>
            <a:xfrm>
              <a:off x="598661" y="2866201"/>
              <a:ext cx="190187" cy="155980"/>
            </a:xfrm>
            <a:custGeom>
              <a:avLst/>
              <a:gdLst/>
              <a:ahLst/>
              <a:cxnLst/>
              <a:rect l="l" t="t" r="r" b="b"/>
              <a:pathLst>
                <a:path w="9274" h="7606" extrusionOk="0">
                  <a:moveTo>
                    <a:pt x="734" y="0"/>
                  </a:moveTo>
                  <a:cubicBezTo>
                    <a:pt x="601" y="434"/>
                    <a:pt x="434" y="868"/>
                    <a:pt x="301" y="1335"/>
                  </a:cubicBezTo>
                  <a:lnTo>
                    <a:pt x="1" y="2302"/>
                  </a:lnTo>
                  <a:cubicBezTo>
                    <a:pt x="2903" y="3303"/>
                    <a:pt x="5438" y="5137"/>
                    <a:pt x="7306" y="7606"/>
                  </a:cubicBezTo>
                  <a:cubicBezTo>
                    <a:pt x="7606" y="7406"/>
                    <a:pt x="7873" y="7206"/>
                    <a:pt x="8140" y="7039"/>
                  </a:cubicBezTo>
                  <a:lnTo>
                    <a:pt x="9274" y="6205"/>
                  </a:lnTo>
                  <a:cubicBezTo>
                    <a:pt x="7139" y="3303"/>
                    <a:pt x="4137" y="1134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45;p47">
              <a:extLst>
                <a:ext uri="{FF2B5EF4-FFF2-40B4-BE49-F238E27FC236}">
                  <a16:creationId xmlns:a16="http://schemas.microsoft.com/office/drawing/2014/main" id="{33DB2E89-083F-6D34-363E-14933A3072E7}"/>
                </a:ext>
              </a:extLst>
            </p:cNvPr>
            <p:cNvSpPr/>
            <p:nvPr/>
          </p:nvSpPr>
          <p:spPr>
            <a:xfrm>
              <a:off x="136237" y="2999602"/>
              <a:ext cx="104670" cy="205239"/>
            </a:xfrm>
            <a:custGeom>
              <a:avLst/>
              <a:gdLst/>
              <a:ahLst/>
              <a:cxnLst/>
              <a:rect l="l" t="t" r="r" b="b"/>
              <a:pathLst>
                <a:path w="5104" h="10008" extrusionOk="0">
                  <a:moveTo>
                    <a:pt x="3269" y="0"/>
                  </a:moveTo>
                  <a:cubicBezTo>
                    <a:pt x="1201" y="2935"/>
                    <a:pt x="67" y="6405"/>
                    <a:pt x="0" y="10007"/>
                  </a:cubicBezTo>
                  <a:lnTo>
                    <a:pt x="2268" y="10007"/>
                  </a:lnTo>
                  <a:cubicBezTo>
                    <a:pt x="2602" y="8406"/>
                    <a:pt x="2769" y="6938"/>
                    <a:pt x="3236" y="5504"/>
                  </a:cubicBezTo>
                  <a:cubicBezTo>
                    <a:pt x="3703" y="4070"/>
                    <a:pt x="4437" y="2735"/>
                    <a:pt x="5104" y="1334"/>
                  </a:cubicBezTo>
                  <a:lnTo>
                    <a:pt x="4403" y="83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46;p47">
              <a:extLst>
                <a:ext uri="{FF2B5EF4-FFF2-40B4-BE49-F238E27FC236}">
                  <a16:creationId xmlns:a16="http://schemas.microsoft.com/office/drawing/2014/main" id="{E6ABA953-961D-D931-44B6-99BA0FA104A8}"/>
                </a:ext>
              </a:extLst>
            </p:cNvPr>
            <p:cNvSpPr/>
            <p:nvPr/>
          </p:nvSpPr>
          <p:spPr>
            <a:xfrm>
              <a:off x="753944" y="2999602"/>
              <a:ext cx="107418" cy="205239"/>
            </a:xfrm>
            <a:custGeom>
              <a:avLst/>
              <a:gdLst/>
              <a:ahLst/>
              <a:cxnLst/>
              <a:rect l="l" t="t" r="r" b="b"/>
              <a:pathLst>
                <a:path w="5238" h="10008" extrusionOk="0">
                  <a:moveTo>
                    <a:pt x="1969" y="0"/>
                  </a:moveTo>
                  <a:lnTo>
                    <a:pt x="835" y="834"/>
                  </a:lnTo>
                  <a:lnTo>
                    <a:pt x="1" y="1434"/>
                  </a:lnTo>
                  <a:cubicBezTo>
                    <a:pt x="1769" y="3936"/>
                    <a:pt x="2736" y="6938"/>
                    <a:pt x="2803" y="10007"/>
                  </a:cubicBezTo>
                  <a:lnTo>
                    <a:pt x="5238" y="10007"/>
                  </a:lnTo>
                  <a:cubicBezTo>
                    <a:pt x="5171" y="6405"/>
                    <a:pt x="4037" y="2935"/>
                    <a:pt x="1969" y="0"/>
                  </a:cubicBez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47;p47">
              <a:extLst>
                <a:ext uri="{FF2B5EF4-FFF2-40B4-BE49-F238E27FC236}">
                  <a16:creationId xmlns:a16="http://schemas.microsoft.com/office/drawing/2014/main" id="{32257131-6F59-3512-74AA-23F28ABE7DEF}"/>
                </a:ext>
              </a:extLst>
            </p:cNvPr>
            <p:cNvSpPr/>
            <p:nvPr/>
          </p:nvSpPr>
          <p:spPr>
            <a:xfrm>
              <a:off x="753267" y="3213700"/>
              <a:ext cx="108095" cy="205239"/>
            </a:xfrm>
            <a:custGeom>
              <a:avLst/>
              <a:gdLst/>
              <a:ahLst/>
              <a:cxnLst/>
              <a:rect l="l" t="t" r="r" b="b"/>
              <a:pathLst>
                <a:path w="5271" h="10008" extrusionOk="0">
                  <a:moveTo>
                    <a:pt x="5271" y="1"/>
                  </a:moveTo>
                  <a:lnTo>
                    <a:pt x="2802" y="34"/>
                  </a:lnTo>
                  <a:cubicBezTo>
                    <a:pt x="2736" y="3103"/>
                    <a:pt x="1768" y="6072"/>
                    <a:pt x="0" y="8607"/>
                  </a:cubicBezTo>
                  <a:lnTo>
                    <a:pt x="834" y="9174"/>
                  </a:lnTo>
                  <a:lnTo>
                    <a:pt x="2002" y="10008"/>
                  </a:lnTo>
                  <a:cubicBezTo>
                    <a:pt x="4070" y="7073"/>
                    <a:pt x="5204" y="3603"/>
                    <a:pt x="5271" y="1"/>
                  </a:cubicBezTo>
                  <a:close/>
                </a:path>
              </a:pathLst>
            </a:custGeom>
            <a:solidFill>
              <a:srgbClr val="978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48;p47">
              <a:extLst>
                <a:ext uri="{FF2B5EF4-FFF2-40B4-BE49-F238E27FC236}">
                  <a16:creationId xmlns:a16="http://schemas.microsoft.com/office/drawing/2014/main" id="{966486E5-71D5-2937-1827-FA561147D714}"/>
                </a:ext>
              </a:extLst>
            </p:cNvPr>
            <p:cNvSpPr/>
            <p:nvPr/>
          </p:nvSpPr>
          <p:spPr>
            <a:xfrm>
              <a:off x="136237" y="3213700"/>
              <a:ext cx="107418" cy="205239"/>
            </a:xfrm>
            <a:custGeom>
              <a:avLst/>
              <a:gdLst/>
              <a:ahLst/>
              <a:cxnLst/>
              <a:rect l="l" t="t" r="r" b="b"/>
              <a:pathLst>
                <a:path w="5238" h="10008" extrusionOk="0">
                  <a:moveTo>
                    <a:pt x="0" y="1"/>
                  </a:moveTo>
                  <a:cubicBezTo>
                    <a:pt x="34" y="3603"/>
                    <a:pt x="1168" y="7073"/>
                    <a:pt x="3269" y="10008"/>
                  </a:cubicBezTo>
                  <a:lnTo>
                    <a:pt x="4403" y="9174"/>
                  </a:lnTo>
                  <a:lnTo>
                    <a:pt x="5237" y="8574"/>
                  </a:lnTo>
                  <a:cubicBezTo>
                    <a:pt x="3469" y="6072"/>
                    <a:pt x="2469" y="3070"/>
                    <a:pt x="2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9;p47">
              <a:extLst>
                <a:ext uri="{FF2B5EF4-FFF2-40B4-BE49-F238E27FC236}">
                  <a16:creationId xmlns:a16="http://schemas.microsoft.com/office/drawing/2014/main" id="{8CCDEC73-33B4-5F57-DEAF-87FA2BB2D7AE}"/>
                </a:ext>
              </a:extLst>
            </p:cNvPr>
            <p:cNvSpPr/>
            <p:nvPr/>
          </p:nvSpPr>
          <p:spPr>
            <a:xfrm>
              <a:off x="208055" y="3396361"/>
              <a:ext cx="190187" cy="155980"/>
            </a:xfrm>
            <a:custGeom>
              <a:avLst/>
              <a:gdLst/>
              <a:ahLst/>
              <a:cxnLst/>
              <a:rect l="l" t="t" r="r" b="b"/>
              <a:pathLst>
                <a:path w="9274" h="7606" extrusionOk="0">
                  <a:moveTo>
                    <a:pt x="2002" y="0"/>
                  </a:moveTo>
                  <a:lnTo>
                    <a:pt x="1168" y="567"/>
                  </a:lnTo>
                  <a:lnTo>
                    <a:pt x="1" y="1401"/>
                  </a:lnTo>
                  <a:cubicBezTo>
                    <a:pt x="2169" y="4303"/>
                    <a:pt x="5138" y="6438"/>
                    <a:pt x="8540" y="7606"/>
                  </a:cubicBezTo>
                  <a:cubicBezTo>
                    <a:pt x="8674" y="7139"/>
                    <a:pt x="8807" y="6705"/>
                    <a:pt x="8974" y="6271"/>
                  </a:cubicBezTo>
                  <a:lnTo>
                    <a:pt x="9274" y="5304"/>
                  </a:lnTo>
                  <a:cubicBezTo>
                    <a:pt x="6372" y="4303"/>
                    <a:pt x="3837" y="2435"/>
                    <a:pt x="2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0;p47">
              <a:extLst>
                <a:ext uri="{FF2B5EF4-FFF2-40B4-BE49-F238E27FC236}">
                  <a16:creationId xmlns:a16="http://schemas.microsoft.com/office/drawing/2014/main" id="{228A1A6B-4D31-83F1-1DAE-1ECB062F214C}"/>
                </a:ext>
              </a:extLst>
            </p:cNvPr>
            <p:cNvSpPr/>
            <p:nvPr/>
          </p:nvSpPr>
          <p:spPr>
            <a:xfrm>
              <a:off x="208055" y="2866201"/>
              <a:ext cx="188833" cy="153929"/>
            </a:xfrm>
            <a:custGeom>
              <a:avLst/>
              <a:gdLst/>
              <a:ahLst/>
              <a:cxnLst/>
              <a:rect l="l" t="t" r="r" b="b"/>
              <a:pathLst>
                <a:path w="9208" h="7506" extrusionOk="0">
                  <a:moveTo>
                    <a:pt x="8507" y="0"/>
                  </a:moveTo>
                  <a:cubicBezTo>
                    <a:pt x="5104" y="1134"/>
                    <a:pt x="2136" y="3303"/>
                    <a:pt x="1" y="6205"/>
                  </a:cubicBezTo>
                  <a:lnTo>
                    <a:pt x="1135" y="7039"/>
                  </a:lnTo>
                  <a:lnTo>
                    <a:pt x="1802" y="7506"/>
                  </a:lnTo>
                  <a:cubicBezTo>
                    <a:pt x="3003" y="6438"/>
                    <a:pt x="4037" y="5304"/>
                    <a:pt x="5238" y="4437"/>
                  </a:cubicBezTo>
                  <a:cubicBezTo>
                    <a:pt x="6505" y="3603"/>
                    <a:pt x="7840" y="2836"/>
                    <a:pt x="9207" y="2135"/>
                  </a:cubicBezTo>
                  <a:cubicBezTo>
                    <a:pt x="9141" y="1868"/>
                    <a:pt x="9040" y="1601"/>
                    <a:pt x="8940" y="1335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1;p47">
              <a:extLst>
                <a:ext uri="{FF2B5EF4-FFF2-40B4-BE49-F238E27FC236}">
                  <a16:creationId xmlns:a16="http://schemas.microsoft.com/office/drawing/2014/main" id="{28A645A3-A495-A923-F3FB-368A01B7EBA2}"/>
                </a:ext>
              </a:extLst>
            </p:cNvPr>
            <p:cNvSpPr/>
            <p:nvPr/>
          </p:nvSpPr>
          <p:spPr>
            <a:xfrm>
              <a:off x="128014" y="2838146"/>
              <a:ext cx="741572" cy="742248"/>
            </a:xfrm>
            <a:custGeom>
              <a:avLst/>
              <a:gdLst/>
              <a:ahLst/>
              <a:cxnLst/>
              <a:rect l="l" t="t" r="r" b="b"/>
              <a:pathLst>
                <a:path w="36161" h="36194" extrusionOk="0">
                  <a:moveTo>
                    <a:pt x="18068" y="434"/>
                  </a:moveTo>
                  <a:cubicBezTo>
                    <a:pt x="19848" y="434"/>
                    <a:pt x="21633" y="701"/>
                    <a:pt x="23351" y="1235"/>
                  </a:cubicBezTo>
                  <a:lnTo>
                    <a:pt x="22584" y="3537"/>
                  </a:lnTo>
                  <a:cubicBezTo>
                    <a:pt x="21116" y="3086"/>
                    <a:pt x="19590" y="2861"/>
                    <a:pt x="18064" y="2861"/>
                  </a:cubicBezTo>
                  <a:cubicBezTo>
                    <a:pt x="16538" y="2861"/>
                    <a:pt x="15012" y="3086"/>
                    <a:pt x="13544" y="3537"/>
                  </a:cubicBezTo>
                  <a:lnTo>
                    <a:pt x="12810" y="1235"/>
                  </a:lnTo>
                  <a:cubicBezTo>
                    <a:pt x="14511" y="701"/>
                    <a:pt x="16287" y="434"/>
                    <a:pt x="18068" y="434"/>
                  </a:cubicBezTo>
                  <a:close/>
                  <a:moveTo>
                    <a:pt x="12410" y="1368"/>
                  </a:moveTo>
                  <a:lnTo>
                    <a:pt x="13110" y="3503"/>
                  </a:lnTo>
                  <a:cubicBezTo>
                    <a:pt x="11776" y="4270"/>
                    <a:pt x="10342" y="4938"/>
                    <a:pt x="9141" y="5805"/>
                  </a:cubicBezTo>
                  <a:cubicBezTo>
                    <a:pt x="7940" y="6672"/>
                    <a:pt x="6906" y="7806"/>
                    <a:pt x="5738" y="8874"/>
                  </a:cubicBezTo>
                  <a:lnTo>
                    <a:pt x="3904" y="7573"/>
                  </a:lnTo>
                  <a:cubicBezTo>
                    <a:pt x="6039" y="4671"/>
                    <a:pt x="9007" y="2502"/>
                    <a:pt x="12410" y="1368"/>
                  </a:cubicBezTo>
                  <a:close/>
                  <a:moveTo>
                    <a:pt x="23718" y="1368"/>
                  </a:moveTo>
                  <a:cubicBezTo>
                    <a:pt x="27120" y="2536"/>
                    <a:pt x="30089" y="4704"/>
                    <a:pt x="32257" y="7573"/>
                  </a:cubicBezTo>
                  <a:lnTo>
                    <a:pt x="30289" y="8974"/>
                  </a:lnTo>
                  <a:cubicBezTo>
                    <a:pt x="28421" y="6539"/>
                    <a:pt x="25886" y="4671"/>
                    <a:pt x="22984" y="3670"/>
                  </a:cubicBezTo>
                  <a:lnTo>
                    <a:pt x="23718" y="1368"/>
                  </a:lnTo>
                  <a:close/>
                  <a:moveTo>
                    <a:pt x="3670" y="7873"/>
                  </a:moveTo>
                  <a:lnTo>
                    <a:pt x="5505" y="9207"/>
                  </a:lnTo>
                  <a:cubicBezTo>
                    <a:pt x="4871" y="10642"/>
                    <a:pt x="4104" y="11943"/>
                    <a:pt x="3637" y="13377"/>
                  </a:cubicBezTo>
                  <a:cubicBezTo>
                    <a:pt x="3170" y="14778"/>
                    <a:pt x="3003" y="16312"/>
                    <a:pt x="2669" y="17847"/>
                  </a:cubicBezTo>
                  <a:lnTo>
                    <a:pt x="435" y="17847"/>
                  </a:lnTo>
                  <a:cubicBezTo>
                    <a:pt x="468" y="14278"/>
                    <a:pt x="1602" y="10808"/>
                    <a:pt x="3670" y="7873"/>
                  </a:cubicBezTo>
                  <a:close/>
                  <a:moveTo>
                    <a:pt x="32491" y="7873"/>
                  </a:moveTo>
                  <a:cubicBezTo>
                    <a:pt x="34559" y="10808"/>
                    <a:pt x="35693" y="14311"/>
                    <a:pt x="35760" y="17880"/>
                  </a:cubicBezTo>
                  <a:lnTo>
                    <a:pt x="33325" y="17880"/>
                  </a:lnTo>
                  <a:cubicBezTo>
                    <a:pt x="33258" y="14811"/>
                    <a:pt x="32291" y="11809"/>
                    <a:pt x="30523" y="9307"/>
                  </a:cubicBezTo>
                  <a:lnTo>
                    <a:pt x="32491" y="7873"/>
                  </a:lnTo>
                  <a:close/>
                  <a:moveTo>
                    <a:pt x="2836" y="18314"/>
                  </a:moveTo>
                  <a:cubicBezTo>
                    <a:pt x="2903" y="21383"/>
                    <a:pt x="3870" y="24385"/>
                    <a:pt x="5638" y="26887"/>
                  </a:cubicBezTo>
                  <a:lnTo>
                    <a:pt x="3670" y="28321"/>
                  </a:lnTo>
                  <a:cubicBezTo>
                    <a:pt x="1602" y="25386"/>
                    <a:pt x="468" y="21916"/>
                    <a:pt x="401" y="18314"/>
                  </a:cubicBezTo>
                  <a:close/>
                  <a:moveTo>
                    <a:pt x="35726" y="18314"/>
                  </a:moveTo>
                  <a:cubicBezTo>
                    <a:pt x="35693" y="21883"/>
                    <a:pt x="34559" y="25386"/>
                    <a:pt x="32457" y="28321"/>
                  </a:cubicBezTo>
                  <a:lnTo>
                    <a:pt x="30523" y="26887"/>
                  </a:lnTo>
                  <a:cubicBezTo>
                    <a:pt x="32291" y="24351"/>
                    <a:pt x="33258" y="21383"/>
                    <a:pt x="33291" y="18314"/>
                  </a:cubicBezTo>
                  <a:close/>
                  <a:moveTo>
                    <a:pt x="18088" y="3293"/>
                  </a:moveTo>
                  <a:cubicBezTo>
                    <a:pt x="19982" y="3293"/>
                    <a:pt x="21893" y="3657"/>
                    <a:pt x="23718" y="4404"/>
                  </a:cubicBezTo>
                  <a:cubicBezTo>
                    <a:pt x="29255" y="6706"/>
                    <a:pt x="32858" y="12109"/>
                    <a:pt x="32858" y="18080"/>
                  </a:cubicBezTo>
                  <a:cubicBezTo>
                    <a:pt x="32858" y="26253"/>
                    <a:pt x="26253" y="32891"/>
                    <a:pt x="18080" y="32891"/>
                  </a:cubicBezTo>
                  <a:cubicBezTo>
                    <a:pt x="12076" y="32891"/>
                    <a:pt x="6672" y="29288"/>
                    <a:pt x="4404" y="23751"/>
                  </a:cubicBezTo>
                  <a:cubicBezTo>
                    <a:pt x="2102" y="18247"/>
                    <a:pt x="3370" y="11876"/>
                    <a:pt x="7606" y="7640"/>
                  </a:cubicBezTo>
                  <a:cubicBezTo>
                    <a:pt x="10447" y="4799"/>
                    <a:pt x="14232" y="3293"/>
                    <a:pt x="18088" y="3293"/>
                  </a:cubicBezTo>
                  <a:close/>
                  <a:moveTo>
                    <a:pt x="5872" y="27220"/>
                  </a:moveTo>
                  <a:cubicBezTo>
                    <a:pt x="7706" y="29655"/>
                    <a:pt x="10242" y="31523"/>
                    <a:pt x="13177" y="32524"/>
                  </a:cubicBezTo>
                  <a:lnTo>
                    <a:pt x="12410" y="34826"/>
                  </a:lnTo>
                  <a:cubicBezTo>
                    <a:pt x="9007" y="33658"/>
                    <a:pt x="6039" y="31490"/>
                    <a:pt x="3904" y="28621"/>
                  </a:cubicBezTo>
                  <a:lnTo>
                    <a:pt x="5872" y="27220"/>
                  </a:lnTo>
                  <a:close/>
                  <a:moveTo>
                    <a:pt x="30289" y="27220"/>
                  </a:moveTo>
                  <a:lnTo>
                    <a:pt x="32224" y="28621"/>
                  </a:lnTo>
                  <a:cubicBezTo>
                    <a:pt x="30089" y="31490"/>
                    <a:pt x="27120" y="33658"/>
                    <a:pt x="23718" y="34826"/>
                  </a:cubicBezTo>
                  <a:lnTo>
                    <a:pt x="22951" y="32524"/>
                  </a:lnTo>
                  <a:cubicBezTo>
                    <a:pt x="25886" y="31523"/>
                    <a:pt x="28421" y="29655"/>
                    <a:pt x="30289" y="27220"/>
                  </a:cubicBezTo>
                  <a:close/>
                  <a:moveTo>
                    <a:pt x="22617" y="32657"/>
                  </a:moveTo>
                  <a:lnTo>
                    <a:pt x="23351" y="34959"/>
                  </a:lnTo>
                  <a:cubicBezTo>
                    <a:pt x="21633" y="35493"/>
                    <a:pt x="19857" y="35760"/>
                    <a:pt x="18080" y="35760"/>
                  </a:cubicBezTo>
                  <a:cubicBezTo>
                    <a:pt x="16304" y="35760"/>
                    <a:pt x="14528" y="35493"/>
                    <a:pt x="12810" y="34959"/>
                  </a:cubicBezTo>
                  <a:lnTo>
                    <a:pt x="13577" y="32657"/>
                  </a:lnTo>
                  <a:cubicBezTo>
                    <a:pt x="15045" y="33108"/>
                    <a:pt x="16563" y="33333"/>
                    <a:pt x="18085" y="33333"/>
                  </a:cubicBezTo>
                  <a:cubicBezTo>
                    <a:pt x="19607" y="33333"/>
                    <a:pt x="21133" y="33108"/>
                    <a:pt x="22617" y="32657"/>
                  </a:cubicBezTo>
                  <a:close/>
                  <a:moveTo>
                    <a:pt x="16679" y="1"/>
                  </a:moveTo>
                  <a:cubicBezTo>
                    <a:pt x="15612" y="201"/>
                    <a:pt x="14511" y="334"/>
                    <a:pt x="13444" y="634"/>
                  </a:cubicBezTo>
                  <a:cubicBezTo>
                    <a:pt x="6139" y="2536"/>
                    <a:pt x="801" y="8807"/>
                    <a:pt x="68" y="16312"/>
                  </a:cubicBezTo>
                  <a:cubicBezTo>
                    <a:pt x="68" y="16446"/>
                    <a:pt x="34" y="16579"/>
                    <a:pt x="1" y="16713"/>
                  </a:cubicBezTo>
                  <a:lnTo>
                    <a:pt x="1" y="19481"/>
                  </a:lnTo>
                  <a:cubicBezTo>
                    <a:pt x="168" y="20482"/>
                    <a:pt x="301" y="21483"/>
                    <a:pt x="535" y="22483"/>
                  </a:cubicBezTo>
                  <a:cubicBezTo>
                    <a:pt x="2303" y="29589"/>
                    <a:pt x="8173" y="34926"/>
                    <a:pt x="15445" y="35993"/>
                  </a:cubicBezTo>
                  <a:cubicBezTo>
                    <a:pt x="15846" y="36060"/>
                    <a:pt x="16279" y="36127"/>
                    <a:pt x="16679" y="36193"/>
                  </a:cubicBezTo>
                  <a:lnTo>
                    <a:pt x="19448" y="36193"/>
                  </a:lnTo>
                  <a:cubicBezTo>
                    <a:pt x="20549" y="35960"/>
                    <a:pt x="21683" y="35860"/>
                    <a:pt x="22750" y="35559"/>
                  </a:cubicBezTo>
                  <a:cubicBezTo>
                    <a:pt x="29889" y="33658"/>
                    <a:pt x="35126" y="27620"/>
                    <a:pt x="36027" y="20315"/>
                  </a:cubicBezTo>
                  <a:cubicBezTo>
                    <a:pt x="36060" y="20015"/>
                    <a:pt x="36127" y="19748"/>
                    <a:pt x="36160" y="19481"/>
                  </a:cubicBezTo>
                  <a:lnTo>
                    <a:pt x="36160" y="16713"/>
                  </a:lnTo>
                  <a:cubicBezTo>
                    <a:pt x="36027" y="15912"/>
                    <a:pt x="35927" y="15112"/>
                    <a:pt x="35760" y="14344"/>
                  </a:cubicBezTo>
                  <a:cubicBezTo>
                    <a:pt x="34159" y="6772"/>
                    <a:pt x="27921" y="1068"/>
                    <a:pt x="20282" y="134"/>
                  </a:cubicBezTo>
                  <a:cubicBezTo>
                    <a:pt x="19982" y="101"/>
                    <a:pt x="19715" y="67"/>
                    <a:pt x="194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2;p47">
              <a:extLst>
                <a:ext uri="{FF2B5EF4-FFF2-40B4-BE49-F238E27FC236}">
                  <a16:creationId xmlns:a16="http://schemas.microsoft.com/office/drawing/2014/main" id="{BD74F36B-4522-8D24-154E-3D85BD13D879}"/>
                </a:ext>
              </a:extLst>
            </p:cNvPr>
            <p:cNvSpPr/>
            <p:nvPr/>
          </p:nvSpPr>
          <p:spPr>
            <a:xfrm>
              <a:off x="201226" y="2933711"/>
              <a:ext cx="584894" cy="550913"/>
            </a:xfrm>
            <a:custGeom>
              <a:avLst/>
              <a:gdLst/>
              <a:ahLst/>
              <a:cxnLst/>
              <a:rect l="l" t="t" r="r" b="b"/>
              <a:pathLst>
                <a:path w="28521" h="26864" extrusionOk="0">
                  <a:moveTo>
                    <a:pt x="14486" y="427"/>
                  </a:moveTo>
                  <a:cubicBezTo>
                    <a:pt x="17877" y="427"/>
                    <a:pt x="21206" y="1747"/>
                    <a:pt x="23684" y="4247"/>
                  </a:cubicBezTo>
                  <a:cubicBezTo>
                    <a:pt x="27420" y="7950"/>
                    <a:pt x="28520" y="13554"/>
                    <a:pt x="26519" y="18424"/>
                  </a:cubicBezTo>
                  <a:cubicBezTo>
                    <a:pt x="24484" y="23261"/>
                    <a:pt x="19748" y="26430"/>
                    <a:pt x="14510" y="26463"/>
                  </a:cubicBezTo>
                  <a:cubicBezTo>
                    <a:pt x="7305" y="26430"/>
                    <a:pt x="1501" y="20625"/>
                    <a:pt x="1501" y="13420"/>
                  </a:cubicBezTo>
                  <a:cubicBezTo>
                    <a:pt x="1501" y="8183"/>
                    <a:pt x="4670" y="3447"/>
                    <a:pt x="9507" y="1412"/>
                  </a:cubicBezTo>
                  <a:cubicBezTo>
                    <a:pt x="11118" y="750"/>
                    <a:pt x="12809" y="427"/>
                    <a:pt x="14486" y="427"/>
                  </a:cubicBezTo>
                  <a:close/>
                  <a:moveTo>
                    <a:pt x="14521" y="1"/>
                  </a:moveTo>
                  <a:cubicBezTo>
                    <a:pt x="11022" y="1"/>
                    <a:pt x="7577" y="1373"/>
                    <a:pt x="5004" y="3947"/>
                  </a:cubicBezTo>
                  <a:cubicBezTo>
                    <a:pt x="1168" y="7783"/>
                    <a:pt x="0" y="13554"/>
                    <a:pt x="2068" y="18557"/>
                  </a:cubicBezTo>
                  <a:cubicBezTo>
                    <a:pt x="4136" y="23561"/>
                    <a:pt x="9040" y="26863"/>
                    <a:pt x="14477" y="26863"/>
                  </a:cubicBezTo>
                  <a:cubicBezTo>
                    <a:pt x="21916" y="26863"/>
                    <a:pt x="27953" y="20826"/>
                    <a:pt x="27920" y="13387"/>
                  </a:cubicBezTo>
                  <a:cubicBezTo>
                    <a:pt x="27920" y="7950"/>
                    <a:pt x="24618" y="3080"/>
                    <a:pt x="19614" y="1011"/>
                  </a:cubicBezTo>
                  <a:cubicBezTo>
                    <a:pt x="17968" y="331"/>
                    <a:pt x="16238" y="1"/>
                    <a:pt x="145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3;p47">
              <a:extLst>
                <a:ext uri="{FF2B5EF4-FFF2-40B4-BE49-F238E27FC236}">
                  <a16:creationId xmlns:a16="http://schemas.microsoft.com/office/drawing/2014/main" id="{FE136DA2-6FF9-328D-EDA8-597633F9FAA7}"/>
                </a:ext>
              </a:extLst>
            </p:cNvPr>
            <p:cNvSpPr/>
            <p:nvPr/>
          </p:nvSpPr>
          <p:spPr>
            <a:xfrm>
              <a:off x="599338" y="2893558"/>
              <a:ext cx="166952" cy="128623"/>
            </a:xfrm>
            <a:custGeom>
              <a:avLst/>
              <a:gdLst/>
              <a:ahLst/>
              <a:cxnLst/>
              <a:rect l="l" t="t" r="r" b="b"/>
              <a:pathLst>
                <a:path w="8141" h="6272" extrusionOk="0">
                  <a:moveTo>
                    <a:pt x="301" y="1"/>
                  </a:moveTo>
                  <a:lnTo>
                    <a:pt x="1" y="968"/>
                  </a:lnTo>
                  <a:cubicBezTo>
                    <a:pt x="2903" y="1969"/>
                    <a:pt x="5438" y="3837"/>
                    <a:pt x="7306" y="6272"/>
                  </a:cubicBezTo>
                  <a:cubicBezTo>
                    <a:pt x="7573" y="6072"/>
                    <a:pt x="7840" y="5872"/>
                    <a:pt x="8140" y="5705"/>
                  </a:cubicBezTo>
                  <a:cubicBezTo>
                    <a:pt x="6172" y="3036"/>
                    <a:pt x="3437" y="1068"/>
                    <a:pt x="301" y="1"/>
                  </a:cubicBez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4;p47">
              <a:extLst>
                <a:ext uri="{FF2B5EF4-FFF2-40B4-BE49-F238E27FC236}">
                  <a16:creationId xmlns:a16="http://schemas.microsoft.com/office/drawing/2014/main" id="{55EF25CE-61EA-6B4E-9030-A3E9B41DF81A}"/>
                </a:ext>
              </a:extLst>
            </p:cNvPr>
            <p:cNvSpPr/>
            <p:nvPr/>
          </p:nvSpPr>
          <p:spPr>
            <a:xfrm>
              <a:off x="171121" y="2905862"/>
              <a:ext cx="630729" cy="607001"/>
            </a:xfrm>
            <a:custGeom>
              <a:avLst/>
              <a:gdLst/>
              <a:ahLst/>
              <a:cxnLst/>
              <a:rect l="l" t="t" r="r" b="b"/>
              <a:pathLst>
                <a:path w="30756" h="29599" extrusionOk="0">
                  <a:moveTo>
                    <a:pt x="15989" y="336"/>
                  </a:moveTo>
                  <a:cubicBezTo>
                    <a:pt x="17850" y="336"/>
                    <a:pt x="19727" y="695"/>
                    <a:pt x="21516" y="1435"/>
                  </a:cubicBezTo>
                  <a:cubicBezTo>
                    <a:pt x="26920" y="3670"/>
                    <a:pt x="30422" y="8941"/>
                    <a:pt x="30422" y="14778"/>
                  </a:cubicBezTo>
                  <a:cubicBezTo>
                    <a:pt x="30422" y="22784"/>
                    <a:pt x="23951" y="29222"/>
                    <a:pt x="15978" y="29255"/>
                  </a:cubicBezTo>
                  <a:cubicBezTo>
                    <a:pt x="10141" y="29255"/>
                    <a:pt x="4871" y="25719"/>
                    <a:pt x="2636" y="20316"/>
                  </a:cubicBezTo>
                  <a:cubicBezTo>
                    <a:pt x="401" y="14912"/>
                    <a:pt x="1635" y="8707"/>
                    <a:pt x="5771" y="4571"/>
                  </a:cubicBezTo>
                  <a:cubicBezTo>
                    <a:pt x="8538" y="1804"/>
                    <a:pt x="12230" y="336"/>
                    <a:pt x="15989" y="336"/>
                  </a:cubicBezTo>
                  <a:close/>
                  <a:moveTo>
                    <a:pt x="15896" y="1"/>
                  </a:moveTo>
                  <a:cubicBezTo>
                    <a:pt x="9925" y="1"/>
                    <a:pt x="4560" y="3596"/>
                    <a:pt x="2302" y="9108"/>
                  </a:cubicBezTo>
                  <a:cubicBezTo>
                    <a:pt x="0" y="14645"/>
                    <a:pt x="1268" y="21016"/>
                    <a:pt x="5471" y="25252"/>
                  </a:cubicBezTo>
                  <a:cubicBezTo>
                    <a:pt x="8312" y="28093"/>
                    <a:pt x="12112" y="29599"/>
                    <a:pt x="15977" y="29599"/>
                  </a:cubicBezTo>
                  <a:cubicBezTo>
                    <a:pt x="17877" y="29599"/>
                    <a:pt x="19791" y="29235"/>
                    <a:pt x="21616" y="28488"/>
                  </a:cubicBezTo>
                  <a:cubicBezTo>
                    <a:pt x="27153" y="26186"/>
                    <a:pt x="30756" y="20783"/>
                    <a:pt x="30756" y="14778"/>
                  </a:cubicBezTo>
                  <a:cubicBezTo>
                    <a:pt x="30756" y="6639"/>
                    <a:pt x="24151" y="1"/>
                    <a:pt x="15978" y="1"/>
                  </a:cubicBezTo>
                  <a:cubicBezTo>
                    <a:pt x="15951" y="1"/>
                    <a:pt x="15923" y="1"/>
                    <a:pt x="15896" y="1"/>
                  </a:cubicBezTo>
                  <a:close/>
                </a:path>
              </a:pathLst>
            </a:custGeom>
            <a:solidFill>
              <a:srgbClr val="FFD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55;p47">
              <a:extLst>
                <a:ext uri="{FF2B5EF4-FFF2-40B4-BE49-F238E27FC236}">
                  <a16:creationId xmlns:a16="http://schemas.microsoft.com/office/drawing/2014/main" id="{4EEAE458-25EE-234E-B922-487A21092A06}"/>
                </a:ext>
              </a:extLst>
            </p:cNvPr>
            <p:cNvSpPr/>
            <p:nvPr/>
          </p:nvSpPr>
          <p:spPr>
            <a:xfrm>
              <a:off x="753267" y="3016685"/>
              <a:ext cx="78687" cy="188156"/>
            </a:xfrm>
            <a:custGeom>
              <a:avLst/>
              <a:gdLst/>
              <a:ahLst/>
              <a:cxnLst/>
              <a:rect l="l" t="t" r="r" b="b"/>
              <a:pathLst>
                <a:path w="3837" h="9175" extrusionOk="0">
                  <a:moveTo>
                    <a:pt x="834" y="1"/>
                  </a:moveTo>
                  <a:lnTo>
                    <a:pt x="0" y="601"/>
                  </a:lnTo>
                  <a:cubicBezTo>
                    <a:pt x="1768" y="3103"/>
                    <a:pt x="2736" y="6105"/>
                    <a:pt x="2802" y="9174"/>
                  </a:cubicBezTo>
                  <a:lnTo>
                    <a:pt x="3836" y="9174"/>
                  </a:lnTo>
                  <a:cubicBezTo>
                    <a:pt x="3770" y="5872"/>
                    <a:pt x="2736" y="2670"/>
                    <a:pt x="834" y="1"/>
                  </a:cubicBez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56;p47">
              <a:extLst>
                <a:ext uri="{FF2B5EF4-FFF2-40B4-BE49-F238E27FC236}">
                  <a16:creationId xmlns:a16="http://schemas.microsoft.com/office/drawing/2014/main" id="{252AC6AF-DF48-5CC0-55A1-B5A3F08FC526}"/>
                </a:ext>
              </a:extLst>
            </p:cNvPr>
            <p:cNvSpPr/>
            <p:nvPr/>
          </p:nvSpPr>
          <p:spPr>
            <a:xfrm>
              <a:off x="399595" y="3507183"/>
              <a:ext cx="198410" cy="35232"/>
            </a:xfrm>
            <a:custGeom>
              <a:avLst/>
              <a:gdLst/>
              <a:ahLst/>
              <a:cxnLst/>
              <a:rect l="l" t="t" r="r" b="b"/>
              <a:pathLst>
                <a:path w="9675" h="1718" extrusionOk="0">
                  <a:moveTo>
                    <a:pt x="9341" y="0"/>
                  </a:moveTo>
                  <a:cubicBezTo>
                    <a:pt x="7860" y="471"/>
                    <a:pt x="6319" y="705"/>
                    <a:pt x="4779" y="705"/>
                  </a:cubicBezTo>
                  <a:cubicBezTo>
                    <a:pt x="3267" y="705"/>
                    <a:pt x="1755" y="480"/>
                    <a:pt x="301" y="33"/>
                  </a:cubicBezTo>
                  <a:cubicBezTo>
                    <a:pt x="201" y="334"/>
                    <a:pt x="101" y="667"/>
                    <a:pt x="1" y="967"/>
                  </a:cubicBezTo>
                  <a:cubicBezTo>
                    <a:pt x="1568" y="1468"/>
                    <a:pt x="3195" y="1718"/>
                    <a:pt x="4825" y="1718"/>
                  </a:cubicBezTo>
                  <a:cubicBezTo>
                    <a:pt x="6455" y="1718"/>
                    <a:pt x="8090" y="1468"/>
                    <a:pt x="9674" y="967"/>
                  </a:cubicBezTo>
                  <a:cubicBezTo>
                    <a:pt x="9574" y="667"/>
                    <a:pt x="9441" y="334"/>
                    <a:pt x="9341" y="0"/>
                  </a:cubicBez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57;p47">
              <a:extLst>
                <a:ext uri="{FF2B5EF4-FFF2-40B4-BE49-F238E27FC236}">
                  <a16:creationId xmlns:a16="http://schemas.microsoft.com/office/drawing/2014/main" id="{CD1536E7-3A9D-85A6-9871-2C24EEF4EBE1}"/>
                </a:ext>
              </a:extLst>
            </p:cNvPr>
            <p:cNvSpPr/>
            <p:nvPr/>
          </p:nvSpPr>
          <p:spPr>
            <a:xfrm>
              <a:off x="598661" y="3396361"/>
              <a:ext cx="166931" cy="128623"/>
            </a:xfrm>
            <a:custGeom>
              <a:avLst/>
              <a:gdLst/>
              <a:ahLst/>
              <a:cxnLst/>
              <a:rect l="l" t="t" r="r" b="b"/>
              <a:pathLst>
                <a:path w="8140" h="6272" extrusionOk="0">
                  <a:moveTo>
                    <a:pt x="7306" y="0"/>
                  </a:moveTo>
                  <a:cubicBezTo>
                    <a:pt x="5438" y="2435"/>
                    <a:pt x="2903" y="4303"/>
                    <a:pt x="1" y="5304"/>
                  </a:cubicBezTo>
                  <a:lnTo>
                    <a:pt x="334" y="6271"/>
                  </a:lnTo>
                  <a:cubicBezTo>
                    <a:pt x="3436" y="5204"/>
                    <a:pt x="6172" y="3202"/>
                    <a:pt x="8140" y="567"/>
                  </a:cubicBezTo>
                  <a:lnTo>
                    <a:pt x="7306" y="0"/>
                  </a:ln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58;p47">
              <a:extLst>
                <a:ext uri="{FF2B5EF4-FFF2-40B4-BE49-F238E27FC236}">
                  <a16:creationId xmlns:a16="http://schemas.microsoft.com/office/drawing/2014/main" id="{14CDAD4B-E47C-4537-401E-F0C58D165ABC}"/>
                </a:ext>
              </a:extLst>
            </p:cNvPr>
            <p:cNvSpPr/>
            <p:nvPr/>
          </p:nvSpPr>
          <p:spPr>
            <a:xfrm>
              <a:off x="753944" y="3213700"/>
              <a:ext cx="78011" cy="188156"/>
            </a:xfrm>
            <a:custGeom>
              <a:avLst/>
              <a:gdLst/>
              <a:ahLst/>
              <a:cxnLst/>
              <a:rect l="l" t="t" r="r" b="b"/>
              <a:pathLst>
                <a:path w="3804" h="9175" extrusionOk="0">
                  <a:moveTo>
                    <a:pt x="2803" y="1"/>
                  </a:moveTo>
                  <a:cubicBezTo>
                    <a:pt x="2736" y="3070"/>
                    <a:pt x="1769" y="6072"/>
                    <a:pt x="1" y="8574"/>
                  </a:cubicBezTo>
                  <a:lnTo>
                    <a:pt x="835" y="9174"/>
                  </a:lnTo>
                  <a:cubicBezTo>
                    <a:pt x="2736" y="6472"/>
                    <a:pt x="3770" y="3270"/>
                    <a:pt x="3803" y="1"/>
                  </a:cubicBez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59;p47">
              <a:extLst>
                <a:ext uri="{FF2B5EF4-FFF2-40B4-BE49-F238E27FC236}">
                  <a16:creationId xmlns:a16="http://schemas.microsoft.com/office/drawing/2014/main" id="{98540C96-D11E-1EAA-6D8C-29720E70356F}"/>
                </a:ext>
              </a:extLst>
            </p:cNvPr>
            <p:cNvSpPr/>
            <p:nvPr/>
          </p:nvSpPr>
          <p:spPr>
            <a:xfrm>
              <a:off x="3232337" y="2677388"/>
              <a:ext cx="631426" cy="607001"/>
            </a:xfrm>
            <a:custGeom>
              <a:avLst/>
              <a:gdLst/>
              <a:ahLst/>
              <a:cxnLst/>
              <a:rect l="l" t="t" r="r" b="b"/>
              <a:pathLst>
                <a:path w="30790" h="29599" extrusionOk="0">
                  <a:moveTo>
                    <a:pt x="15991" y="1361"/>
                  </a:moveTo>
                  <a:cubicBezTo>
                    <a:pt x="19478" y="1361"/>
                    <a:pt x="22895" y="2725"/>
                    <a:pt x="25452" y="5305"/>
                  </a:cubicBezTo>
                  <a:cubicBezTo>
                    <a:pt x="29322" y="9141"/>
                    <a:pt x="30456" y="14911"/>
                    <a:pt x="28388" y="19948"/>
                  </a:cubicBezTo>
                  <a:cubicBezTo>
                    <a:pt x="26286" y="24952"/>
                    <a:pt x="21383" y="28221"/>
                    <a:pt x="15945" y="28221"/>
                  </a:cubicBezTo>
                  <a:cubicBezTo>
                    <a:pt x="8540" y="28188"/>
                    <a:pt x="2569" y="22217"/>
                    <a:pt x="2536" y="14845"/>
                  </a:cubicBezTo>
                  <a:cubicBezTo>
                    <a:pt x="2536" y="9374"/>
                    <a:pt x="5805" y="4471"/>
                    <a:pt x="10808" y="2402"/>
                  </a:cubicBezTo>
                  <a:cubicBezTo>
                    <a:pt x="12487" y="1702"/>
                    <a:pt x="14248" y="1361"/>
                    <a:pt x="15991" y="1361"/>
                  </a:cubicBezTo>
                  <a:close/>
                  <a:moveTo>
                    <a:pt x="15896" y="1"/>
                  </a:moveTo>
                  <a:cubicBezTo>
                    <a:pt x="9958" y="1"/>
                    <a:pt x="4593" y="3595"/>
                    <a:pt x="2302" y="9107"/>
                  </a:cubicBezTo>
                  <a:cubicBezTo>
                    <a:pt x="1" y="14645"/>
                    <a:pt x="1268" y="21016"/>
                    <a:pt x="5505" y="25252"/>
                  </a:cubicBezTo>
                  <a:cubicBezTo>
                    <a:pt x="8345" y="28093"/>
                    <a:pt x="12146" y="29599"/>
                    <a:pt x="16011" y="29599"/>
                  </a:cubicBezTo>
                  <a:cubicBezTo>
                    <a:pt x="17910" y="29599"/>
                    <a:pt x="19825" y="29235"/>
                    <a:pt x="21649" y="28488"/>
                  </a:cubicBezTo>
                  <a:cubicBezTo>
                    <a:pt x="27153" y="26186"/>
                    <a:pt x="30789" y="20782"/>
                    <a:pt x="30789" y="14778"/>
                  </a:cubicBezTo>
                  <a:cubicBezTo>
                    <a:pt x="30756" y="6639"/>
                    <a:pt x="24151" y="1"/>
                    <a:pt x="15979" y="1"/>
                  </a:cubicBezTo>
                  <a:cubicBezTo>
                    <a:pt x="15951" y="1"/>
                    <a:pt x="15924" y="1"/>
                    <a:pt x="15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0;p47">
              <a:extLst>
                <a:ext uri="{FF2B5EF4-FFF2-40B4-BE49-F238E27FC236}">
                  <a16:creationId xmlns:a16="http://schemas.microsoft.com/office/drawing/2014/main" id="{039384C0-3632-BFBB-6320-DC4163A45E97}"/>
                </a:ext>
              </a:extLst>
            </p:cNvPr>
            <p:cNvSpPr/>
            <p:nvPr/>
          </p:nvSpPr>
          <p:spPr>
            <a:xfrm>
              <a:off x="3451931" y="2618573"/>
              <a:ext cx="216190" cy="63635"/>
            </a:xfrm>
            <a:custGeom>
              <a:avLst/>
              <a:gdLst/>
              <a:ahLst/>
              <a:cxnLst/>
              <a:rect l="l" t="t" r="r" b="b"/>
              <a:pathLst>
                <a:path w="10542" h="3103" extrusionOk="0">
                  <a:moveTo>
                    <a:pt x="5271" y="0"/>
                  </a:moveTo>
                  <a:cubicBezTo>
                    <a:pt x="3494" y="0"/>
                    <a:pt x="1718" y="267"/>
                    <a:pt x="0" y="801"/>
                  </a:cubicBezTo>
                  <a:cubicBezTo>
                    <a:pt x="134" y="1268"/>
                    <a:pt x="300" y="1735"/>
                    <a:pt x="434" y="2135"/>
                  </a:cubicBezTo>
                  <a:cubicBezTo>
                    <a:pt x="534" y="2468"/>
                    <a:pt x="634" y="2769"/>
                    <a:pt x="734" y="3102"/>
                  </a:cubicBezTo>
                  <a:cubicBezTo>
                    <a:pt x="2219" y="2652"/>
                    <a:pt x="3745" y="2427"/>
                    <a:pt x="5267" y="2427"/>
                  </a:cubicBezTo>
                  <a:cubicBezTo>
                    <a:pt x="6788" y="2427"/>
                    <a:pt x="8306" y="2652"/>
                    <a:pt x="9774" y="3102"/>
                  </a:cubicBezTo>
                  <a:cubicBezTo>
                    <a:pt x="9907" y="2769"/>
                    <a:pt x="10007" y="2468"/>
                    <a:pt x="10107" y="2135"/>
                  </a:cubicBezTo>
                  <a:cubicBezTo>
                    <a:pt x="10241" y="1701"/>
                    <a:pt x="10374" y="1268"/>
                    <a:pt x="10541" y="801"/>
                  </a:cubicBezTo>
                  <a:cubicBezTo>
                    <a:pt x="8823" y="267"/>
                    <a:pt x="7047" y="0"/>
                    <a:pt x="5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61;p47">
              <a:extLst>
                <a:ext uri="{FF2B5EF4-FFF2-40B4-BE49-F238E27FC236}">
                  <a16:creationId xmlns:a16="http://schemas.microsoft.com/office/drawing/2014/main" id="{5F2C25BB-A1DB-023E-6996-561AA5ABBC51}"/>
                </a:ext>
              </a:extLst>
            </p:cNvPr>
            <p:cNvSpPr/>
            <p:nvPr/>
          </p:nvSpPr>
          <p:spPr>
            <a:xfrm>
              <a:off x="3660574" y="3167866"/>
              <a:ext cx="190187" cy="156001"/>
            </a:xfrm>
            <a:custGeom>
              <a:avLst/>
              <a:gdLst/>
              <a:ahLst/>
              <a:cxnLst/>
              <a:rect l="l" t="t" r="r" b="b"/>
              <a:pathLst>
                <a:path w="9274" h="7607" extrusionOk="0">
                  <a:moveTo>
                    <a:pt x="7339" y="1"/>
                  </a:moveTo>
                  <a:cubicBezTo>
                    <a:pt x="5471" y="2436"/>
                    <a:pt x="2936" y="4304"/>
                    <a:pt x="0" y="5305"/>
                  </a:cubicBezTo>
                  <a:lnTo>
                    <a:pt x="334" y="6272"/>
                  </a:lnTo>
                  <a:lnTo>
                    <a:pt x="734" y="7606"/>
                  </a:lnTo>
                  <a:cubicBezTo>
                    <a:pt x="4137" y="6439"/>
                    <a:pt x="7105" y="4304"/>
                    <a:pt x="9274" y="1402"/>
                  </a:cubicBezTo>
                  <a:lnTo>
                    <a:pt x="8173" y="568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62;p47">
              <a:extLst>
                <a:ext uri="{FF2B5EF4-FFF2-40B4-BE49-F238E27FC236}">
                  <a16:creationId xmlns:a16="http://schemas.microsoft.com/office/drawing/2014/main" id="{9BE265F7-ACF6-E589-05A6-09F356393244}"/>
                </a:ext>
              </a:extLst>
            </p:cNvPr>
            <p:cNvSpPr/>
            <p:nvPr/>
          </p:nvSpPr>
          <p:spPr>
            <a:xfrm>
              <a:off x="3451931" y="3279386"/>
              <a:ext cx="216190" cy="63635"/>
            </a:xfrm>
            <a:custGeom>
              <a:avLst/>
              <a:gdLst/>
              <a:ahLst/>
              <a:cxnLst/>
              <a:rect l="l" t="t" r="r" b="b"/>
              <a:pathLst>
                <a:path w="10542" h="3103" extrusionOk="0">
                  <a:moveTo>
                    <a:pt x="734" y="0"/>
                  </a:moveTo>
                  <a:cubicBezTo>
                    <a:pt x="634" y="300"/>
                    <a:pt x="534" y="634"/>
                    <a:pt x="434" y="934"/>
                  </a:cubicBezTo>
                  <a:lnTo>
                    <a:pt x="0" y="2302"/>
                  </a:lnTo>
                  <a:cubicBezTo>
                    <a:pt x="1718" y="2835"/>
                    <a:pt x="3494" y="3102"/>
                    <a:pt x="5271" y="3102"/>
                  </a:cubicBezTo>
                  <a:cubicBezTo>
                    <a:pt x="7047" y="3102"/>
                    <a:pt x="8823" y="2835"/>
                    <a:pt x="10541" y="2302"/>
                  </a:cubicBezTo>
                  <a:lnTo>
                    <a:pt x="10107" y="967"/>
                  </a:lnTo>
                  <a:cubicBezTo>
                    <a:pt x="10007" y="634"/>
                    <a:pt x="9907" y="300"/>
                    <a:pt x="9774" y="0"/>
                  </a:cubicBezTo>
                  <a:cubicBezTo>
                    <a:pt x="8306" y="450"/>
                    <a:pt x="6788" y="676"/>
                    <a:pt x="5267" y="676"/>
                  </a:cubicBezTo>
                  <a:cubicBezTo>
                    <a:pt x="3745" y="676"/>
                    <a:pt x="2219" y="450"/>
                    <a:pt x="734" y="0"/>
                  </a:cubicBezTo>
                  <a:close/>
                </a:path>
              </a:pathLst>
            </a:custGeom>
            <a:solidFill>
              <a:srgbClr val="978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3;p47">
              <a:extLst>
                <a:ext uri="{FF2B5EF4-FFF2-40B4-BE49-F238E27FC236}">
                  <a16:creationId xmlns:a16="http://schemas.microsoft.com/office/drawing/2014/main" id="{BA91B8D8-79D4-4DAE-0A7C-C8F7609D6EF0}"/>
                </a:ext>
              </a:extLst>
            </p:cNvPr>
            <p:cNvSpPr/>
            <p:nvPr/>
          </p:nvSpPr>
          <p:spPr>
            <a:xfrm>
              <a:off x="3659877" y="2637727"/>
              <a:ext cx="190884" cy="155980"/>
            </a:xfrm>
            <a:custGeom>
              <a:avLst/>
              <a:gdLst/>
              <a:ahLst/>
              <a:cxnLst/>
              <a:rect l="l" t="t" r="r" b="b"/>
              <a:pathLst>
                <a:path w="9308" h="7606" extrusionOk="0">
                  <a:moveTo>
                    <a:pt x="735" y="0"/>
                  </a:moveTo>
                  <a:cubicBezTo>
                    <a:pt x="601" y="434"/>
                    <a:pt x="468" y="867"/>
                    <a:pt x="301" y="1334"/>
                  </a:cubicBezTo>
                  <a:lnTo>
                    <a:pt x="1" y="2302"/>
                  </a:lnTo>
                  <a:cubicBezTo>
                    <a:pt x="2903" y="3302"/>
                    <a:pt x="5471" y="5137"/>
                    <a:pt x="7306" y="7605"/>
                  </a:cubicBezTo>
                  <a:cubicBezTo>
                    <a:pt x="7606" y="7405"/>
                    <a:pt x="7873" y="7205"/>
                    <a:pt x="8140" y="7038"/>
                  </a:cubicBezTo>
                  <a:lnTo>
                    <a:pt x="9308" y="6204"/>
                  </a:lnTo>
                  <a:cubicBezTo>
                    <a:pt x="7139" y="3302"/>
                    <a:pt x="4137" y="1134"/>
                    <a:pt x="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4;p47">
              <a:extLst>
                <a:ext uri="{FF2B5EF4-FFF2-40B4-BE49-F238E27FC236}">
                  <a16:creationId xmlns:a16="http://schemas.microsoft.com/office/drawing/2014/main" id="{37D0EF1E-18BF-D070-DB44-8843A10BC602}"/>
                </a:ext>
              </a:extLst>
            </p:cNvPr>
            <p:cNvSpPr/>
            <p:nvPr/>
          </p:nvSpPr>
          <p:spPr>
            <a:xfrm>
              <a:off x="3198130" y="2771107"/>
              <a:ext cx="104014" cy="205239"/>
            </a:xfrm>
            <a:custGeom>
              <a:avLst/>
              <a:gdLst/>
              <a:ahLst/>
              <a:cxnLst/>
              <a:rect l="l" t="t" r="r" b="b"/>
              <a:pathLst>
                <a:path w="5072" h="10008" extrusionOk="0">
                  <a:moveTo>
                    <a:pt x="3236" y="1"/>
                  </a:moveTo>
                  <a:cubicBezTo>
                    <a:pt x="1168" y="2936"/>
                    <a:pt x="34" y="6405"/>
                    <a:pt x="1" y="10008"/>
                  </a:cubicBezTo>
                  <a:lnTo>
                    <a:pt x="2236" y="10008"/>
                  </a:lnTo>
                  <a:cubicBezTo>
                    <a:pt x="2569" y="8407"/>
                    <a:pt x="2736" y="6939"/>
                    <a:pt x="3203" y="5505"/>
                  </a:cubicBezTo>
                  <a:cubicBezTo>
                    <a:pt x="3670" y="4070"/>
                    <a:pt x="4437" y="2736"/>
                    <a:pt x="5071" y="1335"/>
                  </a:cubicBezTo>
                  <a:lnTo>
                    <a:pt x="4404" y="835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5;p47">
              <a:extLst>
                <a:ext uri="{FF2B5EF4-FFF2-40B4-BE49-F238E27FC236}">
                  <a16:creationId xmlns:a16="http://schemas.microsoft.com/office/drawing/2014/main" id="{D729CB0B-3FA9-3D30-BC06-B45D73C2D54E}"/>
                </a:ext>
              </a:extLst>
            </p:cNvPr>
            <p:cNvSpPr/>
            <p:nvPr/>
          </p:nvSpPr>
          <p:spPr>
            <a:xfrm>
              <a:off x="3815160" y="2771107"/>
              <a:ext cx="107418" cy="205239"/>
            </a:xfrm>
            <a:custGeom>
              <a:avLst/>
              <a:gdLst/>
              <a:ahLst/>
              <a:cxnLst/>
              <a:rect l="l" t="t" r="r" b="b"/>
              <a:pathLst>
                <a:path w="5238" h="10008" extrusionOk="0">
                  <a:moveTo>
                    <a:pt x="1969" y="1"/>
                  </a:moveTo>
                  <a:lnTo>
                    <a:pt x="835" y="835"/>
                  </a:lnTo>
                  <a:lnTo>
                    <a:pt x="1" y="1435"/>
                  </a:lnTo>
                  <a:cubicBezTo>
                    <a:pt x="1769" y="3937"/>
                    <a:pt x="2736" y="6939"/>
                    <a:pt x="2803" y="10008"/>
                  </a:cubicBezTo>
                  <a:lnTo>
                    <a:pt x="5238" y="10008"/>
                  </a:lnTo>
                  <a:cubicBezTo>
                    <a:pt x="5171" y="6405"/>
                    <a:pt x="4037" y="2936"/>
                    <a:pt x="19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6;p47">
              <a:extLst>
                <a:ext uri="{FF2B5EF4-FFF2-40B4-BE49-F238E27FC236}">
                  <a16:creationId xmlns:a16="http://schemas.microsoft.com/office/drawing/2014/main" id="{192FDA80-862A-59B4-6399-96987423E3FC}"/>
                </a:ext>
              </a:extLst>
            </p:cNvPr>
            <p:cNvSpPr/>
            <p:nvPr/>
          </p:nvSpPr>
          <p:spPr>
            <a:xfrm>
              <a:off x="3197454" y="2985903"/>
              <a:ext cx="107418" cy="204562"/>
            </a:xfrm>
            <a:custGeom>
              <a:avLst/>
              <a:gdLst/>
              <a:ahLst/>
              <a:cxnLst/>
              <a:rect l="l" t="t" r="r" b="b"/>
              <a:pathLst>
                <a:path w="5238" h="9975" extrusionOk="0">
                  <a:moveTo>
                    <a:pt x="0" y="1"/>
                  </a:moveTo>
                  <a:cubicBezTo>
                    <a:pt x="34" y="3570"/>
                    <a:pt x="1168" y="7039"/>
                    <a:pt x="3269" y="9975"/>
                  </a:cubicBezTo>
                  <a:lnTo>
                    <a:pt x="4404" y="9141"/>
                  </a:lnTo>
                  <a:lnTo>
                    <a:pt x="5237" y="8540"/>
                  </a:lnTo>
                  <a:cubicBezTo>
                    <a:pt x="3470" y="6039"/>
                    <a:pt x="2469" y="3070"/>
                    <a:pt x="2402" y="1"/>
                  </a:cubicBezTo>
                  <a:close/>
                </a:path>
              </a:pathLst>
            </a:custGeom>
            <a:solidFill>
              <a:srgbClr val="978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7;p47">
              <a:extLst>
                <a:ext uri="{FF2B5EF4-FFF2-40B4-BE49-F238E27FC236}">
                  <a16:creationId xmlns:a16="http://schemas.microsoft.com/office/drawing/2014/main" id="{2C4D1E33-F74B-784E-5F98-67183004F37B}"/>
                </a:ext>
              </a:extLst>
            </p:cNvPr>
            <p:cNvSpPr/>
            <p:nvPr/>
          </p:nvSpPr>
          <p:spPr>
            <a:xfrm>
              <a:off x="3814483" y="2985226"/>
              <a:ext cx="108095" cy="205239"/>
            </a:xfrm>
            <a:custGeom>
              <a:avLst/>
              <a:gdLst/>
              <a:ahLst/>
              <a:cxnLst/>
              <a:rect l="l" t="t" r="r" b="b"/>
              <a:pathLst>
                <a:path w="5271" h="10008" extrusionOk="0">
                  <a:moveTo>
                    <a:pt x="5271" y="1"/>
                  </a:moveTo>
                  <a:lnTo>
                    <a:pt x="2803" y="34"/>
                  </a:lnTo>
                  <a:cubicBezTo>
                    <a:pt x="2736" y="3103"/>
                    <a:pt x="1769" y="6072"/>
                    <a:pt x="1" y="8607"/>
                  </a:cubicBezTo>
                  <a:lnTo>
                    <a:pt x="835" y="9174"/>
                  </a:lnTo>
                  <a:lnTo>
                    <a:pt x="2002" y="10008"/>
                  </a:lnTo>
                  <a:cubicBezTo>
                    <a:pt x="4070" y="7072"/>
                    <a:pt x="5204" y="3603"/>
                    <a:pt x="5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8;p47">
              <a:extLst>
                <a:ext uri="{FF2B5EF4-FFF2-40B4-BE49-F238E27FC236}">
                  <a16:creationId xmlns:a16="http://schemas.microsoft.com/office/drawing/2014/main" id="{717C74D5-7824-0683-0911-7310F29E5B4D}"/>
                </a:ext>
              </a:extLst>
            </p:cNvPr>
            <p:cNvSpPr/>
            <p:nvPr/>
          </p:nvSpPr>
          <p:spPr>
            <a:xfrm>
              <a:off x="3269968" y="3167866"/>
              <a:ext cx="189510" cy="156001"/>
            </a:xfrm>
            <a:custGeom>
              <a:avLst/>
              <a:gdLst/>
              <a:ahLst/>
              <a:cxnLst/>
              <a:rect l="l" t="t" r="r" b="b"/>
              <a:pathLst>
                <a:path w="9241" h="7607" extrusionOk="0">
                  <a:moveTo>
                    <a:pt x="1968" y="1"/>
                  </a:moveTo>
                  <a:lnTo>
                    <a:pt x="1134" y="568"/>
                  </a:lnTo>
                  <a:lnTo>
                    <a:pt x="0" y="1402"/>
                  </a:lnTo>
                  <a:cubicBezTo>
                    <a:pt x="2135" y="4304"/>
                    <a:pt x="5104" y="6439"/>
                    <a:pt x="8506" y="7606"/>
                  </a:cubicBezTo>
                  <a:cubicBezTo>
                    <a:pt x="8640" y="7139"/>
                    <a:pt x="8807" y="6706"/>
                    <a:pt x="8940" y="6272"/>
                  </a:cubicBezTo>
                  <a:lnTo>
                    <a:pt x="9240" y="5305"/>
                  </a:lnTo>
                  <a:cubicBezTo>
                    <a:pt x="6338" y="4304"/>
                    <a:pt x="3803" y="2436"/>
                    <a:pt x="1968" y="1"/>
                  </a:cubicBez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9;p47">
              <a:extLst>
                <a:ext uri="{FF2B5EF4-FFF2-40B4-BE49-F238E27FC236}">
                  <a16:creationId xmlns:a16="http://schemas.microsoft.com/office/drawing/2014/main" id="{AEE37634-EBD4-B9C8-2594-18B7D0EE024D}"/>
                </a:ext>
              </a:extLst>
            </p:cNvPr>
            <p:cNvSpPr/>
            <p:nvPr/>
          </p:nvSpPr>
          <p:spPr>
            <a:xfrm>
              <a:off x="3269271" y="2637727"/>
              <a:ext cx="189510" cy="153929"/>
            </a:xfrm>
            <a:custGeom>
              <a:avLst/>
              <a:gdLst/>
              <a:ahLst/>
              <a:cxnLst/>
              <a:rect l="l" t="t" r="r" b="b"/>
              <a:pathLst>
                <a:path w="9241" h="7506" extrusionOk="0">
                  <a:moveTo>
                    <a:pt x="8540" y="0"/>
                  </a:moveTo>
                  <a:cubicBezTo>
                    <a:pt x="5138" y="1134"/>
                    <a:pt x="2169" y="3302"/>
                    <a:pt x="1" y="6204"/>
                  </a:cubicBezTo>
                  <a:lnTo>
                    <a:pt x="1135" y="7038"/>
                  </a:lnTo>
                  <a:lnTo>
                    <a:pt x="1836" y="7505"/>
                  </a:lnTo>
                  <a:cubicBezTo>
                    <a:pt x="3003" y="6438"/>
                    <a:pt x="4037" y="5304"/>
                    <a:pt x="5238" y="4437"/>
                  </a:cubicBezTo>
                  <a:cubicBezTo>
                    <a:pt x="6539" y="3603"/>
                    <a:pt x="7840" y="2835"/>
                    <a:pt x="9241" y="2135"/>
                  </a:cubicBezTo>
                  <a:cubicBezTo>
                    <a:pt x="9141" y="1868"/>
                    <a:pt x="9074" y="1601"/>
                    <a:pt x="8941" y="1334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0;p47">
              <a:extLst>
                <a:ext uri="{FF2B5EF4-FFF2-40B4-BE49-F238E27FC236}">
                  <a16:creationId xmlns:a16="http://schemas.microsoft.com/office/drawing/2014/main" id="{0A1F2F7E-6814-1F3E-3F4D-F012B7B6F838}"/>
                </a:ext>
              </a:extLst>
            </p:cNvPr>
            <p:cNvSpPr/>
            <p:nvPr/>
          </p:nvSpPr>
          <p:spPr>
            <a:xfrm>
              <a:off x="3189251" y="2609672"/>
              <a:ext cx="741551" cy="742228"/>
            </a:xfrm>
            <a:custGeom>
              <a:avLst/>
              <a:gdLst/>
              <a:ahLst/>
              <a:cxnLst/>
              <a:rect l="l" t="t" r="r" b="b"/>
              <a:pathLst>
                <a:path w="36160" h="36193" extrusionOk="0">
                  <a:moveTo>
                    <a:pt x="18080" y="434"/>
                  </a:moveTo>
                  <a:cubicBezTo>
                    <a:pt x="19856" y="434"/>
                    <a:pt x="21632" y="701"/>
                    <a:pt x="23350" y="1235"/>
                  </a:cubicBezTo>
                  <a:lnTo>
                    <a:pt x="22583" y="3536"/>
                  </a:lnTo>
                  <a:cubicBezTo>
                    <a:pt x="21115" y="3086"/>
                    <a:pt x="19597" y="2861"/>
                    <a:pt x="18076" y="2861"/>
                  </a:cubicBezTo>
                  <a:cubicBezTo>
                    <a:pt x="16554" y="2861"/>
                    <a:pt x="15028" y="3086"/>
                    <a:pt x="13543" y="3536"/>
                  </a:cubicBezTo>
                  <a:lnTo>
                    <a:pt x="12809" y="1235"/>
                  </a:lnTo>
                  <a:cubicBezTo>
                    <a:pt x="14527" y="701"/>
                    <a:pt x="16303" y="434"/>
                    <a:pt x="18080" y="434"/>
                  </a:cubicBezTo>
                  <a:close/>
                  <a:moveTo>
                    <a:pt x="12442" y="1368"/>
                  </a:moveTo>
                  <a:lnTo>
                    <a:pt x="13109" y="3503"/>
                  </a:lnTo>
                  <a:cubicBezTo>
                    <a:pt x="11742" y="4303"/>
                    <a:pt x="10341" y="4937"/>
                    <a:pt x="9140" y="5805"/>
                  </a:cubicBezTo>
                  <a:cubicBezTo>
                    <a:pt x="7939" y="6705"/>
                    <a:pt x="6905" y="7806"/>
                    <a:pt x="5738" y="8907"/>
                  </a:cubicBezTo>
                  <a:lnTo>
                    <a:pt x="3903" y="7572"/>
                  </a:lnTo>
                  <a:cubicBezTo>
                    <a:pt x="6071" y="4670"/>
                    <a:pt x="9040" y="2502"/>
                    <a:pt x="12442" y="1368"/>
                  </a:cubicBezTo>
                  <a:close/>
                  <a:moveTo>
                    <a:pt x="23717" y="1368"/>
                  </a:moveTo>
                  <a:cubicBezTo>
                    <a:pt x="27120" y="2536"/>
                    <a:pt x="30088" y="4704"/>
                    <a:pt x="32257" y="7572"/>
                  </a:cubicBezTo>
                  <a:lnTo>
                    <a:pt x="30288" y="9007"/>
                  </a:lnTo>
                  <a:cubicBezTo>
                    <a:pt x="28420" y="6538"/>
                    <a:pt x="25885" y="4670"/>
                    <a:pt x="22983" y="3670"/>
                  </a:cubicBezTo>
                  <a:lnTo>
                    <a:pt x="23717" y="1368"/>
                  </a:lnTo>
                  <a:close/>
                  <a:moveTo>
                    <a:pt x="3669" y="7873"/>
                  </a:moveTo>
                  <a:lnTo>
                    <a:pt x="5504" y="9207"/>
                  </a:lnTo>
                  <a:cubicBezTo>
                    <a:pt x="4870" y="10641"/>
                    <a:pt x="4103" y="11942"/>
                    <a:pt x="3636" y="13377"/>
                  </a:cubicBezTo>
                  <a:cubicBezTo>
                    <a:pt x="3169" y="14811"/>
                    <a:pt x="3002" y="16312"/>
                    <a:pt x="2669" y="17880"/>
                  </a:cubicBezTo>
                  <a:lnTo>
                    <a:pt x="434" y="17880"/>
                  </a:lnTo>
                  <a:cubicBezTo>
                    <a:pt x="467" y="14277"/>
                    <a:pt x="1601" y="10808"/>
                    <a:pt x="3669" y="7873"/>
                  </a:cubicBezTo>
                  <a:close/>
                  <a:moveTo>
                    <a:pt x="32490" y="7873"/>
                  </a:moveTo>
                  <a:cubicBezTo>
                    <a:pt x="34558" y="10808"/>
                    <a:pt x="35692" y="14311"/>
                    <a:pt x="35759" y="17880"/>
                  </a:cubicBezTo>
                  <a:lnTo>
                    <a:pt x="33324" y="17880"/>
                  </a:lnTo>
                  <a:cubicBezTo>
                    <a:pt x="33257" y="14811"/>
                    <a:pt x="32290" y="11809"/>
                    <a:pt x="30522" y="9307"/>
                  </a:cubicBezTo>
                  <a:lnTo>
                    <a:pt x="32490" y="7873"/>
                  </a:lnTo>
                  <a:close/>
                  <a:moveTo>
                    <a:pt x="2835" y="18314"/>
                  </a:moveTo>
                  <a:cubicBezTo>
                    <a:pt x="2902" y="21382"/>
                    <a:pt x="3870" y="24385"/>
                    <a:pt x="5637" y="26886"/>
                  </a:cubicBezTo>
                  <a:lnTo>
                    <a:pt x="3669" y="28321"/>
                  </a:lnTo>
                  <a:cubicBezTo>
                    <a:pt x="1601" y="25385"/>
                    <a:pt x="467" y="21916"/>
                    <a:pt x="400" y="18314"/>
                  </a:cubicBezTo>
                  <a:close/>
                  <a:moveTo>
                    <a:pt x="35726" y="18314"/>
                  </a:moveTo>
                  <a:cubicBezTo>
                    <a:pt x="35692" y="21883"/>
                    <a:pt x="34558" y="25385"/>
                    <a:pt x="32490" y="28321"/>
                  </a:cubicBezTo>
                  <a:lnTo>
                    <a:pt x="30522" y="26886"/>
                  </a:lnTo>
                  <a:cubicBezTo>
                    <a:pt x="32290" y="24351"/>
                    <a:pt x="33257" y="21382"/>
                    <a:pt x="33324" y="18314"/>
                  </a:cubicBezTo>
                  <a:close/>
                  <a:moveTo>
                    <a:pt x="18112" y="3293"/>
                  </a:moveTo>
                  <a:cubicBezTo>
                    <a:pt x="20011" y="3293"/>
                    <a:pt x="21926" y="3656"/>
                    <a:pt x="23750" y="4404"/>
                  </a:cubicBezTo>
                  <a:cubicBezTo>
                    <a:pt x="29279" y="6702"/>
                    <a:pt x="32879" y="12093"/>
                    <a:pt x="32890" y="18086"/>
                  </a:cubicBezTo>
                  <a:lnTo>
                    <a:pt x="32890" y="18086"/>
                  </a:lnTo>
                  <a:cubicBezTo>
                    <a:pt x="32854" y="26256"/>
                    <a:pt x="26250" y="32891"/>
                    <a:pt x="18080" y="32891"/>
                  </a:cubicBezTo>
                  <a:cubicBezTo>
                    <a:pt x="12109" y="32891"/>
                    <a:pt x="6705" y="29288"/>
                    <a:pt x="4403" y="23751"/>
                  </a:cubicBezTo>
                  <a:cubicBezTo>
                    <a:pt x="2102" y="18247"/>
                    <a:pt x="3369" y="11876"/>
                    <a:pt x="7606" y="7639"/>
                  </a:cubicBezTo>
                  <a:cubicBezTo>
                    <a:pt x="10446" y="4799"/>
                    <a:pt x="14247" y="3293"/>
                    <a:pt x="18112" y="3293"/>
                  </a:cubicBezTo>
                  <a:close/>
                  <a:moveTo>
                    <a:pt x="5871" y="27220"/>
                  </a:moveTo>
                  <a:cubicBezTo>
                    <a:pt x="7706" y="29655"/>
                    <a:pt x="10274" y="31523"/>
                    <a:pt x="13176" y="32524"/>
                  </a:cubicBezTo>
                  <a:lnTo>
                    <a:pt x="12442" y="34825"/>
                  </a:lnTo>
                  <a:cubicBezTo>
                    <a:pt x="9040" y="33658"/>
                    <a:pt x="6038" y="31490"/>
                    <a:pt x="3903" y="28621"/>
                  </a:cubicBezTo>
                  <a:lnTo>
                    <a:pt x="5871" y="27220"/>
                  </a:lnTo>
                  <a:close/>
                  <a:moveTo>
                    <a:pt x="30288" y="27220"/>
                  </a:moveTo>
                  <a:lnTo>
                    <a:pt x="32257" y="28621"/>
                  </a:lnTo>
                  <a:cubicBezTo>
                    <a:pt x="30088" y="31523"/>
                    <a:pt x="27120" y="33658"/>
                    <a:pt x="23717" y="34825"/>
                  </a:cubicBezTo>
                  <a:lnTo>
                    <a:pt x="22950" y="32524"/>
                  </a:lnTo>
                  <a:cubicBezTo>
                    <a:pt x="25885" y="31523"/>
                    <a:pt x="28420" y="29655"/>
                    <a:pt x="30288" y="27220"/>
                  </a:cubicBezTo>
                  <a:close/>
                  <a:moveTo>
                    <a:pt x="22616" y="32657"/>
                  </a:moveTo>
                  <a:lnTo>
                    <a:pt x="23350" y="34959"/>
                  </a:lnTo>
                  <a:cubicBezTo>
                    <a:pt x="21632" y="35492"/>
                    <a:pt x="19856" y="35759"/>
                    <a:pt x="18080" y="35759"/>
                  </a:cubicBezTo>
                  <a:cubicBezTo>
                    <a:pt x="16303" y="35759"/>
                    <a:pt x="14527" y="35492"/>
                    <a:pt x="12809" y="34959"/>
                  </a:cubicBezTo>
                  <a:lnTo>
                    <a:pt x="13576" y="32657"/>
                  </a:lnTo>
                  <a:cubicBezTo>
                    <a:pt x="15044" y="33107"/>
                    <a:pt x="16562" y="33333"/>
                    <a:pt x="18084" y="33333"/>
                  </a:cubicBezTo>
                  <a:cubicBezTo>
                    <a:pt x="19606" y="33333"/>
                    <a:pt x="21132" y="33107"/>
                    <a:pt x="22616" y="32657"/>
                  </a:cubicBezTo>
                  <a:close/>
                  <a:moveTo>
                    <a:pt x="16712" y="0"/>
                  </a:moveTo>
                  <a:cubicBezTo>
                    <a:pt x="15611" y="201"/>
                    <a:pt x="14510" y="334"/>
                    <a:pt x="13443" y="634"/>
                  </a:cubicBezTo>
                  <a:cubicBezTo>
                    <a:pt x="6138" y="2536"/>
                    <a:pt x="801" y="8807"/>
                    <a:pt x="100" y="16312"/>
                  </a:cubicBezTo>
                  <a:cubicBezTo>
                    <a:pt x="67" y="16445"/>
                    <a:pt x="33" y="16579"/>
                    <a:pt x="0" y="16712"/>
                  </a:cubicBezTo>
                  <a:lnTo>
                    <a:pt x="0" y="19481"/>
                  </a:lnTo>
                  <a:cubicBezTo>
                    <a:pt x="167" y="20482"/>
                    <a:pt x="300" y="21482"/>
                    <a:pt x="534" y="22483"/>
                  </a:cubicBezTo>
                  <a:cubicBezTo>
                    <a:pt x="2302" y="29588"/>
                    <a:pt x="8206" y="34925"/>
                    <a:pt x="15444" y="35993"/>
                  </a:cubicBezTo>
                  <a:cubicBezTo>
                    <a:pt x="15878" y="36060"/>
                    <a:pt x="16278" y="36126"/>
                    <a:pt x="16712" y="36193"/>
                  </a:cubicBezTo>
                  <a:lnTo>
                    <a:pt x="19447" y="36193"/>
                  </a:lnTo>
                  <a:cubicBezTo>
                    <a:pt x="20548" y="35993"/>
                    <a:pt x="21682" y="35859"/>
                    <a:pt x="22750" y="35559"/>
                  </a:cubicBezTo>
                  <a:cubicBezTo>
                    <a:pt x="29888" y="33658"/>
                    <a:pt x="35125" y="27620"/>
                    <a:pt x="36026" y="20315"/>
                  </a:cubicBezTo>
                  <a:cubicBezTo>
                    <a:pt x="36059" y="20015"/>
                    <a:pt x="36126" y="19748"/>
                    <a:pt x="36159" y="19481"/>
                  </a:cubicBezTo>
                  <a:lnTo>
                    <a:pt x="36159" y="16712"/>
                  </a:lnTo>
                  <a:cubicBezTo>
                    <a:pt x="36026" y="15912"/>
                    <a:pt x="35926" y="15111"/>
                    <a:pt x="35759" y="14344"/>
                  </a:cubicBezTo>
                  <a:cubicBezTo>
                    <a:pt x="34158" y="6772"/>
                    <a:pt x="27953" y="1068"/>
                    <a:pt x="20281" y="134"/>
                  </a:cubicBezTo>
                  <a:cubicBezTo>
                    <a:pt x="20014" y="100"/>
                    <a:pt x="19714" y="34"/>
                    <a:pt x="19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1;p47">
              <a:extLst>
                <a:ext uri="{FF2B5EF4-FFF2-40B4-BE49-F238E27FC236}">
                  <a16:creationId xmlns:a16="http://schemas.microsoft.com/office/drawing/2014/main" id="{8900CD36-6475-0616-F745-021974E7C6B6}"/>
                </a:ext>
              </a:extLst>
            </p:cNvPr>
            <p:cNvSpPr/>
            <p:nvPr/>
          </p:nvSpPr>
          <p:spPr>
            <a:xfrm>
              <a:off x="3263119" y="2705237"/>
              <a:ext cx="584218" cy="550893"/>
            </a:xfrm>
            <a:custGeom>
              <a:avLst/>
              <a:gdLst/>
              <a:ahLst/>
              <a:cxnLst/>
              <a:rect l="l" t="t" r="r" b="b"/>
              <a:pathLst>
                <a:path w="28488" h="26863" extrusionOk="0">
                  <a:moveTo>
                    <a:pt x="14463" y="427"/>
                  </a:moveTo>
                  <a:cubicBezTo>
                    <a:pt x="17844" y="427"/>
                    <a:pt x="21173" y="1747"/>
                    <a:pt x="23651" y="4247"/>
                  </a:cubicBezTo>
                  <a:cubicBezTo>
                    <a:pt x="27387" y="7949"/>
                    <a:pt x="28488" y="13553"/>
                    <a:pt x="26486" y="18424"/>
                  </a:cubicBezTo>
                  <a:cubicBezTo>
                    <a:pt x="24485" y="23260"/>
                    <a:pt x="19748" y="26429"/>
                    <a:pt x="14478" y="26429"/>
                  </a:cubicBezTo>
                  <a:cubicBezTo>
                    <a:pt x="7306" y="26429"/>
                    <a:pt x="1468" y="20625"/>
                    <a:pt x="1468" y="13420"/>
                  </a:cubicBezTo>
                  <a:cubicBezTo>
                    <a:pt x="1468" y="8183"/>
                    <a:pt x="4637" y="3446"/>
                    <a:pt x="9507" y="1411"/>
                  </a:cubicBezTo>
                  <a:cubicBezTo>
                    <a:pt x="11108" y="749"/>
                    <a:pt x="12792" y="427"/>
                    <a:pt x="14463" y="427"/>
                  </a:cubicBezTo>
                  <a:close/>
                  <a:moveTo>
                    <a:pt x="14489" y="0"/>
                  </a:moveTo>
                  <a:cubicBezTo>
                    <a:pt x="10989" y="0"/>
                    <a:pt x="7545" y="1373"/>
                    <a:pt x="4971" y="3947"/>
                  </a:cubicBezTo>
                  <a:cubicBezTo>
                    <a:pt x="1135" y="7783"/>
                    <a:pt x="1" y="13553"/>
                    <a:pt x="2069" y="18557"/>
                  </a:cubicBezTo>
                  <a:cubicBezTo>
                    <a:pt x="4137" y="23561"/>
                    <a:pt x="9007" y="26863"/>
                    <a:pt x="14444" y="26863"/>
                  </a:cubicBezTo>
                  <a:cubicBezTo>
                    <a:pt x="21883" y="26863"/>
                    <a:pt x="27921" y="20859"/>
                    <a:pt x="27887" y="13420"/>
                  </a:cubicBezTo>
                  <a:cubicBezTo>
                    <a:pt x="27887" y="7983"/>
                    <a:pt x="24618" y="3079"/>
                    <a:pt x="19581" y="1011"/>
                  </a:cubicBezTo>
                  <a:cubicBezTo>
                    <a:pt x="17935" y="331"/>
                    <a:pt x="16205" y="0"/>
                    <a:pt x="14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2;p47">
              <a:extLst>
                <a:ext uri="{FF2B5EF4-FFF2-40B4-BE49-F238E27FC236}">
                  <a16:creationId xmlns:a16="http://schemas.microsoft.com/office/drawing/2014/main" id="{4D740AFB-9C5E-F59D-EC00-1C92016C1B3B}"/>
                </a:ext>
              </a:extLst>
            </p:cNvPr>
            <p:cNvSpPr/>
            <p:nvPr/>
          </p:nvSpPr>
          <p:spPr>
            <a:xfrm>
              <a:off x="3460811" y="3279386"/>
              <a:ext cx="198410" cy="34719"/>
            </a:xfrm>
            <a:custGeom>
              <a:avLst/>
              <a:gdLst/>
              <a:ahLst/>
              <a:cxnLst/>
              <a:rect l="l" t="t" r="r" b="b"/>
              <a:pathLst>
                <a:path w="9675" h="1693" extrusionOk="0">
                  <a:moveTo>
                    <a:pt x="301" y="0"/>
                  </a:moveTo>
                  <a:cubicBezTo>
                    <a:pt x="201" y="334"/>
                    <a:pt x="101" y="634"/>
                    <a:pt x="1" y="967"/>
                  </a:cubicBezTo>
                  <a:cubicBezTo>
                    <a:pt x="1569" y="1451"/>
                    <a:pt x="3195" y="1693"/>
                    <a:pt x="4825" y="1693"/>
                  </a:cubicBezTo>
                  <a:cubicBezTo>
                    <a:pt x="6456" y="1693"/>
                    <a:pt x="8090" y="1451"/>
                    <a:pt x="9674" y="967"/>
                  </a:cubicBezTo>
                  <a:cubicBezTo>
                    <a:pt x="9574" y="634"/>
                    <a:pt x="9474" y="334"/>
                    <a:pt x="9374" y="0"/>
                  </a:cubicBezTo>
                  <a:cubicBezTo>
                    <a:pt x="7890" y="450"/>
                    <a:pt x="6364" y="676"/>
                    <a:pt x="4838" y="676"/>
                  </a:cubicBezTo>
                  <a:cubicBezTo>
                    <a:pt x="3312" y="676"/>
                    <a:pt x="1786" y="450"/>
                    <a:pt x="301" y="0"/>
                  </a:cubicBez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3;p47">
              <a:extLst>
                <a:ext uri="{FF2B5EF4-FFF2-40B4-BE49-F238E27FC236}">
                  <a16:creationId xmlns:a16="http://schemas.microsoft.com/office/drawing/2014/main" id="{EA94D0B7-BF1B-25E8-5B73-8801C0BFAE3B}"/>
                </a:ext>
              </a:extLst>
            </p:cNvPr>
            <p:cNvSpPr/>
            <p:nvPr/>
          </p:nvSpPr>
          <p:spPr>
            <a:xfrm>
              <a:off x="3226861" y="2985226"/>
              <a:ext cx="78687" cy="188136"/>
            </a:xfrm>
            <a:custGeom>
              <a:avLst/>
              <a:gdLst/>
              <a:ahLst/>
              <a:cxnLst/>
              <a:rect l="l" t="t" r="r" b="b"/>
              <a:pathLst>
                <a:path w="3837" h="9174" extrusionOk="0">
                  <a:moveTo>
                    <a:pt x="1" y="1"/>
                  </a:moveTo>
                  <a:cubicBezTo>
                    <a:pt x="34" y="3303"/>
                    <a:pt x="1068" y="6505"/>
                    <a:pt x="3003" y="9174"/>
                  </a:cubicBezTo>
                  <a:lnTo>
                    <a:pt x="3837" y="8573"/>
                  </a:lnTo>
                  <a:cubicBezTo>
                    <a:pt x="2036" y="6072"/>
                    <a:pt x="1068" y="3069"/>
                    <a:pt x="1001" y="1"/>
                  </a:cubicBez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4;p47">
              <a:extLst>
                <a:ext uri="{FF2B5EF4-FFF2-40B4-BE49-F238E27FC236}">
                  <a16:creationId xmlns:a16="http://schemas.microsoft.com/office/drawing/2014/main" id="{35E2C28C-902A-2D3A-3770-B4602936CE05}"/>
                </a:ext>
              </a:extLst>
            </p:cNvPr>
            <p:cNvSpPr/>
            <p:nvPr/>
          </p:nvSpPr>
          <p:spPr>
            <a:xfrm>
              <a:off x="3226861" y="2788211"/>
              <a:ext cx="75283" cy="187459"/>
            </a:xfrm>
            <a:custGeom>
              <a:avLst/>
              <a:gdLst/>
              <a:ahLst/>
              <a:cxnLst/>
              <a:rect l="l" t="t" r="r" b="b"/>
              <a:pathLst>
                <a:path w="3671" h="9141" extrusionOk="0">
                  <a:moveTo>
                    <a:pt x="3003" y="1"/>
                  </a:moveTo>
                  <a:cubicBezTo>
                    <a:pt x="1068" y="2669"/>
                    <a:pt x="34" y="5871"/>
                    <a:pt x="1" y="9141"/>
                  </a:cubicBezTo>
                  <a:lnTo>
                    <a:pt x="835" y="9141"/>
                  </a:lnTo>
                  <a:cubicBezTo>
                    <a:pt x="1168" y="7606"/>
                    <a:pt x="1335" y="6072"/>
                    <a:pt x="1802" y="4671"/>
                  </a:cubicBezTo>
                  <a:cubicBezTo>
                    <a:pt x="2269" y="3236"/>
                    <a:pt x="3036" y="1902"/>
                    <a:pt x="3670" y="501"/>
                  </a:cubicBezTo>
                  <a:lnTo>
                    <a:pt x="3003" y="1"/>
                  </a:ln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5;p47">
              <a:extLst>
                <a:ext uri="{FF2B5EF4-FFF2-40B4-BE49-F238E27FC236}">
                  <a16:creationId xmlns:a16="http://schemas.microsoft.com/office/drawing/2014/main" id="{14ED67A2-EBC9-AEE2-BA02-E16A6FF166BE}"/>
                </a:ext>
              </a:extLst>
            </p:cNvPr>
            <p:cNvSpPr/>
            <p:nvPr/>
          </p:nvSpPr>
          <p:spPr>
            <a:xfrm>
              <a:off x="3292547" y="3167866"/>
              <a:ext cx="166931" cy="128644"/>
            </a:xfrm>
            <a:custGeom>
              <a:avLst/>
              <a:gdLst/>
              <a:ahLst/>
              <a:cxnLst/>
              <a:rect l="l" t="t" r="r" b="b"/>
              <a:pathLst>
                <a:path w="8140" h="6273" extrusionOk="0">
                  <a:moveTo>
                    <a:pt x="834" y="1"/>
                  </a:moveTo>
                  <a:lnTo>
                    <a:pt x="0" y="568"/>
                  </a:lnTo>
                  <a:cubicBezTo>
                    <a:pt x="1968" y="3237"/>
                    <a:pt x="4703" y="5205"/>
                    <a:pt x="7839" y="6272"/>
                  </a:cubicBezTo>
                  <a:lnTo>
                    <a:pt x="8139" y="5305"/>
                  </a:lnTo>
                  <a:cubicBezTo>
                    <a:pt x="5237" y="4304"/>
                    <a:pt x="2669" y="2436"/>
                    <a:pt x="834" y="1"/>
                  </a:cubicBezTo>
                  <a:close/>
                </a:path>
              </a:pathLst>
            </a:custGeom>
            <a:solidFill>
              <a:srgbClr val="FF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6;p47">
              <a:extLst>
                <a:ext uri="{FF2B5EF4-FFF2-40B4-BE49-F238E27FC236}">
                  <a16:creationId xmlns:a16="http://schemas.microsoft.com/office/drawing/2014/main" id="{7E4926A4-CA4E-B363-886D-C5ADCA899B0A}"/>
                </a:ext>
              </a:extLst>
            </p:cNvPr>
            <p:cNvSpPr/>
            <p:nvPr/>
          </p:nvSpPr>
          <p:spPr>
            <a:xfrm>
              <a:off x="333930" y="2809415"/>
              <a:ext cx="1168415" cy="1964557"/>
            </a:xfrm>
            <a:custGeom>
              <a:avLst/>
              <a:gdLst/>
              <a:ahLst/>
              <a:cxnLst/>
              <a:rect l="l" t="t" r="r" b="b"/>
              <a:pathLst>
                <a:path w="56975" h="95797" extrusionOk="0">
                  <a:moveTo>
                    <a:pt x="9528" y="9821"/>
                  </a:moveTo>
                  <a:cubicBezTo>
                    <a:pt x="9795" y="9821"/>
                    <a:pt x="10023" y="9858"/>
                    <a:pt x="10174" y="9941"/>
                  </a:cubicBezTo>
                  <a:lnTo>
                    <a:pt x="6939" y="10742"/>
                  </a:lnTo>
                  <a:cubicBezTo>
                    <a:pt x="7248" y="10251"/>
                    <a:pt x="8616" y="9821"/>
                    <a:pt x="9528" y="9821"/>
                  </a:cubicBezTo>
                  <a:close/>
                  <a:moveTo>
                    <a:pt x="29922" y="36193"/>
                  </a:moveTo>
                  <a:lnTo>
                    <a:pt x="27787" y="38862"/>
                  </a:lnTo>
                  <a:lnTo>
                    <a:pt x="27620" y="38762"/>
                  </a:lnTo>
                  <a:cubicBezTo>
                    <a:pt x="28187" y="37728"/>
                    <a:pt x="28988" y="36860"/>
                    <a:pt x="29922" y="36193"/>
                  </a:cubicBezTo>
                  <a:close/>
                  <a:moveTo>
                    <a:pt x="26386" y="37227"/>
                  </a:moveTo>
                  <a:lnTo>
                    <a:pt x="26386" y="37227"/>
                  </a:lnTo>
                  <a:cubicBezTo>
                    <a:pt x="26252" y="37427"/>
                    <a:pt x="26119" y="37594"/>
                    <a:pt x="25986" y="37761"/>
                  </a:cubicBezTo>
                  <a:cubicBezTo>
                    <a:pt x="25118" y="38528"/>
                    <a:pt x="24384" y="39362"/>
                    <a:pt x="23684" y="40263"/>
                  </a:cubicBezTo>
                  <a:cubicBezTo>
                    <a:pt x="23150" y="40997"/>
                    <a:pt x="22683" y="41764"/>
                    <a:pt x="22316" y="42598"/>
                  </a:cubicBezTo>
                  <a:cubicBezTo>
                    <a:pt x="22216" y="42765"/>
                    <a:pt x="22116" y="42898"/>
                    <a:pt x="21983" y="43032"/>
                  </a:cubicBezTo>
                  <a:cubicBezTo>
                    <a:pt x="21949" y="42231"/>
                    <a:pt x="23084" y="40396"/>
                    <a:pt x="24284" y="38995"/>
                  </a:cubicBezTo>
                  <a:cubicBezTo>
                    <a:pt x="25085" y="38095"/>
                    <a:pt x="25886" y="37361"/>
                    <a:pt x="26386" y="37227"/>
                  </a:cubicBezTo>
                  <a:close/>
                  <a:moveTo>
                    <a:pt x="4107" y="59488"/>
                  </a:moveTo>
                  <a:cubicBezTo>
                    <a:pt x="5037" y="59488"/>
                    <a:pt x="8227" y="59940"/>
                    <a:pt x="11075" y="60444"/>
                  </a:cubicBezTo>
                  <a:cubicBezTo>
                    <a:pt x="13643" y="60878"/>
                    <a:pt x="15912" y="61345"/>
                    <a:pt x="16179" y="61545"/>
                  </a:cubicBezTo>
                  <a:cubicBezTo>
                    <a:pt x="16179" y="61578"/>
                    <a:pt x="16145" y="61645"/>
                    <a:pt x="16145" y="61678"/>
                  </a:cubicBezTo>
                  <a:lnTo>
                    <a:pt x="14144" y="61311"/>
                  </a:lnTo>
                  <a:lnTo>
                    <a:pt x="3870" y="59510"/>
                  </a:lnTo>
                  <a:cubicBezTo>
                    <a:pt x="3910" y="59495"/>
                    <a:pt x="3991" y="59488"/>
                    <a:pt x="4107" y="59488"/>
                  </a:cubicBezTo>
                  <a:close/>
                  <a:moveTo>
                    <a:pt x="11942" y="61678"/>
                  </a:moveTo>
                  <a:lnTo>
                    <a:pt x="11909" y="61845"/>
                  </a:lnTo>
                  <a:lnTo>
                    <a:pt x="4137" y="61845"/>
                  </a:lnTo>
                  <a:lnTo>
                    <a:pt x="4137" y="61678"/>
                  </a:lnTo>
                  <a:close/>
                  <a:moveTo>
                    <a:pt x="15128" y="64913"/>
                  </a:moveTo>
                  <a:cubicBezTo>
                    <a:pt x="15254" y="64913"/>
                    <a:pt x="15393" y="64925"/>
                    <a:pt x="15545" y="64947"/>
                  </a:cubicBezTo>
                  <a:cubicBezTo>
                    <a:pt x="16479" y="65047"/>
                    <a:pt x="17446" y="65214"/>
                    <a:pt x="18380" y="65347"/>
                  </a:cubicBezTo>
                  <a:cubicBezTo>
                    <a:pt x="20706" y="65700"/>
                    <a:pt x="23065" y="65870"/>
                    <a:pt x="25423" y="65870"/>
                  </a:cubicBezTo>
                  <a:cubicBezTo>
                    <a:pt x="26412" y="65870"/>
                    <a:pt x="27401" y="65840"/>
                    <a:pt x="28387" y="65781"/>
                  </a:cubicBezTo>
                  <a:cubicBezTo>
                    <a:pt x="28741" y="65758"/>
                    <a:pt x="29095" y="65734"/>
                    <a:pt x="29437" y="65734"/>
                  </a:cubicBezTo>
                  <a:cubicBezTo>
                    <a:pt x="29579" y="65734"/>
                    <a:pt x="29718" y="65738"/>
                    <a:pt x="29855" y="65748"/>
                  </a:cubicBezTo>
                  <a:cubicBezTo>
                    <a:pt x="30622" y="65781"/>
                    <a:pt x="31056" y="66115"/>
                    <a:pt x="31056" y="66882"/>
                  </a:cubicBezTo>
                  <a:cubicBezTo>
                    <a:pt x="31056" y="67949"/>
                    <a:pt x="30989" y="69017"/>
                    <a:pt x="30856" y="70084"/>
                  </a:cubicBezTo>
                  <a:cubicBezTo>
                    <a:pt x="30756" y="70818"/>
                    <a:pt x="30322" y="71152"/>
                    <a:pt x="29588" y="71185"/>
                  </a:cubicBezTo>
                  <a:cubicBezTo>
                    <a:pt x="27687" y="71318"/>
                    <a:pt x="25785" y="71418"/>
                    <a:pt x="23884" y="71519"/>
                  </a:cubicBezTo>
                  <a:cubicBezTo>
                    <a:pt x="21149" y="71418"/>
                    <a:pt x="18414" y="71152"/>
                    <a:pt x="15745" y="70685"/>
                  </a:cubicBezTo>
                  <a:cubicBezTo>
                    <a:pt x="14411" y="70451"/>
                    <a:pt x="14144" y="70218"/>
                    <a:pt x="14010" y="68883"/>
                  </a:cubicBezTo>
                  <a:cubicBezTo>
                    <a:pt x="13910" y="67916"/>
                    <a:pt x="13910" y="66949"/>
                    <a:pt x="14077" y="65981"/>
                  </a:cubicBezTo>
                  <a:cubicBezTo>
                    <a:pt x="14188" y="65205"/>
                    <a:pt x="14506" y="64913"/>
                    <a:pt x="15128" y="64913"/>
                  </a:cubicBezTo>
                  <a:close/>
                  <a:moveTo>
                    <a:pt x="19448" y="1"/>
                  </a:moveTo>
                  <a:cubicBezTo>
                    <a:pt x="19314" y="67"/>
                    <a:pt x="19214" y="134"/>
                    <a:pt x="19114" y="201"/>
                  </a:cubicBezTo>
                  <a:cubicBezTo>
                    <a:pt x="18981" y="268"/>
                    <a:pt x="18881" y="301"/>
                    <a:pt x="18814" y="368"/>
                  </a:cubicBezTo>
                  <a:cubicBezTo>
                    <a:pt x="16612" y="1769"/>
                    <a:pt x="14344" y="3103"/>
                    <a:pt x="12509" y="4971"/>
                  </a:cubicBezTo>
                  <a:cubicBezTo>
                    <a:pt x="11108" y="6339"/>
                    <a:pt x="9541" y="7539"/>
                    <a:pt x="7806" y="8473"/>
                  </a:cubicBezTo>
                  <a:cubicBezTo>
                    <a:pt x="5404" y="9741"/>
                    <a:pt x="3670" y="11943"/>
                    <a:pt x="2969" y="14544"/>
                  </a:cubicBezTo>
                  <a:cubicBezTo>
                    <a:pt x="2335" y="16779"/>
                    <a:pt x="1702" y="18948"/>
                    <a:pt x="1468" y="21249"/>
                  </a:cubicBezTo>
                  <a:cubicBezTo>
                    <a:pt x="1201" y="23551"/>
                    <a:pt x="901" y="25853"/>
                    <a:pt x="701" y="28121"/>
                  </a:cubicBezTo>
                  <a:cubicBezTo>
                    <a:pt x="467" y="30923"/>
                    <a:pt x="768" y="33725"/>
                    <a:pt x="1068" y="36460"/>
                  </a:cubicBezTo>
                  <a:cubicBezTo>
                    <a:pt x="1135" y="37194"/>
                    <a:pt x="1235" y="37928"/>
                    <a:pt x="1301" y="38628"/>
                  </a:cubicBezTo>
                  <a:cubicBezTo>
                    <a:pt x="1635" y="42865"/>
                    <a:pt x="1935" y="47068"/>
                    <a:pt x="1935" y="51304"/>
                  </a:cubicBezTo>
                  <a:cubicBezTo>
                    <a:pt x="1935" y="52939"/>
                    <a:pt x="2002" y="54573"/>
                    <a:pt x="2069" y="56208"/>
                  </a:cubicBezTo>
                  <a:cubicBezTo>
                    <a:pt x="2069" y="57175"/>
                    <a:pt x="2135" y="58142"/>
                    <a:pt x="2302" y="59110"/>
                  </a:cubicBezTo>
                  <a:cubicBezTo>
                    <a:pt x="2536" y="60044"/>
                    <a:pt x="2569" y="61011"/>
                    <a:pt x="2402" y="61978"/>
                  </a:cubicBezTo>
                  <a:cubicBezTo>
                    <a:pt x="2002" y="64347"/>
                    <a:pt x="1568" y="66682"/>
                    <a:pt x="1835" y="69117"/>
                  </a:cubicBezTo>
                  <a:cubicBezTo>
                    <a:pt x="1868" y="69617"/>
                    <a:pt x="1835" y="70151"/>
                    <a:pt x="1768" y="70651"/>
                  </a:cubicBezTo>
                  <a:cubicBezTo>
                    <a:pt x="1668" y="71919"/>
                    <a:pt x="1535" y="73220"/>
                    <a:pt x="1435" y="74487"/>
                  </a:cubicBezTo>
                  <a:cubicBezTo>
                    <a:pt x="1168" y="77256"/>
                    <a:pt x="934" y="79991"/>
                    <a:pt x="701" y="82760"/>
                  </a:cubicBezTo>
                  <a:cubicBezTo>
                    <a:pt x="501" y="85195"/>
                    <a:pt x="234" y="87630"/>
                    <a:pt x="34" y="90065"/>
                  </a:cubicBezTo>
                  <a:cubicBezTo>
                    <a:pt x="0" y="90299"/>
                    <a:pt x="34" y="90532"/>
                    <a:pt x="100" y="90732"/>
                  </a:cubicBezTo>
                  <a:cubicBezTo>
                    <a:pt x="201" y="90966"/>
                    <a:pt x="401" y="91099"/>
                    <a:pt x="834" y="91233"/>
                  </a:cubicBezTo>
                  <a:cubicBezTo>
                    <a:pt x="1968" y="91666"/>
                    <a:pt x="3103" y="92033"/>
                    <a:pt x="4303" y="92333"/>
                  </a:cubicBezTo>
                  <a:cubicBezTo>
                    <a:pt x="8106" y="93067"/>
                    <a:pt x="11942" y="93801"/>
                    <a:pt x="15778" y="94402"/>
                  </a:cubicBezTo>
                  <a:cubicBezTo>
                    <a:pt x="18147" y="94769"/>
                    <a:pt x="20548" y="94935"/>
                    <a:pt x="22950" y="95102"/>
                  </a:cubicBezTo>
                  <a:cubicBezTo>
                    <a:pt x="26419" y="95369"/>
                    <a:pt x="29922" y="95669"/>
                    <a:pt x="33424" y="95769"/>
                  </a:cubicBezTo>
                  <a:cubicBezTo>
                    <a:pt x="33928" y="95788"/>
                    <a:pt x="34430" y="95797"/>
                    <a:pt x="34931" y="95797"/>
                  </a:cubicBezTo>
                  <a:cubicBezTo>
                    <a:pt x="37054" y="95797"/>
                    <a:pt x="39165" y="95650"/>
                    <a:pt x="41297" y="95569"/>
                  </a:cubicBezTo>
                  <a:cubicBezTo>
                    <a:pt x="41563" y="95569"/>
                    <a:pt x="41864" y="95469"/>
                    <a:pt x="42130" y="95469"/>
                  </a:cubicBezTo>
                  <a:cubicBezTo>
                    <a:pt x="42698" y="95402"/>
                    <a:pt x="42831" y="95035"/>
                    <a:pt x="42964" y="94568"/>
                  </a:cubicBezTo>
                  <a:cubicBezTo>
                    <a:pt x="43765" y="91866"/>
                    <a:pt x="43832" y="88998"/>
                    <a:pt x="44932" y="86329"/>
                  </a:cubicBezTo>
                  <a:cubicBezTo>
                    <a:pt x="45233" y="85462"/>
                    <a:pt x="45333" y="84561"/>
                    <a:pt x="45266" y="83694"/>
                  </a:cubicBezTo>
                  <a:cubicBezTo>
                    <a:pt x="45199" y="81859"/>
                    <a:pt x="44932" y="80025"/>
                    <a:pt x="44832" y="78190"/>
                  </a:cubicBezTo>
                  <a:cubicBezTo>
                    <a:pt x="44666" y="72653"/>
                    <a:pt x="44532" y="67115"/>
                    <a:pt x="44365" y="61545"/>
                  </a:cubicBezTo>
                  <a:cubicBezTo>
                    <a:pt x="44299" y="59010"/>
                    <a:pt x="44199" y="56441"/>
                    <a:pt x="44099" y="53906"/>
                  </a:cubicBezTo>
                  <a:cubicBezTo>
                    <a:pt x="44032" y="53072"/>
                    <a:pt x="43998" y="53072"/>
                    <a:pt x="43198" y="53005"/>
                  </a:cubicBezTo>
                  <a:cubicBezTo>
                    <a:pt x="41597" y="52872"/>
                    <a:pt x="39962" y="52772"/>
                    <a:pt x="38361" y="52572"/>
                  </a:cubicBezTo>
                  <a:cubicBezTo>
                    <a:pt x="37427" y="52472"/>
                    <a:pt x="36493" y="52338"/>
                    <a:pt x="35559" y="52205"/>
                  </a:cubicBezTo>
                  <a:lnTo>
                    <a:pt x="35392" y="52205"/>
                  </a:lnTo>
                  <a:cubicBezTo>
                    <a:pt x="32891" y="51838"/>
                    <a:pt x="30389" y="51404"/>
                    <a:pt x="27954" y="50837"/>
                  </a:cubicBezTo>
                  <a:cubicBezTo>
                    <a:pt x="26986" y="50637"/>
                    <a:pt x="26052" y="50403"/>
                    <a:pt x="25118" y="50137"/>
                  </a:cubicBezTo>
                  <a:cubicBezTo>
                    <a:pt x="22016" y="49303"/>
                    <a:pt x="18981" y="48302"/>
                    <a:pt x="15945" y="47335"/>
                  </a:cubicBezTo>
                  <a:cubicBezTo>
                    <a:pt x="14411" y="46901"/>
                    <a:pt x="13043" y="45967"/>
                    <a:pt x="12076" y="44699"/>
                  </a:cubicBezTo>
                  <a:cubicBezTo>
                    <a:pt x="11142" y="43465"/>
                    <a:pt x="10308" y="42164"/>
                    <a:pt x="9507" y="40830"/>
                  </a:cubicBezTo>
                  <a:cubicBezTo>
                    <a:pt x="7139" y="36894"/>
                    <a:pt x="5371" y="32691"/>
                    <a:pt x="3570" y="28488"/>
                  </a:cubicBezTo>
                  <a:cubicBezTo>
                    <a:pt x="3470" y="28288"/>
                    <a:pt x="3369" y="28087"/>
                    <a:pt x="3303" y="27854"/>
                  </a:cubicBezTo>
                  <a:cubicBezTo>
                    <a:pt x="3203" y="27620"/>
                    <a:pt x="3103" y="27354"/>
                    <a:pt x="3036" y="27087"/>
                  </a:cubicBezTo>
                  <a:lnTo>
                    <a:pt x="3203" y="27020"/>
                  </a:lnTo>
                  <a:cubicBezTo>
                    <a:pt x="3269" y="27087"/>
                    <a:pt x="3336" y="27187"/>
                    <a:pt x="3369" y="27254"/>
                  </a:cubicBezTo>
                  <a:cubicBezTo>
                    <a:pt x="3670" y="27954"/>
                    <a:pt x="4003" y="28655"/>
                    <a:pt x="4337" y="29355"/>
                  </a:cubicBezTo>
                  <a:cubicBezTo>
                    <a:pt x="4504" y="29755"/>
                    <a:pt x="4704" y="30189"/>
                    <a:pt x="4871" y="30623"/>
                  </a:cubicBezTo>
                  <a:cubicBezTo>
                    <a:pt x="6772" y="35259"/>
                    <a:pt x="9140" y="39729"/>
                    <a:pt x="11942" y="43899"/>
                  </a:cubicBezTo>
                  <a:cubicBezTo>
                    <a:pt x="12676" y="45033"/>
                    <a:pt x="13744" y="45967"/>
                    <a:pt x="15011" y="46567"/>
                  </a:cubicBezTo>
                  <a:cubicBezTo>
                    <a:pt x="15978" y="46968"/>
                    <a:pt x="17013" y="47268"/>
                    <a:pt x="18047" y="47635"/>
                  </a:cubicBezTo>
                  <a:cubicBezTo>
                    <a:pt x="21182" y="48702"/>
                    <a:pt x="24351" y="49636"/>
                    <a:pt x="27587" y="50403"/>
                  </a:cubicBezTo>
                  <a:cubicBezTo>
                    <a:pt x="28788" y="50670"/>
                    <a:pt x="29988" y="50937"/>
                    <a:pt x="31189" y="51137"/>
                  </a:cubicBezTo>
                  <a:cubicBezTo>
                    <a:pt x="35192" y="51905"/>
                    <a:pt x="39262" y="52438"/>
                    <a:pt x="43331" y="52738"/>
                  </a:cubicBezTo>
                  <a:cubicBezTo>
                    <a:pt x="43632" y="52738"/>
                    <a:pt x="43898" y="52705"/>
                    <a:pt x="44165" y="52638"/>
                  </a:cubicBezTo>
                  <a:cubicBezTo>
                    <a:pt x="44299" y="52705"/>
                    <a:pt x="44465" y="52839"/>
                    <a:pt x="44599" y="52839"/>
                  </a:cubicBezTo>
                  <a:cubicBezTo>
                    <a:pt x="46637" y="52839"/>
                    <a:pt x="48675" y="53121"/>
                    <a:pt x="50712" y="53121"/>
                  </a:cubicBezTo>
                  <a:cubicBezTo>
                    <a:pt x="51477" y="53121"/>
                    <a:pt x="52241" y="53081"/>
                    <a:pt x="53005" y="52972"/>
                  </a:cubicBezTo>
                  <a:cubicBezTo>
                    <a:pt x="53338" y="52939"/>
                    <a:pt x="53639" y="52705"/>
                    <a:pt x="53705" y="52372"/>
                  </a:cubicBezTo>
                  <a:cubicBezTo>
                    <a:pt x="54673" y="49503"/>
                    <a:pt x="55673" y="46667"/>
                    <a:pt x="56641" y="43799"/>
                  </a:cubicBezTo>
                  <a:cubicBezTo>
                    <a:pt x="56741" y="43565"/>
                    <a:pt x="56774" y="43365"/>
                    <a:pt x="56808" y="43132"/>
                  </a:cubicBezTo>
                  <a:cubicBezTo>
                    <a:pt x="56974" y="42331"/>
                    <a:pt x="56774" y="42031"/>
                    <a:pt x="56007" y="41831"/>
                  </a:cubicBezTo>
                  <a:cubicBezTo>
                    <a:pt x="55673" y="41731"/>
                    <a:pt x="55340" y="41664"/>
                    <a:pt x="54973" y="41597"/>
                  </a:cubicBezTo>
                  <a:cubicBezTo>
                    <a:pt x="53472" y="41264"/>
                    <a:pt x="51937" y="41063"/>
                    <a:pt x="50503" y="40630"/>
                  </a:cubicBezTo>
                  <a:cubicBezTo>
                    <a:pt x="48101" y="39963"/>
                    <a:pt x="45733" y="39262"/>
                    <a:pt x="43365" y="38528"/>
                  </a:cubicBezTo>
                  <a:cubicBezTo>
                    <a:pt x="40729" y="37761"/>
                    <a:pt x="38161" y="36960"/>
                    <a:pt x="35559" y="36193"/>
                  </a:cubicBezTo>
                  <a:cubicBezTo>
                    <a:pt x="34558" y="35893"/>
                    <a:pt x="33658" y="35426"/>
                    <a:pt x="32857" y="34759"/>
                  </a:cubicBezTo>
                  <a:cubicBezTo>
                    <a:pt x="32441" y="34383"/>
                    <a:pt x="31790" y="34194"/>
                    <a:pt x="31190" y="34194"/>
                  </a:cubicBezTo>
                  <a:cubicBezTo>
                    <a:pt x="30780" y="34194"/>
                    <a:pt x="30393" y="34283"/>
                    <a:pt x="30122" y="34459"/>
                  </a:cubicBezTo>
                  <a:lnTo>
                    <a:pt x="30022" y="34525"/>
                  </a:lnTo>
                  <a:cubicBezTo>
                    <a:pt x="29288" y="34992"/>
                    <a:pt x="28554" y="35526"/>
                    <a:pt x="27820" y="36026"/>
                  </a:cubicBezTo>
                  <a:cubicBezTo>
                    <a:pt x="27653" y="36093"/>
                    <a:pt x="27487" y="36193"/>
                    <a:pt x="27287" y="36260"/>
                  </a:cubicBezTo>
                  <a:lnTo>
                    <a:pt x="27186" y="36127"/>
                  </a:lnTo>
                  <a:cubicBezTo>
                    <a:pt x="27320" y="35960"/>
                    <a:pt x="27487" y="35793"/>
                    <a:pt x="27620" y="35660"/>
                  </a:cubicBezTo>
                  <a:cubicBezTo>
                    <a:pt x="28321" y="35193"/>
                    <a:pt x="28988" y="34726"/>
                    <a:pt x="29688" y="34259"/>
                  </a:cubicBezTo>
                  <a:cubicBezTo>
                    <a:pt x="29955" y="34158"/>
                    <a:pt x="30055" y="33858"/>
                    <a:pt x="29922" y="33591"/>
                  </a:cubicBezTo>
                  <a:cubicBezTo>
                    <a:pt x="29722" y="33058"/>
                    <a:pt x="29521" y="32524"/>
                    <a:pt x="29288" y="31990"/>
                  </a:cubicBezTo>
                  <a:cubicBezTo>
                    <a:pt x="27854" y="28621"/>
                    <a:pt x="26453" y="25252"/>
                    <a:pt x="25018" y="21916"/>
                  </a:cubicBezTo>
                  <a:cubicBezTo>
                    <a:pt x="24551" y="20816"/>
                    <a:pt x="24084" y="19715"/>
                    <a:pt x="23617" y="18581"/>
                  </a:cubicBezTo>
                  <a:cubicBezTo>
                    <a:pt x="22983" y="16913"/>
                    <a:pt x="22150" y="15278"/>
                    <a:pt x="21182" y="13777"/>
                  </a:cubicBezTo>
                  <a:cubicBezTo>
                    <a:pt x="20615" y="12910"/>
                    <a:pt x="19815" y="12209"/>
                    <a:pt x="18847" y="11776"/>
                  </a:cubicBezTo>
                  <a:cubicBezTo>
                    <a:pt x="16979" y="10808"/>
                    <a:pt x="14911" y="10208"/>
                    <a:pt x="12810" y="10008"/>
                  </a:cubicBezTo>
                  <a:cubicBezTo>
                    <a:pt x="12643" y="9975"/>
                    <a:pt x="12476" y="9941"/>
                    <a:pt x="12309" y="9874"/>
                  </a:cubicBezTo>
                  <a:cubicBezTo>
                    <a:pt x="12309" y="9841"/>
                    <a:pt x="12309" y="9774"/>
                    <a:pt x="12343" y="9741"/>
                  </a:cubicBezTo>
                  <a:cubicBezTo>
                    <a:pt x="12520" y="9741"/>
                    <a:pt x="12713" y="9726"/>
                    <a:pt x="12901" y="9726"/>
                  </a:cubicBezTo>
                  <a:cubicBezTo>
                    <a:pt x="12995" y="9726"/>
                    <a:pt x="13087" y="9730"/>
                    <a:pt x="13176" y="9741"/>
                  </a:cubicBezTo>
                  <a:cubicBezTo>
                    <a:pt x="15278" y="9941"/>
                    <a:pt x="17346" y="10542"/>
                    <a:pt x="19247" y="11576"/>
                  </a:cubicBezTo>
                  <a:cubicBezTo>
                    <a:pt x="19948" y="11943"/>
                    <a:pt x="20582" y="12476"/>
                    <a:pt x="21082" y="13077"/>
                  </a:cubicBezTo>
                  <a:cubicBezTo>
                    <a:pt x="21816" y="14011"/>
                    <a:pt x="22416" y="14978"/>
                    <a:pt x="22917" y="16046"/>
                  </a:cubicBezTo>
                  <a:cubicBezTo>
                    <a:pt x="23651" y="17780"/>
                    <a:pt x="24418" y="19515"/>
                    <a:pt x="25152" y="21249"/>
                  </a:cubicBezTo>
                  <a:cubicBezTo>
                    <a:pt x="26353" y="24085"/>
                    <a:pt x="27587" y="26953"/>
                    <a:pt x="28788" y="29822"/>
                  </a:cubicBezTo>
                  <a:cubicBezTo>
                    <a:pt x="29355" y="31190"/>
                    <a:pt x="29922" y="32524"/>
                    <a:pt x="30489" y="33858"/>
                  </a:cubicBezTo>
                  <a:cubicBezTo>
                    <a:pt x="30738" y="33840"/>
                    <a:pt x="30959" y="33831"/>
                    <a:pt x="31159" y="33831"/>
                  </a:cubicBezTo>
                  <a:cubicBezTo>
                    <a:pt x="32087" y="33831"/>
                    <a:pt x="32560" y="34032"/>
                    <a:pt x="33191" y="34525"/>
                  </a:cubicBezTo>
                  <a:cubicBezTo>
                    <a:pt x="33658" y="34892"/>
                    <a:pt x="34158" y="35193"/>
                    <a:pt x="34692" y="35426"/>
                  </a:cubicBezTo>
                  <a:lnTo>
                    <a:pt x="34992" y="35526"/>
                  </a:lnTo>
                  <a:cubicBezTo>
                    <a:pt x="37427" y="36327"/>
                    <a:pt x="39896" y="37061"/>
                    <a:pt x="42331" y="37828"/>
                  </a:cubicBezTo>
                  <a:cubicBezTo>
                    <a:pt x="42531" y="37894"/>
                    <a:pt x="42731" y="37928"/>
                    <a:pt x="42964" y="37995"/>
                  </a:cubicBezTo>
                  <a:lnTo>
                    <a:pt x="43265" y="38095"/>
                  </a:lnTo>
                  <a:cubicBezTo>
                    <a:pt x="43031" y="36627"/>
                    <a:pt x="42798" y="35293"/>
                    <a:pt x="42531" y="33958"/>
                  </a:cubicBezTo>
                  <a:lnTo>
                    <a:pt x="42497" y="33858"/>
                  </a:lnTo>
                  <a:cubicBezTo>
                    <a:pt x="42464" y="33758"/>
                    <a:pt x="42431" y="33691"/>
                    <a:pt x="42331" y="33658"/>
                  </a:cubicBezTo>
                  <a:cubicBezTo>
                    <a:pt x="41263" y="32958"/>
                    <a:pt x="40329" y="32057"/>
                    <a:pt x="39529" y="31023"/>
                  </a:cubicBezTo>
                  <a:cubicBezTo>
                    <a:pt x="36460" y="27420"/>
                    <a:pt x="33391" y="23818"/>
                    <a:pt x="30289" y="20182"/>
                  </a:cubicBezTo>
                  <a:lnTo>
                    <a:pt x="29355" y="19081"/>
                  </a:lnTo>
                  <a:cubicBezTo>
                    <a:pt x="28721" y="18347"/>
                    <a:pt x="28020" y="17613"/>
                    <a:pt x="27887" y="16613"/>
                  </a:cubicBezTo>
                  <a:cubicBezTo>
                    <a:pt x="27687" y="15478"/>
                    <a:pt x="27553" y="14344"/>
                    <a:pt x="27420" y="13210"/>
                  </a:cubicBezTo>
                  <a:cubicBezTo>
                    <a:pt x="27387" y="13010"/>
                    <a:pt x="27387" y="12810"/>
                    <a:pt x="27387" y="12510"/>
                  </a:cubicBezTo>
                  <a:cubicBezTo>
                    <a:pt x="27186" y="12676"/>
                    <a:pt x="27086" y="12777"/>
                    <a:pt x="26953" y="12877"/>
                  </a:cubicBezTo>
                  <a:cubicBezTo>
                    <a:pt x="26319" y="13444"/>
                    <a:pt x="25719" y="14044"/>
                    <a:pt x="25018" y="14544"/>
                  </a:cubicBezTo>
                  <a:cubicBezTo>
                    <a:pt x="24782" y="14722"/>
                    <a:pt x="24578" y="14807"/>
                    <a:pt x="24402" y="14807"/>
                  </a:cubicBezTo>
                  <a:cubicBezTo>
                    <a:pt x="24179" y="14807"/>
                    <a:pt x="23999" y="14671"/>
                    <a:pt x="23851" y="14411"/>
                  </a:cubicBezTo>
                  <a:cubicBezTo>
                    <a:pt x="23817" y="14344"/>
                    <a:pt x="23751" y="14244"/>
                    <a:pt x="23717" y="14178"/>
                  </a:cubicBezTo>
                  <a:cubicBezTo>
                    <a:pt x="23484" y="13644"/>
                    <a:pt x="23284" y="13110"/>
                    <a:pt x="23117" y="12543"/>
                  </a:cubicBezTo>
                  <a:cubicBezTo>
                    <a:pt x="21983" y="8740"/>
                    <a:pt x="20849" y="4904"/>
                    <a:pt x="19714" y="1101"/>
                  </a:cubicBezTo>
                  <a:cubicBezTo>
                    <a:pt x="19614" y="768"/>
                    <a:pt x="19548" y="401"/>
                    <a:pt x="194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7;p47">
              <a:extLst>
                <a:ext uri="{FF2B5EF4-FFF2-40B4-BE49-F238E27FC236}">
                  <a16:creationId xmlns:a16="http://schemas.microsoft.com/office/drawing/2014/main" id="{2F58C1EF-3032-30C2-08D6-AD28D0C0E711}"/>
                </a:ext>
              </a:extLst>
            </p:cNvPr>
            <p:cNvSpPr/>
            <p:nvPr/>
          </p:nvSpPr>
          <p:spPr>
            <a:xfrm>
              <a:off x="2950502" y="2767683"/>
              <a:ext cx="890682" cy="1753350"/>
            </a:xfrm>
            <a:custGeom>
              <a:avLst/>
              <a:gdLst/>
              <a:ahLst/>
              <a:cxnLst/>
              <a:rect l="l" t="t" r="r" b="b"/>
              <a:pathLst>
                <a:path w="43432" h="85498" extrusionOk="0">
                  <a:moveTo>
                    <a:pt x="28954" y="14378"/>
                  </a:moveTo>
                  <a:lnTo>
                    <a:pt x="28954" y="14378"/>
                  </a:lnTo>
                  <a:cubicBezTo>
                    <a:pt x="28387" y="15679"/>
                    <a:pt x="27787" y="17013"/>
                    <a:pt x="27187" y="18347"/>
                  </a:cubicBezTo>
                  <a:lnTo>
                    <a:pt x="26419" y="20149"/>
                  </a:lnTo>
                  <a:lnTo>
                    <a:pt x="26253" y="20082"/>
                  </a:lnTo>
                  <a:cubicBezTo>
                    <a:pt x="26619" y="19115"/>
                    <a:pt x="26953" y="18114"/>
                    <a:pt x="27353" y="17180"/>
                  </a:cubicBezTo>
                  <a:lnTo>
                    <a:pt x="27520" y="16813"/>
                  </a:lnTo>
                  <a:cubicBezTo>
                    <a:pt x="27587" y="16713"/>
                    <a:pt x="27620" y="16579"/>
                    <a:pt x="27687" y="16479"/>
                  </a:cubicBezTo>
                  <a:cubicBezTo>
                    <a:pt x="27687" y="16446"/>
                    <a:pt x="27720" y="16446"/>
                    <a:pt x="27720" y="16413"/>
                  </a:cubicBezTo>
                  <a:cubicBezTo>
                    <a:pt x="27787" y="16279"/>
                    <a:pt x="27820" y="16179"/>
                    <a:pt x="27887" y="16046"/>
                  </a:cubicBezTo>
                  <a:cubicBezTo>
                    <a:pt x="28221" y="15479"/>
                    <a:pt x="28554" y="14912"/>
                    <a:pt x="28954" y="14378"/>
                  </a:cubicBezTo>
                  <a:close/>
                  <a:moveTo>
                    <a:pt x="27954" y="13144"/>
                  </a:moveTo>
                  <a:cubicBezTo>
                    <a:pt x="27954" y="13144"/>
                    <a:pt x="27954" y="13210"/>
                    <a:pt x="27920" y="13244"/>
                  </a:cubicBezTo>
                  <a:cubicBezTo>
                    <a:pt x="26853" y="16046"/>
                    <a:pt x="25786" y="18848"/>
                    <a:pt x="24885" y="21683"/>
                  </a:cubicBezTo>
                  <a:cubicBezTo>
                    <a:pt x="24751" y="22117"/>
                    <a:pt x="24618" y="22517"/>
                    <a:pt x="24485" y="22951"/>
                  </a:cubicBezTo>
                  <a:cubicBezTo>
                    <a:pt x="24451" y="23151"/>
                    <a:pt x="24385" y="23351"/>
                    <a:pt x="24318" y="23584"/>
                  </a:cubicBezTo>
                  <a:cubicBezTo>
                    <a:pt x="24218" y="23985"/>
                    <a:pt x="24084" y="24418"/>
                    <a:pt x="23984" y="24819"/>
                  </a:cubicBezTo>
                  <a:lnTo>
                    <a:pt x="23751" y="25653"/>
                  </a:lnTo>
                  <a:cubicBezTo>
                    <a:pt x="23684" y="25986"/>
                    <a:pt x="23617" y="26353"/>
                    <a:pt x="23517" y="26687"/>
                  </a:cubicBezTo>
                  <a:cubicBezTo>
                    <a:pt x="23451" y="27120"/>
                    <a:pt x="23350" y="27521"/>
                    <a:pt x="23284" y="27954"/>
                  </a:cubicBezTo>
                  <a:lnTo>
                    <a:pt x="23150" y="28521"/>
                  </a:lnTo>
                  <a:cubicBezTo>
                    <a:pt x="23050" y="29188"/>
                    <a:pt x="22950" y="29856"/>
                    <a:pt x="22850" y="30523"/>
                  </a:cubicBezTo>
                  <a:cubicBezTo>
                    <a:pt x="22817" y="30890"/>
                    <a:pt x="22750" y="31290"/>
                    <a:pt x="22717" y="31657"/>
                  </a:cubicBezTo>
                  <a:cubicBezTo>
                    <a:pt x="22683" y="32124"/>
                    <a:pt x="22617" y="32624"/>
                    <a:pt x="22617" y="33125"/>
                  </a:cubicBezTo>
                  <a:lnTo>
                    <a:pt x="22416" y="33125"/>
                  </a:lnTo>
                  <a:cubicBezTo>
                    <a:pt x="22350" y="32891"/>
                    <a:pt x="22316" y="32691"/>
                    <a:pt x="22316" y="32457"/>
                  </a:cubicBezTo>
                  <a:lnTo>
                    <a:pt x="22316" y="32391"/>
                  </a:lnTo>
                  <a:lnTo>
                    <a:pt x="22316" y="31757"/>
                  </a:lnTo>
                  <a:cubicBezTo>
                    <a:pt x="22316" y="31523"/>
                    <a:pt x="22316" y="31357"/>
                    <a:pt x="22350" y="31157"/>
                  </a:cubicBezTo>
                  <a:lnTo>
                    <a:pt x="22350" y="31023"/>
                  </a:lnTo>
                  <a:cubicBezTo>
                    <a:pt x="22350" y="30823"/>
                    <a:pt x="22383" y="30623"/>
                    <a:pt x="22383" y="30423"/>
                  </a:cubicBezTo>
                  <a:cubicBezTo>
                    <a:pt x="22416" y="30223"/>
                    <a:pt x="22416" y="30089"/>
                    <a:pt x="22450" y="29922"/>
                  </a:cubicBezTo>
                  <a:lnTo>
                    <a:pt x="22483" y="29589"/>
                  </a:lnTo>
                  <a:cubicBezTo>
                    <a:pt x="22517" y="29389"/>
                    <a:pt x="22550" y="29155"/>
                    <a:pt x="22583" y="28955"/>
                  </a:cubicBezTo>
                  <a:cubicBezTo>
                    <a:pt x="22583" y="28822"/>
                    <a:pt x="22650" y="28688"/>
                    <a:pt x="22650" y="28555"/>
                  </a:cubicBezTo>
                  <a:cubicBezTo>
                    <a:pt x="22683" y="28421"/>
                    <a:pt x="22717" y="28355"/>
                    <a:pt x="22717" y="28254"/>
                  </a:cubicBezTo>
                  <a:cubicBezTo>
                    <a:pt x="22783" y="28021"/>
                    <a:pt x="22817" y="27787"/>
                    <a:pt x="22883" y="27554"/>
                  </a:cubicBezTo>
                  <a:cubicBezTo>
                    <a:pt x="22883" y="27421"/>
                    <a:pt x="22917" y="27320"/>
                    <a:pt x="22950" y="27187"/>
                  </a:cubicBezTo>
                  <a:cubicBezTo>
                    <a:pt x="22950" y="27187"/>
                    <a:pt x="22950" y="27187"/>
                    <a:pt x="22950" y="27154"/>
                  </a:cubicBezTo>
                  <a:cubicBezTo>
                    <a:pt x="23017" y="26954"/>
                    <a:pt x="23084" y="26720"/>
                    <a:pt x="23117" y="26487"/>
                  </a:cubicBezTo>
                  <a:cubicBezTo>
                    <a:pt x="23184" y="26253"/>
                    <a:pt x="23250" y="26020"/>
                    <a:pt x="23317" y="25819"/>
                  </a:cubicBezTo>
                  <a:cubicBezTo>
                    <a:pt x="24251" y="22617"/>
                    <a:pt x="25252" y="19482"/>
                    <a:pt x="26319" y="16346"/>
                  </a:cubicBezTo>
                  <a:cubicBezTo>
                    <a:pt x="26653" y="15479"/>
                    <a:pt x="27053" y="14611"/>
                    <a:pt x="27520" y="13811"/>
                  </a:cubicBezTo>
                  <a:cubicBezTo>
                    <a:pt x="27620" y="13611"/>
                    <a:pt x="27754" y="13411"/>
                    <a:pt x="27887" y="13244"/>
                  </a:cubicBezTo>
                  <a:lnTo>
                    <a:pt x="27954" y="13144"/>
                  </a:lnTo>
                  <a:close/>
                  <a:moveTo>
                    <a:pt x="16012" y="1"/>
                  </a:moveTo>
                  <a:lnTo>
                    <a:pt x="16012" y="1"/>
                  </a:lnTo>
                  <a:cubicBezTo>
                    <a:pt x="16079" y="201"/>
                    <a:pt x="16079" y="301"/>
                    <a:pt x="16112" y="401"/>
                  </a:cubicBezTo>
                  <a:cubicBezTo>
                    <a:pt x="16546" y="1802"/>
                    <a:pt x="16946" y="3203"/>
                    <a:pt x="17313" y="4638"/>
                  </a:cubicBezTo>
                  <a:cubicBezTo>
                    <a:pt x="17847" y="6572"/>
                    <a:pt x="18314" y="8507"/>
                    <a:pt x="18781" y="10475"/>
                  </a:cubicBezTo>
                  <a:cubicBezTo>
                    <a:pt x="18981" y="11042"/>
                    <a:pt x="18614" y="11676"/>
                    <a:pt x="18013" y="11776"/>
                  </a:cubicBezTo>
                  <a:cubicBezTo>
                    <a:pt x="17480" y="11943"/>
                    <a:pt x="16946" y="12043"/>
                    <a:pt x="16412" y="12110"/>
                  </a:cubicBezTo>
                  <a:cubicBezTo>
                    <a:pt x="15545" y="12243"/>
                    <a:pt x="14678" y="12310"/>
                    <a:pt x="13810" y="12477"/>
                  </a:cubicBezTo>
                  <a:cubicBezTo>
                    <a:pt x="13177" y="12610"/>
                    <a:pt x="13076" y="13010"/>
                    <a:pt x="13577" y="13377"/>
                  </a:cubicBezTo>
                  <a:cubicBezTo>
                    <a:pt x="14544" y="14044"/>
                    <a:pt x="15045" y="15045"/>
                    <a:pt x="15612" y="15979"/>
                  </a:cubicBezTo>
                  <a:cubicBezTo>
                    <a:pt x="16012" y="16613"/>
                    <a:pt x="16079" y="17413"/>
                    <a:pt x="15812" y="18114"/>
                  </a:cubicBezTo>
                  <a:cubicBezTo>
                    <a:pt x="15178" y="19815"/>
                    <a:pt x="14311" y="21450"/>
                    <a:pt x="13243" y="22951"/>
                  </a:cubicBezTo>
                  <a:cubicBezTo>
                    <a:pt x="10842" y="26653"/>
                    <a:pt x="7906" y="29989"/>
                    <a:pt x="5171" y="33458"/>
                  </a:cubicBezTo>
                  <a:cubicBezTo>
                    <a:pt x="3770" y="35259"/>
                    <a:pt x="2202" y="36961"/>
                    <a:pt x="1235" y="39096"/>
                  </a:cubicBezTo>
                  <a:cubicBezTo>
                    <a:pt x="1101" y="39396"/>
                    <a:pt x="734" y="39629"/>
                    <a:pt x="467" y="39929"/>
                  </a:cubicBezTo>
                  <a:lnTo>
                    <a:pt x="301" y="39796"/>
                  </a:lnTo>
                  <a:lnTo>
                    <a:pt x="267" y="40597"/>
                  </a:lnTo>
                  <a:cubicBezTo>
                    <a:pt x="0" y="46868"/>
                    <a:pt x="0" y="53139"/>
                    <a:pt x="301" y="59410"/>
                  </a:cubicBezTo>
                  <a:cubicBezTo>
                    <a:pt x="401" y="61545"/>
                    <a:pt x="467" y="63680"/>
                    <a:pt x="634" y="65815"/>
                  </a:cubicBezTo>
                  <a:cubicBezTo>
                    <a:pt x="934" y="69884"/>
                    <a:pt x="1301" y="73987"/>
                    <a:pt x="1635" y="78090"/>
                  </a:cubicBezTo>
                  <a:cubicBezTo>
                    <a:pt x="1768" y="79858"/>
                    <a:pt x="1902" y="81626"/>
                    <a:pt x="2069" y="83394"/>
                  </a:cubicBezTo>
                  <a:cubicBezTo>
                    <a:pt x="2169" y="84595"/>
                    <a:pt x="2235" y="84695"/>
                    <a:pt x="3436" y="84862"/>
                  </a:cubicBezTo>
                  <a:lnTo>
                    <a:pt x="4771" y="85028"/>
                  </a:lnTo>
                  <a:lnTo>
                    <a:pt x="5604" y="85129"/>
                  </a:lnTo>
                  <a:cubicBezTo>
                    <a:pt x="5838" y="85162"/>
                    <a:pt x="6105" y="85162"/>
                    <a:pt x="6338" y="85195"/>
                  </a:cubicBezTo>
                  <a:lnTo>
                    <a:pt x="7072" y="85262"/>
                  </a:lnTo>
                  <a:cubicBezTo>
                    <a:pt x="7406" y="85295"/>
                    <a:pt x="7706" y="85329"/>
                    <a:pt x="8040" y="85362"/>
                  </a:cubicBezTo>
                  <a:lnTo>
                    <a:pt x="8173" y="85362"/>
                  </a:lnTo>
                  <a:cubicBezTo>
                    <a:pt x="8540" y="85362"/>
                    <a:pt x="8907" y="85395"/>
                    <a:pt x="9240" y="85429"/>
                  </a:cubicBezTo>
                  <a:cubicBezTo>
                    <a:pt x="10126" y="85475"/>
                    <a:pt x="11013" y="85498"/>
                    <a:pt x="11900" y="85498"/>
                  </a:cubicBezTo>
                  <a:cubicBezTo>
                    <a:pt x="14857" y="85498"/>
                    <a:pt x="17816" y="85241"/>
                    <a:pt x="20715" y="84728"/>
                  </a:cubicBezTo>
                  <a:lnTo>
                    <a:pt x="21249" y="84628"/>
                  </a:lnTo>
                  <a:lnTo>
                    <a:pt x="21616" y="84561"/>
                  </a:lnTo>
                  <a:cubicBezTo>
                    <a:pt x="21683" y="84528"/>
                    <a:pt x="21749" y="84528"/>
                    <a:pt x="21849" y="84495"/>
                  </a:cubicBezTo>
                  <a:lnTo>
                    <a:pt x="22617" y="84295"/>
                  </a:lnTo>
                  <a:lnTo>
                    <a:pt x="22783" y="84261"/>
                  </a:lnTo>
                  <a:cubicBezTo>
                    <a:pt x="23050" y="84195"/>
                    <a:pt x="23317" y="84094"/>
                    <a:pt x="23584" y="84028"/>
                  </a:cubicBezTo>
                  <a:cubicBezTo>
                    <a:pt x="25352" y="83527"/>
                    <a:pt x="27053" y="82927"/>
                    <a:pt x="28788" y="82360"/>
                  </a:cubicBezTo>
                  <a:cubicBezTo>
                    <a:pt x="28888" y="82293"/>
                    <a:pt x="29021" y="82260"/>
                    <a:pt x="29121" y="82193"/>
                  </a:cubicBezTo>
                  <a:lnTo>
                    <a:pt x="29288" y="82060"/>
                  </a:lnTo>
                  <a:cubicBezTo>
                    <a:pt x="29355" y="81993"/>
                    <a:pt x="29421" y="81893"/>
                    <a:pt x="29455" y="81759"/>
                  </a:cubicBezTo>
                  <a:cubicBezTo>
                    <a:pt x="29455" y="81726"/>
                    <a:pt x="29455" y="81693"/>
                    <a:pt x="29455" y="81659"/>
                  </a:cubicBezTo>
                  <a:cubicBezTo>
                    <a:pt x="29455" y="81626"/>
                    <a:pt x="29455" y="81593"/>
                    <a:pt x="29455" y="81593"/>
                  </a:cubicBezTo>
                  <a:cubicBezTo>
                    <a:pt x="29455" y="81493"/>
                    <a:pt x="29455" y="81426"/>
                    <a:pt x="29455" y="81326"/>
                  </a:cubicBezTo>
                  <a:cubicBezTo>
                    <a:pt x="29388" y="77890"/>
                    <a:pt x="29355" y="74454"/>
                    <a:pt x="29288" y="70985"/>
                  </a:cubicBezTo>
                  <a:lnTo>
                    <a:pt x="29221" y="65915"/>
                  </a:lnTo>
                  <a:cubicBezTo>
                    <a:pt x="29221" y="65481"/>
                    <a:pt x="29155" y="65047"/>
                    <a:pt x="29121" y="64580"/>
                  </a:cubicBezTo>
                  <a:lnTo>
                    <a:pt x="28988" y="64614"/>
                  </a:lnTo>
                  <a:lnTo>
                    <a:pt x="28888" y="64614"/>
                  </a:lnTo>
                  <a:cubicBezTo>
                    <a:pt x="28854" y="64614"/>
                    <a:pt x="28821" y="64647"/>
                    <a:pt x="28788" y="64647"/>
                  </a:cubicBezTo>
                  <a:cubicBezTo>
                    <a:pt x="27353" y="65148"/>
                    <a:pt x="25886" y="65648"/>
                    <a:pt x="24451" y="66115"/>
                  </a:cubicBezTo>
                  <a:cubicBezTo>
                    <a:pt x="23984" y="66248"/>
                    <a:pt x="23484" y="66315"/>
                    <a:pt x="22984" y="66315"/>
                  </a:cubicBezTo>
                  <a:cubicBezTo>
                    <a:pt x="20715" y="66182"/>
                    <a:pt x="18514" y="65715"/>
                    <a:pt x="16379" y="64914"/>
                  </a:cubicBezTo>
                  <a:cubicBezTo>
                    <a:pt x="15178" y="64447"/>
                    <a:pt x="14311" y="63747"/>
                    <a:pt x="14344" y="62346"/>
                  </a:cubicBezTo>
                  <a:cubicBezTo>
                    <a:pt x="14344" y="62279"/>
                    <a:pt x="14311" y="62245"/>
                    <a:pt x="14311" y="62179"/>
                  </a:cubicBezTo>
                  <a:cubicBezTo>
                    <a:pt x="14277" y="61345"/>
                    <a:pt x="14177" y="60511"/>
                    <a:pt x="14177" y="59644"/>
                  </a:cubicBezTo>
                  <a:cubicBezTo>
                    <a:pt x="14177" y="59010"/>
                    <a:pt x="14477" y="58776"/>
                    <a:pt x="15078" y="58676"/>
                  </a:cubicBezTo>
                  <a:cubicBezTo>
                    <a:pt x="15545" y="58610"/>
                    <a:pt x="16012" y="58576"/>
                    <a:pt x="16512" y="58576"/>
                  </a:cubicBezTo>
                  <a:cubicBezTo>
                    <a:pt x="18947" y="58543"/>
                    <a:pt x="21382" y="58543"/>
                    <a:pt x="23784" y="58476"/>
                  </a:cubicBezTo>
                  <a:cubicBezTo>
                    <a:pt x="25018" y="58443"/>
                    <a:pt x="26219" y="58276"/>
                    <a:pt x="27520" y="58143"/>
                  </a:cubicBezTo>
                  <a:cubicBezTo>
                    <a:pt x="27553" y="57142"/>
                    <a:pt x="27720" y="56141"/>
                    <a:pt x="27587" y="55174"/>
                  </a:cubicBezTo>
                  <a:cubicBezTo>
                    <a:pt x="27120" y="52238"/>
                    <a:pt x="26686" y="49336"/>
                    <a:pt x="26019" y="46501"/>
                  </a:cubicBezTo>
                  <a:cubicBezTo>
                    <a:pt x="25519" y="44266"/>
                    <a:pt x="24818" y="42098"/>
                    <a:pt x="24184" y="39896"/>
                  </a:cubicBezTo>
                  <a:cubicBezTo>
                    <a:pt x="24018" y="39396"/>
                    <a:pt x="23884" y="38895"/>
                    <a:pt x="23751" y="38428"/>
                  </a:cubicBezTo>
                  <a:cubicBezTo>
                    <a:pt x="23717" y="38228"/>
                    <a:pt x="23684" y="37995"/>
                    <a:pt x="23651" y="37828"/>
                  </a:cubicBezTo>
                  <a:lnTo>
                    <a:pt x="23817" y="37761"/>
                  </a:lnTo>
                  <a:cubicBezTo>
                    <a:pt x="23851" y="37928"/>
                    <a:pt x="23918" y="38061"/>
                    <a:pt x="23984" y="38228"/>
                  </a:cubicBezTo>
                  <a:cubicBezTo>
                    <a:pt x="24585" y="39963"/>
                    <a:pt x="25118" y="41697"/>
                    <a:pt x="25585" y="43465"/>
                  </a:cubicBezTo>
                  <a:lnTo>
                    <a:pt x="25585" y="43499"/>
                  </a:lnTo>
                  <a:cubicBezTo>
                    <a:pt x="25819" y="44333"/>
                    <a:pt x="26019" y="45133"/>
                    <a:pt x="26219" y="45967"/>
                  </a:cubicBezTo>
                  <a:lnTo>
                    <a:pt x="26286" y="46201"/>
                  </a:lnTo>
                  <a:cubicBezTo>
                    <a:pt x="26786" y="48235"/>
                    <a:pt x="27187" y="50304"/>
                    <a:pt x="27553" y="52405"/>
                  </a:cubicBezTo>
                  <a:cubicBezTo>
                    <a:pt x="27820" y="54073"/>
                    <a:pt x="28254" y="55741"/>
                    <a:pt x="27887" y="57475"/>
                  </a:cubicBezTo>
                  <a:cubicBezTo>
                    <a:pt x="27487" y="59010"/>
                    <a:pt x="27820" y="60611"/>
                    <a:pt x="28721" y="61912"/>
                  </a:cubicBezTo>
                  <a:cubicBezTo>
                    <a:pt x="28788" y="61979"/>
                    <a:pt x="28821" y="62079"/>
                    <a:pt x="28888" y="62179"/>
                  </a:cubicBezTo>
                  <a:cubicBezTo>
                    <a:pt x="28888" y="62245"/>
                    <a:pt x="28921" y="62346"/>
                    <a:pt x="28954" y="62412"/>
                  </a:cubicBezTo>
                  <a:cubicBezTo>
                    <a:pt x="29188" y="63046"/>
                    <a:pt x="29355" y="63680"/>
                    <a:pt x="29488" y="64347"/>
                  </a:cubicBezTo>
                  <a:cubicBezTo>
                    <a:pt x="29622" y="66082"/>
                    <a:pt x="29722" y="67849"/>
                    <a:pt x="29722" y="69617"/>
                  </a:cubicBezTo>
                  <a:cubicBezTo>
                    <a:pt x="29788" y="73187"/>
                    <a:pt x="29788" y="76756"/>
                    <a:pt x="29822" y="80292"/>
                  </a:cubicBezTo>
                  <a:lnTo>
                    <a:pt x="29822" y="81593"/>
                  </a:lnTo>
                  <a:lnTo>
                    <a:pt x="29822" y="84628"/>
                  </a:lnTo>
                  <a:lnTo>
                    <a:pt x="30556" y="84695"/>
                  </a:lnTo>
                  <a:lnTo>
                    <a:pt x="30856" y="84695"/>
                  </a:lnTo>
                  <a:lnTo>
                    <a:pt x="31690" y="84762"/>
                  </a:lnTo>
                  <a:cubicBezTo>
                    <a:pt x="32457" y="84795"/>
                    <a:pt x="33224" y="84828"/>
                    <a:pt x="33991" y="84862"/>
                  </a:cubicBezTo>
                  <a:cubicBezTo>
                    <a:pt x="34958" y="84908"/>
                    <a:pt x="35925" y="84946"/>
                    <a:pt x="36889" y="84946"/>
                  </a:cubicBezTo>
                  <a:cubicBezTo>
                    <a:pt x="38719" y="84946"/>
                    <a:pt x="40539" y="84809"/>
                    <a:pt x="42331" y="84328"/>
                  </a:cubicBezTo>
                  <a:cubicBezTo>
                    <a:pt x="42664" y="84295"/>
                    <a:pt x="42931" y="83994"/>
                    <a:pt x="42864" y="83661"/>
                  </a:cubicBezTo>
                  <a:cubicBezTo>
                    <a:pt x="42864" y="82727"/>
                    <a:pt x="42864" y="81793"/>
                    <a:pt x="42931" y="80859"/>
                  </a:cubicBezTo>
                  <a:cubicBezTo>
                    <a:pt x="43432" y="75422"/>
                    <a:pt x="43432" y="69884"/>
                    <a:pt x="43398" y="64414"/>
                  </a:cubicBezTo>
                  <a:cubicBezTo>
                    <a:pt x="43398" y="62712"/>
                    <a:pt x="43231" y="61011"/>
                    <a:pt x="43165" y="59310"/>
                  </a:cubicBezTo>
                  <a:cubicBezTo>
                    <a:pt x="43098" y="57475"/>
                    <a:pt x="43131" y="55607"/>
                    <a:pt x="42965" y="53773"/>
                  </a:cubicBezTo>
                  <a:cubicBezTo>
                    <a:pt x="42698" y="50437"/>
                    <a:pt x="42231" y="47168"/>
                    <a:pt x="41997" y="43832"/>
                  </a:cubicBezTo>
                  <a:cubicBezTo>
                    <a:pt x="41697" y="40330"/>
                    <a:pt x="40930" y="36861"/>
                    <a:pt x="40229" y="33425"/>
                  </a:cubicBezTo>
                  <a:cubicBezTo>
                    <a:pt x="40163" y="33191"/>
                    <a:pt x="40096" y="32991"/>
                    <a:pt x="40029" y="32758"/>
                  </a:cubicBezTo>
                  <a:cubicBezTo>
                    <a:pt x="39862" y="32157"/>
                    <a:pt x="39729" y="31523"/>
                    <a:pt x="39662" y="30923"/>
                  </a:cubicBezTo>
                  <a:cubicBezTo>
                    <a:pt x="39595" y="28688"/>
                    <a:pt x="39229" y="26453"/>
                    <a:pt x="38528" y="24318"/>
                  </a:cubicBezTo>
                  <a:cubicBezTo>
                    <a:pt x="37994" y="22550"/>
                    <a:pt x="37594" y="20749"/>
                    <a:pt x="37394" y="18914"/>
                  </a:cubicBezTo>
                  <a:cubicBezTo>
                    <a:pt x="37127" y="16112"/>
                    <a:pt x="36460" y="13377"/>
                    <a:pt x="35426" y="10775"/>
                  </a:cubicBezTo>
                  <a:cubicBezTo>
                    <a:pt x="34792" y="9274"/>
                    <a:pt x="33858" y="8007"/>
                    <a:pt x="32324" y="7339"/>
                  </a:cubicBezTo>
                  <a:cubicBezTo>
                    <a:pt x="30022" y="6272"/>
                    <a:pt x="27687" y="5238"/>
                    <a:pt x="25385" y="4204"/>
                  </a:cubicBezTo>
                  <a:cubicBezTo>
                    <a:pt x="22950" y="3136"/>
                    <a:pt x="20515" y="2136"/>
                    <a:pt x="18113" y="1068"/>
                  </a:cubicBezTo>
                  <a:cubicBezTo>
                    <a:pt x="17413" y="768"/>
                    <a:pt x="16746" y="401"/>
                    <a:pt x="1601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8;p47">
              <a:extLst>
                <a:ext uri="{FF2B5EF4-FFF2-40B4-BE49-F238E27FC236}">
                  <a16:creationId xmlns:a16="http://schemas.microsoft.com/office/drawing/2014/main" id="{4A12B294-5FB3-027A-10E9-3EE0AA166D42}"/>
                </a:ext>
              </a:extLst>
            </p:cNvPr>
            <p:cNvSpPr/>
            <p:nvPr/>
          </p:nvSpPr>
          <p:spPr>
            <a:xfrm>
              <a:off x="2637886" y="4409472"/>
              <a:ext cx="922140" cy="725822"/>
            </a:xfrm>
            <a:custGeom>
              <a:avLst/>
              <a:gdLst/>
              <a:ahLst/>
              <a:cxnLst/>
              <a:rect l="l" t="t" r="r" b="b"/>
              <a:pathLst>
                <a:path w="44966" h="35393" extrusionOk="0">
                  <a:moveTo>
                    <a:pt x="7973" y="0"/>
                  </a:moveTo>
                  <a:cubicBezTo>
                    <a:pt x="7939" y="601"/>
                    <a:pt x="7906" y="1201"/>
                    <a:pt x="7839" y="1835"/>
                  </a:cubicBezTo>
                  <a:cubicBezTo>
                    <a:pt x="7806" y="2502"/>
                    <a:pt x="7706" y="3169"/>
                    <a:pt x="7572" y="3836"/>
                  </a:cubicBezTo>
                  <a:cubicBezTo>
                    <a:pt x="7472" y="4070"/>
                    <a:pt x="7272" y="4270"/>
                    <a:pt x="7039" y="4337"/>
                  </a:cubicBezTo>
                  <a:cubicBezTo>
                    <a:pt x="6477" y="4399"/>
                    <a:pt x="5923" y="4434"/>
                    <a:pt x="5376" y="4434"/>
                  </a:cubicBezTo>
                  <a:cubicBezTo>
                    <a:pt x="3585" y="4434"/>
                    <a:pt x="1877" y="4058"/>
                    <a:pt x="267" y="3036"/>
                  </a:cubicBezTo>
                  <a:cubicBezTo>
                    <a:pt x="200" y="3002"/>
                    <a:pt x="100" y="2969"/>
                    <a:pt x="0" y="2936"/>
                  </a:cubicBezTo>
                  <a:lnTo>
                    <a:pt x="0" y="2936"/>
                  </a:lnTo>
                  <a:cubicBezTo>
                    <a:pt x="34" y="3269"/>
                    <a:pt x="67" y="3536"/>
                    <a:pt x="67" y="3770"/>
                  </a:cubicBezTo>
                  <a:cubicBezTo>
                    <a:pt x="234" y="6238"/>
                    <a:pt x="434" y="8673"/>
                    <a:pt x="567" y="11108"/>
                  </a:cubicBezTo>
                  <a:cubicBezTo>
                    <a:pt x="734" y="13677"/>
                    <a:pt x="801" y="16245"/>
                    <a:pt x="1001" y="18814"/>
                  </a:cubicBezTo>
                  <a:cubicBezTo>
                    <a:pt x="1134" y="20582"/>
                    <a:pt x="1501" y="22350"/>
                    <a:pt x="1601" y="24117"/>
                  </a:cubicBezTo>
                  <a:cubicBezTo>
                    <a:pt x="1835" y="27687"/>
                    <a:pt x="2235" y="31256"/>
                    <a:pt x="2869" y="34792"/>
                  </a:cubicBezTo>
                  <a:cubicBezTo>
                    <a:pt x="2936" y="35159"/>
                    <a:pt x="3036" y="35292"/>
                    <a:pt x="3403" y="35292"/>
                  </a:cubicBezTo>
                  <a:lnTo>
                    <a:pt x="10875" y="35292"/>
                  </a:lnTo>
                  <a:cubicBezTo>
                    <a:pt x="11041" y="35292"/>
                    <a:pt x="11208" y="35259"/>
                    <a:pt x="11342" y="35259"/>
                  </a:cubicBezTo>
                  <a:cubicBezTo>
                    <a:pt x="11508" y="33791"/>
                    <a:pt x="11709" y="32457"/>
                    <a:pt x="11842" y="31089"/>
                  </a:cubicBezTo>
                  <a:cubicBezTo>
                    <a:pt x="11909" y="30689"/>
                    <a:pt x="11975" y="30322"/>
                    <a:pt x="12042" y="29922"/>
                  </a:cubicBezTo>
                  <a:lnTo>
                    <a:pt x="12109" y="29355"/>
                  </a:lnTo>
                  <a:lnTo>
                    <a:pt x="12109" y="29088"/>
                  </a:lnTo>
                  <a:cubicBezTo>
                    <a:pt x="12109" y="28988"/>
                    <a:pt x="12109" y="28888"/>
                    <a:pt x="12109" y="28821"/>
                  </a:cubicBezTo>
                  <a:cubicBezTo>
                    <a:pt x="11909" y="26286"/>
                    <a:pt x="11875" y="23717"/>
                    <a:pt x="12042" y="21215"/>
                  </a:cubicBezTo>
                  <a:cubicBezTo>
                    <a:pt x="12142" y="18247"/>
                    <a:pt x="12342" y="15311"/>
                    <a:pt x="12509" y="12376"/>
                  </a:cubicBezTo>
                  <a:cubicBezTo>
                    <a:pt x="12543" y="12209"/>
                    <a:pt x="12576" y="12042"/>
                    <a:pt x="12609" y="11842"/>
                  </a:cubicBezTo>
                  <a:lnTo>
                    <a:pt x="12743" y="11842"/>
                  </a:lnTo>
                  <a:cubicBezTo>
                    <a:pt x="12776" y="12009"/>
                    <a:pt x="12776" y="12209"/>
                    <a:pt x="12776" y="12376"/>
                  </a:cubicBezTo>
                  <a:cubicBezTo>
                    <a:pt x="12709" y="14277"/>
                    <a:pt x="12609" y="16178"/>
                    <a:pt x="12543" y="18080"/>
                  </a:cubicBezTo>
                  <a:cubicBezTo>
                    <a:pt x="12476" y="21282"/>
                    <a:pt x="12376" y="24451"/>
                    <a:pt x="12409" y="27653"/>
                  </a:cubicBezTo>
                  <a:cubicBezTo>
                    <a:pt x="12476" y="28888"/>
                    <a:pt x="12409" y="30122"/>
                    <a:pt x="12242" y="31356"/>
                  </a:cubicBezTo>
                  <a:cubicBezTo>
                    <a:pt x="12042" y="32690"/>
                    <a:pt x="11909" y="34025"/>
                    <a:pt x="11775" y="35392"/>
                  </a:cubicBezTo>
                  <a:lnTo>
                    <a:pt x="40062" y="35392"/>
                  </a:lnTo>
                  <a:cubicBezTo>
                    <a:pt x="40229" y="34291"/>
                    <a:pt x="40362" y="33224"/>
                    <a:pt x="40529" y="32157"/>
                  </a:cubicBezTo>
                  <a:cubicBezTo>
                    <a:pt x="40996" y="28921"/>
                    <a:pt x="41363" y="25719"/>
                    <a:pt x="42064" y="22516"/>
                  </a:cubicBezTo>
                  <a:cubicBezTo>
                    <a:pt x="43064" y="17980"/>
                    <a:pt x="43731" y="13343"/>
                    <a:pt x="44565" y="8740"/>
                  </a:cubicBezTo>
                  <a:cubicBezTo>
                    <a:pt x="44966" y="6638"/>
                    <a:pt x="44832" y="4570"/>
                    <a:pt x="44599" y="2402"/>
                  </a:cubicBezTo>
                  <a:lnTo>
                    <a:pt x="44599" y="2402"/>
                  </a:lnTo>
                  <a:cubicBezTo>
                    <a:pt x="44032" y="2602"/>
                    <a:pt x="43465" y="2802"/>
                    <a:pt x="42931" y="3036"/>
                  </a:cubicBezTo>
                  <a:cubicBezTo>
                    <a:pt x="41030" y="3770"/>
                    <a:pt x="39061" y="4370"/>
                    <a:pt x="37093" y="4837"/>
                  </a:cubicBezTo>
                  <a:cubicBezTo>
                    <a:pt x="35459" y="5204"/>
                    <a:pt x="33824" y="5471"/>
                    <a:pt x="32157" y="5604"/>
                  </a:cubicBezTo>
                  <a:cubicBezTo>
                    <a:pt x="30374" y="5773"/>
                    <a:pt x="28570" y="5858"/>
                    <a:pt x="26769" y="5858"/>
                  </a:cubicBezTo>
                  <a:cubicBezTo>
                    <a:pt x="25369" y="5858"/>
                    <a:pt x="23969" y="5806"/>
                    <a:pt x="22583" y="5704"/>
                  </a:cubicBezTo>
                  <a:cubicBezTo>
                    <a:pt x="21082" y="5571"/>
                    <a:pt x="19648" y="5371"/>
                    <a:pt x="18180" y="5104"/>
                  </a:cubicBezTo>
                  <a:cubicBezTo>
                    <a:pt x="17246" y="4937"/>
                    <a:pt x="17012" y="4637"/>
                    <a:pt x="16946" y="3736"/>
                  </a:cubicBezTo>
                  <a:cubicBezTo>
                    <a:pt x="16879" y="3236"/>
                    <a:pt x="16846" y="2769"/>
                    <a:pt x="16779" y="2302"/>
                  </a:cubicBezTo>
                  <a:cubicBezTo>
                    <a:pt x="16712" y="1501"/>
                    <a:pt x="16679" y="734"/>
                    <a:pt x="16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9;p47">
              <a:extLst>
                <a:ext uri="{FF2B5EF4-FFF2-40B4-BE49-F238E27FC236}">
                  <a16:creationId xmlns:a16="http://schemas.microsoft.com/office/drawing/2014/main" id="{EABE70C8-029E-7A62-BBC8-57E718043450}"/>
                </a:ext>
              </a:extLst>
            </p:cNvPr>
            <p:cNvSpPr/>
            <p:nvPr/>
          </p:nvSpPr>
          <p:spPr>
            <a:xfrm>
              <a:off x="1937391" y="2859351"/>
              <a:ext cx="895480" cy="1633750"/>
            </a:xfrm>
            <a:custGeom>
              <a:avLst/>
              <a:gdLst/>
              <a:ahLst/>
              <a:cxnLst/>
              <a:rect l="l" t="t" r="r" b="b"/>
              <a:pathLst>
                <a:path w="43666" h="79666" extrusionOk="0">
                  <a:moveTo>
                    <a:pt x="18314" y="39129"/>
                  </a:moveTo>
                  <a:lnTo>
                    <a:pt x="18314" y="39129"/>
                  </a:lnTo>
                  <a:cubicBezTo>
                    <a:pt x="19615" y="39863"/>
                    <a:pt x="20282" y="40963"/>
                    <a:pt x="20915" y="42064"/>
                  </a:cubicBezTo>
                  <a:lnTo>
                    <a:pt x="20782" y="42198"/>
                  </a:lnTo>
                  <a:cubicBezTo>
                    <a:pt x="19981" y="41197"/>
                    <a:pt x="19214" y="40230"/>
                    <a:pt x="18314" y="39129"/>
                  </a:cubicBezTo>
                  <a:close/>
                  <a:moveTo>
                    <a:pt x="16813" y="39462"/>
                  </a:moveTo>
                  <a:cubicBezTo>
                    <a:pt x="18247" y="39963"/>
                    <a:pt x="20515" y="45200"/>
                    <a:pt x="20148" y="47068"/>
                  </a:cubicBezTo>
                  <a:lnTo>
                    <a:pt x="19981" y="47101"/>
                  </a:lnTo>
                  <a:cubicBezTo>
                    <a:pt x="19848" y="46167"/>
                    <a:pt x="19648" y="45267"/>
                    <a:pt x="19414" y="44366"/>
                  </a:cubicBezTo>
                  <a:cubicBezTo>
                    <a:pt x="19114" y="43465"/>
                    <a:pt x="18747" y="42631"/>
                    <a:pt x="18280" y="41831"/>
                  </a:cubicBezTo>
                  <a:cubicBezTo>
                    <a:pt x="17813" y="40997"/>
                    <a:pt x="17246" y="40263"/>
                    <a:pt x="16813" y="39462"/>
                  </a:cubicBezTo>
                  <a:close/>
                  <a:moveTo>
                    <a:pt x="43665" y="1"/>
                  </a:moveTo>
                  <a:lnTo>
                    <a:pt x="43665" y="1"/>
                  </a:lnTo>
                  <a:cubicBezTo>
                    <a:pt x="40930" y="1502"/>
                    <a:pt x="38295" y="3036"/>
                    <a:pt x="35693" y="4604"/>
                  </a:cubicBezTo>
                  <a:cubicBezTo>
                    <a:pt x="34458" y="5338"/>
                    <a:pt x="33458" y="6439"/>
                    <a:pt x="32791" y="7706"/>
                  </a:cubicBezTo>
                  <a:cubicBezTo>
                    <a:pt x="31123" y="10842"/>
                    <a:pt x="29422" y="13944"/>
                    <a:pt x="27820" y="17113"/>
                  </a:cubicBezTo>
                  <a:cubicBezTo>
                    <a:pt x="26920" y="18914"/>
                    <a:pt x="26153" y="20849"/>
                    <a:pt x="25352" y="22717"/>
                  </a:cubicBezTo>
                  <a:cubicBezTo>
                    <a:pt x="24985" y="23584"/>
                    <a:pt x="24718" y="24552"/>
                    <a:pt x="24285" y="25386"/>
                  </a:cubicBezTo>
                  <a:cubicBezTo>
                    <a:pt x="22717" y="28221"/>
                    <a:pt x="21082" y="31056"/>
                    <a:pt x="19514" y="33858"/>
                  </a:cubicBezTo>
                  <a:cubicBezTo>
                    <a:pt x="18947" y="34959"/>
                    <a:pt x="18447" y="36093"/>
                    <a:pt x="17913" y="37194"/>
                  </a:cubicBezTo>
                  <a:cubicBezTo>
                    <a:pt x="17780" y="37461"/>
                    <a:pt x="17613" y="37794"/>
                    <a:pt x="17380" y="37895"/>
                  </a:cubicBezTo>
                  <a:cubicBezTo>
                    <a:pt x="16279" y="38328"/>
                    <a:pt x="15178" y="38695"/>
                    <a:pt x="14044" y="39029"/>
                  </a:cubicBezTo>
                  <a:cubicBezTo>
                    <a:pt x="10241" y="40029"/>
                    <a:pt x="6472" y="40997"/>
                    <a:pt x="2702" y="41964"/>
                  </a:cubicBezTo>
                  <a:cubicBezTo>
                    <a:pt x="1802" y="42198"/>
                    <a:pt x="901" y="42465"/>
                    <a:pt x="1" y="42698"/>
                  </a:cubicBezTo>
                  <a:cubicBezTo>
                    <a:pt x="1001" y="44699"/>
                    <a:pt x="1602" y="46834"/>
                    <a:pt x="1802" y="49036"/>
                  </a:cubicBezTo>
                  <a:cubicBezTo>
                    <a:pt x="1902" y="50570"/>
                    <a:pt x="1835" y="52105"/>
                    <a:pt x="1568" y="53606"/>
                  </a:cubicBezTo>
                  <a:lnTo>
                    <a:pt x="2102" y="53606"/>
                  </a:lnTo>
                  <a:cubicBezTo>
                    <a:pt x="3670" y="53472"/>
                    <a:pt x="5238" y="53339"/>
                    <a:pt x="6805" y="53172"/>
                  </a:cubicBezTo>
                  <a:cubicBezTo>
                    <a:pt x="8940" y="53005"/>
                    <a:pt x="11108" y="52805"/>
                    <a:pt x="13243" y="52572"/>
                  </a:cubicBezTo>
                  <a:cubicBezTo>
                    <a:pt x="14211" y="52472"/>
                    <a:pt x="15178" y="52338"/>
                    <a:pt x="16179" y="52238"/>
                  </a:cubicBezTo>
                  <a:lnTo>
                    <a:pt x="16346" y="52205"/>
                  </a:lnTo>
                  <a:cubicBezTo>
                    <a:pt x="18514" y="51938"/>
                    <a:pt x="20682" y="51604"/>
                    <a:pt x="22817" y="51237"/>
                  </a:cubicBezTo>
                  <a:cubicBezTo>
                    <a:pt x="24218" y="51004"/>
                    <a:pt x="25652" y="50737"/>
                    <a:pt x="26853" y="49903"/>
                  </a:cubicBezTo>
                  <a:cubicBezTo>
                    <a:pt x="28421" y="48769"/>
                    <a:pt x="29922" y="47602"/>
                    <a:pt x="31456" y="46434"/>
                  </a:cubicBezTo>
                  <a:lnTo>
                    <a:pt x="32791" y="45400"/>
                  </a:lnTo>
                  <a:lnTo>
                    <a:pt x="33791" y="44633"/>
                  </a:lnTo>
                  <a:cubicBezTo>
                    <a:pt x="33891" y="44533"/>
                    <a:pt x="33991" y="44433"/>
                    <a:pt x="34092" y="44366"/>
                  </a:cubicBezTo>
                  <a:cubicBezTo>
                    <a:pt x="34258" y="44199"/>
                    <a:pt x="34358" y="44032"/>
                    <a:pt x="34358" y="43799"/>
                  </a:cubicBezTo>
                  <a:cubicBezTo>
                    <a:pt x="34325" y="42765"/>
                    <a:pt x="34225" y="41764"/>
                    <a:pt x="34158" y="40730"/>
                  </a:cubicBezTo>
                  <a:cubicBezTo>
                    <a:pt x="34025" y="37494"/>
                    <a:pt x="33858" y="34259"/>
                    <a:pt x="33758" y="31023"/>
                  </a:cubicBezTo>
                  <a:cubicBezTo>
                    <a:pt x="33625" y="27387"/>
                    <a:pt x="33491" y="23718"/>
                    <a:pt x="33391" y="20082"/>
                  </a:cubicBezTo>
                  <a:lnTo>
                    <a:pt x="33391" y="19648"/>
                  </a:lnTo>
                  <a:cubicBezTo>
                    <a:pt x="33358" y="18481"/>
                    <a:pt x="33424" y="17280"/>
                    <a:pt x="33491" y="16112"/>
                  </a:cubicBezTo>
                  <a:cubicBezTo>
                    <a:pt x="33524" y="15946"/>
                    <a:pt x="33558" y="15812"/>
                    <a:pt x="33658" y="15645"/>
                  </a:cubicBezTo>
                  <a:cubicBezTo>
                    <a:pt x="33758" y="15779"/>
                    <a:pt x="33791" y="15879"/>
                    <a:pt x="33791" y="15946"/>
                  </a:cubicBezTo>
                  <a:cubicBezTo>
                    <a:pt x="33458" y="18080"/>
                    <a:pt x="33791" y="20249"/>
                    <a:pt x="33858" y="22383"/>
                  </a:cubicBezTo>
                  <a:cubicBezTo>
                    <a:pt x="33925" y="24785"/>
                    <a:pt x="34158" y="27220"/>
                    <a:pt x="34125" y="29622"/>
                  </a:cubicBezTo>
                  <a:cubicBezTo>
                    <a:pt x="34092" y="30756"/>
                    <a:pt x="34125" y="31857"/>
                    <a:pt x="34125" y="32991"/>
                  </a:cubicBezTo>
                  <a:lnTo>
                    <a:pt x="34258" y="36193"/>
                  </a:lnTo>
                  <a:cubicBezTo>
                    <a:pt x="34358" y="37895"/>
                    <a:pt x="34458" y="39596"/>
                    <a:pt x="34559" y="41297"/>
                  </a:cubicBezTo>
                  <a:cubicBezTo>
                    <a:pt x="34692" y="42965"/>
                    <a:pt x="34992" y="44699"/>
                    <a:pt x="34625" y="46434"/>
                  </a:cubicBezTo>
                  <a:cubicBezTo>
                    <a:pt x="34292" y="48169"/>
                    <a:pt x="34058" y="49870"/>
                    <a:pt x="33791" y="51604"/>
                  </a:cubicBezTo>
                  <a:cubicBezTo>
                    <a:pt x="33691" y="52438"/>
                    <a:pt x="33625" y="53272"/>
                    <a:pt x="33558" y="54140"/>
                  </a:cubicBezTo>
                  <a:lnTo>
                    <a:pt x="34292" y="54240"/>
                  </a:lnTo>
                  <a:lnTo>
                    <a:pt x="36360" y="54440"/>
                  </a:lnTo>
                  <a:cubicBezTo>
                    <a:pt x="36793" y="54440"/>
                    <a:pt x="37127" y="54873"/>
                    <a:pt x="37060" y="55307"/>
                  </a:cubicBezTo>
                  <a:cubicBezTo>
                    <a:pt x="37060" y="55541"/>
                    <a:pt x="37027" y="55774"/>
                    <a:pt x="36994" y="56008"/>
                  </a:cubicBezTo>
                  <a:cubicBezTo>
                    <a:pt x="36760" y="56942"/>
                    <a:pt x="36527" y="57909"/>
                    <a:pt x="36326" y="58876"/>
                  </a:cubicBezTo>
                  <a:cubicBezTo>
                    <a:pt x="36226" y="59510"/>
                    <a:pt x="35759" y="60077"/>
                    <a:pt x="35159" y="60244"/>
                  </a:cubicBezTo>
                  <a:cubicBezTo>
                    <a:pt x="34425" y="60477"/>
                    <a:pt x="33658" y="60577"/>
                    <a:pt x="32824" y="60744"/>
                  </a:cubicBezTo>
                  <a:cubicBezTo>
                    <a:pt x="32824" y="60911"/>
                    <a:pt x="32757" y="61245"/>
                    <a:pt x="32724" y="61578"/>
                  </a:cubicBezTo>
                  <a:cubicBezTo>
                    <a:pt x="32624" y="62846"/>
                    <a:pt x="32490" y="64080"/>
                    <a:pt x="32457" y="65348"/>
                  </a:cubicBezTo>
                  <a:cubicBezTo>
                    <a:pt x="32424" y="68516"/>
                    <a:pt x="32390" y="71719"/>
                    <a:pt x="32424" y="74888"/>
                  </a:cubicBezTo>
                  <a:cubicBezTo>
                    <a:pt x="32424" y="76089"/>
                    <a:pt x="33024" y="77223"/>
                    <a:pt x="34025" y="77890"/>
                  </a:cubicBezTo>
                  <a:cubicBezTo>
                    <a:pt x="35819" y="79251"/>
                    <a:pt x="37842" y="79665"/>
                    <a:pt x="39961" y="79665"/>
                  </a:cubicBezTo>
                  <a:cubicBezTo>
                    <a:pt x="40128" y="79665"/>
                    <a:pt x="40295" y="79663"/>
                    <a:pt x="40463" y="79658"/>
                  </a:cubicBezTo>
                  <a:cubicBezTo>
                    <a:pt x="41230" y="79658"/>
                    <a:pt x="41430" y="79458"/>
                    <a:pt x="41497" y="78690"/>
                  </a:cubicBezTo>
                  <a:cubicBezTo>
                    <a:pt x="41664" y="76956"/>
                    <a:pt x="41797" y="75188"/>
                    <a:pt x="41897" y="73420"/>
                  </a:cubicBezTo>
                  <a:cubicBezTo>
                    <a:pt x="41997" y="71318"/>
                    <a:pt x="41997" y="69184"/>
                    <a:pt x="42064" y="67082"/>
                  </a:cubicBezTo>
                  <a:cubicBezTo>
                    <a:pt x="42264" y="62746"/>
                    <a:pt x="42498" y="58376"/>
                    <a:pt x="42631" y="54039"/>
                  </a:cubicBezTo>
                  <a:cubicBezTo>
                    <a:pt x="42731" y="51204"/>
                    <a:pt x="42664" y="48369"/>
                    <a:pt x="42664" y="45533"/>
                  </a:cubicBezTo>
                  <a:cubicBezTo>
                    <a:pt x="42664" y="43365"/>
                    <a:pt x="42631" y="41197"/>
                    <a:pt x="42631" y="39029"/>
                  </a:cubicBezTo>
                  <a:lnTo>
                    <a:pt x="42631" y="34859"/>
                  </a:lnTo>
                  <a:cubicBezTo>
                    <a:pt x="42528" y="34915"/>
                    <a:pt x="42419" y="34940"/>
                    <a:pt x="42312" y="34940"/>
                  </a:cubicBezTo>
                  <a:cubicBezTo>
                    <a:pt x="41970" y="34940"/>
                    <a:pt x="41648" y="34681"/>
                    <a:pt x="41597" y="34325"/>
                  </a:cubicBezTo>
                  <a:cubicBezTo>
                    <a:pt x="41430" y="33758"/>
                    <a:pt x="41263" y="33158"/>
                    <a:pt x="41163" y="32591"/>
                  </a:cubicBezTo>
                  <a:cubicBezTo>
                    <a:pt x="40529" y="28588"/>
                    <a:pt x="40296" y="24585"/>
                    <a:pt x="40396" y="20582"/>
                  </a:cubicBezTo>
                  <a:cubicBezTo>
                    <a:pt x="40396" y="19581"/>
                    <a:pt x="40529" y="18647"/>
                    <a:pt x="40763" y="17680"/>
                  </a:cubicBezTo>
                  <a:cubicBezTo>
                    <a:pt x="41330" y="15612"/>
                    <a:pt x="41997" y="13544"/>
                    <a:pt x="42664" y="11476"/>
                  </a:cubicBezTo>
                  <a:cubicBezTo>
                    <a:pt x="42864" y="10842"/>
                    <a:pt x="42731" y="10708"/>
                    <a:pt x="42064" y="10708"/>
                  </a:cubicBezTo>
                  <a:cubicBezTo>
                    <a:pt x="41664" y="10708"/>
                    <a:pt x="41263" y="10782"/>
                    <a:pt x="40842" y="10782"/>
                  </a:cubicBezTo>
                  <a:cubicBezTo>
                    <a:pt x="40772" y="10782"/>
                    <a:pt x="40701" y="10780"/>
                    <a:pt x="40630" y="10775"/>
                  </a:cubicBezTo>
                  <a:cubicBezTo>
                    <a:pt x="40599" y="10779"/>
                    <a:pt x="40569" y="10781"/>
                    <a:pt x="40539" y="10781"/>
                  </a:cubicBezTo>
                  <a:cubicBezTo>
                    <a:pt x="40048" y="10781"/>
                    <a:pt x="39670" y="10278"/>
                    <a:pt x="39796" y="9774"/>
                  </a:cubicBezTo>
                  <a:cubicBezTo>
                    <a:pt x="39896" y="9374"/>
                    <a:pt x="40029" y="8974"/>
                    <a:pt x="40196" y="8574"/>
                  </a:cubicBezTo>
                  <a:cubicBezTo>
                    <a:pt x="41297" y="5872"/>
                    <a:pt x="42397" y="3170"/>
                    <a:pt x="43498" y="434"/>
                  </a:cubicBezTo>
                  <a:cubicBezTo>
                    <a:pt x="43565" y="301"/>
                    <a:pt x="43598" y="168"/>
                    <a:pt x="4366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80;p47">
              <a:extLst>
                <a:ext uri="{FF2B5EF4-FFF2-40B4-BE49-F238E27FC236}">
                  <a16:creationId xmlns:a16="http://schemas.microsoft.com/office/drawing/2014/main" id="{CD642FC4-D2E2-EEA3-6D74-3812D9EBCB34}"/>
                </a:ext>
              </a:extLst>
            </p:cNvPr>
            <p:cNvSpPr/>
            <p:nvPr/>
          </p:nvSpPr>
          <p:spPr>
            <a:xfrm>
              <a:off x="361984" y="4626318"/>
              <a:ext cx="1115731" cy="507171"/>
            </a:xfrm>
            <a:custGeom>
              <a:avLst/>
              <a:gdLst/>
              <a:ahLst/>
              <a:cxnLst/>
              <a:rect l="l" t="t" r="r" b="b"/>
              <a:pathLst>
                <a:path w="54406" h="24731" extrusionOk="0">
                  <a:moveTo>
                    <a:pt x="43331" y="0"/>
                  </a:moveTo>
                  <a:cubicBezTo>
                    <a:pt x="43231" y="201"/>
                    <a:pt x="43164" y="401"/>
                    <a:pt x="43131" y="634"/>
                  </a:cubicBezTo>
                  <a:cubicBezTo>
                    <a:pt x="42731" y="2569"/>
                    <a:pt x="42364" y="4504"/>
                    <a:pt x="41963" y="6438"/>
                  </a:cubicBezTo>
                  <a:cubicBezTo>
                    <a:pt x="41863" y="6772"/>
                    <a:pt x="41630" y="7072"/>
                    <a:pt x="41330" y="7272"/>
                  </a:cubicBezTo>
                  <a:cubicBezTo>
                    <a:pt x="40963" y="7406"/>
                    <a:pt x="40596" y="7472"/>
                    <a:pt x="40229" y="7472"/>
                  </a:cubicBezTo>
                  <a:lnTo>
                    <a:pt x="38561" y="7506"/>
                  </a:lnTo>
                  <a:cubicBezTo>
                    <a:pt x="36529" y="7610"/>
                    <a:pt x="34518" y="7694"/>
                    <a:pt x="32496" y="7694"/>
                  </a:cubicBezTo>
                  <a:cubicBezTo>
                    <a:pt x="31928" y="7694"/>
                    <a:pt x="31359" y="7687"/>
                    <a:pt x="30789" y="7673"/>
                  </a:cubicBezTo>
                  <a:cubicBezTo>
                    <a:pt x="27586" y="7606"/>
                    <a:pt x="24417" y="7272"/>
                    <a:pt x="21249" y="7005"/>
                  </a:cubicBezTo>
                  <a:cubicBezTo>
                    <a:pt x="19014" y="6839"/>
                    <a:pt x="16745" y="6672"/>
                    <a:pt x="14510" y="6338"/>
                  </a:cubicBezTo>
                  <a:cubicBezTo>
                    <a:pt x="9674" y="5638"/>
                    <a:pt x="4803" y="5004"/>
                    <a:pt x="67" y="3370"/>
                  </a:cubicBezTo>
                  <a:cubicBezTo>
                    <a:pt x="67" y="3636"/>
                    <a:pt x="0" y="3837"/>
                    <a:pt x="0" y="4070"/>
                  </a:cubicBezTo>
                  <a:cubicBezTo>
                    <a:pt x="33" y="7339"/>
                    <a:pt x="33" y="10608"/>
                    <a:pt x="67" y="13877"/>
                  </a:cubicBezTo>
                  <a:cubicBezTo>
                    <a:pt x="67" y="15878"/>
                    <a:pt x="500" y="17880"/>
                    <a:pt x="33" y="19881"/>
                  </a:cubicBezTo>
                  <a:cubicBezTo>
                    <a:pt x="0" y="20081"/>
                    <a:pt x="0" y="20315"/>
                    <a:pt x="33" y="20515"/>
                  </a:cubicBezTo>
                  <a:cubicBezTo>
                    <a:pt x="200" y="21749"/>
                    <a:pt x="367" y="22950"/>
                    <a:pt x="500" y="24184"/>
                  </a:cubicBezTo>
                  <a:cubicBezTo>
                    <a:pt x="534" y="24618"/>
                    <a:pt x="701" y="24718"/>
                    <a:pt x="1134" y="24718"/>
                  </a:cubicBezTo>
                  <a:lnTo>
                    <a:pt x="32290" y="24718"/>
                  </a:lnTo>
                  <a:cubicBezTo>
                    <a:pt x="32337" y="24727"/>
                    <a:pt x="32383" y="24731"/>
                    <a:pt x="32429" y="24731"/>
                  </a:cubicBezTo>
                  <a:cubicBezTo>
                    <a:pt x="32739" y="24731"/>
                    <a:pt x="33007" y="24538"/>
                    <a:pt x="33124" y="24218"/>
                  </a:cubicBezTo>
                  <a:cubicBezTo>
                    <a:pt x="33424" y="23617"/>
                    <a:pt x="33691" y="22984"/>
                    <a:pt x="33924" y="22316"/>
                  </a:cubicBezTo>
                  <a:cubicBezTo>
                    <a:pt x="34491" y="20182"/>
                    <a:pt x="35525" y="18147"/>
                    <a:pt x="35859" y="15912"/>
                  </a:cubicBezTo>
                  <a:cubicBezTo>
                    <a:pt x="35926" y="15578"/>
                    <a:pt x="36026" y="15278"/>
                    <a:pt x="36193" y="14978"/>
                  </a:cubicBezTo>
                  <a:lnTo>
                    <a:pt x="36326" y="15011"/>
                  </a:lnTo>
                  <a:cubicBezTo>
                    <a:pt x="36092" y="16679"/>
                    <a:pt x="35659" y="18314"/>
                    <a:pt x="35092" y="19881"/>
                  </a:cubicBezTo>
                  <a:cubicBezTo>
                    <a:pt x="34425" y="21449"/>
                    <a:pt x="33958" y="23084"/>
                    <a:pt x="33424" y="24685"/>
                  </a:cubicBezTo>
                  <a:lnTo>
                    <a:pt x="53738" y="24685"/>
                  </a:lnTo>
                  <a:lnTo>
                    <a:pt x="53738" y="22116"/>
                  </a:lnTo>
                  <a:cubicBezTo>
                    <a:pt x="53738" y="19781"/>
                    <a:pt x="53572" y="17413"/>
                    <a:pt x="53772" y="15078"/>
                  </a:cubicBezTo>
                  <a:cubicBezTo>
                    <a:pt x="54039" y="11842"/>
                    <a:pt x="54239" y="8607"/>
                    <a:pt x="54305" y="5338"/>
                  </a:cubicBezTo>
                  <a:cubicBezTo>
                    <a:pt x="54305" y="4771"/>
                    <a:pt x="54372" y="4237"/>
                    <a:pt x="54406" y="3670"/>
                  </a:cubicBezTo>
                  <a:lnTo>
                    <a:pt x="54406" y="3670"/>
                  </a:lnTo>
                  <a:lnTo>
                    <a:pt x="54005" y="3803"/>
                  </a:lnTo>
                  <a:cubicBezTo>
                    <a:pt x="51604" y="4637"/>
                    <a:pt x="49235" y="5471"/>
                    <a:pt x="46833" y="6305"/>
                  </a:cubicBezTo>
                  <a:cubicBezTo>
                    <a:pt x="46233" y="6505"/>
                    <a:pt x="45599" y="6639"/>
                    <a:pt x="44999" y="6739"/>
                  </a:cubicBezTo>
                  <a:cubicBezTo>
                    <a:pt x="44958" y="6745"/>
                    <a:pt x="44918" y="6748"/>
                    <a:pt x="44878" y="6748"/>
                  </a:cubicBezTo>
                  <a:cubicBezTo>
                    <a:pt x="44499" y="6748"/>
                    <a:pt x="44195" y="6467"/>
                    <a:pt x="44165" y="6105"/>
                  </a:cubicBezTo>
                  <a:cubicBezTo>
                    <a:pt x="44031" y="5504"/>
                    <a:pt x="43931" y="4904"/>
                    <a:pt x="43865" y="4270"/>
                  </a:cubicBezTo>
                  <a:cubicBezTo>
                    <a:pt x="43698" y="2869"/>
                    <a:pt x="43498" y="1435"/>
                    <a:pt x="43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81;p47">
              <a:extLst>
                <a:ext uri="{FF2B5EF4-FFF2-40B4-BE49-F238E27FC236}">
                  <a16:creationId xmlns:a16="http://schemas.microsoft.com/office/drawing/2014/main" id="{767F403A-B6AB-C478-D2F3-C93B39A068CD}"/>
                </a:ext>
              </a:extLst>
            </p:cNvPr>
            <p:cNvSpPr/>
            <p:nvPr/>
          </p:nvSpPr>
          <p:spPr>
            <a:xfrm>
              <a:off x="721788" y="2225095"/>
              <a:ext cx="552759" cy="801187"/>
            </a:xfrm>
            <a:custGeom>
              <a:avLst/>
              <a:gdLst/>
              <a:ahLst/>
              <a:cxnLst/>
              <a:rect l="l" t="t" r="r" b="b"/>
              <a:pathLst>
                <a:path w="26954" h="39068" extrusionOk="0">
                  <a:moveTo>
                    <a:pt x="14411" y="6378"/>
                  </a:moveTo>
                  <a:lnTo>
                    <a:pt x="21516" y="6611"/>
                  </a:lnTo>
                  <a:cubicBezTo>
                    <a:pt x="21516" y="6611"/>
                    <a:pt x="21516" y="6645"/>
                    <a:pt x="21516" y="6678"/>
                  </a:cubicBezTo>
                  <a:cubicBezTo>
                    <a:pt x="21316" y="6745"/>
                    <a:pt x="21116" y="6778"/>
                    <a:pt x="20916" y="6812"/>
                  </a:cubicBezTo>
                  <a:lnTo>
                    <a:pt x="18714" y="6812"/>
                  </a:lnTo>
                  <a:cubicBezTo>
                    <a:pt x="17447" y="6745"/>
                    <a:pt x="16179" y="6678"/>
                    <a:pt x="14912" y="6645"/>
                  </a:cubicBezTo>
                  <a:cubicBezTo>
                    <a:pt x="14745" y="6645"/>
                    <a:pt x="14578" y="6611"/>
                    <a:pt x="14411" y="6578"/>
                  </a:cubicBezTo>
                  <a:cubicBezTo>
                    <a:pt x="14411" y="6511"/>
                    <a:pt x="14411" y="6445"/>
                    <a:pt x="14411" y="6378"/>
                  </a:cubicBezTo>
                  <a:close/>
                  <a:moveTo>
                    <a:pt x="22750" y="7912"/>
                  </a:moveTo>
                  <a:lnTo>
                    <a:pt x="22750" y="8179"/>
                  </a:lnTo>
                  <a:cubicBezTo>
                    <a:pt x="21541" y="8278"/>
                    <a:pt x="20332" y="8326"/>
                    <a:pt x="19125" y="8326"/>
                  </a:cubicBezTo>
                  <a:cubicBezTo>
                    <a:pt x="17068" y="8326"/>
                    <a:pt x="15016" y="8186"/>
                    <a:pt x="12977" y="7912"/>
                  </a:cubicBezTo>
                  <a:close/>
                  <a:moveTo>
                    <a:pt x="23883" y="12862"/>
                  </a:moveTo>
                  <a:cubicBezTo>
                    <a:pt x="24475" y="12862"/>
                    <a:pt x="25044" y="13055"/>
                    <a:pt x="25452" y="13450"/>
                  </a:cubicBezTo>
                  <a:cubicBezTo>
                    <a:pt x="25619" y="13616"/>
                    <a:pt x="25719" y="13850"/>
                    <a:pt x="25786" y="14083"/>
                  </a:cubicBezTo>
                  <a:cubicBezTo>
                    <a:pt x="25552" y="14150"/>
                    <a:pt x="25352" y="14217"/>
                    <a:pt x="25152" y="14250"/>
                  </a:cubicBezTo>
                  <a:cubicBezTo>
                    <a:pt x="24252" y="14350"/>
                    <a:pt x="23318" y="14417"/>
                    <a:pt x="22384" y="14450"/>
                  </a:cubicBezTo>
                  <a:cubicBezTo>
                    <a:pt x="22083" y="14417"/>
                    <a:pt x="21783" y="14317"/>
                    <a:pt x="21483" y="14183"/>
                  </a:cubicBezTo>
                  <a:cubicBezTo>
                    <a:pt x="22008" y="13315"/>
                    <a:pt x="22973" y="12862"/>
                    <a:pt x="23883" y="12862"/>
                  </a:cubicBezTo>
                  <a:close/>
                  <a:moveTo>
                    <a:pt x="13313" y="12661"/>
                  </a:moveTo>
                  <a:cubicBezTo>
                    <a:pt x="14276" y="12661"/>
                    <a:pt x="15234" y="12920"/>
                    <a:pt x="15912" y="13450"/>
                  </a:cubicBezTo>
                  <a:cubicBezTo>
                    <a:pt x="16112" y="13616"/>
                    <a:pt x="16212" y="13883"/>
                    <a:pt x="16179" y="14150"/>
                  </a:cubicBezTo>
                  <a:cubicBezTo>
                    <a:pt x="16179" y="14317"/>
                    <a:pt x="15879" y="14417"/>
                    <a:pt x="15779" y="14517"/>
                  </a:cubicBezTo>
                  <a:cubicBezTo>
                    <a:pt x="15245" y="14384"/>
                    <a:pt x="14745" y="14284"/>
                    <a:pt x="14211" y="14250"/>
                  </a:cubicBezTo>
                  <a:cubicBezTo>
                    <a:pt x="13110" y="14217"/>
                    <a:pt x="12009" y="14250"/>
                    <a:pt x="10909" y="14183"/>
                  </a:cubicBezTo>
                  <a:cubicBezTo>
                    <a:pt x="10675" y="14150"/>
                    <a:pt x="10475" y="14083"/>
                    <a:pt x="10275" y="13983"/>
                  </a:cubicBezTo>
                  <a:cubicBezTo>
                    <a:pt x="10375" y="13783"/>
                    <a:pt x="10508" y="13583"/>
                    <a:pt x="10642" y="13450"/>
                  </a:cubicBezTo>
                  <a:cubicBezTo>
                    <a:pt x="11348" y="12928"/>
                    <a:pt x="12334" y="12661"/>
                    <a:pt x="13313" y="12661"/>
                  </a:cubicBezTo>
                  <a:close/>
                  <a:moveTo>
                    <a:pt x="23001" y="15484"/>
                  </a:moveTo>
                  <a:cubicBezTo>
                    <a:pt x="23167" y="15484"/>
                    <a:pt x="23334" y="15584"/>
                    <a:pt x="23418" y="15785"/>
                  </a:cubicBezTo>
                  <a:cubicBezTo>
                    <a:pt x="23518" y="16018"/>
                    <a:pt x="23618" y="16285"/>
                    <a:pt x="23651" y="16552"/>
                  </a:cubicBezTo>
                  <a:cubicBezTo>
                    <a:pt x="23618" y="16852"/>
                    <a:pt x="23551" y="17186"/>
                    <a:pt x="23484" y="17486"/>
                  </a:cubicBezTo>
                  <a:cubicBezTo>
                    <a:pt x="23418" y="17653"/>
                    <a:pt x="23284" y="17853"/>
                    <a:pt x="23151" y="17886"/>
                  </a:cubicBezTo>
                  <a:cubicBezTo>
                    <a:pt x="22951" y="17886"/>
                    <a:pt x="22750" y="17786"/>
                    <a:pt x="22650" y="17653"/>
                  </a:cubicBezTo>
                  <a:cubicBezTo>
                    <a:pt x="22350" y="17052"/>
                    <a:pt x="22317" y="16352"/>
                    <a:pt x="22584" y="15785"/>
                  </a:cubicBezTo>
                  <a:cubicBezTo>
                    <a:pt x="22667" y="15584"/>
                    <a:pt x="22834" y="15484"/>
                    <a:pt x="23001" y="15484"/>
                  </a:cubicBezTo>
                  <a:close/>
                  <a:moveTo>
                    <a:pt x="13377" y="15618"/>
                  </a:moveTo>
                  <a:cubicBezTo>
                    <a:pt x="13477" y="15618"/>
                    <a:pt x="13711" y="15818"/>
                    <a:pt x="13777" y="15951"/>
                  </a:cubicBezTo>
                  <a:cubicBezTo>
                    <a:pt x="13844" y="16152"/>
                    <a:pt x="13911" y="16385"/>
                    <a:pt x="13911" y="16619"/>
                  </a:cubicBezTo>
                  <a:cubicBezTo>
                    <a:pt x="13911" y="17414"/>
                    <a:pt x="13713" y="17880"/>
                    <a:pt x="13351" y="17919"/>
                  </a:cubicBezTo>
                  <a:lnTo>
                    <a:pt x="13351" y="17919"/>
                  </a:lnTo>
                  <a:cubicBezTo>
                    <a:pt x="12999" y="17900"/>
                    <a:pt x="12777" y="17502"/>
                    <a:pt x="12777" y="16819"/>
                  </a:cubicBezTo>
                  <a:cubicBezTo>
                    <a:pt x="12743" y="16552"/>
                    <a:pt x="12777" y="16252"/>
                    <a:pt x="12877" y="15985"/>
                  </a:cubicBezTo>
                  <a:cubicBezTo>
                    <a:pt x="12977" y="15818"/>
                    <a:pt x="13144" y="15685"/>
                    <a:pt x="13377" y="15618"/>
                  </a:cubicBezTo>
                  <a:close/>
                  <a:moveTo>
                    <a:pt x="20616" y="16485"/>
                  </a:moveTo>
                  <a:cubicBezTo>
                    <a:pt x="21216" y="18520"/>
                    <a:pt x="22083" y="20555"/>
                    <a:pt x="21249" y="22790"/>
                  </a:cubicBezTo>
                  <a:cubicBezTo>
                    <a:pt x="22050" y="22956"/>
                    <a:pt x="22484" y="23590"/>
                    <a:pt x="22817" y="24257"/>
                  </a:cubicBezTo>
                  <a:cubicBezTo>
                    <a:pt x="23117" y="24824"/>
                    <a:pt x="23418" y="25391"/>
                    <a:pt x="23718" y="25925"/>
                  </a:cubicBezTo>
                  <a:cubicBezTo>
                    <a:pt x="23974" y="26470"/>
                    <a:pt x="23830" y="26861"/>
                    <a:pt x="23286" y="26861"/>
                  </a:cubicBezTo>
                  <a:cubicBezTo>
                    <a:pt x="23264" y="26861"/>
                    <a:pt x="23241" y="26860"/>
                    <a:pt x="23217" y="26859"/>
                  </a:cubicBezTo>
                  <a:cubicBezTo>
                    <a:pt x="23151" y="26856"/>
                    <a:pt x="23084" y="26855"/>
                    <a:pt x="23017" y="26855"/>
                  </a:cubicBezTo>
                  <a:cubicBezTo>
                    <a:pt x="22284" y="26855"/>
                    <a:pt x="21555" y="27023"/>
                    <a:pt x="20882" y="27360"/>
                  </a:cubicBezTo>
                  <a:cubicBezTo>
                    <a:pt x="20749" y="27410"/>
                    <a:pt x="20599" y="27435"/>
                    <a:pt x="20449" y="27435"/>
                  </a:cubicBezTo>
                  <a:cubicBezTo>
                    <a:pt x="20299" y="27435"/>
                    <a:pt x="20149" y="27410"/>
                    <a:pt x="20015" y="27360"/>
                  </a:cubicBezTo>
                  <a:cubicBezTo>
                    <a:pt x="19715" y="27293"/>
                    <a:pt x="19406" y="27259"/>
                    <a:pt x="19098" y="27259"/>
                  </a:cubicBezTo>
                  <a:cubicBezTo>
                    <a:pt x="18789" y="27259"/>
                    <a:pt x="18481" y="27293"/>
                    <a:pt x="18181" y="27360"/>
                  </a:cubicBezTo>
                  <a:cubicBezTo>
                    <a:pt x="18033" y="27397"/>
                    <a:pt x="17888" y="27413"/>
                    <a:pt x="17747" y="27413"/>
                  </a:cubicBezTo>
                  <a:cubicBezTo>
                    <a:pt x="17121" y="27413"/>
                    <a:pt x="16550" y="27092"/>
                    <a:pt x="15979" y="26792"/>
                  </a:cubicBezTo>
                  <a:cubicBezTo>
                    <a:pt x="15679" y="26626"/>
                    <a:pt x="15345" y="26492"/>
                    <a:pt x="14978" y="26392"/>
                  </a:cubicBezTo>
                  <a:cubicBezTo>
                    <a:pt x="14845" y="26359"/>
                    <a:pt x="14678" y="26392"/>
                    <a:pt x="14578" y="26292"/>
                  </a:cubicBezTo>
                  <a:cubicBezTo>
                    <a:pt x="14278" y="26125"/>
                    <a:pt x="13911" y="25959"/>
                    <a:pt x="13777" y="25692"/>
                  </a:cubicBezTo>
                  <a:cubicBezTo>
                    <a:pt x="13711" y="25592"/>
                    <a:pt x="14044" y="25191"/>
                    <a:pt x="14244" y="24991"/>
                  </a:cubicBezTo>
                  <a:cubicBezTo>
                    <a:pt x="14811" y="24424"/>
                    <a:pt x="15445" y="23890"/>
                    <a:pt x="16046" y="23357"/>
                  </a:cubicBezTo>
                  <a:cubicBezTo>
                    <a:pt x="16593" y="22857"/>
                    <a:pt x="17294" y="22595"/>
                    <a:pt x="18001" y="22595"/>
                  </a:cubicBezTo>
                  <a:cubicBezTo>
                    <a:pt x="18285" y="22595"/>
                    <a:pt x="18571" y="22637"/>
                    <a:pt x="18848" y="22723"/>
                  </a:cubicBezTo>
                  <a:cubicBezTo>
                    <a:pt x="19281" y="22856"/>
                    <a:pt x="19715" y="22890"/>
                    <a:pt x="20149" y="22890"/>
                  </a:cubicBezTo>
                  <a:cubicBezTo>
                    <a:pt x="20449" y="22823"/>
                    <a:pt x="20682" y="22656"/>
                    <a:pt x="20916" y="22456"/>
                  </a:cubicBezTo>
                  <a:cubicBezTo>
                    <a:pt x="20082" y="22256"/>
                    <a:pt x="19215" y="22356"/>
                    <a:pt x="18481" y="21889"/>
                  </a:cubicBezTo>
                  <a:cubicBezTo>
                    <a:pt x="18481" y="21856"/>
                    <a:pt x="18481" y="21789"/>
                    <a:pt x="18514" y="21756"/>
                  </a:cubicBezTo>
                  <a:cubicBezTo>
                    <a:pt x="18981" y="21822"/>
                    <a:pt x="19448" y="21922"/>
                    <a:pt x="19915" y="21989"/>
                  </a:cubicBezTo>
                  <a:cubicBezTo>
                    <a:pt x="20171" y="22026"/>
                    <a:pt x="20382" y="22048"/>
                    <a:pt x="20554" y="22048"/>
                  </a:cubicBezTo>
                  <a:cubicBezTo>
                    <a:pt x="21167" y="22048"/>
                    <a:pt x="21287" y="21767"/>
                    <a:pt x="21183" y="20855"/>
                  </a:cubicBezTo>
                  <a:cubicBezTo>
                    <a:pt x="21016" y="19587"/>
                    <a:pt x="20682" y="18386"/>
                    <a:pt x="20449" y="17186"/>
                  </a:cubicBezTo>
                  <a:cubicBezTo>
                    <a:pt x="20382" y="16952"/>
                    <a:pt x="20382" y="16719"/>
                    <a:pt x="20349" y="16485"/>
                  </a:cubicBezTo>
                  <a:close/>
                  <a:moveTo>
                    <a:pt x="16550" y="1"/>
                  </a:moveTo>
                  <a:cubicBezTo>
                    <a:pt x="16177" y="1"/>
                    <a:pt x="15798" y="24"/>
                    <a:pt x="15412" y="73"/>
                  </a:cubicBezTo>
                  <a:cubicBezTo>
                    <a:pt x="13177" y="374"/>
                    <a:pt x="11075" y="1241"/>
                    <a:pt x="9308" y="2675"/>
                  </a:cubicBezTo>
                  <a:cubicBezTo>
                    <a:pt x="8140" y="3509"/>
                    <a:pt x="7373" y="4743"/>
                    <a:pt x="7073" y="6144"/>
                  </a:cubicBezTo>
                  <a:cubicBezTo>
                    <a:pt x="6906" y="7012"/>
                    <a:pt x="6772" y="7846"/>
                    <a:pt x="6739" y="8713"/>
                  </a:cubicBezTo>
                  <a:cubicBezTo>
                    <a:pt x="6672" y="9513"/>
                    <a:pt x="6772" y="10281"/>
                    <a:pt x="6973" y="11048"/>
                  </a:cubicBezTo>
                  <a:cubicBezTo>
                    <a:pt x="7306" y="11882"/>
                    <a:pt x="7073" y="12816"/>
                    <a:pt x="6339" y="13383"/>
                  </a:cubicBezTo>
                  <a:cubicBezTo>
                    <a:pt x="5505" y="14050"/>
                    <a:pt x="4638" y="14650"/>
                    <a:pt x="3770" y="15318"/>
                  </a:cubicBezTo>
                  <a:cubicBezTo>
                    <a:pt x="3570" y="14984"/>
                    <a:pt x="3437" y="14717"/>
                    <a:pt x="3303" y="14450"/>
                  </a:cubicBezTo>
                  <a:cubicBezTo>
                    <a:pt x="3017" y="13919"/>
                    <a:pt x="2493" y="13638"/>
                    <a:pt x="1954" y="13638"/>
                  </a:cubicBezTo>
                  <a:cubicBezTo>
                    <a:pt x="1613" y="13638"/>
                    <a:pt x="1266" y="13751"/>
                    <a:pt x="968" y="13983"/>
                  </a:cubicBezTo>
                  <a:cubicBezTo>
                    <a:pt x="268" y="14617"/>
                    <a:pt x="1" y="15551"/>
                    <a:pt x="268" y="16485"/>
                  </a:cubicBezTo>
                  <a:cubicBezTo>
                    <a:pt x="568" y="17419"/>
                    <a:pt x="868" y="17619"/>
                    <a:pt x="2069" y="17686"/>
                  </a:cubicBezTo>
                  <a:cubicBezTo>
                    <a:pt x="2369" y="17686"/>
                    <a:pt x="2536" y="17786"/>
                    <a:pt x="2603" y="18120"/>
                  </a:cubicBezTo>
                  <a:cubicBezTo>
                    <a:pt x="2669" y="18887"/>
                    <a:pt x="2770" y="19621"/>
                    <a:pt x="2870" y="20355"/>
                  </a:cubicBezTo>
                  <a:cubicBezTo>
                    <a:pt x="3103" y="22022"/>
                    <a:pt x="3303" y="23657"/>
                    <a:pt x="3370" y="25325"/>
                  </a:cubicBezTo>
                  <a:cubicBezTo>
                    <a:pt x="3403" y="26426"/>
                    <a:pt x="3804" y="27493"/>
                    <a:pt x="4537" y="28327"/>
                  </a:cubicBezTo>
                  <a:cubicBezTo>
                    <a:pt x="5171" y="29127"/>
                    <a:pt x="5872" y="29895"/>
                    <a:pt x="6639" y="30629"/>
                  </a:cubicBezTo>
                  <a:cubicBezTo>
                    <a:pt x="7006" y="30995"/>
                    <a:pt x="7440" y="31329"/>
                    <a:pt x="7873" y="31629"/>
                  </a:cubicBezTo>
                  <a:cubicBezTo>
                    <a:pt x="11476" y="34131"/>
                    <a:pt x="15145" y="36600"/>
                    <a:pt x="18848" y="39068"/>
                  </a:cubicBezTo>
                  <a:cubicBezTo>
                    <a:pt x="19348" y="37734"/>
                    <a:pt x="19882" y="36399"/>
                    <a:pt x="20349" y="34998"/>
                  </a:cubicBezTo>
                  <a:cubicBezTo>
                    <a:pt x="20616" y="34198"/>
                    <a:pt x="20882" y="33397"/>
                    <a:pt x="21116" y="32530"/>
                  </a:cubicBezTo>
                  <a:lnTo>
                    <a:pt x="21116" y="32530"/>
                  </a:lnTo>
                  <a:cubicBezTo>
                    <a:pt x="20383" y="32896"/>
                    <a:pt x="19604" y="33074"/>
                    <a:pt x="18820" y="33074"/>
                  </a:cubicBezTo>
                  <a:cubicBezTo>
                    <a:pt x="18462" y="33074"/>
                    <a:pt x="18103" y="33037"/>
                    <a:pt x="17747" y="32964"/>
                  </a:cubicBezTo>
                  <a:cubicBezTo>
                    <a:pt x="16913" y="32797"/>
                    <a:pt x="16112" y="32597"/>
                    <a:pt x="15312" y="32363"/>
                  </a:cubicBezTo>
                  <a:cubicBezTo>
                    <a:pt x="12977" y="31629"/>
                    <a:pt x="10742" y="30495"/>
                    <a:pt x="8774" y="29027"/>
                  </a:cubicBezTo>
                  <a:cubicBezTo>
                    <a:pt x="7973" y="28360"/>
                    <a:pt x="7206" y="27626"/>
                    <a:pt x="6539" y="26826"/>
                  </a:cubicBezTo>
                  <a:cubicBezTo>
                    <a:pt x="6372" y="26592"/>
                    <a:pt x="6272" y="26392"/>
                    <a:pt x="6172" y="26159"/>
                  </a:cubicBezTo>
                  <a:lnTo>
                    <a:pt x="6372" y="26025"/>
                  </a:lnTo>
                  <a:cubicBezTo>
                    <a:pt x="6506" y="26192"/>
                    <a:pt x="6606" y="26359"/>
                    <a:pt x="6772" y="26492"/>
                  </a:cubicBezTo>
                  <a:cubicBezTo>
                    <a:pt x="7540" y="27326"/>
                    <a:pt x="8374" y="28127"/>
                    <a:pt x="9241" y="28861"/>
                  </a:cubicBezTo>
                  <a:cubicBezTo>
                    <a:pt x="10775" y="30028"/>
                    <a:pt x="12510" y="30962"/>
                    <a:pt x="14344" y="31596"/>
                  </a:cubicBezTo>
                  <a:cubicBezTo>
                    <a:pt x="15512" y="31996"/>
                    <a:pt x="16679" y="32296"/>
                    <a:pt x="17880" y="32563"/>
                  </a:cubicBezTo>
                  <a:cubicBezTo>
                    <a:pt x="18260" y="32642"/>
                    <a:pt x="18625" y="32681"/>
                    <a:pt x="18976" y="32681"/>
                  </a:cubicBezTo>
                  <a:cubicBezTo>
                    <a:pt x="20570" y="32681"/>
                    <a:pt x="21873" y="31874"/>
                    <a:pt x="22884" y="30262"/>
                  </a:cubicBezTo>
                  <a:cubicBezTo>
                    <a:pt x="24218" y="28127"/>
                    <a:pt x="25152" y="25792"/>
                    <a:pt x="25686" y="23357"/>
                  </a:cubicBezTo>
                  <a:cubicBezTo>
                    <a:pt x="26220" y="20855"/>
                    <a:pt x="26587" y="18286"/>
                    <a:pt x="26920" y="15718"/>
                  </a:cubicBezTo>
                  <a:cubicBezTo>
                    <a:pt x="26953" y="14884"/>
                    <a:pt x="26820" y="14017"/>
                    <a:pt x="26553" y="13216"/>
                  </a:cubicBezTo>
                  <a:cubicBezTo>
                    <a:pt x="26186" y="12149"/>
                    <a:pt x="26053" y="11015"/>
                    <a:pt x="26120" y="9880"/>
                  </a:cubicBezTo>
                  <a:cubicBezTo>
                    <a:pt x="26186" y="8846"/>
                    <a:pt x="26186" y="7812"/>
                    <a:pt x="26086" y="6778"/>
                  </a:cubicBezTo>
                  <a:cubicBezTo>
                    <a:pt x="25919" y="5144"/>
                    <a:pt x="25052" y="3676"/>
                    <a:pt x="23684" y="2742"/>
                  </a:cubicBezTo>
                  <a:cubicBezTo>
                    <a:pt x="21520" y="1192"/>
                    <a:pt x="19202" y="1"/>
                    <a:pt x="16550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82;p47">
              <a:extLst>
                <a:ext uri="{FF2B5EF4-FFF2-40B4-BE49-F238E27FC236}">
                  <a16:creationId xmlns:a16="http://schemas.microsoft.com/office/drawing/2014/main" id="{B8F0A689-4EDA-4C5E-5562-B1959CE80027}"/>
                </a:ext>
              </a:extLst>
            </p:cNvPr>
            <p:cNvSpPr/>
            <p:nvPr/>
          </p:nvSpPr>
          <p:spPr>
            <a:xfrm>
              <a:off x="2761013" y="2152109"/>
              <a:ext cx="511026" cy="858444"/>
            </a:xfrm>
            <a:custGeom>
              <a:avLst/>
              <a:gdLst/>
              <a:ahLst/>
              <a:cxnLst/>
              <a:rect l="l" t="t" r="r" b="b"/>
              <a:pathLst>
                <a:path w="24919" h="41860" extrusionOk="0">
                  <a:moveTo>
                    <a:pt x="12058" y="9219"/>
                  </a:moveTo>
                  <a:cubicBezTo>
                    <a:pt x="12544" y="9219"/>
                    <a:pt x="13039" y="9324"/>
                    <a:pt x="13544" y="9570"/>
                  </a:cubicBezTo>
                  <a:cubicBezTo>
                    <a:pt x="14111" y="9803"/>
                    <a:pt x="14578" y="10237"/>
                    <a:pt x="14811" y="10804"/>
                  </a:cubicBezTo>
                  <a:cubicBezTo>
                    <a:pt x="14844" y="10971"/>
                    <a:pt x="14844" y="11138"/>
                    <a:pt x="14744" y="11305"/>
                  </a:cubicBezTo>
                  <a:cubicBezTo>
                    <a:pt x="14642" y="11406"/>
                    <a:pt x="14502" y="11450"/>
                    <a:pt x="14352" y="11450"/>
                  </a:cubicBezTo>
                  <a:cubicBezTo>
                    <a:pt x="14305" y="11450"/>
                    <a:pt x="14258" y="11446"/>
                    <a:pt x="14211" y="11438"/>
                  </a:cubicBezTo>
                  <a:cubicBezTo>
                    <a:pt x="13977" y="11405"/>
                    <a:pt x="13744" y="11305"/>
                    <a:pt x="13510" y="11204"/>
                  </a:cubicBezTo>
                  <a:cubicBezTo>
                    <a:pt x="13277" y="11071"/>
                    <a:pt x="12976" y="10971"/>
                    <a:pt x="12676" y="10904"/>
                  </a:cubicBezTo>
                  <a:lnTo>
                    <a:pt x="12576" y="10871"/>
                  </a:lnTo>
                  <a:cubicBezTo>
                    <a:pt x="12476" y="10871"/>
                    <a:pt x="12376" y="10838"/>
                    <a:pt x="12309" y="10838"/>
                  </a:cubicBezTo>
                  <a:lnTo>
                    <a:pt x="12243" y="10838"/>
                  </a:lnTo>
                  <a:cubicBezTo>
                    <a:pt x="12103" y="10824"/>
                    <a:pt x="11963" y="10817"/>
                    <a:pt x="11821" y="10817"/>
                  </a:cubicBezTo>
                  <a:cubicBezTo>
                    <a:pt x="11286" y="10817"/>
                    <a:pt x="10743" y="10913"/>
                    <a:pt x="10241" y="11071"/>
                  </a:cubicBezTo>
                  <a:cubicBezTo>
                    <a:pt x="10115" y="11099"/>
                    <a:pt x="10002" y="11114"/>
                    <a:pt x="9903" y="11114"/>
                  </a:cubicBezTo>
                  <a:cubicBezTo>
                    <a:pt x="9528" y="11114"/>
                    <a:pt x="9341" y="10905"/>
                    <a:pt x="9341" y="10404"/>
                  </a:cubicBezTo>
                  <a:cubicBezTo>
                    <a:pt x="9374" y="10304"/>
                    <a:pt x="9474" y="10070"/>
                    <a:pt x="9641" y="9970"/>
                  </a:cubicBezTo>
                  <a:cubicBezTo>
                    <a:pt x="10420" y="9528"/>
                    <a:pt x="11226" y="9219"/>
                    <a:pt x="12058" y="9219"/>
                  </a:cubicBezTo>
                  <a:close/>
                  <a:moveTo>
                    <a:pt x="2916" y="9585"/>
                  </a:moveTo>
                  <a:cubicBezTo>
                    <a:pt x="3508" y="9585"/>
                    <a:pt x="4097" y="9800"/>
                    <a:pt x="4504" y="10337"/>
                  </a:cubicBezTo>
                  <a:cubicBezTo>
                    <a:pt x="4637" y="10537"/>
                    <a:pt x="4671" y="10771"/>
                    <a:pt x="4604" y="11004"/>
                  </a:cubicBezTo>
                  <a:cubicBezTo>
                    <a:pt x="4504" y="11238"/>
                    <a:pt x="4237" y="11338"/>
                    <a:pt x="4003" y="11505"/>
                  </a:cubicBezTo>
                  <a:lnTo>
                    <a:pt x="3970" y="11371"/>
                  </a:lnTo>
                  <a:cubicBezTo>
                    <a:pt x="3069" y="11271"/>
                    <a:pt x="2135" y="11204"/>
                    <a:pt x="1235" y="11104"/>
                  </a:cubicBezTo>
                  <a:cubicBezTo>
                    <a:pt x="868" y="11071"/>
                    <a:pt x="768" y="10737"/>
                    <a:pt x="1001" y="10437"/>
                  </a:cubicBezTo>
                  <a:cubicBezTo>
                    <a:pt x="1378" y="9947"/>
                    <a:pt x="2149" y="9585"/>
                    <a:pt x="2916" y="9585"/>
                  </a:cubicBezTo>
                  <a:close/>
                  <a:moveTo>
                    <a:pt x="3236" y="12872"/>
                  </a:moveTo>
                  <a:cubicBezTo>
                    <a:pt x="3370" y="12972"/>
                    <a:pt x="3536" y="13106"/>
                    <a:pt x="3603" y="13239"/>
                  </a:cubicBezTo>
                  <a:cubicBezTo>
                    <a:pt x="3670" y="13473"/>
                    <a:pt x="3703" y="13740"/>
                    <a:pt x="3703" y="13973"/>
                  </a:cubicBezTo>
                  <a:lnTo>
                    <a:pt x="3803" y="14040"/>
                  </a:lnTo>
                  <a:cubicBezTo>
                    <a:pt x="3603" y="14340"/>
                    <a:pt x="3436" y="14940"/>
                    <a:pt x="3270" y="14940"/>
                  </a:cubicBezTo>
                  <a:cubicBezTo>
                    <a:pt x="2702" y="14940"/>
                    <a:pt x="2803" y="14373"/>
                    <a:pt x="2736" y="13973"/>
                  </a:cubicBezTo>
                  <a:cubicBezTo>
                    <a:pt x="2702" y="13740"/>
                    <a:pt x="2736" y="13506"/>
                    <a:pt x="2836" y="13273"/>
                  </a:cubicBezTo>
                  <a:cubicBezTo>
                    <a:pt x="2903" y="13106"/>
                    <a:pt x="3103" y="12972"/>
                    <a:pt x="3236" y="12872"/>
                  </a:cubicBezTo>
                  <a:close/>
                  <a:moveTo>
                    <a:pt x="11726" y="12731"/>
                  </a:moveTo>
                  <a:cubicBezTo>
                    <a:pt x="11867" y="12731"/>
                    <a:pt x="12009" y="12822"/>
                    <a:pt x="12109" y="13006"/>
                  </a:cubicBezTo>
                  <a:cubicBezTo>
                    <a:pt x="12343" y="13673"/>
                    <a:pt x="12309" y="14373"/>
                    <a:pt x="11976" y="15007"/>
                  </a:cubicBezTo>
                  <a:cubicBezTo>
                    <a:pt x="11865" y="15150"/>
                    <a:pt x="11746" y="15225"/>
                    <a:pt x="11638" y="15225"/>
                  </a:cubicBezTo>
                  <a:cubicBezTo>
                    <a:pt x="11519" y="15225"/>
                    <a:pt x="11412" y="15133"/>
                    <a:pt x="11342" y="14940"/>
                  </a:cubicBezTo>
                  <a:cubicBezTo>
                    <a:pt x="11209" y="14607"/>
                    <a:pt x="11142" y="14273"/>
                    <a:pt x="11075" y="13906"/>
                  </a:cubicBezTo>
                  <a:cubicBezTo>
                    <a:pt x="11142" y="13606"/>
                    <a:pt x="11242" y="13306"/>
                    <a:pt x="11342" y="13006"/>
                  </a:cubicBezTo>
                  <a:cubicBezTo>
                    <a:pt x="11442" y="12822"/>
                    <a:pt x="11584" y="12731"/>
                    <a:pt x="11726" y="12731"/>
                  </a:cubicBezTo>
                  <a:close/>
                  <a:moveTo>
                    <a:pt x="6005" y="12972"/>
                  </a:moveTo>
                  <a:lnTo>
                    <a:pt x="6205" y="13106"/>
                  </a:lnTo>
                  <a:cubicBezTo>
                    <a:pt x="6172" y="13306"/>
                    <a:pt x="6138" y="13506"/>
                    <a:pt x="6072" y="13706"/>
                  </a:cubicBezTo>
                  <a:cubicBezTo>
                    <a:pt x="5504" y="15307"/>
                    <a:pt x="5371" y="16975"/>
                    <a:pt x="5204" y="18643"/>
                  </a:cubicBezTo>
                  <a:cubicBezTo>
                    <a:pt x="5138" y="18910"/>
                    <a:pt x="5338" y="19177"/>
                    <a:pt x="5605" y="19177"/>
                  </a:cubicBezTo>
                  <a:cubicBezTo>
                    <a:pt x="6038" y="19244"/>
                    <a:pt x="6438" y="19244"/>
                    <a:pt x="6872" y="19277"/>
                  </a:cubicBezTo>
                  <a:cubicBezTo>
                    <a:pt x="7039" y="19277"/>
                    <a:pt x="7206" y="19310"/>
                    <a:pt x="7339" y="19410"/>
                  </a:cubicBezTo>
                  <a:cubicBezTo>
                    <a:pt x="6989" y="19494"/>
                    <a:pt x="6630" y="19535"/>
                    <a:pt x="6272" y="19535"/>
                  </a:cubicBezTo>
                  <a:cubicBezTo>
                    <a:pt x="5913" y="19535"/>
                    <a:pt x="5555" y="19494"/>
                    <a:pt x="5204" y="19410"/>
                  </a:cubicBezTo>
                  <a:lnTo>
                    <a:pt x="5204" y="19410"/>
                  </a:lnTo>
                  <a:cubicBezTo>
                    <a:pt x="5071" y="19811"/>
                    <a:pt x="5204" y="20077"/>
                    <a:pt x="5671" y="20111"/>
                  </a:cubicBezTo>
                  <a:cubicBezTo>
                    <a:pt x="5805" y="20122"/>
                    <a:pt x="5938" y="20126"/>
                    <a:pt x="6072" y="20126"/>
                  </a:cubicBezTo>
                  <a:cubicBezTo>
                    <a:pt x="6338" y="20126"/>
                    <a:pt x="6605" y="20111"/>
                    <a:pt x="6872" y="20111"/>
                  </a:cubicBezTo>
                  <a:lnTo>
                    <a:pt x="7506" y="20111"/>
                  </a:lnTo>
                  <a:cubicBezTo>
                    <a:pt x="7406" y="20278"/>
                    <a:pt x="7339" y="20411"/>
                    <a:pt x="7306" y="20411"/>
                  </a:cubicBezTo>
                  <a:cubicBezTo>
                    <a:pt x="6834" y="20435"/>
                    <a:pt x="6379" y="20458"/>
                    <a:pt x="5929" y="20458"/>
                  </a:cubicBezTo>
                  <a:cubicBezTo>
                    <a:pt x="5742" y="20458"/>
                    <a:pt x="5557" y="20454"/>
                    <a:pt x="5371" y="20444"/>
                  </a:cubicBezTo>
                  <a:cubicBezTo>
                    <a:pt x="5004" y="20444"/>
                    <a:pt x="4737" y="20111"/>
                    <a:pt x="4771" y="19777"/>
                  </a:cubicBezTo>
                  <a:cubicBezTo>
                    <a:pt x="4771" y="17542"/>
                    <a:pt x="5138" y="15307"/>
                    <a:pt x="5938" y="13206"/>
                  </a:cubicBezTo>
                  <a:cubicBezTo>
                    <a:pt x="5938" y="13139"/>
                    <a:pt x="5971" y="13039"/>
                    <a:pt x="6005" y="12972"/>
                  </a:cubicBezTo>
                  <a:close/>
                  <a:moveTo>
                    <a:pt x="12042" y="22513"/>
                  </a:moveTo>
                  <a:cubicBezTo>
                    <a:pt x="11709" y="22879"/>
                    <a:pt x="11375" y="23246"/>
                    <a:pt x="10975" y="23580"/>
                  </a:cubicBezTo>
                  <a:cubicBezTo>
                    <a:pt x="10098" y="24351"/>
                    <a:pt x="8966" y="24762"/>
                    <a:pt x="7817" y="24762"/>
                  </a:cubicBezTo>
                  <a:cubicBezTo>
                    <a:pt x="7524" y="24762"/>
                    <a:pt x="7230" y="24735"/>
                    <a:pt x="6939" y="24681"/>
                  </a:cubicBezTo>
                  <a:cubicBezTo>
                    <a:pt x="6272" y="24614"/>
                    <a:pt x="5671" y="24247"/>
                    <a:pt x="5338" y="23647"/>
                  </a:cubicBezTo>
                  <a:cubicBezTo>
                    <a:pt x="5238" y="23480"/>
                    <a:pt x="5004" y="23413"/>
                    <a:pt x="4804" y="23246"/>
                  </a:cubicBezTo>
                  <a:cubicBezTo>
                    <a:pt x="5204" y="23080"/>
                    <a:pt x="5504" y="22946"/>
                    <a:pt x="5805" y="22846"/>
                  </a:cubicBezTo>
                  <a:cubicBezTo>
                    <a:pt x="5917" y="22790"/>
                    <a:pt x="6099" y="22664"/>
                    <a:pt x="6214" y="22664"/>
                  </a:cubicBezTo>
                  <a:cubicBezTo>
                    <a:pt x="6236" y="22664"/>
                    <a:pt x="6256" y="22669"/>
                    <a:pt x="6272" y="22679"/>
                  </a:cubicBezTo>
                  <a:cubicBezTo>
                    <a:pt x="6498" y="22760"/>
                    <a:pt x="6717" y="22790"/>
                    <a:pt x="6934" y="22790"/>
                  </a:cubicBezTo>
                  <a:cubicBezTo>
                    <a:pt x="7559" y="22790"/>
                    <a:pt x="8155" y="22540"/>
                    <a:pt x="8779" y="22540"/>
                  </a:cubicBezTo>
                  <a:cubicBezTo>
                    <a:pt x="8833" y="22540"/>
                    <a:pt x="8886" y="22542"/>
                    <a:pt x="8940" y="22546"/>
                  </a:cubicBezTo>
                  <a:cubicBezTo>
                    <a:pt x="9233" y="22556"/>
                    <a:pt x="9526" y="22560"/>
                    <a:pt x="9822" y="22560"/>
                  </a:cubicBezTo>
                  <a:cubicBezTo>
                    <a:pt x="10536" y="22560"/>
                    <a:pt x="11264" y="22536"/>
                    <a:pt x="12042" y="22513"/>
                  </a:cubicBezTo>
                  <a:close/>
                  <a:moveTo>
                    <a:pt x="12182" y="0"/>
                  </a:moveTo>
                  <a:cubicBezTo>
                    <a:pt x="11693" y="0"/>
                    <a:pt x="11198" y="64"/>
                    <a:pt x="10708" y="197"/>
                  </a:cubicBezTo>
                  <a:cubicBezTo>
                    <a:pt x="9174" y="463"/>
                    <a:pt x="7706" y="1197"/>
                    <a:pt x="6539" y="2265"/>
                  </a:cubicBezTo>
                  <a:lnTo>
                    <a:pt x="6539" y="2298"/>
                  </a:lnTo>
                  <a:cubicBezTo>
                    <a:pt x="6405" y="2431"/>
                    <a:pt x="6272" y="2532"/>
                    <a:pt x="6172" y="2698"/>
                  </a:cubicBezTo>
                  <a:lnTo>
                    <a:pt x="6105" y="2732"/>
                  </a:lnTo>
                  <a:cubicBezTo>
                    <a:pt x="5605" y="3332"/>
                    <a:pt x="5204" y="3999"/>
                    <a:pt x="4937" y="4733"/>
                  </a:cubicBezTo>
                  <a:cubicBezTo>
                    <a:pt x="4904" y="4800"/>
                    <a:pt x="4904" y="4867"/>
                    <a:pt x="4871" y="4933"/>
                  </a:cubicBezTo>
                  <a:cubicBezTo>
                    <a:pt x="4771" y="5200"/>
                    <a:pt x="4704" y="5467"/>
                    <a:pt x="4637" y="5734"/>
                  </a:cubicBezTo>
                  <a:cubicBezTo>
                    <a:pt x="4570" y="5867"/>
                    <a:pt x="4470" y="6034"/>
                    <a:pt x="4404" y="6168"/>
                  </a:cubicBezTo>
                  <a:cubicBezTo>
                    <a:pt x="4037" y="5600"/>
                    <a:pt x="3837" y="4933"/>
                    <a:pt x="3870" y="4266"/>
                  </a:cubicBezTo>
                  <a:cubicBezTo>
                    <a:pt x="3903" y="3666"/>
                    <a:pt x="4003" y="3099"/>
                    <a:pt x="4137" y="2532"/>
                  </a:cubicBezTo>
                  <a:lnTo>
                    <a:pt x="4137" y="2532"/>
                  </a:lnTo>
                  <a:cubicBezTo>
                    <a:pt x="3903" y="2732"/>
                    <a:pt x="3737" y="2865"/>
                    <a:pt x="3570" y="2999"/>
                  </a:cubicBezTo>
                  <a:cubicBezTo>
                    <a:pt x="2402" y="4199"/>
                    <a:pt x="1568" y="5701"/>
                    <a:pt x="1168" y="7335"/>
                  </a:cubicBezTo>
                  <a:cubicBezTo>
                    <a:pt x="1135" y="7502"/>
                    <a:pt x="1068" y="7702"/>
                    <a:pt x="968" y="7869"/>
                  </a:cubicBezTo>
                  <a:cubicBezTo>
                    <a:pt x="935" y="7969"/>
                    <a:pt x="901" y="8069"/>
                    <a:pt x="868" y="8169"/>
                  </a:cubicBezTo>
                  <a:lnTo>
                    <a:pt x="1" y="7669"/>
                  </a:lnTo>
                  <a:lnTo>
                    <a:pt x="1" y="7669"/>
                  </a:lnTo>
                  <a:cubicBezTo>
                    <a:pt x="34" y="8436"/>
                    <a:pt x="101" y="9203"/>
                    <a:pt x="101" y="10004"/>
                  </a:cubicBezTo>
                  <a:cubicBezTo>
                    <a:pt x="134" y="13873"/>
                    <a:pt x="367" y="17742"/>
                    <a:pt x="834" y="21612"/>
                  </a:cubicBezTo>
                  <a:cubicBezTo>
                    <a:pt x="1035" y="23447"/>
                    <a:pt x="1235" y="25248"/>
                    <a:pt x="1969" y="26982"/>
                  </a:cubicBezTo>
                  <a:cubicBezTo>
                    <a:pt x="2369" y="27983"/>
                    <a:pt x="3270" y="28717"/>
                    <a:pt x="4370" y="28884"/>
                  </a:cubicBezTo>
                  <a:cubicBezTo>
                    <a:pt x="4687" y="28926"/>
                    <a:pt x="5011" y="28948"/>
                    <a:pt x="5336" y="28948"/>
                  </a:cubicBezTo>
                  <a:cubicBezTo>
                    <a:pt x="6037" y="28948"/>
                    <a:pt x="6745" y="28845"/>
                    <a:pt x="7406" y="28617"/>
                  </a:cubicBezTo>
                  <a:cubicBezTo>
                    <a:pt x="10241" y="27716"/>
                    <a:pt x="13043" y="26582"/>
                    <a:pt x="15745" y="25281"/>
                  </a:cubicBezTo>
                  <a:cubicBezTo>
                    <a:pt x="17213" y="24647"/>
                    <a:pt x="18414" y="23580"/>
                    <a:pt x="19248" y="22179"/>
                  </a:cubicBezTo>
                  <a:cubicBezTo>
                    <a:pt x="19314" y="22046"/>
                    <a:pt x="19448" y="21912"/>
                    <a:pt x="19548" y="21779"/>
                  </a:cubicBezTo>
                  <a:cubicBezTo>
                    <a:pt x="19648" y="21912"/>
                    <a:pt x="19681" y="22012"/>
                    <a:pt x="19648" y="22079"/>
                  </a:cubicBezTo>
                  <a:cubicBezTo>
                    <a:pt x="19214" y="22813"/>
                    <a:pt x="18914" y="23647"/>
                    <a:pt x="18180" y="24147"/>
                  </a:cubicBezTo>
                  <a:cubicBezTo>
                    <a:pt x="17880" y="24447"/>
                    <a:pt x="17513" y="24681"/>
                    <a:pt x="17146" y="24881"/>
                  </a:cubicBezTo>
                  <a:cubicBezTo>
                    <a:pt x="15178" y="25815"/>
                    <a:pt x="13210" y="26782"/>
                    <a:pt x="11209" y="27650"/>
                  </a:cubicBezTo>
                  <a:cubicBezTo>
                    <a:pt x="9974" y="28183"/>
                    <a:pt x="8673" y="28617"/>
                    <a:pt x="7473" y="29051"/>
                  </a:cubicBezTo>
                  <a:cubicBezTo>
                    <a:pt x="7339" y="31452"/>
                    <a:pt x="7206" y="33854"/>
                    <a:pt x="7039" y="36222"/>
                  </a:cubicBezTo>
                  <a:cubicBezTo>
                    <a:pt x="6905" y="37623"/>
                    <a:pt x="7239" y="39058"/>
                    <a:pt x="8006" y="40259"/>
                  </a:cubicBezTo>
                  <a:cubicBezTo>
                    <a:pt x="8073" y="40359"/>
                    <a:pt x="8173" y="40459"/>
                    <a:pt x="8240" y="40559"/>
                  </a:cubicBezTo>
                  <a:cubicBezTo>
                    <a:pt x="8306" y="40659"/>
                    <a:pt x="8373" y="40726"/>
                    <a:pt x="8440" y="40792"/>
                  </a:cubicBezTo>
                  <a:cubicBezTo>
                    <a:pt x="8607" y="41026"/>
                    <a:pt x="8840" y="41226"/>
                    <a:pt x="9074" y="41393"/>
                  </a:cubicBezTo>
                  <a:lnTo>
                    <a:pt x="9207" y="41459"/>
                  </a:lnTo>
                  <a:cubicBezTo>
                    <a:pt x="9374" y="41560"/>
                    <a:pt x="9541" y="41660"/>
                    <a:pt x="9707" y="41726"/>
                  </a:cubicBezTo>
                  <a:lnTo>
                    <a:pt x="9941" y="41793"/>
                  </a:lnTo>
                  <a:lnTo>
                    <a:pt x="9974" y="41793"/>
                  </a:lnTo>
                  <a:cubicBezTo>
                    <a:pt x="10041" y="41793"/>
                    <a:pt x="10074" y="41826"/>
                    <a:pt x="10141" y="41826"/>
                  </a:cubicBezTo>
                  <a:lnTo>
                    <a:pt x="10341" y="41860"/>
                  </a:lnTo>
                  <a:lnTo>
                    <a:pt x="10742" y="41860"/>
                  </a:lnTo>
                  <a:cubicBezTo>
                    <a:pt x="11108" y="41860"/>
                    <a:pt x="11442" y="41826"/>
                    <a:pt x="11776" y="41726"/>
                  </a:cubicBezTo>
                  <a:cubicBezTo>
                    <a:pt x="14244" y="41093"/>
                    <a:pt x="16079" y="39591"/>
                    <a:pt x="17480" y="37523"/>
                  </a:cubicBezTo>
                  <a:cubicBezTo>
                    <a:pt x="18047" y="36689"/>
                    <a:pt x="18681" y="35922"/>
                    <a:pt x="18914" y="34888"/>
                  </a:cubicBezTo>
                  <a:cubicBezTo>
                    <a:pt x="19481" y="31986"/>
                    <a:pt x="20115" y="29017"/>
                    <a:pt x="20649" y="26082"/>
                  </a:cubicBezTo>
                  <a:cubicBezTo>
                    <a:pt x="21182" y="23146"/>
                    <a:pt x="21649" y="20278"/>
                    <a:pt x="22150" y="17376"/>
                  </a:cubicBezTo>
                  <a:cubicBezTo>
                    <a:pt x="22183" y="17275"/>
                    <a:pt x="22183" y="17142"/>
                    <a:pt x="22216" y="17042"/>
                  </a:cubicBezTo>
                  <a:cubicBezTo>
                    <a:pt x="22216" y="17009"/>
                    <a:pt x="22216" y="16942"/>
                    <a:pt x="22250" y="16909"/>
                  </a:cubicBezTo>
                  <a:cubicBezTo>
                    <a:pt x="22250" y="16808"/>
                    <a:pt x="22283" y="16742"/>
                    <a:pt x="22316" y="16642"/>
                  </a:cubicBezTo>
                  <a:cubicBezTo>
                    <a:pt x="22316" y="16642"/>
                    <a:pt x="22350" y="16608"/>
                    <a:pt x="22383" y="16575"/>
                  </a:cubicBezTo>
                  <a:lnTo>
                    <a:pt x="22383" y="16542"/>
                  </a:lnTo>
                  <a:cubicBezTo>
                    <a:pt x="22417" y="16508"/>
                    <a:pt x="22417" y="16475"/>
                    <a:pt x="22450" y="16475"/>
                  </a:cubicBezTo>
                  <a:cubicBezTo>
                    <a:pt x="22517" y="16408"/>
                    <a:pt x="22617" y="16341"/>
                    <a:pt x="22717" y="16308"/>
                  </a:cubicBezTo>
                  <a:lnTo>
                    <a:pt x="22850" y="16275"/>
                  </a:lnTo>
                  <a:cubicBezTo>
                    <a:pt x="22984" y="16241"/>
                    <a:pt x="23150" y="16208"/>
                    <a:pt x="23351" y="16175"/>
                  </a:cubicBezTo>
                  <a:cubicBezTo>
                    <a:pt x="24018" y="16075"/>
                    <a:pt x="24618" y="15808"/>
                    <a:pt x="24752" y="15074"/>
                  </a:cubicBezTo>
                  <a:cubicBezTo>
                    <a:pt x="24918" y="14340"/>
                    <a:pt x="24685" y="13539"/>
                    <a:pt x="24118" y="13039"/>
                  </a:cubicBezTo>
                  <a:cubicBezTo>
                    <a:pt x="23885" y="12832"/>
                    <a:pt x="23602" y="12736"/>
                    <a:pt x="23324" y="12736"/>
                  </a:cubicBezTo>
                  <a:cubicBezTo>
                    <a:pt x="22884" y="12736"/>
                    <a:pt x="22454" y="12977"/>
                    <a:pt x="22250" y="13406"/>
                  </a:cubicBezTo>
                  <a:cubicBezTo>
                    <a:pt x="22083" y="13673"/>
                    <a:pt x="21950" y="13940"/>
                    <a:pt x="21883" y="14240"/>
                  </a:cubicBezTo>
                  <a:cubicBezTo>
                    <a:pt x="21549" y="15174"/>
                    <a:pt x="21249" y="16108"/>
                    <a:pt x="20882" y="17042"/>
                  </a:cubicBezTo>
                  <a:cubicBezTo>
                    <a:pt x="20782" y="17209"/>
                    <a:pt x="20448" y="17309"/>
                    <a:pt x="20248" y="17442"/>
                  </a:cubicBezTo>
                  <a:cubicBezTo>
                    <a:pt x="20148" y="17242"/>
                    <a:pt x="20115" y="17042"/>
                    <a:pt x="20082" y="16842"/>
                  </a:cubicBezTo>
                  <a:cubicBezTo>
                    <a:pt x="20148" y="15508"/>
                    <a:pt x="19615" y="14173"/>
                    <a:pt x="18681" y="13239"/>
                  </a:cubicBezTo>
                  <a:cubicBezTo>
                    <a:pt x="18080" y="12605"/>
                    <a:pt x="17480" y="11938"/>
                    <a:pt x="16913" y="11271"/>
                  </a:cubicBezTo>
                  <a:cubicBezTo>
                    <a:pt x="16112" y="10404"/>
                    <a:pt x="15812" y="9203"/>
                    <a:pt x="16079" y="8069"/>
                  </a:cubicBezTo>
                  <a:lnTo>
                    <a:pt x="16346" y="6835"/>
                  </a:lnTo>
                  <a:cubicBezTo>
                    <a:pt x="16512" y="5901"/>
                    <a:pt x="16712" y="4967"/>
                    <a:pt x="16846" y="4033"/>
                  </a:cubicBezTo>
                  <a:cubicBezTo>
                    <a:pt x="16979" y="3065"/>
                    <a:pt x="17513" y="2165"/>
                    <a:pt x="18314" y="1631"/>
                  </a:cubicBezTo>
                  <a:cubicBezTo>
                    <a:pt x="18414" y="1531"/>
                    <a:pt x="18514" y="1464"/>
                    <a:pt x="18614" y="1364"/>
                  </a:cubicBezTo>
                  <a:lnTo>
                    <a:pt x="18614" y="1197"/>
                  </a:lnTo>
                  <a:cubicBezTo>
                    <a:pt x="18214" y="1369"/>
                    <a:pt x="17833" y="1438"/>
                    <a:pt x="17467" y="1438"/>
                  </a:cubicBezTo>
                  <a:cubicBezTo>
                    <a:pt x="16764" y="1438"/>
                    <a:pt x="16114" y="1182"/>
                    <a:pt x="15478" y="897"/>
                  </a:cubicBezTo>
                  <a:lnTo>
                    <a:pt x="15445" y="897"/>
                  </a:lnTo>
                  <a:lnTo>
                    <a:pt x="15245" y="797"/>
                  </a:lnTo>
                  <a:cubicBezTo>
                    <a:pt x="15011" y="697"/>
                    <a:pt x="14744" y="563"/>
                    <a:pt x="14511" y="463"/>
                  </a:cubicBezTo>
                  <a:cubicBezTo>
                    <a:pt x="14444" y="463"/>
                    <a:pt x="14411" y="430"/>
                    <a:pt x="14344" y="430"/>
                  </a:cubicBezTo>
                  <a:cubicBezTo>
                    <a:pt x="13660" y="148"/>
                    <a:pt x="12927" y="0"/>
                    <a:pt x="12182" y="0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83;p47">
              <a:extLst>
                <a:ext uri="{FF2B5EF4-FFF2-40B4-BE49-F238E27FC236}">
                  <a16:creationId xmlns:a16="http://schemas.microsoft.com/office/drawing/2014/main" id="{2CD481E9-7C0A-3F06-442B-989777328AC9}"/>
                </a:ext>
              </a:extLst>
            </p:cNvPr>
            <p:cNvSpPr/>
            <p:nvPr/>
          </p:nvSpPr>
          <p:spPr>
            <a:xfrm>
              <a:off x="2803422" y="2905883"/>
              <a:ext cx="337266" cy="1498114"/>
            </a:xfrm>
            <a:custGeom>
              <a:avLst/>
              <a:gdLst/>
              <a:ahLst/>
              <a:cxnLst/>
              <a:rect l="l" t="t" r="r" b="b"/>
              <a:pathLst>
                <a:path w="16446" h="73052" extrusionOk="0">
                  <a:moveTo>
                    <a:pt x="16446" y="0"/>
                  </a:moveTo>
                  <a:lnTo>
                    <a:pt x="16446" y="0"/>
                  </a:lnTo>
                  <a:cubicBezTo>
                    <a:pt x="16412" y="33"/>
                    <a:pt x="16412" y="67"/>
                    <a:pt x="16379" y="100"/>
                  </a:cubicBezTo>
                  <a:cubicBezTo>
                    <a:pt x="16012" y="634"/>
                    <a:pt x="15679" y="1101"/>
                    <a:pt x="15378" y="1534"/>
                  </a:cubicBezTo>
                  <a:cubicBezTo>
                    <a:pt x="14244" y="3069"/>
                    <a:pt x="12710" y="4270"/>
                    <a:pt x="10908" y="5004"/>
                  </a:cubicBezTo>
                  <a:cubicBezTo>
                    <a:pt x="10105" y="5322"/>
                    <a:pt x="9373" y="5474"/>
                    <a:pt x="8714" y="5474"/>
                  </a:cubicBezTo>
                  <a:cubicBezTo>
                    <a:pt x="6744" y="5474"/>
                    <a:pt x="5420" y="4117"/>
                    <a:pt x="4771" y="1768"/>
                  </a:cubicBezTo>
                  <a:cubicBezTo>
                    <a:pt x="4704" y="1401"/>
                    <a:pt x="4637" y="1034"/>
                    <a:pt x="4537" y="500"/>
                  </a:cubicBezTo>
                  <a:cubicBezTo>
                    <a:pt x="4037" y="5137"/>
                    <a:pt x="3603" y="9574"/>
                    <a:pt x="3103" y="14077"/>
                  </a:cubicBezTo>
                  <a:cubicBezTo>
                    <a:pt x="2603" y="18580"/>
                    <a:pt x="2069" y="23083"/>
                    <a:pt x="1435" y="27586"/>
                  </a:cubicBezTo>
                  <a:cubicBezTo>
                    <a:pt x="1068" y="30322"/>
                    <a:pt x="601" y="32990"/>
                    <a:pt x="701" y="35726"/>
                  </a:cubicBezTo>
                  <a:cubicBezTo>
                    <a:pt x="801" y="40162"/>
                    <a:pt x="935" y="44565"/>
                    <a:pt x="868" y="49002"/>
                  </a:cubicBezTo>
                  <a:cubicBezTo>
                    <a:pt x="801" y="53872"/>
                    <a:pt x="501" y="58742"/>
                    <a:pt x="334" y="63612"/>
                  </a:cubicBezTo>
                  <a:cubicBezTo>
                    <a:pt x="234" y="65847"/>
                    <a:pt x="201" y="68082"/>
                    <a:pt x="134" y="70284"/>
                  </a:cubicBezTo>
                  <a:cubicBezTo>
                    <a:pt x="134" y="70617"/>
                    <a:pt x="101" y="70918"/>
                    <a:pt x="101" y="71218"/>
                  </a:cubicBezTo>
                  <a:cubicBezTo>
                    <a:pt x="67" y="71751"/>
                    <a:pt x="34" y="72285"/>
                    <a:pt x="1" y="72852"/>
                  </a:cubicBezTo>
                  <a:cubicBezTo>
                    <a:pt x="1715" y="72952"/>
                    <a:pt x="3418" y="73052"/>
                    <a:pt x="5115" y="73052"/>
                  </a:cubicBezTo>
                  <a:cubicBezTo>
                    <a:pt x="6258" y="73052"/>
                    <a:pt x="7399" y="73006"/>
                    <a:pt x="8540" y="72886"/>
                  </a:cubicBezTo>
                  <a:lnTo>
                    <a:pt x="8540" y="72652"/>
                  </a:lnTo>
                  <a:cubicBezTo>
                    <a:pt x="8307" y="69750"/>
                    <a:pt x="8073" y="66881"/>
                    <a:pt x="7806" y="64013"/>
                  </a:cubicBezTo>
                  <a:cubicBezTo>
                    <a:pt x="7439" y="60143"/>
                    <a:pt x="7206" y="56274"/>
                    <a:pt x="7072" y="52404"/>
                  </a:cubicBezTo>
                  <a:cubicBezTo>
                    <a:pt x="7039" y="52037"/>
                    <a:pt x="7039" y="51604"/>
                    <a:pt x="7039" y="51203"/>
                  </a:cubicBezTo>
                  <a:lnTo>
                    <a:pt x="7039" y="51137"/>
                  </a:lnTo>
                  <a:cubicBezTo>
                    <a:pt x="6972" y="49502"/>
                    <a:pt x="6939" y="47868"/>
                    <a:pt x="6939" y="46233"/>
                  </a:cubicBezTo>
                  <a:cubicBezTo>
                    <a:pt x="6906" y="40596"/>
                    <a:pt x="7172" y="34958"/>
                    <a:pt x="7339" y="29321"/>
                  </a:cubicBezTo>
                  <a:cubicBezTo>
                    <a:pt x="7339" y="27887"/>
                    <a:pt x="7639" y="26452"/>
                    <a:pt x="8173" y="25085"/>
                  </a:cubicBezTo>
                  <a:cubicBezTo>
                    <a:pt x="9107" y="22716"/>
                    <a:pt x="10041" y="20315"/>
                    <a:pt x="11042" y="17980"/>
                  </a:cubicBezTo>
                  <a:cubicBezTo>
                    <a:pt x="11109" y="17846"/>
                    <a:pt x="11142" y="17746"/>
                    <a:pt x="11209" y="17613"/>
                  </a:cubicBezTo>
                  <a:cubicBezTo>
                    <a:pt x="12109" y="15444"/>
                    <a:pt x="13177" y="13343"/>
                    <a:pt x="13710" y="11008"/>
                  </a:cubicBezTo>
                  <a:cubicBezTo>
                    <a:pt x="13977" y="9774"/>
                    <a:pt x="14211" y="8540"/>
                    <a:pt x="14578" y="7305"/>
                  </a:cubicBezTo>
                  <a:cubicBezTo>
                    <a:pt x="14845" y="6505"/>
                    <a:pt x="15078" y="5671"/>
                    <a:pt x="15312" y="4837"/>
                  </a:cubicBezTo>
                  <a:cubicBezTo>
                    <a:pt x="15378" y="4703"/>
                    <a:pt x="15412" y="4570"/>
                    <a:pt x="15445" y="4437"/>
                  </a:cubicBezTo>
                  <a:cubicBezTo>
                    <a:pt x="15812" y="3169"/>
                    <a:pt x="16112" y="1901"/>
                    <a:pt x="16346" y="634"/>
                  </a:cubicBezTo>
                  <a:cubicBezTo>
                    <a:pt x="16379" y="467"/>
                    <a:pt x="16412" y="300"/>
                    <a:pt x="16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84;p47">
              <a:extLst>
                <a:ext uri="{FF2B5EF4-FFF2-40B4-BE49-F238E27FC236}">
                  <a16:creationId xmlns:a16="http://schemas.microsoft.com/office/drawing/2014/main" id="{FCF5BC35-A806-487C-28A9-E1DA617FDE82}"/>
                </a:ext>
              </a:extLst>
            </p:cNvPr>
            <p:cNvSpPr/>
            <p:nvPr/>
          </p:nvSpPr>
          <p:spPr>
            <a:xfrm>
              <a:off x="1245119" y="3865634"/>
              <a:ext cx="274329" cy="890477"/>
            </a:xfrm>
            <a:custGeom>
              <a:avLst/>
              <a:gdLst/>
              <a:ahLst/>
              <a:cxnLst/>
              <a:rect l="l" t="t" r="r" b="b"/>
              <a:pathLst>
                <a:path w="13377" h="43422" extrusionOk="0">
                  <a:moveTo>
                    <a:pt x="10107" y="0"/>
                  </a:moveTo>
                  <a:cubicBezTo>
                    <a:pt x="9974" y="334"/>
                    <a:pt x="9874" y="601"/>
                    <a:pt x="9740" y="868"/>
                  </a:cubicBezTo>
                  <a:cubicBezTo>
                    <a:pt x="9507" y="1368"/>
                    <a:pt x="9040" y="1735"/>
                    <a:pt x="8473" y="1835"/>
                  </a:cubicBezTo>
                  <a:cubicBezTo>
                    <a:pt x="7785" y="1945"/>
                    <a:pt x="7097" y="1981"/>
                    <a:pt x="6410" y="1981"/>
                  </a:cubicBezTo>
                  <a:cubicBezTo>
                    <a:pt x="5430" y="1981"/>
                    <a:pt x="4449" y="1907"/>
                    <a:pt x="3469" y="1868"/>
                  </a:cubicBezTo>
                  <a:cubicBezTo>
                    <a:pt x="3091" y="1846"/>
                    <a:pt x="2709" y="1839"/>
                    <a:pt x="2325" y="1839"/>
                  </a:cubicBezTo>
                  <a:cubicBezTo>
                    <a:pt x="1557" y="1839"/>
                    <a:pt x="778" y="1868"/>
                    <a:pt x="0" y="1868"/>
                  </a:cubicBezTo>
                  <a:cubicBezTo>
                    <a:pt x="33" y="3069"/>
                    <a:pt x="100" y="4303"/>
                    <a:pt x="134" y="5504"/>
                  </a:cubicBezTo>
                  <a:cubicBezTo>
                    <a:pt x="267" y="10341"/>
                    <a:pt x="434" y="15144"/>
                    <a:pt x="601" y="19981"/>
                  </a:cubicBezTo>
                  <a:cubicBezTo>
                    <a:pt x="734" y="23484"/>
                    <a:pt x="767" y="27020"/>
                    <a:pt x="1201" y="30522"/>
                  </a:cubicBezTo>
                  <a:cubicBezTo>
                    <a:pt x="1468" y="32357"/>
                    <a:pt x="1268" y="34191"/>
                    <a:pt x="667" y="35926"/>
                  </a:cubicBezTo>
                  <a:cubicBezTo>
                    <a:pt x="601" y="36126"/>
                    <a:pt x="567" y="36326"/>
                    <a:pt x="601" y="36493"/>
                  </a:cubicBezTo>
                  <a:cubicBezTo>
                    <a:pt x="834" y="38528"/>
                    <a:pt x="1034" y="40563"/>
                    <a:pt x="1301" y="42597"/>
                  </a:cubicBezTo>
                  <a:cubicBezTo>
                    <a:pt x="1394" y="43181"/>
                    <a:pt x="1537" y="43422"/>
                    <a:pt x="1889" y="43422"/>
                  </a:cubicBezTo>
                  <a:cubicBezTo>
                    <a:pt x="2040" y="43422"/>
                    <a:pt x="2229" y="43378"/>
                    <a:pt x="2469" y="43298"/>
                  </a:cubicBezTo>
                  <a:cubicBezTo>
                    <a:pt x="5204" y="42431"/>
                    <a:pt x="7906" y="41497"/>
                    <a:pt x="10608" y="40596"/>
                  </a:cubicBezTo>
                  <a:cubicBezTo>
                    <a:pt x="11875" y="40162"/>
                    <a:pt x="12409" y="39228"/>
                    <a:pt x="12476" y="37994"/>
                  </a:cubicBezTo>
                  <a:cubicBezTo>
                    <a:pt x="12542" y="37060"/>
                    <a:pt x="12609" y="36159"/>
                    <a:pt x="12642" y="35259"/>
                  </a:cubicBezTo>
                  <a:cubicBezTo>
                    <a:pt x="12809" y="32357"/>
                    <a:pt x="12976" y="29488"/>
                    <a:pt x="13043" y="26586"/>
                  </a:cubicBezTo>
                  <a:cubicBezTo>
                    <a:pt x="13176" y="24017"/>
                    <a:pt x="13143" y="21416"/>
                    <a:pt x="13176" y="18814"/>
                  </a:cubicBezTo>
                  <a:lnTo>
                    <a:pt x="13176" y="18247"/>
                  </a:lnTo>
                  <a:lnTo>
                    <a:pt x="12342" y="18247"/>
                  </a:lnTo>
                  <a:cubicBezTo>
                    <a:pt x="11508" y="18247"/>
                    <a:pt x="10708" y="18213"/>
                    <a:pt x="9907" y="18147"/>
                  </a:cubicBezTo>
                  <a:cubicBezTo>
                    <a:pt x="8840" y="17980"/>
                    <a:pt x="8439" y="17479"/>
                    <a:pt x="8406" y="16412"/>
                  </a:cubicBezTo>
                  <a:cubicBezTo>
                    <a:pt x="8373" y="15945"/>
                    <a:pt x="8373" y="15445"/>
                    <a:pt x="8406" y="14944"/>
                  </a:cubicBezTo>
                  <a:cubicBezTo>
                    <a:pt x="8473" y="14110"/>
                    <a:pt x="8706" y="13843"/>
                    <a:pt x="9540" y="13710"/>
                  </a:cubicBezTo>
                  <a:cubicBezTo>
                    <a:pt x="10641" y="13510"/>
                    <a:pt x="11775" y="13343"/>
                    <a:pt x="12876" y="13176"/>
                  </a:cubicBezTo>
                  <a:cubicBezTo>
                    <a:pt x="13243" y="13143"/>
                    <a:pt x="13376" y="12976"/>
                    <a:pt x="13376" y="12609"/>
                  </a:cubicBezTo>
                  <a:cubicBezTo>
                    <a:pt x="13276" y="10041"/>
                    <a:pt x="13210" y="7472"/>
                    <a:pt x="13143" y="4904"/>
                  </a:cubicBezTo>
                  <a:cubicBezTo>
                    <a:pt x="13143" y="4604"/>
                    <a:pt x="12976" y="4337"/>
                    <a:pt x="12743" y="4237"/>
                  </a:cubicBezTo>
                  <a:cubicBezTo>
                    <a:pt x="12009" y="3836"/>
                    <a:pt x="11442" y="3169"/>
                    <a:pt x="11175" y="2369"/>
                  </a:cubicBezTo>
                  <a:cubicBezTo>
                    <a:pt x="10941" y="1735"/>
                    <a:pt x="11175" y="1034"/>
                    <a:pt x="11708" y="634"/>
                  </a:cubicBezTo>
                  <a:lnTo>
                    <a:pt x="1010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85;p47">
              <a:extLst>
                <a:ext uri="{FF2B5EF4-FFF2-40B4-BE49-F238E27FC236}">
                  <a16:creationId xmlns:a16="http://schemas.microsoft.com/office/drawing/2014/main" id="{A290AAD7-BE99-D9F2-FEAD-7C6F08C3EFE9}"/>
                </a:ext>
              </a:extLst>
            </p:cNvPr>
            <p:cNvSpPr/>
            <p:nvPr/>
          </p:nvSpPr>
          <p:spPr>
            <a:xfrm>
              <a:off x="1213640" y="2914086"/>
              <a:ext cx="366695" cy="784658"/>
            </a:xfrm>
            <a:custGeom>
              <a:avLst/>
              <a:gdLst/>
              <a:ahLst/>
              <a:cxnLst/>
              <a:rect l="l" t="t" r="r" b="b"/>
              <a:pathLst>
                <a:path w="17881" h="38262" extrusionOk="0">
                  <a:moveTo>
                    <a:pt x="1" y="0"/>
                  </a:moveTo>
                  <a:cubicBezTo>
                    <a:pt x="1" y="167"/>
                    <a:pt x="1" y="334"/>
                    <a:pt x="67" y="467"/>
                  </a:cubicBezTo>
                  <a:cubicBezTo>
                    <a:pt x="1001" y="2902"/>
                    <a:pt x="1902" y="5304"/>
                    <a:pt x="2836" y="7739"/>
                  </a:cubicBezTo>
                  <a:cubicBezTo>
                    <a:pt x="3136" y="8540"/>
                    <a:pt x="2903" y="8840"/>
                    <a:pt x="2035" y="8840"/>
                  </a:cubicBezTo>
                  <a:cubicBezTo>
                    <a:pt x="1502" y="8840"/>
                    <a:pt x="935" y="8807"/>
                    <a:pt x="301" y="8773"/>
                  </a:cubicBezTo>
                  <a:lnTo>
                    <a:pt x="301" y="8773"/>
                  </a:lnTo>
                  <a:cubicBezTo>
                    <a:pt x="601" y="9407"/>
                    <a:pt x="868" y="10008"/>
                    <a:pt x="1168" y="10575"/>
                  </a:cubicBezTo>
                  <a:cubicBezTo>
                    <a:pt x="1602" y="11409"/>
                    <a:pt x="1769" y="12309"/>
                    <a:pt x="1702" y="13243"/>
                  </a:cubicBezTo>
                  <a:cubicBezTo>
                    <a:pt x="1402" y="16112"/>
                    <a:pt x="1135" y="19047"/>
                    <a:pt x="835" y="21949"/>
                  </a:cubicBezTo>
                  <a:cubicBezTo>
                    <a:pt x="634" y="23951"/>
                    <a:pt x="401" y="25952"/>
                    <a:pt x="167" y="27954"/>
                  </a:cubicBezTo>
                  <a:cubicBezTo>
                    <a:pt x="67" y="28254"/>
                    <a:pt x="1" y="28621"/>
                    <a:pt x="1" y="28954"/>
                  </a:cubicBezTo>
                  <a:cubicBezTo>
                    <a:pt x="234" y="30322"/>
                    <a:pt x="534" y="31723"/>
                    <a:pt x="835" y="33157"/>
                  </a:cubicBezTo>
                  <a:cubicBezTo>
                    <a:pt x="3503" y="34191"/>
                    <a:pt x="11242" y="36160"/>
                    <a:pt x="13977" y="36493"/>
                  </a:cubicBezTo>
                  <a:cubicBezTo>
                    <a:pt x="13877" y="34725"/>
                    <a:pt x="13777" y="32957"/>
                    <a:pt x="13610" y="31223"/>
                  </a:cubicBezTo>
                  <a:cubicBezTo>
                    <a:pt x="13477" y="29488"/>
                    <a:pt x="13243" y="27787"/>
                    <a:pt x="13077" y="26052"/>
                  </a:cubicBezTo>
                  <a:lnTo>
                    <a:pt x="13077" y="26052"/>
                  </a:lnTo>
                  <a:cubicBezTo>
                    <a:pt x="13210" y="26152"/>
                    <a:pt x="13277" y="26252"/>
                    <a:pt x="13310" y="26419"/>
                  </a:cubicBezTo>
                  <a:cubicBezTo>
                    <a:pt x="13944" y="28788"/>
                    <a:pt x="14011" y="31256"/>
                    <a:pt x="14211" y="33691"/>
                  </a:cubicBezTo>
                  <a:cubicBezTo>
                    <a:pt x="14278" y="34892"/>
                    <a:pt x="14311" y="36093"/>
                    <a:pt x="14411" y="37327"/>
                  </a:cubicBezTo>
                  <a:cubicBezTo>
                    <a:pt x="14444" y="37494"/>
                    <a:pt x="14544" y="37627"/>
                    <a:pt x="14711" y="37694"/>
                  </a:cubicBezTo>
                  <a:cubicBezTo>
                    <a:pt x="15745" y="37894"/>
                    <a:pt x="16779" y="38061"/>
                    <a:pt x="17880" y="38261"/>
                  </a:cubicBezTo>
                  <a:cubicBezTo>
                    <a:pt x="17880" y="37794"/>
                    <a:pt x="17880" y="37394"/>
                    <a:pt x="17880" y="36994"/>
                  </a:cubicBezTo>
                  <a:cubicBezTo>
                    <a:pt x="17713" y="32790"/>
                    <a:pt x="17280" y="28587"/>
                    <a:pt x="16512" y="24451"/>
                  </a:cubicBezTo>
                  <a:cubicBezTo>
                    <a:pt x="15612" y="19448"/>
                    <a:pt x="14011" y="14744"/>
                    <a:pt x="11342" y="10408"/>
                  </a:cubicBezTo>
                  <a:cubicBezTo>
                    <a:pt x="10642" y="9274"/>
                    <a:pt x="9741" y="8273"/>
                    <a:pt x="8674" y="7439"/>
                  </a:cubicBezTo>
                  <a:cubicBezTo>
                    <a:pt x="8173" y="7039"/>
                    <a:pt x="7673" y="6605"/>
                    <a:pt x="7206" y="6138"/>
                  </a:cubicBezTo>
                  <a:cubicBezTo>
                    <a:pt x="5571" y="4604"/>
                    <a:pt x="3970" y="3003"/>
                    <a:pt x="2302" y="1501"/>
                  </a:cubicBezTo>
                  <a:cubicBezTo>
                    <a:pt x="1568" y="934"/>
                    <a:pt x="801" y="434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86;p47">
              <a:extLst>
                <a:ext uri="{FF2B5EF4-FFF2-40B4-BE49-F238E27FC236}">
                  <a16:creationId xmlns:a16="http://schemas.microsoft.com/office/drawing/2014/main" id="{92E14581-D144-88D8-9DBB-8612AF06541F}"/>
                </a:ext>
              </a:extLst>
            </p:cNvPr>
            <p:cNvSpPr/>
            <p:nvPr/>
          </p:nvSpPr>
          <p:spPr>
            <a:xfrm>
              <a:off x="2960079" y="2676035"/>
              <a:ext cx="370099" cy="899561"/>
            </a:xfrm>
            <a:custGeom>
              <a:avLst/>
              <a:gdLst/>
              <a:ahLst/>
              <a:cxnLst/>
              <a:rect l="l" t="t" r="r" b="b"/>
              <a:pathLst>
                <a:path w="18047" h="43865" extrusionOk="0">
                  <a:moveTo>
                    <a:pt x="11809" y="0"/>
                  </a:moveTo>
                  <a:cubicBezTo>
                    <a:pt x="11642" y="0"/>
                    <a:pt x="11509" y="100"/>
                    <a:pt x="11442" y="234"/>
                  </a:cubicBezTo>
                  <a:cubicBezTo>
                    <a:pt x="11275" y="734"/>
                    <a:pt x="11175" y="1234"/>
                    <a:pt x="11075" y="1768"/>
                  </a:cubicBezTo>
                  <a:cubicBezTo>
                    <a:pt x="10475" y="4803"/>
                    <a:pt x="9908" y="7806"/>
                    <a:pt x="9274" y="10841"/>
                  </a:cubicBezTo>
                  <a:cubicBezTo>
                    <a:pt x="8907" y="12642"/>
                    <a:pt x="8507" y="14444"/>
                    <a:pt x="8073" y="16212"/>
                  </a:cubicBezTo>
                  <a:cubicBezTo>
                    <a:pt x="7639" y="17946"/>
                    <a:pt x="7106" y="19748"/>
                    <a:pt x="6639" y="21449"/>
                  </a:cubicBezTo>
                  <a:cubicBezTo>
                    <a:pt x="6138" y="23117"/>
                    <a:pt x="5671" y="24818"/>
                    <a:pt x="5037" y="26452"/>
                  </a:cubicBezTo>
                  <a:cubicBezTo>
                    <a:pt x="3736" y="29755"/>
                    <a:pt x="2302" y="32990"/>
                    <a:pt x="968" y="36259"/>
                  </a:cubicBezTo>
                  <a:cubicBezTo>
                    <a:pt x="0" y="38594"/>
                    <a:pt x="0" y="41063"/>
                    <a:pt x="0" y="43498"/>
                  </a:cubicBezTo>
                  <a:cubicBezTo>
                    <a:pt x="34" y="43631"/>
                    <a:pt x="67" y="43731"/>
                    <a:pt x="101" y="43865"/>
                  </a:cubicBezTo>
                  <a:cubicBezTo>
                    <a:pt x="301" y="43531"/>
                    <a:pt x="434" y="43298"/>
                    <a:pt x="534" y="43064"/>
                  </a:cubicBezTo>
                  <a:cubicBezTo>
                    <a:pt x="1235" y="41997"/>
                    <a:pt x="1835" y="40863"/>
                    <a:pt x="2636" y="39829"/>
                  </a:cubicBezTo>
                  <a:cubicBezTo>
                    <a:pt x="5871" y="35592"/>
                    <a:pt x="9474" y="31656"/>
                    <a:pt x="12376" y="27153"/>
                  </a:cubicBezTo>
                  <a:cubicBezTo>
                    <a:pt x="13310" y="25618"/>
                    <a:pt x="14144" y="24084"/>
                    <a:pt x="14911" y="22483"/>
                  </a:cubicBezTo>
                  <a:cubicBezTo>
                    <a:pt x="15211" y="21849"/>
                    <a:pt x="15145" y="21115"/>
                    <a:pt x="14711" y="20548"/>
                  </a:cubicBezTo>
                  <a:cubicBezTo>
                    <a:pt x="14177" y="19681"/>
                    <a:pt x="13710" y="18780"/>
                    <a:pt x="12843" y="18113"/>
                  </a:cubicBezTo>
                  <a:cubicBezTo>
                    <a:pt x="12076" y="17546"/>
                    <a:pt x="12243" y="16845"/>
                    <a:pt x="13143" y="16579"/>
                  </a:cubicBezTo>
                  <a:cubicBezTo>
                    <a:pt x="13543" y="16445"/>
                    <a:pt x="13977" y="16378"/>
                    <a:pt x="14411" y="16345"/>
                  </a:cubicBezTo>
                  <a:cubicBezTo>
                    <a:pt x="15278" y="16212"/>
                    <a:pt x="16245" y="16145"/>
                    <a:pt x="17079" y="15978"/>
                  </a:cubicBezTo>
                  <a:cubicBezTo>
                    <a:pt x="17880" y="15811"/>
                    <a:pt x="18047" y="15511"/>
                    <a:pt x="17847" y="14677"/>
                  </a:cubicBezTo>
                  <a:cubicBezTo>
                    <a:pt x="17013" y="11442"/>
                    <a:pt x="16179" y="8173"/>
                    <a:pt x="15211" y="4937"/>
                  </a:cubicBezTo>
                  <a:cubicBezTo>
                    <a:pt x="14778" y="3636"/>
                    <a:pt x="14211" y="2402"/>
                    <a:pt x="13543" y="1201"/>
                  </a:cubicBezTo>
                  <a:cubicBezTo>
                    <a:pt x="13243" y="500"/>
                    <a:pt x="12576" y="33"/>
                    <a:pt x="11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87;p47">
              <a:extLst>
                <a:ext uri="{FF2B5EF4-FFF2-40B4-BE49-F238E27FC236}">
                  <a16:creationId xmlns:a16="http://schemas.microsoft.com/office/drawing/2014/main" id="{194D705A-E192-B602-334C-B28647926300}"/>
                </a:ext>
              </a:extLst>
            </p:cNvPr>
            <p:cNvSpPr/>
            <p:nvPr/>
          </p:nvSpPr>
          <p:spPr>
            <a:xfrm>
              <a:off x="1456490" y="3693248"/>
              <a:ext cx="419358" cy="353672"/>
            </a:xfrm>
            <a:custGeom>
              <a:avLst/>
              <a:gdLst/>
              <a:ahLst/>
              <a:cxnLst/>
              <a:rect l="l" t="t" r="r" b="b"/>
              <a:pathLst>
                <a:path w="20449" h="17246" extrusionOk="0">
                  <a:moveTo>
                    <a:pt x="2602" y="0"/>
                  </a:moveTo>
                  <a:cubicBezTo>
                    <a:pt x="1735" y="2736"/>
                    <a:pt x="868" y="5371"/>
                    <a:pt x="0" y="8039"/>
                  </a:cubicBezTo>
                  <a:cubicBezTo>
                    <a:pt x="534" y="8306"/>
                    <a:pt x="1101" y="8540"/>
                    <a:pt x="1635" y="8773"/>
                  </a:cubicBezTo>
                  <a:cubicBezTo>
                    <a:pt x="1657" y="8784"/>
                    <a:pt x="1687" y="8788"/>
                    <a:pt x="1720" y="8788"/>
                  </a:cubicBezTo>
                  <a:cubicBezTo>
                    <a:pt x="1787" y="8788"/>
                    <a:pt x="1868" y="8773"/>
                    <a:pt x="1935" y="8773"/>
                  </a:cubicBezTo>
                  <a:cubicBezTo>
                    <a:pt x="2169" y="8873"/>
                    <a:pt x="2502" y="8873"/>
                    <a:pt x="2636" y="9040"/>
                  </a:cubicBezTo>
                  <a:cubicBezTo>
                    <a:pt x="3003" y="9440"/>
                    <a:pt x="3269" y="9907"/>
                    <a:pt x="3536" y="10374"/>
                  </a:cubicBezTo>
                  <a:cubicBezTo>
                    <a:pt x="4070" y="11442"/>
                    <a:pt x="5137" y="11875"/>
                    <a:pt x="6071" y="12476"/>
                  </a:cubicBezTo>
                  <a:cubicBezTo>
                    <a:pt x="6372" y="11975"/>
                    <a:pt x="6739" y="11542"/>
                    <a:pt x="7172" y="11175"/>
                  </a:cubicBezTo>
                  <a:cubicBezTo>
                    <a:pt x="7573" y="10875"/>
                    <a:pt x="8040" y="10641"/>
                    <a:pt x="8507" y="10508"/>
                  </a:cubicBezTo>
                  <a:cubicBezTo>
                    <a:pt x="8709" y="10435"/>
                    <a:pt x="8900" y="10401"/>
                    <a:pt x="9073" y="10401"/>
                  </a:cubicBezTo>
                  <a:cubicBezTo>
                    <a:pt x="9699" y="10401"/>
                    <a:pt x="10108" y="10851"/>
                    <a:pt x="10108" y="11609"/>
                  </a:cubicBezTo>
                  <a:lnTo>
                    <a:pt x="10108" y="12309"/>
                  </a:lnTo>
                  <a:cubicBezTo>
                    <a:pt x="10405" y="12179"/>
                    <a:pt x="10692" y="12059"/>
                    <a:pt x="10968" y="12059"/>
                  </a:cubicBezTo>
                  <a:cubicBezTo>
                    <a:pt x="11188" y="12059"/>
                    <a:pt x="11402" y="12135"/>
                    <a:pt x="11609" y="12342"/>
                  </a:cubicBezTo>
                  <a:cubicBezTo>
                    <a:pt x="12109" y="12809"/>
                    <a:pt x="12042" y="13376"/>
                    <a:pt x="11876" y="13977"/>
                  </a:cubicBezTo>
                  <a:cubicBezTo>
                    <a:pt x="11809" y="14210"/>
                    <a:pt x="11742" y="14411"/>
                    <a:pt x="11675" y="14677"/>
                  </a:cubicBezTo>
                  <a:cubicBezTo>
                    <a:pt x="11699" y="14676"/>
                    <a:pt x="11722" y="14675"/>
                    <a:pt x="11745" y="14675"/>
                  </a:cubicBezTo>
                  <a:cubicBezTo>
                    <a:pt x="12314" y="14675"/>
                    <a:pt x="12781" y="15068"/>
                    <a:pt x="12910" y="15645"/>
                  </a:cubicBezTo>
                  <a:cubicBezTo>
                    <a:pt x="12943" y="16012"/>
                    <a:pt x="12976" y="16412"/>
                    <a:pt x="12910" y="16812"/>
                  </a:cubicBezTo>
                  <a:lnTo>
                    <a:pt x="12910" y="17246"/>
                  </a:lnTo>
                  <a:cubicBezTo>
                    <a:pt x="13577" y="17112"/>
                    <a:pt x="13910" y="16612"/>
                    <a:pt x="14411" y="16078"/>
                  </a:cubicBezTo>
                  <a:cubicBezTo>
                    <a:pt x="14944" y="15578"/>
                    <a:pt x="14911" y="15511"/>
                    <a:pt x="14344" y="15078"/>
                  </a:cubicBezTo>
                  <a:cubicBezTo>
                    <a:pt x="14177" y="14978"/>
                    <a:pt x="14044" y="14844"/>
                    <a:pt x="13877" y="14711"/>
                  </a:cubicBezTo>
                  <a:lnTo>
                    <a:pt x="13510" y="14444"/>
                  </a:lnTo>
                  <a:lnTo>
                    <a:pt x="13644" y="14277"/>
                  </a:lnTo>
                  <a:cubicBezTo>
                    <a:pt x="13777" y="14310"/>
                    <a:pt x="13944" y="14377"/>
                    <a:pt x="14111" y="14444"/>
                  </a:cubicBezTo>
                  <a:cubicBezTo>
                    <a:pt x="14244" y="14544"/>
                    <a:pt x="14377" y="14677"/>
                    <a:pt x="14511" y="14777"/>
                  </a:cubicBezTo>
                  <a:cubicBezTo>
                    <a:pt x="14778" y="14978"/>
                    <a:pt x="15045" y="15178"/>
                    <a:pt x="15345" y="15311"/>
                  </a:cubicBezTo>
                  <a:cubicBezTo>
                    <a:pt x="15559" y="15439"/>
                    <a:pt x="15786" y="15499"/>
                    <a:pt x="16010" y="15499"/>
                  </a:cubicBezTo>
                  <a:cubicBezTo>
                    <a:pt x="16135" y="15499"/>
                    <a:pt x="16259" y="15481"/>
                    <a:pt x="16379" y="15445"/>
                  </a:cubicBezTo>
                  <a:cubicBezTo>
                    <a:pt x="16979" y="15144"/>
                    <a:pt x="17513" y="14777"/>
                    <a:pt x="18047" y="14344"/>
                  </a:cubicBezTo>
                  <a:cubicBezTo>
                    <a:pt x="18314" y="14177"/>
                    <a:pt x="18280" y="13944"/>
                    <a:pt x="18013" y="13710"/>
                  </a:cubicBezTo>
                  <a:cubicBezTo>
                    <a:pt x="17847" y="13577"/>
                    <a:pt x="17713" y="13477"/>
                    <a:pt x="17580" y="13343"/>
                  </a:cubicBezTo>
                  <a:cubicBezTo>
                    <a:pt x="17380" y="13143"/>
                    <a:pt x="17179" y="12943"/>
                    <a:pt x="16979" y="12709"/>
                  </a:cubicBezTo>
                  <a:cubicBezTo>
                    <a:pt x="16846" y="12576"/>
                    <a:pt x="16746" y="12442"/>
                    <a:pt x="16679" y="12309"/>
                  </a:cubicBezTo>
                  <a:cubicBezTo>
                    <a:pt x="16712" y="12276"/>
                    <a:pt x="16779" y="12242"/>
                    <a:pt x="16812" y="12176"/>
                  </a:cubicBezTo>
                  <a:cubicBezTo>
                    <a:pt x="16979" y="12276"/>
                    <a:pt x="17146" y="12409"/>
                    <a:pt x="17313" y="12543"/>
                  </a:cubicBezTo>
                  <a:cubicBezTo>
                    <a:pt x="17580" y="12743"/>
                    <a:pt x="17780" y="12976"/>
                    <a:pt x="18047" y="13176"/>
                  </a:cubicBezTo>
                  <a:cubicBezTo>
                    <a:pt x="18180" y="13343"/>
                    <a:pt x="18347" y="13477"/>
                    <a:pt x="18514" y="13577"/>
                  </a:cubicBezTo>
                  <a:cubicBezTo>
                    <a:pt x="18710" y="13721"/>
                    <a:pt x="18922" y="13787"/>
                    <a:pt x="19135" y="13787"/>
                  </a:cubicBezTo>
                  <a:cubicBezTo>
                    <a:pt x="19465" y="13787"/>
                    <a:pt x="19798" y="13627"/>
                    <a:pt x="20081" y="13343"/>
                  </a:cubicBezTo>
                  <a:cubicBezTo>
                    <a:pt x="20348" y="13043"/>
                    <a:pt x="20448" y="12843"/>
                    <a:pt x="20415" y="12576"/>
                  </a:cubicBezTo>
                  <a:cubicBezTo>
                    <a:pt x="20348" y="12376"/>
                    <a:pt x="20282" y="12209"/>
                    <a:pt x="20148" y="12042"/>
                  </a:cubicBezTo>
                  <a:cubicBezTo>
                    <a:pt x="19548" y="11008"/>
                    <a:pt x="18947" y="9974"/>
                    <a:pt x="18314" y="8940"/>
                  </a:cubicBezTo>
                  <a:cubicBezTo>
                    <a:pt x="18147" y="8540"/>
                    <a:pt x="17780" y="8306"/>
                    <a:pt x="17346" y="8273"/>
                  </a:cubicBezTo>
                  <a:cubicBezTo>
                    <a:pt x="16946" y="8239"/>
                    <a:pt x="16579" y="8106"/>
                    <a:pt x="16279" y="7873"/>
                  </a:cubicBezTo>
                  <a:cubicBezTo>
                    <a:pt x="15812" y="7472"/>
                    <a:pt x="15378" y="7072"/>
                    <a:pt x="14978" y="6605"/>
                  </a:cubicBezTo>
                  <a:cubicBezTo>
                    <a:pt x="14309" y="5882"/>
                    <a:pt x="13597" y="5331"/>
                    <a:pt x="12652" y="5331"/>
                  </a:cubicBezTo>
                  <a:cubicBezTo>
                    <a:pt x="12419" y="5331"/>
                    <a:pt x="12173" y="5365"/>
                    <a:pt x="11909" y="5437"/>
                  </a:cubicBezTo>
                  <a:cubicBezTo>
                    <a:pt x="11575" y="5538"/>
                    <a:pt x="11208" y="5571"/>
                    <a:pt x="10842" y="5604"/>
                  </a:cubicBezTo>
                  <a:cubicBezTo>
                    <a:pt x="10667" y="5635"/>
                    <a:pt x="10493" y="5649"/>
                    <a:pt x="10323" y="5649"/>
                  </a:cubicBezTo>
                  <a:cubicBezTo>
                    <a:pt x="9745" y="5649"/>
                    <a:pt x="9196" y="5480"/>
                    <a:pt x="8707" y="5171"/>
                  </a:cubicBezTo>
                  <a:cubicBezTo>
                    <a:pt x="7939" y="4737"/>
                    <a:pt x="7873" y="3636"/>
                    <a:pt x="8607" y="3102"/>
                  </a:cubicBezTo>
                  <a:cubicBezTo>
                    <a:pt x="9007" y="2836"/>
                    <a:pt x="9407" y="2569"/>
                    <a:pt x="9874" y="2402"/>
                  </a:cubicBezTo>
                  <a:cubicBezTo>
                    <a:pt x="10441" y="2135"/>
                    <a:pt x="10975" y="1935"/>
                    <a:pt x="11542" y="1735"/>
                  </a:cubicBezTo>
                  <a:cubicBezTo>
                    <a:pt x="11509" y="1668"/>
                    <a:pt x="11509" y="1635"/>
                    <a:pt x="11509" y="1601"/>
                  </a:cubicBezTo>
                  <a:lnTo>
                    <a:pt x="2769" y="34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88;p47">
              <a:extLst>
                <a:ext uri="{FF2B5EF4-FFF2-40B4-BE49-F238E27FC236}">
                  <a16:creationId xmlns:a16="http://schemas.microsoft.com/office/drawing/2014/main" id="{F5EDF0E5-6316-B0EC-03A7-74C94AA845AA}"/>
                </a:ext>
              </a:extLst>
            </p:cNvPr>
            <p:cNvSpPr/>
            <p:nvPr/>
          </p:nvSpPr>
          <p:spPr>
            <a:xfrm>
              <a:off x="738891" y="2749903"/>
              <a:ext cx="464515" cy="740874"/>
            </a:xfrm>
            <a:custGeom>
              <a:avLst/>
              <a:gdLst/>
              <a:ahLst/>
              <a:cxnLst/>
              <a:rect l="l" t="t" r="r" b="b"/>
              <a:pathLst>
                <a:path w="22651" h="36127" extrusionOk="0">
                  <a:moveTo>
                    <a:pt x="2136" y="1"/>
                  </a:moveTo>
                  <a:cubicBezTo>
                    <a:pt x="1669" y="401"/>
                    <a:pt x="1202" y="801"/>
                    <a:pt x="768" y="1235"/>
                  </a:cubicBezTo>
                  <a:cubicBezTo>
                    <a:pt x="234" y="1668"/>
                    <a:pt x="1" y="2369"/>
                    <a:pt x="201" y="3036"/>
                  </a:cubicBezTo>
                  <a:cubicBezTo>
                    <a:pt x="501" y="4237"/>
                    <a:pt x="868" y="5438"/>
                    <a:pt x="1168" y="6639"/>
                  </a:cubicBezTo>
                  <a:cubicBezTo>
                    <a:pt x="2002" y="10074"/>
                    <a:pt x="3036" y="13444"/>
                    <a:pt x="4271" y="16713"/>
                  </a:cubicBezTo>
                  <a:cubicBezTo>
                    <a:pt x="4423" y="17151"/>
                    <a:pt x="4532" y="17360"/>
                    <a:pt x="4721" y="17360"/>
                  </a:cubicBezTo>
                  <a:cubicBezTo>
                    <a:pt x="4864" y="17360"/>
                    <a:pt x="5052" y="17242"/>
                    <a:pt x="5338" y="17013"/>
                  </a:cubicBezTo>
                  <a:cubicBezTo>
                    <a:pt x="6005" y="16446"/>
                    <a:pt x="6606" y="15845"/>
                    <a:pt x="7239" y="15278"/>
                  </a:cubicBezTo>
                  <a:cubicBezTo>
                    <a:pt x="7406" y="15145"/>
                    <a:pt x="7606" y="15078"/>
                    <a:pt x="7806" y="15078"/>
                  </a:cubicBezTo>
                  <a:cubicBezTo>
                    <a:pt x="7906" y="15111"/>
                    <a:pt x="8040" y="15378"/>
                    <a:pt x="8040" y="15545"/>
                  </a:cubicBezTo>
                  <a:cubicBezTo>
                    <a:pt x="8073" y="16079"/>
                    <a:pt x="8073" y="16613"/>
                    <a:pt x="8107" y="17146"/>
                  </a:cubicBezTo>
                  <a:cubicBezTo>
                    <a:pt x="8240" y="19114"/>
                    <a:pt x="8840" y="20882"/>
                    <a:pt x="10375" y="22283"/>
                  </a:cubicBezTo>
                  <a:cubicBezTo>
                    <a:pt x="10909" y="22784"/>
                    <a:pt x="11376" y="23351"/>
                    <a:pt x="11843" y="23951"/>
                  </a:cubicBezTo>
                  <a:cubicBezTo>
                    <a:pt x="14811" y="27454"/>
                    <a:pt x="17747" y="30956"/>
                    <a:pt x="20716" y="34425"/>
                  </a:cubicBezTo>
                  <a:cubicBezTo>
                    <a:pt x="21249" y="35059"/>
                    <a:pt x="21916" y="35559"/>
                    <a:pt x="22484" y="36126"/>
                  </a:cubicBezTo>
                  <a:lnTo>
                    <a:pt x="22650" y="36026"/>
                  </a:lnTo>
                  <a:cubicBezTo>
                    <a:pt x="22517" y="35526"/>
                    <a:pt x="22350" y="35026"/>
                    <a:pt x="22250" y="34525"/>
                  </a:cubicBezTo>
                  <a:cubicBezTo>
                    <a:pt x="22050" y="33758"/>
                    <a:pt x="21883" y="32991"/>
                    <a:pt x="21716" y="32224"/>
                  </a:cubicBezTo>
                  <a:cubicBezTo>
                    <a:pt x="21650" y="31923"/>
                    <a:pt x="21550" y="31590"/>
                    <a:pt x="21383" y="31323"/>
                  </a:cubicBezTo>
                  <a:cubicBezTo>
                    <a:pt x="18881" y="27387"/>
                    <a:pt x="16379" y="23484"/>
                    <a:pt x="13844" y="19581"/>
                  </a:cubicBezTo>
                  <a:cubicBezTo>
                    <a:pt x="11142" y="15378"/>
                    <a:pt x="8407" y="11142"/>
                    <a:pt x="5405" y="7106"/>
                  </a:cubicBezTo>
                  <a:cubicBezTo>
                    <a:pt x="4304" y="5605"/>
                    <a:pt x="3337" y="4003"/>
                    <a:pt x="2336" y="2436"/>
                  </a:cubicBezTo>
                  <a:cubicBezTo>
                    <a:pt x="1969" y="1935"/>
                    <a:pt x="1902" y="1268"/>
                    <a:pt x="2169" y="734"/>
                  </a:cubicBezTo>
                  <a:cubicBezTo>
                    <a:pt x="2236" y="534"/>
                    <a:pt x="2269" y="334"/>
                    <a:pt x="2269" y="134"/>
                  </a:cubicBezTo>
                  <a:lnTo>
                    <a:pt x="2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89;p47">
              <a:extLst>
                <a:ext uri="{FF2B5EF4-FFF2-40B4-BE49-F238E27FC236}">
                  <a16:creationId xmlns:a16="http://schemas.microsoft.com/office/drawing/2014/main" id="{EA56D121-CF29-AEF7-9C22-A4E3680D0EFF}"/>
                </a:ext>
              </a:extLst>
            </p:cNvPr>
            <p:cNvSpPr/>
            <p:nvPr/>
          </p:nvSpPr>
          <p:spPr>
            <a:xfrm>
              <a:off x="3576432" y="4579807"/>
              <a:ext cx="243547" cy="324224"/>
            </a:xfrm>
            <a:custGeom>
              <a:avLst/>
              <a:gdLst/>
              <a:ahLst/>
              <a:cxnLst/>
              <a:rect l="l" t="t" r="r" b="b"/>
              <a:pathLst>
                <a:path w="11876" h="15810" extrusionOk="0">
                  <a:moveTo>
                    <a:pt x="11542" y="0"/>
                  </a:moveTo>
                  <a:cubicBezTo>
                    <a:pt x="9475" y="453"/>
                    <a:pt x="7360" y="690"/>
                    <a:pt x="5217" y="690"/>
                  </a:cubicBezTo>
                  <a:cubicBezTo>
                    <a:pt x="4835" y="690"/>
                    <a:pt x="4453" y="682"/>
                    <a:pt x="4070" y="667"/>
                  </a:cubicBezTo>
                  <a:cubicBezTo>
                    <a:pt x="3136" y="634"/>
                    <a:pt x="2202" y="501"/>
                    <a:pt x="1301" y="334"/>
                  </a:cubicBezTo>
                  <a:cubicBezTo>
                    <a:pt x="1134" y="1101"/>
                    <a:pt x="968" y="1768"/>
                    <a:pt x="801" y="2402"/>
                  </a:cubicBezTo>
                  <a:cubicBezTo>
                    <a:pt x="234" y="4403"/>
                    <a:pt x="0" y="6471"/>
                    <a:pt x="34" y="8506"/>
                  </a:cubicBezTo>
                  <a:lnTo>
                    <a:pt x="34" y="8840"/>
                  </a:lnTo>
                  <a:cubicBezTo>
                    <a:pt x="200" y="10875"/>
                    <a:pt x="401" y="12943"/>
                    <a:pt x="601" y="14978"/>
                  </a:cubicBezTo>
                  <a:cubicBezTo>
                    <a:pt x="601" y="15178"/>
                    <a:pt x="701" y="15378"/>
                    <a:pt x="834" y="15511"/>
                  </a:cubicBezTo>
                  <a:cubicBezTo>
                    <a:pt x="1184" y="15706"/>
                    <a:pt x="1579" y="15809"/>
                    <a:pt x="1973" y="15809"/>
                  </a:cubicBezTo>
                  <a:cubicBezTo>
                    <a:pt x="2256" y="15809"/>
                    <a:pt x="2538" y="15756"/>
                    <a:pt x="2802" y="15645"/>
                  </a:cubicBezTo>
                  <a:cubicBezTo>
                    <a:pt x="3069" y="15578"/>
                    <a:pt x="3269" y="15044"/>
                    <a:pt x="3303" y="14711"/>
                  </a:cubicBezTo>
                  <a:cubicBezTo>
                    <a:pt x="3503" y="13143"/>
                    <a:pt x="3636" y="11608"/>
                    <a:pt x="3770" y="10041"/>
                  </a:cubicBezTo>
                  <a:lnTo>
                    <a:pt x="3870" y="9073"/>
                  </a:lnTo>
                  <a:lnTo>
                    <a:pt x="4036" y="9073"/>
                  </a:lnTo>
                  <a:cubicBezTo>
                    <a:pt x="4070" y="9173"/>
                    <a:pt x="4070" y="9273"/>
                    <a:pt x="4103" y="9407"/>
                  </a:cubicBezTo>
                  <a:cubicBezTo>
                    <a:pt x="4036" y="10674"/>
                    <a:pt x="3970" y="11942"/>
                    <a:pt x="3936" y="13210"/>
                  </a:cubicBezTo>
                  <a:cubicBezTo>
                    <a:pt x="3936" y="13376"/>
                    <a:pt x="4070" y="13677"/>
                    <a:pt x="4203" y="13710"/>
                  </a:cubicBezTo>
                  <a:cubicBezTo>
                    <a:pt x="4360" y="13746"/>
                    <a:pt x="4517" y="13763"/>
                    <a:pt x="4671" y="13763"/>
                  </a:cubicBezTo>
                  <a:cubicBezTo>
                    <a:pt x="5659" y="13763"/>
                    <a:pt x="6532" y="13052"/>
                    <a:pt x="6705" y="12042"/>
                  </a:cubicBezTo>
                  <a:cubicBezTo>
                    <a:pt x="6838" y="11242"/>
                    <a:pt x="6872" y="10441"/>
                    <a:pt x="7005" y="9607"/>
                  </a:cubicBezTo>
                  <a:cubicBezTo>
                    <a:pt x="7039" y="9407"/>
                    <a:pt x="7105" y="9207"/>
                    <a:pt x="7172" y="9007"/>
                  </a:cubicBezTo>
                  <a:lnTo>
                    <a:pt x="7406" y="9040"/>
                  </a:lnTo>
                  <a:lnTo>
                    <a:pt x="7172" y="11575"/>
                  </a:lnTo>
                  <a:cubicBezTo>
                    <a:pt x="7228" y="11577"/>
                    <a:pt x="7283" y="11577"/>
                    <a:pt x="7336" y="11577"/>
                  </a:cubicBezTo>
                  <a:cubicBezTo>
                    <a:pt x="8484" y="11577"/>
                    <a:pt x="8955" y="11225"/>
                    <a:pt x="9274" y="10141"/>
                  </a:cubicBezTo>
                  <a:cubicBezTo>
                    <a:pt x="9407" y="9574"/>
                    <a:pt x="9741" y="9040"/>
                    <a:pt x="10208" y="8706"/>
                  </a:cubicBezTo>
                  <a:cubicBezTo>
                    <a:pt x="10941" y="8173"/>
                    <a:pt x="11442" y="7372"/>
                    <a:pt x="11575" y="6471"/>
                  </a:cubicBezTo>
                  <a:cubicBezTo>
                    <a:pt x="11742" y="5204"/>
                    <a:pt x="11842" y="3936"/>
                    <a:pt x="11875" y="2669"/>
                  </a:cubicBezTo>
                  <a:cubicBezTo>
                    <a:pt x="11809" y="1768"/>
                    <a:pt x="11709" y="867"/>
                    <a:pt x="11542" y="0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90;p47">
              <a:extLst>
                <a:ext uri="{FF2B5EF4-FFF2-40B4-BE49-F238E27FC236}">
                  <a16:creationId xmlns:a16="http://schemas.microsoft.com/office/drawing/2014/main" id="{D7941A6D-7B85-A220-A010-0ED4F698F0DA}"/>
                </a:ext>
              </a:extLst>
            </p:cNvPr>
            <p:cNvSpPr/>
            <p:nvPr/>
          </p:nvSpPr>
          <p:spPr>
            <a:xfrm>
              <a:off x="2758490" y="2783432"/>
              <a:ext cx="146875" cy="783961"/>
            </a:xfrm>
            <a:custGeom>
              <a:avLst/>
              <a:gdLst/>
              <a:ahLst/>
              <a:cxnLst/>
              <a:rect l="l" t="t" r="r" b="b"/>
              <a:pathLst>
                <a:path w="7162" h="38228" extrusionOk="0">
                  <a:moveTo>
                    <a:pt x="7095" y="0"/>
                  </a:moveTo>
                  <a:cubicBezTo>
                    <a:pt x="6328" y="500"/>
                    <a:pt x="5527" y="934"/>
                    <a:pt x="5094" y="1768"/>
                  </a:cubicBezTo>
                  <a:cubicBezTo>
                    <a:pt x="4560" y="2769"/>
                    <a:pt x="4026" y="3803"/>
                    <a:pt x="3593" y="4837"/>
                  </a:cubicBezTo>
                  <a:cubicBezTo>
                    <a:pt x="2492" y="7505"/>
                    <a:pt x="1424" y="10174"/>
                    <a:pt x="390" y="12843"/>
                  </a:cubicBezTo>
                  <a:cubicBezTo>
                    <a:pt x="1" y="13801"/>
                    <a:pt x="123" y="14087"/>
                    <a:pt x="973" y="14087"/>
                  </a:cubicBezTo>
                  <a:cubicBezTo>
                    <a:pt x="1070" y="14087"/>
                    <a:pt x="1176" y="14084"/>
                    <a:pt x="1291" y="14077"/>
                  </a:cubicBezTo>
                  <a:cubicBezTo>
                    <a:pt x="1491" y="14044"/>
                    <a:pt x="1700" y="14027"/>
                    <a:pt x="1908" y="14027"/>
                  </a:cubicBezTo>
                  <a:cubicBezTo>
                    <a:pt x="2117" y="14027"/>
                    <a:pt x="2325" y="14044"/>
                    <a:pt x="2525" y="14077"/>
                  </a:cubicBezTo>
                  <a:cubicBezTo>
                    <a:pt x="3059" y="14144"/>
                    <a:pt x="3292" y="14477"/>
                    <a:pt x="3159" y="14911"/>
                  </a:cubicBezTo>
                  <a:cubicBezTo>
                    <a:pt x="2725" y="16145"/>
                    <a:pt x="2325" y="17346"/>
                    <a:pt x="1891" y="18613"/>
                  </a:cubicBezTo>
                  <a:cubicBezTo>
                    <a:pt x="1191" y="20782"/>
                    <a:pt x="591" y="22950"/>
                    <a:pt x="724" y="25285"/>
                  </a:cubicBezTo>
                  <a:cubicBezTo>
                    <a:pt x="857" y="27653"/>
                    <a:pt x="891" y="30055"/>
                    <a:pt x="1058" y="32457"/>
                  </a:cubicBezTo>
                  <a:cubicBezTo>
                    <a:pt x="1191" y="33958"/>
                    <a:pt x="1458" y="35492"/>
                    <a:pt x="1691" y="36993"/>
                  </a:cubicBezTo>
                  <a:cubicBezTo>
                    <a:pt x="1791" y="37394"/>
                    <a:pt x="1925" y="37827"/>
                    <a:pt x="2092" y="38227"/>
                  </a:cubicBezTo>
                  <a:lnTo>
                    <a:pt x="2358" y="38227"/>
                  </a:lnTo>
                  <a:cubicBezTo>
                    <a:pt x="2459" y="37961"/>
                    <a:pt x="2559" y="37727"/>
                    <a:pt x="2625" y="37460"/>
                  </a:cubicBezTo>
                  <a:cubicBezTo>
                    <a:pt x="2692" y="37027"/>
                    <a:pt x="2725" y="36560"/>
                    <a:pt x="2792" y="36159"/>
                  </a:cubicBezTo>
                  <a:cubicBezTo>
                    <a:pt x="3259" y="32990"/>
                    <a:pt x="3826" y="29888"/>
                    <a:pt x="4193" y="26753"/>
                  </a:cubicBezTo>
                  <a:cubicBezTo>
                    <a:pt x="4894" y="20748"/>
                    <a:pt x="5494" y="14777"/>
                    <a:pt x="6128" y="8806"/>
                  </a:cubicBezTo>
                  <a:cubicBezTo>
                    <a:pt x="6228" y="8106"/>
                    <a:pt x="6261" y="7372"/>
                    <a:pt x="6395" y="6672"/>
                  </a:cubicBezTo>
                  <a:cubicBezTo>
                    <a:pt x="6461" y="6338"/>
                    <a:pt x="6795" y="6004"/>
                    <a:pt x="6828" y="5671"/>
                  </a:cubicBezTo>
                  <a:cubicBezTo>
                    <a:pt x="6962" y="3903"/>
                    <a:pt x="7062" y="2135"/>
                    <a:pt x="7162" y="367"/>
                  </a:cubicBezTo>
                  <a:cubicBezTo>
                    <a:pt x="7162" y="234"/>
                    <a:pt x="7129" y="134"/>
                    <a:pt x="7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91;p47">
              <a:extLst>
                <a:ext uri="{FF2B5EF4-FFF2-40B4-BE49-F238E27FC236}">
                  <a16:creationId xmlns:a16="http://schemas.microsoft.com/office/drawing/2014/main" id="{3EE794E6-B19E-862C-8AA5-51486DC171B1}"/>
                </a:ext>
              </a:extLst>
            </p:cNvPr>
            <p:cNvSpPr/>
            <p:nvPr/>
          </p:nvSpPr>
          <p:spPr>
            <a:xfrm>
              <a:off x="1512578" y="3934724"/>
              <a:ext cx="80738" cy="689565"/>
            </a:xfrm>
            <a:custGeom>
              <a:avLst/>
              <a:gdLst/>
              <a:ahLst/>
              <a:cxnLst/>
              <a:rect l="l" t="t" r="r" b="b"/>
              <a:pathLst>
                <a:path w="3937" h="33625" extrusionOk="0">
                  <a:moveTo>
                    <a:pt x="1468" y="0"/>
                  </a:moveTo>
                  <a:cubicBezTo>
                    <a:pt x="1268" y="334"/>
                    <a:pt x="1102" y="768"/>
                    <a:pt x="835" y="901"/>
                  </a:cubicBezTo>
                  <a:cubicBezTo>
                    <a:pt x="368" y="1101"/>
                    <a:pt x="434" y="1401"/>
                    <a:pt x="434" y="1768"/>
                  </a:cubicBezTo>
                  <a:cubicBezTo>
                    <a:pt x="501" y="6071"/>
                    <a:pt x="601" y="10408"/>
                    <a:pt x="635" y="14711"/>
                  </a:cubicBezTo>
                  <a:cubicBezTo>
                    <a:pt x="635" y="15578"/>
                    <a:pt x="468" y="16445"/>
                    <a:pt x="468" y="17313"/>
                  </a:cubicBezTo>
                  <a:cubicBezTo>
                    <a:pt x="468" y="22216"/>
                    <a:pt x="501" y="27086"/>
                    <a:pt x="34" y="31957"/>
                  </a:cubicBezTo>
                  <a:cubicBezTo>
                    <a:pt x="1" y="32457"/>
                    <a:pt x="34" y="32991"/>
                    <a:pt x="34" y="33624"/>
                  </a:cubicBezTo>
                  <a:cubicBezTo>
                    <a:pt x="868" y="33424"/>
                    <a:pt x="1602" y="33224"/>
                    <a:pt x="2369" y="33057"/>
                  </a:cubicBezTo>
                  <a:lnTo>
                    <a:pt x="2869" y="32957"/>
                  </a:lnTo>
                  <a:cubicBezTo>
                    <a:pt x="3437" y="32891"/>
                    <a:pt x="3837" y="32390"/>
                    <a:pt x="3803" y="31856"/>
                  </a:cubicBezTo>
                  <a:cubicBezTo>
                    <a:pt x="3803" y="29888"/>
                    <a:pt x="3904" y="27954"/>
                    <a:pt x="3870" y="26019"/>
                  </a:cubicBezTo>
                  <a:cubicBezTo>
                    <a:pt x="3803" y="23784"/>
                    <a:pt x="3503" y="21616"/>
                    <a:pt x="3670" y="19381"/>
                  </a:cubicBezTo>
                  <a:cubicBezTo>
                    <a:pt x="3937" y="14711"/>
                    <a:pt x="3870" y="10041"/>
                    <a:pt x="3503" y="5371"/>
                  </a:cubicBezTo>
                  <a:cubicBezTo>
                    <a:pt x="3403" y="4337"/>
                    <a:pt x="3470" y="3303"/>
                    <a:pt x="3403" y="2269"/>
                  </a:cubicBezTo>
                  <a:cubicBezTo>
                    <a:pt x="3403" y="1835"/>
                    <a:pt x="3270" y="1401"/>
                    <a:pt x="3003" y="1034"/>
                  </a:cubicBezTo>
                  <a:cubicBezTo>
                    <a:pt x="2569" y="667"/>
                    <a:pt x="2069" y="334"/>
                    <a:pt x="1569" y="67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92;p47">
              <a:extLst>
                <a:ext uri="{FF2B5EF4-FFF2-40B4-BE49-F238E27FC236}">
                  <a16:creationId xmlns:a16="http://schemas.microsoft.com/office/drawing/2014/main" id="{B73320B6-99CB-BCBF-99FB-BC328048DB32}"/>
                </a:ext>
              </a:extLst>
            </p:cNvPr>
            <p:cNvSpPr/>
            <p:nvPr/>
          </p:nvSpPr>
          <p:spPr>
            <a:xfrm>
              <a:off x="3248066" y="3968233"/>
              <a:ext cx="302383" cy="151858"/>
            </a:xfrm>
            <a:custGeom>
              <a:avLst/>
              <a:gdLst/>
              <a:ahLst/>
              <a:cxnLst/>
              <a:rect l="l" t="t" r="r" b="b"/>
              <a:pathLst>
                <a:path w="14745" h="7405" extrusionOk="0">
                  <a:moveTo>
                    <a:pt x="12910" y="1"/>
                  </a:moveTo>
                  <a:lnTo>
                    <a:pt x="12910" y="1"/>
                  </a:lnTo>
                  <a:cubicBezTo>
                    <a:pt x="10942" y="134"/>
                    <a:pt x="9074" y="334"/>
                    <a:pt x="7173" y="401"/>
                  </a:cubicBezTo>
                  <a:cubicBezTo>
                    <a:pt x="6697" y="418"/>
                    <a:pt x="6222" y="424"/>
                    <a:pt x="5747" y="424"/>
                  </a:cubicBezTo>
                  <a:cubicBezTo>
                    <a:pt x="4321" y="424"/>
                    <a:pt x="2895" y="368"/>
                    <a:pt x="1469" y="368"/>
                  </a:cubicBezTo>
                  <a:cubicBezTo>
                    <a:pt x="1268" y="368"/>
                    <a:pt x="1068" y="368"/>
                    <a:pt x="868" y="401"/>
                  </a:cubicBezTo>
                  <a:cubicBezTo>
                    <a:pt x="234" y="501"/>
                    <a:pt x="1" y="701"/>
                    <a:pt x="34" y="1335"/>
                  </a:cubicBezTo>
                  <a:cubicBezTo>
                    <a:pt x="101" y="2436"/>
                    <a:pt x="268" y="3537"/>
                    <a:pt x="368" y="4637"/>
                  </a:cubicBezTo>
                  <a:cubicBezTo>
                    <a:pt x="401" y="5038"/>
                    <a:pt x="668" y="5405"/>
                    <a:pt x="1068" y="5538"/>
                  </a:cubicBezTo>
                  <a:cubicBezTo>
                    <a:pt x="2002" y="5972"/>
                    <a:pt x="2970" y="6339"/>
                    <a:pt x="3970" y="6672"/>
                  </a:cubicBezTo>
                  <a:cubicBezTo>
                    <a:pt x="5309" y="7058"/>
                    <a:pt x="6688" y="7405"/>
                    <a:pt x="8090" y="7405"/>
                  </a:cubicBezTo>
                  <a:cubicBezTo>
                    <a:pt x="8505" y="7405"/>
                    <a:pt x="8922" y="7375"/>
                    <a:pt x="9341" y="7306"/>
                  </a:cubicBezTo>
                  <a:cubicBezTo>
                    <a:pt x="11209" y="7006"/>
                    <a:pt x="13043" y="6405"/>
                    <a:pt x="14745" y="5538"/>
                  </a:cubicBezTo>
                  <a:cubicBezTo>
                    <a:pt x="14478" y="4871"/>
                    <a:pt x="14244" y="4204"/>
                    <a:pt x="13911" y="3570"/>
                  </a:cubicBezTo>
                  <a:cubicBezTo>
                    <a:pt x="13344" y="2436"/>
                    <a:pt x="12643" y="1335"/>
                    <a:pt x="1291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93;p47">
              <a:extLst>
                <a:ext uri="{FF2B5EF4-FFF2-40B4-BE49-F238E27FC236}">
                  <a16:creationId xmlns:a16="http://schemas.microsoft.com/office/drawing/2014/main" id="{623769BA-7B0A-BF06-AB4A-738EF848D72E}"/>
                </a:ext>
              </a:extLst>
            </p:cNvPr>
            <p:cNvSpPr/>
            <p:nvPr/>
          </p:nvSpPr>
          <p:spPr>
            <a:xfrm>
              <a:off x="1172604" y="2864150"/>
              <a:ext cx="95832" cy="618424"/>
            </a:xfrm>
            <a:custGeom>
              <a:avLst/>
              <a:gdLst/>
              <a:ahLst/>
              <a:cxnLst/>
              <a:rect l="l" t="t" r="r" b="b"/>
              <a:pathLst>
                <a:path w="4673" h="30156" extrusionOk="0">
                  <a:moveTo>
                    <a:pt x="567" y="0"/>
                  </a:moveTo>
                  <a:cubicBezTo>
                    <a:pt x="367" y="401"/>
                    <a:pt x="0" y="767"/>
                    <a:pt x="0" y="1101"/>
                  </a:cubicBezTo>
                  <a:cubicBezTo>
                    <a:pt x="367" y="9174"/>
                    <a:pt x="100" y="17246"/>
                    <a:pt x="868" y="25285"/>
                  </a:cubicBezTo>
                  <a:cubicBezTo>
                    <a:pt x="934" y="26119"/>
                    <a:pt x="901" y="26953"/>
                    <a:pt x="1068" y="27753"/>
                  </a:cubicBezTo>
                  <a:cubicBezTo>
                    <a:pt x="1268" y="28554"/>
                    <a:pt x="1535" y="29388"/>
                    <a:pt x="1835" y="30155"/>
                  </a:cubicBezTo>
                  <a:cubicBezTo>
                    <a:pt x="1868" y="30055"/>
                    <a:pt x="1902" y="29955"/>
                    <a:pt x="1902" y="29822"/>
                  </a:cubicBezTo>
                  <a:cubicBezTo>
                    <a:pt x="2002" y="29054"/>
                    <a:pt x="2102" y="28287"/>
                    <a:pt x="2168" y="27520"/>
                  </a:cubicBezTo>
                  <a:cubicBezTo>
                    <a:pt x="2569" y="23751"/>
                    <a:pt x="2936" y="19981"/>
                    <a:pt x="3369" y="16245"/>
                  </a:cubicBezTo>
                  <a:cubicBezTo>
                    <a:pt x="3536" y="15078"/>
                    <a:pt x="3336" y="13910"/>
                    <a:pt x="2769" y="12910"/>
                  </a:cubicBezTo>
                  <a:cubicBezTo>
                    <a:pt x="2502" y="12409"/>
                    <a:pt x="2269" y="11909"/>
                    <a:pt x="2035" y="11375"/>
                  </a:cubicBezTo>
                  <a:cubicBezTo>
                    <a:pt x="1838" y="10924"/>
                    <a:pt x="1902" y="10759"/>
                    <a:pt x="2270" y="10759"/>
                  </a:cubicBezTo>
                  <a:cubicBezTo>
                    <a:pt x="2337" y="10759"/>
                    <a:pt x="2414" y="10764"/>
                    <a:pt x="2502" y="10775"/>
                  </a:cubicBezTo>
                  <a:cubicBezTo>
                    <a:pt x="2902" y="10808"/>
                    <a:pt x="3336" y="10875"/>
                    <a:pt x="3736" y="10875"/>
                  </a:cubicBezTo>
                  <a:cubicBezTo>
                    <a:pt x="3866" y="10879"/>
                    <a:pt x="3978" y="10883"/>
                    <a:pt x="4075" y="10883"/>
                  </a:cubicBezTo>
                  <a:cubicBezTo>
                    <a:pt x="4672" y="10883"/>
                    <a:pt x="4657" y="10754"/>
                    <a:pt x="4370" y="10007"/>
                  </a:cubicBezTo>
                  <a:lnTo>
                    <a:pt x="5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94;p47">
              <a:extLst>
                <a:ext uri="{FF2B5EF4-FFF2-40B4-BE49-F238E27FC236}">
                  <a16:creationId xmlns:a16="http://schemas.microsoft.com/office/drawing/2014/main" id="{99E61712-2944-68E2-3928-6DF0DE053805}"/>
                </a:ext>
              </a:extLst>
            </p:cNvPr>
            <p:cNvSpPr/>
            <p:nvPr/>
          </p:nvSpPr>
          <p:spPr>
            <a:xfrm>
              <a:off x="3135193" y="2164926"/>
              <a:ext cx="145050" cy="272381"/>
            </a:xfrm>
            <a:custGeom>
              <a:avLst/>
              <a:gdLst/>
              <a:ahLst/>
              <a:cxnLst/>
              <a:rect l="l" t="t" r="r" b="b"/>
              <a:pathLst>
                <a:path w="7073" h="13282" extrusionOk="0">
                  <a:moveTo>
                    <a:pt x="2883" y="0"/>
                  </a:moveTo>
                  <a:cubicBezTo>
                    <a:pt x="2412" y="0"/>
                    <a:pt x="1949" y="200"/>
                    <a:pt x="1635" y="572"/>
                  </a:cubicBezTo>
                  <a:cubicBezTo>
                    <a:pt x="701" y="2007"/>
                    <a:pt x="368" y="3608"/>
                    <a:pt x="201" y="5276"/>
                  </a:cubicBezTo>
                  <a:lnTo>
                    <a:pt x="201" y="5376"/>
                  </a:lnTo>
                  <a:cubicBezTo>
                    <a:pt x="1" y="7411"/>
                    <a:pt x="568" y="9412"/>
                    <a:pt x="1802" y="11046"/>
                  </a:cubicBezTo>
                  <a:cubicBezTo>
                    <a:pt x="2336" y="11780"/>
                    <a:pt x="2803" y="12548"/>
                    <a:pt x="3303" y="13281"/>
                  </a:cubicBezTo>
                  <a:cubicBezTo>
                    <a:pt x="3670" y="12648"/>
                    <a:pt x="4037" y="11814"/>
                    <a:pt x="5171" y="11747"/>
                  </a:cubicBezTo>
                  <a:cubicBezTo>
                    <a:pt x="5004" y="11313"/>
                    <a:pt x="4871" y="10946"/>
                    <a:pt x="4704" y="10579"/>
                  </a:cubicBezTo>
                  <a:cubicBezTo>
                    <a:pt x="4171" y="9178"/>
                    <a:pt x="3570" y="7811"/>
                    <a:pt x="3136" y="6376"/>
                  </a:cubicBezTo>
                  <a:cubicBezTo>
                    <a:pt x="3136" y="6276"/>
                    <a:pt x="3103" y="6176"/>
                    <a:pt x="3070" y="6076"/>
                  </a:cubicBezTo>
                  <a:cubicBezTo>
                    <a:pt x="2703" y="4508"/>
                    <a:pt x="2803" y="2841"/>
                    <a:pt x="3403" y="1306"/>
                  </a:cubicBezTo>
                  <a:cubicBezTo>
                    <a:pt x="3537" y="1039"/>
                    <a:pt x="3704" y="772"/>
                    <a:pt x="3870" y="539"/>
                  </a:cubicBezTo>
                  <a:lnTo>
                    <a:pt x="4037" y="672"/>
                  </a:lnTo>
                  <a:cubicBezTo>
                    <a:pt x="3036" y="2374"/>
                    <a:pt x="3070" y="4208"/>
                    <a:pt x="3403" y="6043"/>
                  </a:cubicBezTo>
                  <a:cubicBezTo>
                    <a:pt x="3437" y="6110"/>
                    <a:pt x="3437" y="6176"/>
                    <a:pt x="3437" y="6243"/>
                  </a:cubicBezTo>
                  <a:cubicBezTo>
                    <a:pt x="3804" y="7711"/>
                    <a:pt x="4337" y="9112"/>
                    <a:pt x="5038" y="10413"/>
                  </a:cubicBezTo>
                  <a:cubicBezTo>
                    <a:pt x="5205" y="10713"/>
                    <a:pt x="5338" y="11046"/>
                    <a:pt x="5405" y="11413"/>
                  </a:cubicBezTo>
                  <a:cubicBezTo>
                    <a:pt x="5438" y="11747"/>
                    <a:pt x="5705" y="12014"/>
                    <a:pt x="6072" y="12047"/>
                  </a:cubicBezTo>
                  <a:lnTo>
                    <a:pt x="6105" y="11947"/>
                  </a:lnTo>
                  <a:cubicBezTo>
                    <a:pt x="6639" y="10513"/>
                    <a:pt x="6939" y="8978"/>
                    <a:pt x="7039" y="7411"/>
                  </a:cubicBezTo>
                  <a:cubicBezTo>
                    <a:pt x="7073" y="6810"/>
                    <a:pt x="7073" y="6210"/>
                    <a:pt x="7039" y="5609"/>
                  </a:cubicBezTo>
                  <a:cubicBezTo>
                    <a:pt x="7006" y="3808"/>
                    <a:pt x="6105" y="2107"/>
                    <a:pt x="4671" y="1039"/>
                  </a:cubicBezTo>
                  <a:cubicBezTo>
                    <a:pt x="4371" y="806"/>
                    <a:pt x="4104" y="539"/>
                    <a:pt x="3837" y="305"/>
                  </a:cubicBezTo>
                  <a:cubicBezTo>
                    <a:pt x="3548" y="99"/>
                    <a:pt x="3213" y="0"/>
                    <a:pt x="288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95;p47">
              <a:extLst>
                <a:ext uri="{FF2B5EF4-FFF2-40B4-BE49-F238E27FC236}">
                  <a16:creationId xmlns:a16="http://schemas.microsoft.com/office/drawing/2014/main" id="{996A9CD3-F64F-8CBE-4C65-99BAD6F44AB4}"/>
                </a:ext>
              </a:extLst>
            </p:cNvPr>
            <p:cNvSpPr/>
            <p:nvPr/>
          </p:nvSpPr>
          <p:spPr>
            <a:xfrm>
              <a:off x="788827" y="2784109"/>
              <a:ext cx="311283" cy="392678"/>
            </a:xfrm>
            <a:custGeom>
              <a:avLst/>
              <a:gdLst/>
              <a:ahLst/>
              <a:cxnLst/>
              <a:rect l="l" t="t" r="r" b="b"/>
              <a:pathLst>
                <a:path w="15179" h="19148" extrusionOk="0">
                  <a:moveTo>
                    <a:pt x="1" y="0"/>
                  </a:moveTo>
                  <a:cubicBezTo>
                    <a:pt x="201" y="701"/>
                    <a:pt x="12143" y="18447"/>
                    <a:pt x="12877" y="19148"/>
                  </a:cubicBezTo>
                  <a:cubicBezTo>
                    <a:pt x="13044" y="18647"/>
                    <a:pt x="13210" y="18147"/>
                    <a:pt x="13377" y="17646"/>
                  </a:cubicBezTo>
                  <a:cubicBezTo>
                    <a:pt x="13978" y="15912"/>
                    <a:pt x="14578" y="14211"/>
                    <a:pt x="15145" y="12509"/>
                  </a:cubicBezTo>
                  <a:cubicBezTo>
                    <a:pt x="15178" y="12309"/>
                    <a:pt x="15145" y="12109"/>
                    <a:pt x="15012" y="11942"/>
                  </a:cubicBezTo>
                  <a:cubicBezTo>
                    <a:pt x="14545" y="11509"/>
                    <a:pt x="14011" y="11108"/>
                    <a:pt x="13477" y="10775"/>
                  </a:cubicBezTo>
                  <a:cubicBezTo>
                    <a:pt x="11376" y="9374"/>
                    <a:pt x="9207" y="8073"/>
                    <a:pt x="7139" y="6672"/>
                  </a:cubicBezTo>
                  <a:cubicBezTo>
                    <a:pt x="5772" y="5771"/>
                    <a:pt x="4504" y="4804"/>
                    <a:pt x="3303" y="3736"/>
                  </a:cubicBezTo>
                  <a:cubicBezTo>
                    <a:pt x="2369" y="2836"/>
                    <a:pt x="1502" y="1868"/>
                    <a:pt x="768" y="801"/>
                  </a:cubicBezTo>
                  <a:cubicBezTo>
                    <a:pt x="535" y="534"/>
                    <a:pt x="268" y="2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96;p47">
              <a:extLst>
                <a:ext uri="{FF2B5EF4-FFF2-40B4-BE49-F238E27FC236}">
                  <a16:creationId xmlns:a16="http://schemas.microsoft.com/office/drawing/2014/main" id="{267D2E71-3869-196D-3566-B65885DC0A78}"/>
                </a:ext>
              </a:extLst>
            </p:cNvPr>
            <p:cNvSpPr/>
            <p:nvPr/>
          </p:nvSpPr>
          <p:spPr>
            <a:xfrm>
              <a:off x="1627502" y="3723066"/>
              <a:ext cx="279128" cy="241783"/>
            </a:xfrm>
            <a:custGeom>
              <a:avLst/>
              <a:gdLst/>
              <a:ahLst/>
              <a:cxnLst/>
              <a:rect l="l" t="t" r="r" b="b"/>
              <a:pathLst>
                <a:path w="13611" h="11790" extrusionOk="0">
                  <a:moveTo>
                    <a:pt x="5795" y="1"/>
                  </a:moveTo>
                  <a:cubicBezTo>
                    <a:pt x="5582" y="1"/>
                    <a:pt x="5371" y="27"/>
                    <a:pt x="5171" y="81"/>
                  </a:cubicBezTo>
                  <a:cubicBezTo>
                    <a:pt x="3770" y="481"/>
                    <a:pt x="2436" y="1015"/>
                    <a:pt x="1102" y="1548"/>
                  </a:cubicBezTo>
                  <a:cubicBezTo>
                    <a:pt x="868" y="1648"/>
                    <a:pt x="668" y="1782"/>
                    <a:pt x="501" y="1949"/>
                  </a:cubicBezTo>
                  <a:cubicBezTo>
                    <a:pt x="1" y="2416"/>
                    <a:pt x="34" y="3116"/>
                    <a:pt x="635" y="3416"/>
                  </a:cubicBezTo>
                  <a:cubicBezTo>
                    <a:pt x="1135" y="3617"/>
                    <a:pt x="1702" y="3750"/>
                    <a:pt x="2236" y="3783"/>
                  </a:cubicBezTo>
                  <a:cubicBezTo>
                    <a:pt x="2803" y="3750"/>
                    <a:pt x="3370" y="3683"/>
                    <a:pt x="3904" y="3516"/>
                  </a:cubicBezTo>
                  <a:cubicBezTo>
                    <a:pt x="4065" y="3487"/>
                    <a:pt x="4229" y="3472"/>
                    <a:pt x="4393" y="3472"/>
                  </a:cubicBezTo>
                  <a:cubicBezTo>
                    <a:pt x="4978" y="3472"/>
                    <a:pt x="5562" y="3660"/>
                    <a:pt x="6005" y="4050"/>
                  </a:cubicBezTo>
                  <a:cubicBezTo>
                    <a:pt x="6439" y="4417"/>
                    <a:pt x="6872" y="4817"/>
                    <a:pt x="7239" y="5251"/>
                  </a:cubicBezTo>
                  <a:cubicBezTo>
                    <a:pt x="7818" y="6023"/>
                    <a:pt x="8676" y="6454"/>
                    <a:pt x="9634" y="6454"/>
                  </a:cubicBezTo>
                  <a:cubicBezTo>
                    <a:pt x="9669" y="6454"/>
                    <a:pt x="9705" y="6453"/>
                    <a:pt x="9741" y="6452"/>
                  </a:cubicBezTo>
                  <a:cubicBezTo>
                    <a:pt x="9941" y="6452"/>
                    <a:pt x="10175" y="6485"/>
                    <a:pt x="10408" y="6552"/>
                  </a:cubicBezTo>
                  <a:cubicBezTo>
                    <a:pt x="10408" y="6552"/>
                    <a:pt x="10442" y="6652"/>
                    <a:pt x="10475" y="6719"/>
                  </a:cubicBezTo>
                  <a:lnTo>
                    <a:pt x="10108" y="6952"/>
                  </a:lnTo>
                  <a:cubicBezTo>
                    <a:pt x="11042" y="8553"/>
                    <a:pt x="12176" y="10021"/>
                    <a:pt x="12743" y="11789"/>
                  </a:cubicBezTo>
                  <a:lnTo>
                    <a:pt x="12943" y="11722"/>
                  </a:lnTo>
                  <a:cubicBezTo>
                    <a:pt x="13077" y="10988"/>
                    <a:pt x="13177" y="10221"/>
                    <a:pt x="13344" y="9454"/>
                  </a:cubicBezTo>
                  <a:cubicBezTo>
                    <a:pt x="13610" y="8453"/>
                    <a:pt x="13577" y="7419"/>
                    <a:pt x="13277" y="6452"/>
                  </a:cubicBezTo>
                  <a:cubicBezTo>
                    <a:pt x="13010" y="5751"/>
                    <a:pt x="12576" y="5118"/>
                    <a:pt x="12009" y="4617"/>
                  </a:cubicBezTo>
                  <a:cubicBezTo>
                    <a:pt x="11909" y="4517"/>
                    <a:pt x="11809" y="4384"/>
                    <a:pt x="11709" y="4250"/>
                  </a:cubicBezTo>
                  <a:cubicBezTo>
                    <a:pt x="11342" y="3583"/>
                    <a:pt x="11009" y="2916"/>
                    <a:pt x="10642" y="2282"/>
                  </a:cubicBezTo>
                  <a:cubicBezTo>
                    <a:pt x="10608" y="2216"/>
                    <a:pt x="10575" y="2115"/>
                    <a:pt x="10508" y="2082"/>
                  </a:cubicBezTo>
                  <a:cubicBezTo>
                    <a:pt x="9241" y="1415"/>
                    <a:pt x="8040" y="748"/>
                    <a:pt x="6739" y="181"/>
                  </a:cubicBezTo>
                  <a:cubicBezTo>
                    <a:pt x="6439" y="61"/>
                    <a:pt x="6114" y="1"/>
                    <a:pt x="5795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97;p47">
              <a:extLst>
                <a:ext uri="{FF2B5EF4-FFF2-40B4-BE49-F238E27FC236}">
                  <a16:creationId xmlns:a16="http://schemas.microsoft.com/office/drawing/2014/main" id="{35750623-E3A3-39B9-0AEA-BAFC8D6CC843}"/>
                </a:ext>
              </a:extLst>
            </p:cNvPr>
            <p:cNvSpPr/>
            <p:nvPr/>
          </p:nvSpPr>
          <p:spPr>
            <a:xfrm>
              <a:off x="2752113" y="2088946"/>
              <a:ext cx="410478" cy="221112"/>
            </a:xfrm>
            <a:custGeom>
              <a:avLst/>
              <a:gdLst/>
              <a:ahLst/>
              <a:cxnLst/>
              <a:rect l="l" t="t" r="r" b="b"/>
              <a:pathLst>
                <a:path w="20016" h="10782" extrusionOk="0">
                  <a:moveTo>
                    <a:pt x="10907" y="1"/>
                  </a:moveTo>
                  <a:cubicBezTo>
                    <a:pt x="9186" y="1"/>
                    <a:pt x="7472" y="277"/>
                    <a:pt x="5838" y="808"/>
                  </a:cubicBezTo>
                  <a:cubicBezTo>
                    <a:pt x="4271" y="1275"/>
                    <a:pt x="2870" y="2176"/>
                    <a:pt x="1735" y="3343"/>
                  </a:cubicBezTo>
                  <a:cubicBezTo>
                    <a:pt x="1335" y="3777"/>
                    <a:pt x="968" y="4277"/>
                    <a:pt x="735" y="4844"/>
                  </a:cubicBezTo>
                  <a:cubicBezTo>
                    <a:pt x="134" y="6245"/>
                    <a:pt x="1" y="7813"/>
                    <a:pt x="334" y="9348"/>
                  </a:cubicBezTo>
                  <a:cubicBezTo>
                    <a:pt x="501" y="9848"/>
                    <a:pt x="701" y="10315"/>
                    <a:pt x="968" y="10782"/>
                  </a:cubicBezTo>
                  <a:lnTo>
                    <a:pt x="1135" y="10749"/>
                  </a:lnTo>
                  <a:cubicBezTo>
                    <a:pt x="1168" y="10582"/>
                    <a:pt x="1202" y="10448"/>
                    <a:pt x="1235" y="10282"/>
                  </a:cubicBezTo>
                  <a:cubicBezTo>
                    <a:pt x="1769" y="8347"/>
                    <a:pt x="2669" y="6612"/>
                    <a:pt x="4337" y="5411"/>
                  </a:cubicBezTo>
                  <a:cubicBezTo>
                    <a:pt x="4871" y="5011"/>
                    <a:pt x="5371" y="4577"/>
                    <a:pt x="5838" y="4144"/>
                  </a:cubicBezTo>
                  <a:cubicBezTo>
                    <a:pt x="7173" y="2876"/>
                    <a:pt x="8841" y="2009"/>
                    <a:pt x="10675" y="1675"/>
                  </a:cubicBezTo>
                  <a:lnTo>
                    <a:pt x="10909" y="1642"/>
                  </a:lnTo>
                  <a:cubicBezTo>
                    <a:pt x="11430" y="1574"/>
                    <a:pt x="11943" y="1538"/>
                    <a:pt x="12446" y="1538"/>
                  </a:cubicBezTo>
                  <a:cubicBezTo>
                    <a:pt x="14651" y="1538"/>
                    <a:pt x="16676" y="2227"/>
                    <a:pt x="18414" y="3910"/>
                  </a:cubicBezTo>
                  <a:cubicBezTo>
                    <a:pt x="18481" y="4010"/>
                    <a:pt x="18614" y="4044"/>
                    <a:pt x="18714" y="4044"/>
                  </a:cubicBezTo>
                  <a:cubicBezTo>
                    <a:pt x="19115" y="4010"/>
                    <a:pt x="19515" y="3910"/>
                    <a:pt x="20015" y="3844"/>
                  </a:cubicBezTo>
                  <a:cubicBezTo>
                    <a:pt x="19748" y="3477"/>
                    <a:pt x="19548" y="3176"/>
                    <a:pt x="19348" y="2943"/>
                  </a:cubicBezTo>
                  <a:cubicBezTo>
                    <a:pt x="18547" y="2009"/>
                    <a:pt x="17480" y="1308"/>
                    <a:pt x="16313" y="908"/>
                  </a:cubicBezTo>
                  <a:cubicBezTo>
                    <a:pt x="15712" y="708"/>
                    <a:pt x="15112" y="541"/>
                    <a:pt x="14478" y="408"/>
                  </a:cubicBezTo>
                  <a:cubicBezTo>
                    <a:pt x="13301" y="134"/>
                    <a:pt x="12103" y="1"/>
                    <a:pt x="1090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98;p47">
              <a:extLst>
                <a:ext uri="{FF2B5EF4-FFF2-40B4-BE49-F238E27FC236}">
                  <a16:creationId xmlns:a16="http://schemas.microsoft.com/office/drawing/2014/main" id="{7C80FD19-9D9A-8DE6-48C7-818A1910A671}"/>
                </a:ext>
              </a:extLst>
            </p:cNvPr>
            <p:cNvSpPr/>
            <p:nvPr/>
          </p:nvSpPr>
          <p:spPr>
            <a:xfrm>
              <a:off x="2725432" y="2045080"/>
              <a:ext cx="475466" cy="271827"/>
            </a:xfrm>
            <a:custGeom>
              <a:avLst/>
              <a:gdLst/>
              <a:ahLst/>
              <a:cxnLst/>
              <a:rect l="l" t="t" r="r" b="b"/>
              <a:pathLst>
                <a:path w="23185" h="13255" extrusionOk="0">
                  <a:moveTo>
                    <a:pt x="13512" y="0"/>
                  </a:moveTo>
                  <a:cubicBezTo>
                    <a:pt x="12976" y="0"/>
                    <a:pt x="12441" y="26"/>
                    <a:pt x="11909" y="78"/>
                  </a:cubicBezTo>
                  <a:cubicBezTo>
                    <a:pt x="9308" y="312"/>
                    <a:pt x="6806" y="779"/>
                    <a:pt x="4504" y="2046"/>
                  </a:cubicBezTo>
                  <a:cubicBezTo>
                    <a:pt x="3837" y="2380"/>
                    <a:pt x="3237" y="2847"/>
                    <a:pt x="2703" y="3414"/>
                  </a:cubicBezTo>
                  <a:cubicBezTo>
                    <a:pt x="835" y="5482"/>
                    <a:pt x="1" y="8351"/>
                    <a:pt x="501" y="11120"/>
                  </a:cubicBezTo>
                  <a:cubicBezTo>
                    <a:pt x="668" y="11854"/>
                    <a:pt x="902" y="12554"/>
                    <a:pt x="1168" y="13255"/>
                  </a:cubicBezTo>
                  <a:lnTo>
                    <a:pt x="1435" y="13221"/>
                  </a:lnTo>
                  <a:cubicBezTo>
                    <a:pt x="1369" y="12554"/>
                    <a:pt x="1335" y="11887"/>
                    <a:pt x="1269" y="11253"/>
                  </a:cubicBezTo>
                  <a:cubicBezTo>
                    <a:pt x="835" y="8151"/>
                    <a:pt x="1669" y="5582"/>
                    <a:pt x="4437" y="3881"/>
                  </a:cubicBezTo>
                  <a:cubicBezTo>
                    <a:pt x="4804" y="3614"/>
                    <a:pt x="5205" y="3381"/>
                    <a:pt x="5638" y="3214"/>
                  </a:cubicBezTo>
                  <a:cubicBezTo>
                    <a:pt x="7720" y="2261"/>
                    <a:pt x="9961" y="1784"/>
                    <a:pt x="12209" y="1784"/>
                  </a:cubicBezTo>
                  <a:cubicBezTo>
                    <a:pt x="13814" y="1784"/>
                    <a:pt x="15423" y="2027"/>
                    <a:pt x="16980" y="2513"/>
                  </a:cubicBezTo>
                  <a:cubicBezTo>
                    <a:pt x="17347" y="2614"/>
                    <a:pt x="17714" y="2747"/>
                    <a:pt x="18081" y="2880"/>
                  </a:cubicBezTo>
                  <a:cubicBezTo>
                    <a:pt x="19615" y="3414"/>
                    <a:pt x="20883" y="4482"/>
                    <a:pt x="21683" y="5883"/>
                  </a:cubicBezTo>
                  <a:lnTo>
                    <a:pt x="23184" y="5416"/>
                  </a:lnTo>
                  <a:cubicBezTo>
                    <a:pt x="23151" y="5349"/>
                    <a:pt x="23151" y="5315"/>
                    <a:pt x="23117" y="5249"/>
                  </a:cubicBezTo>
                  <a:cubicBezTo>
                    <a:pt x="23117" y="5182"/>
                    <a:pt x="23084" y="5115"/>
                    <a:pt x="23051" y="5082"/>
                  </a:cubicBezTo>
                  <a:cubicBezTo>
                    <a:pt x="23017" y="5049"/>
                    <a:pt x="22984" y="5015"/>
                    <a:pt x="22984" y="5015"/>
                  </a:cubicBezTo>
                  <a:cubicBezTo>
                    <a:pt x="22317" y="4215"/>
                    <a:pt x="21650" y="3414"/>
                    <a:pt x="20949" y="2647"/>
                  </a:cubicBezTo>
                  <a:cubicBezTo>
                    <a:pt x="20782" y="2480"/>
                    <a:pt x="20616" y="2280"/>
                    <a:pt x="20449" y="2113"/>
                  </a:cubicBezTo>
                  <a:cubicBezTo>
                    <a:pt x="19482" y="1246"/>
                    <a:pt x="18314" y="645"/>
                    <a:pt x="17046" y="379"/>
                  </a:cubicBezTo>
                  <a:cubicBezTo>
                    <a:pt x="15877" y="126"/>
                    <a:pt x="14692" y="0"/>
                    <a:pt x="1351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99;p47">
              <a:extLst>
                <a:ext uri="{FF2B5EF4-FFF2-40B4-BE49-F238E27FC236}">
                  <a16:creationId xmlns:a16="http://schemas.microsoft.com/office/drawing/2014/main" id="{C73AE303-0A93-DFB0-5F94-A54BDF84D4BE}"/>
                </a:ext>
              </a:extLst>
            </p:cNvPr>
            <p:cNvSpPr/>
            <p:nvPr/>
          </p:nvSpPr>
          <p:spPr>
            <a:xfrm>
              <a:off x="3565481" y="4502494"/>
              <a:ext cx="264075" cy="84245"/>
            </a:xfrm>
            <a:custGeom>
              <a:avLst/>
              <a:gdLst/>
              <a:ahLst/>
              <a:cxnLst/>
              <a:rect l="l" t="t" r="r" b="b"/>
              <a:pathLst>
                <a:path w="12877" h="4108" extrusionOk="0">
                  <a:moveTo>
                    <a:pt x="12876" y="1"/>
                  </a:moveTo>
                  <a:cubicBezTo>
                    <a:pt x="11067" y="460"/>
                    <a:pt x="9233" y="722"/>
                    <a:pt x="7374" y="722"/>
                  </a:cubicBezTo>
                  <a:cubicBezTo>
                    <a:pt x="7074" y="722"/>
                    <a:pt x="6773" y="715"/>
                    <a:pt x="6472" y="701"/>
                  </a:cubicBezTo>
                  <a:cubicBezTo>
                    <a:pt x="4904" y="635"/>
                    <a:pt x="3303" y="568"/>
                    <a:pt x="1702" y="501"/>
                  </a:cubicBezTo>
                  <a:lnTo>
                    <a:pt x="1" y="434"/>
                  </a:lnTo>
                  <a:lnTo>
                    <a:pt x="1" y="434"/>
                  </a:lnTo>
                  <a:cubicBezTo>
                    <a:pt x="67" y="1168"/>
                    <a:pt x="134" y="1936"/>
                    <a:pt x="167" y="2669"/>
                  </a:cubicBezTo>
                  <a:cubicBezTo>
                    <a:pt x="167" y="3103"/>
                    <a:pt x="468" y="3470"/>
                    <a:pt x="901" y="3503"/>
                  </a:cubicBezTo>
                  <a:cubicBezTo>
                    <a:pt x="2269" y="3870"/>
                    <a:pt x="3703" y="4070"/>
                    <a:pt x="5171" y="4104"/>
                  </a:cubicBezTo>
                  <a:cubicBezTo>
                    <a:pt x="5333" y="4107"/>
                    <a:pt x="5495" y="4108"/>
                    <a:pt x="5657" y="4108"/>
                  </a:cubicBezTo>
                  <a:cubicBezTo>
                    <a:pt x="7396" y="4108"/>
                    <a:pt x="9133" y="3948"/>
                    <a:pt x="10842" y="3703"/>
                  </a:cubicBezTo>
                  <a:cubicBezTo>
                    <a:pt x="11409" y="3670"/>
                    <a:pt x="11942" y="3337"/>
                    <a:pt x="12243" y="2870"/>
                  </a:cubicBezTo>
                  <a:cubicBezTo>
                    <a:pt x="12676" y="1969"/>
                    <a:pt x="12876" y="968"/>
                    <a:pt x="1287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00;p47">
              <a:extLst>
                <a:ext uri="{FF2B5EF4-FFF2-40B4-BE49-F238E27FC236}">
                  <a16:creationId xmlns:a16="http://schemas.microsoft.com/office/drawing/2014/main" id="{03DF3681-EFD5-8D16-240A-C778FE475DF5}"/>
                </a:ext>
              </a:extLst>
            </p:cNvPr>
            <p:cNvSpPr/>
            <p:nvPr/>
          </p:nvSpPr>
          <p:spPr>
            <a:xfrm>
              <a:off x="1850521" y="3737031"/>
              <a:ext cx="117672" cy="233273"/>
            </a:xfrm>
            <a:custGeom>
              <a:avLst/>
              <a:gdLst/>
              <a:ahLst/>
              <a:cxnLst/>
              <a:rect l="l" t="t" r="r" b="b"/>
              <a:pathLst>
                <a:path w="5738" h="11375" extrusionOk="0">
                  <a:moveTo>
                    <a:pt x="3903" y="0"/>
                  </a:moveTo>
                  <a:cubicBezTo>
                    <a:pt x="2836" y="367"/>
                    <a:pt x="1768" y="701"/>
                    <a:pt x="701" y="1101"/>
                  </a:cubicBezTo>
                  <a:cubicBezTo>
                    <a:pt x="100" y="1334"/>
                    <a:pt x="0" y="1568"/>
                    <a:pt x="367" y="2168"/>
                  </a:cubicBezTo>
                  <a:cubicBezTo>
                    <a:pt x="767" y="2835"/>
                    <a:pt x="1268" y="3503"/>
                    <a:pt x="1801" y="4103"/>
                  </a:cubicBezTo>
                  <a:cubicBezTo>
                    <a:pt x="2969" y="5304"/>
                    <a:pt x="3202" y="6705"/>
                    <a:pt x="2969" y="8239"/>
                  </a:cubicBezTo>
                  <a:cubicBezTo>
                    <a:pt x="2936" y="8439"/>
                    <a:pt x="2902" y="8606"/>
                    <a:pt x="2869" y="8806"/>
                  </a:cubicBezTo>
                  <a:cubicBezTo>
                    <a:pt x="2735" y="9607"/>
                    <a:pt x="2602" y="10441"/>
                    <a:pt x="2435" y="11375"/>
                  </a:cubicBezTo>
                  <a:cubicBezTo>
                    <a:pt x="3169" y="11241"/>
                    <a:pt x="3803" y="11141"/>
                    <a:pt x="4537" y="11041"/>
                  </a:cubicBezTo>
                  <a:cubicBezTo>
                    <a:pt x="5271" y="10941"/>
                    <a:pt x="5504" y="10508"/>
                    <a:pt x="5604" y="9807"/>
                  </a:cubicBezTo>
                  <a:cubicBezTo>
                    <a:pt x="5704" y="8773"/>
                    <a:pt x="5738" y="7772"/>
                    <a:pt x="5671" y="6772"/>
                  </a:cubicBezTo>
                  <a:cubicBezTo>
                    <a:pt x="5638" y="6138"/>
                    <a:pt x="5571" y="5471"/>
                    <a:pt x="5471" y="4837"/>
                  </a:cubicBezTo>
                  <a:cubicBezTo>
                    <a:pt x="5237" y="3136"/>
                    <a:pt x="4704" y="1501"/>
                    <a:pt x="3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01;p47">
              <a:extLst>
                <a:ext uri="{FF2B5EF4-FFF2-40B4-BE49-F238E27FC236}">
                  <a16:creationId xmlns:a16="http://schemas.microsoft.com/office/drawing/2014/main" id="{323B1A77-A93F-B7F9-4AA9-A56FE22EA9AD}"/>
                </a:ext>
              </a:extLst>
            </p:cNvPr>
            <p:cNvSpPr/>
            <p:nvPr/>
          </p:nvSpPr>
          <p:spPr>
            <a:xfrm>
              <a:off x="1480422" y="4613317"/>
              <a:ext cx="110843" cy="207638"/>
            </a:xfrm>
            <a:custGeom>
              <a:avLst/>
              <a:gdLst/>
              <a:ahLst/>
              <a:cxnLst/>
              <a:rect l="l" t="t" r="r" b="b"/>
              <a:pathLst>
                <a:path w="5405" h="10125" extrusionOk="0">
                  <a:moveTo>
                    <a:pt x="5271" y="1"/>
                  </a:moveTo>
                  <a:cubicBezTo>
                    <a:pt x="4671" y="201"/>
                    <a:pt x="4104" y="368"/>
                    <a:pt x="3503" y="501"/>
                  </a:cubicBezTo>
                  <a:cubicBezTo>
                    <a:pt x="2936" y="634"/>
                    <a:pt x="2336" y="701"/>
                    <a:pt x="1736" y="801"/>
                  </a:cubicBezTo>
                  <a:cubicBezTo>
                    <a:pt x="1635" y="835"/>
                    <a:pt x="1535" y="935"/>
                    <a:pt x="1502" y="1035"/>
                  </a:cubicBezTo>
                  <a:cubicBezTo>
                    <a:pt x="1469" y="1702"/>
                    <a:pt x="1135" y="2369"/>
                    <a:pt x="1369" y="3070"/>
                  </a:cubicBezTo>
                  <a:cubicBezTo>
                    <a:pt x="1702" y="4037"/>
                    <a:pt x="1635" y="5071"/>
                    <a:pt x="1269" y="6005"/>
                  </a:cubicBezTo>
                  <a:cubicBezTo>
                    <a:pt x="1202" y="6205"/>
                    <a:pt x="1202" y="6439"/>
                    <a:pt x="1102" y="6605"/>
                  </a:cubicBezTo>
                  <a:cubicBezTo>
                    <a:pt x="935" y="7106"/>
                    <a:pt x="1135" y="7373"/>
                    <a:pt x="1569" y="7606"/>
                  </a:cubicBezTo>
                  <a:cubicBezTo>
                    <a:pt x="1689" y="7702"/>
                    <a:pt x="1831" y="7746"/>
                    <a:pt x="1973" y="7746"/>
                  </a:cubicBezTo>
                  <a:cubicBezTo>
                    <a:pt x="2224" y="7746"/>
                    <a:pt x="2475" y="7607"/>
                    <a:pt x="2603" y="7373"/>
                  </a:cubicBezTo>
                  <a:cubicBezTo>
                    <a:pt x="3170" y="6372"/>
                    <a:pt x="3670" y="5405"/>
                    <a:pt x="4204" y="4437"/>
                  </a:cubicBezTo>
                  <a:cubicBezTo>
                    <a:pt x="4304" y="4237"/>
                    <a:pt x="4404" y="4037"/>
                    <a:pt x="4538" y="3703"/>
                  </a:cubicBezTo>
                  <a:lnTo>
                    <a:pt x="4538" y="3703"/>
                  </a:lnTo>
                  <a:cubicBezTo>
                    <a:pt x="4838" y="4837"/>
                    <a:pt x="3137" y="7606"/>
                    <a:pt x="1969" y="8106"/>
                  </a:cubicBezTo>
                  <a:lnTo>
                    <a:pt x="2102" y="8940"/>
                  </a:lnTo>
                  <a:lnTo>
                    <a:pt x="1902" y="9007"/>
                  </a:lnTo>
                  <a:cubicBezTo>
                    <a:pt x="1802" y="8740"/>
                    <a:pt x="1702" y="8473"/>
                    <a:pt x="1602" y="8240"/>
                  </a:cubicBezTo>
                  <a:cubicBezTo>
                    <a:pt x="1535" y="8073"/>
                    <a:pt x="1469" y="7940"/>
                    <a:pt x="1369" y="7840"/>
                  </a:cubicBezTo>
                  <a:cubicBezTo>
                    <a:pt x="1135" y="7506"/>
                    <a:pt x="835" y="7206"/>
                    <a:pt x="568" y="6906"/>
                  </a:cubicBezTo>
                  <a:lnTo>
                    <a:pt x="668" y="6772"/>
                  </a:lnTo>
                  <a:lnTo>
                    <a:pt x="668" y="6772"/>
                  </a:lnTo>
                  <a:lnTo>
                    <a:pt x="1" y="6839"/>
                  </a:lnTo>
                  <a:cubicBezTo>
                    <a:pt x="1" y="7740"/>
                    <a:pt x="68" y="8573"/>
                    <a:pt x="1" y="9407"/>
                  </a:cubicBezTo>
                  <a:cubicBezTo>
                    <a:pt x="1" y="9841"/>
                    <a:pt x="201" y="10075"/>
                    <a:pt x="601" y="10075"/>
                  </a:cubicBezTo>
                  <a:cubicBezTo>
                    <a:pt x="918" y="10108"/>
                    <a:pt x="1244" y="10125"/>
                    <a:pt x="1569" y="10125"/>
                  </a:cubicBezTo>
                  <a:cubicBezTo>
                    <a:pt x="1894" y="10125"/>
                    <a:pt x="2219" y="10108"/>
                    <a:pt x="2536" y="10075"/>
                  </a:cubicBezTo>
                  <a:cubicBezTo>
                    <a:pt x="3270" y="10075"/>
                    <a:pt x="3870" y="9507"/>
                    <a:pt x="3970" y="8807"/>
                  </a:cubicBezTo>
                  <a:cubicBezTo>
                    <a:pt x="4204" y="7639"/>
                    <a:pt x="4538" y="6472"/>
                    <a:pt x="4838" y="5338"/>
                  </a:cubicBezTo>
                  <a:cubicBezTo>
                    <a:pt x="5238" y="3570"/>
                    <a:pt x="5405" y="1802"/>
                    <a:pt x="5271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02;p47">
              <a:extLst>
                <a:ext uri="{FF2B5EF4-FFF2-40B4-BE49-F238E27FC236}">
                  <a16:creationId xmlns:a16="http://schemas.microsoft.com/office/drawing/2014/main" id="{7E5E5A3E-0D87-6DF3-698C-A73A5E46AE97}"/>
                </a:ext>
              </a:extLst>
            </p:cNvPr>
            <p:cNvSpPr/>
            <p:nvPr/>
          </p:nvSpPr>
          <p:spPr>
            <a:xfrm>
              <a:off x="788150" y="2188982"/>
              <a:ext cx="199087" cy="114247"/>
            </a:xfrm>
            <a:custGeom>
              <a:avLst/>
              <a:gdLst/>
              <a:ahLst/>
              <a:cxnLst/>
              <a:rect l="l" t="t" r="r" b="b"/>
              <a:pathLst>
                <a:path w="9708" h="5571" extrusionOk="0">
                  <a:moveTo>
                    <a:pt x="6850" y="1"/>
                  </a:moveTo>
                  <a:cubicBezTo>
                    <a:pt x="6642" y="1"/>
                    <a:pt x="6435" y="34"/>
                    <a:pt x="6238" y="100"/>
                  </a:cubicBezTo>
                  <a:cubicBezTo>
                    <a:pt x="4337" y="734"/>
                    <a:pt x="2602" y="1768"/>
                    <a:pt x="1201" y="3202"/>
                  </a:cubicBezTo>
                  <a:cubicBezTo>
                    <a:pt x="768" y="3669"/>
                    <a:pt x="367" y="4169"/>
                    <a:pt x="1" y="4670"/>
                  </a:cubicBezTo>
                  <a:cubicBezTo>
                    <a:pt x="485" y="4589"/>
                    <a:pt x="970" y="4545"/>
                    <a:pt x="1455" y="4545"/>
                  </a:cubicBezTo>
                  <a:cubicBezTo>
                    <a:pt x="1771" y="4545"/>
                    <a:pt x="2086" y="4564"/>
                    <a:pt x="2402" y="4603"/>
                  </a:cubicBezTo>
                  <a:cubicBezTo>
                    <a:pt x="3169" y="4736"/>
                    <a:pt x="3870" y="5070"/>
                    <a:pt x="4437" y="5570"/>
                  </a:cubicBezTo>
                  <a:cubicBezTo>
                    <a:pt x="5971" y="3869"/>
                    <a:pt x="6005" y="3869"/>
                    <a:pt x="9707" y="2034"/>
                  </a:cubicBezTo>
                  <a:cubicBezTo>
                    <a:pt x="9474" y="1768"/>
                    <a:pt x="9240" y="1534"/>
                    <a:pt x="8974" y="1301"/>
                  </a:cubicBezTo>
                  <a:cubicBezTo>
                    <a:pt x="8673" y="1000"/>
                    <a:pt x="8373" y="700"/>
                    <a:pt x="8040" y="433"/>
                  </a:cubicBezTo>
                  <a:cubicBezTo>
                    <a:pt x="7703" y="142"/>
                    <a:pt x="7276" y="1"/>
                    <a:pt x="685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03;p47">
              <a:extLst>
                <a:ext uri="{FF2B5EF4-FFF2-40B4-BE49-F238E27FC236}">
                  <a16:creationId xmlns:a16="http://schemas.microsoft.com/office/drawing/2014/main" id="{B09E0F93-CFEE-ECEA-B83D-E8E518185020}"/>
                </a:ext>
              </a:extLst>
            </p:cNvPr>
            <p:cNvSpPr/>
            <p:nvPr/>
          </p:nvSpPr>
          <p:spPr>
            <a:xfrm>
              <a:off x="746418" y="2338748"/>
              <a:ext cx="110166" cy="123189"/>
            </a:xfrm>
            <a:custGeom>
              <a:avLst/>
              <a:gdLst/>
              <a:ahLst/>
              <a:cxnLst/>
              <a:rect l="l" t="t" r="r" b="b"/>
              <a:pathLst>
                <a:path w="5372" h="6007" extrusionOk="0">
                  <a:moveTo>
                    <a:pt x="1482" y="0"/>
                  </a:moveTo>
                  <a:cubicBezTo>
                    <a:pt x="1444" y="0"/>
                    <a:pt x="1406" y="1"/>
                    <a:pt x="1368" y="2"/>
                  </a:cubicBezTo>
                  <a:cubicBezTo>
                    <a:pt x="901" y="35"/>
                    <a:pt x="601" y="169"/>
                    <a:pt x="534" y="636"/>
                  </a:cubicBezTo>
                  <a:cubicBezTo>
                    <a:pt x="368" y="1870"/>
                    <a:pt x="168" y="3104"/>
                    <a:pt x="34" y="4338"/>
                  </a:cubicBezTo>
                  <a:cubicBezTo>
                    <a:pt x="1" y="4672"/>
                    <a:pt x="1" y="5039"/>
                    <a:pt x="34" y="5372"/>
                  </a:cubicBezTo>
                  <a:cubicBezTo>
                    <a:pt x="1045" y="5081"/>
                    <a:pt x="1713" y="4922"/>
                    <a:pt x="2318" y="4922"/>
                  </a:cubicBezTo>
                  <a:cubicBezTo>
                    <a:pt x="2890" y="4922"/>
                    <a:pt x="3406" y="5064"/>
                    <a:pt x="4104" y="5372"/>
                  </a:cubicBezTo>
                  <a:cubicBezTo>
                    <a:pt x="4471" y="5539"/>
                    <a:pt x="4871" y="5739"/>
                    <a:pt x="5371" y="6006"/>
                  </a:cubicBezTo>
                  <a:cubicBezTo>
                    <a:pt x="5271" y="5072"/>
                    <a:pt x="5204" y="4105"/>
                    <a:pt x="5204" y="3171"/>
                  </a:cubicBezTo>
                  <a:cubicBezTo>
                    <a:pt x="5271" y="2570"/>
                    <a:pt x="5071" y="1937"/>
                    <a:pt x="4637" y="1503"/>
                  </a:cubicBezTo>
                  <a:cubicBezTo>
                    <a:pt x="4571" y="1403"/>
                    <a:pt x="4471" y="1336"/>
                    <a:pt x="4404" y="1270"/>
                  </a:cubicBezTo>
                  <a:cubicBezTo>
                    <a:pt x="3630" y="464"/>
                    <a:pt x="2576" y="0"/>
                    <a:pt x="148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04;p47">
              <a:extLst>
                <a:ext uri="{FF2B5EF4-FFF2-40B4-BE49-F238E27FC236}">
                  <a16:creationId xmlns:a16="http://schemas.microsoft.com/office/drawing/2014/main" id="{87256102-A954-DD40-C717-D1127BF992F5}"/>
                </a:ext>
              </a:extLst>
            </p:cNvPr>
            <p:cNvSpPr/>
            <p:nvPr/>
          </p:nvSpPr>
          <p:spPr>
            <a:xfrm>
              <a:off x="1054112" y="3072096"/>
              <a:ext cx="113714" cy="139943"/>
            </a:xfrm>
            <a:custGeom>
              <a:avLst/>
              <a:gdLst/>
              <a:ahLst/>
              <a:cxnLst/>
              <a:rect l="l" t="t" r="r" b="b"/>
              <a:pathLst>
                <a:path w="5545" h="6824" extrusionOk="0">
                  <a:moveTo>
                    <a:pt x="3777" y="1"/>
                  </a:moveTo>
                  <a:lnTo>
                    <a:pt x="3176" y="668"/>
                  </a:lnTo>
                  <a:cubicBezTo>
                    <a:pt x="3010" y="868"/>
                    <a:pt x="2843" y="1035"/>
                    <a:pt x="2676" y="1202"/>
                  </a:cubicBezTo>
                  <a:cubicBezTo>
                    <a:pt x="2309" y="1602"/>
                    <a:pt x="1909" y="1936"/>
                    <a:pt x="1542" y="2303"/>
                  </a:cubicBezTo>
                  <a:cubicBezTo>
                    <a:pt x="1375" y="2436"/>
                    <a:pt x="1242" y="2636"/>
                    <a:pt x="1142" y="2836"/>
                  </a:cubicBezTo>
                  <a:cubicBezTo>
                    <a:pt x="875" y="3537"/>
                    <a:pt x="608" y="4271"/>
                    <a:pt x="341" y="4971"/>
                  </a:cubicBezTo>
                  <a:cubicBezTo>
                    <a:pt x="1" y="5869"/>
                    <a:pt x="694" y="6824"/>
                    <a:pt x="1648" y="6824"/>
                  </a:cubicBezTo>
                  <a:cubicBezTo>
                    <a:pt x="1723" y="6824"/>
                    <a:pt x="1798" y="6818"/>
                    <a:pt x="1875" y="6806"/>
                  </a:cubicBezTo>
                  <a:cubicBezTo>
                    <a:pt x="2576" y="6706"/>
                    <a:pt x="3276" y="6539"/>
                    <a:pt x="3977" y="6405"/>
                  </a:cubicBezTo>
                  <a:cubicBezTo>
                    <a:pt x="4577" y="6339"/>
                    <a:pt x="5011" y="5872"/>
                    <a:pt x="5078" y="5271"/>
                  </a:cubicBezTo>
                  <a:cubicBezTo>
                    <a:pt x="5144" y="4938"/>
                    <a:pt x="5178" y="4604"/>
                    <a:pt x="5245" y="4237"/>
                  </a:cubicBezTo>
                  <a:cubicBezTo>
                    <a:pt x="5311" y="3804"/>
                    <a:pt x="5411" y="3370"/>
                    <a:pt x="5478" y="2936"/>
                  </a:cubicBezTo>
                  <a:cubicBezTo>
                    <a:pt x="5545" y="2503"/>
                    <a:pt x="5378" y="2102"/>
                    <a:pt x="5011" y="1869"/>
                  </a:cubicBezTo>
                  <a:cubicBezTo>
                    <a:pt x="4844" y="2136"/>
                    <a:pt x="4711" y="2403"/>
                    <a:pt x="4544" y="2636"/>
                  </a:cubicBezTo>
                  <a:lnTo>
                    <a:pt x="4511" y="2669"/>
                  </a:lnTo>
                  <a:cubicBezTo>
                    <a:pt x="3577" y="3904"/>
                    <a:pt x="2643" y="5138"/>
                    <a:pt x="1675" y="6372"/>
                  </a:cubicBezTo>
                  <a:cubicBezTo>
                    <a:pt x="1542" y="6506"/>
                    <a:pt x="1375" y="6639"/>
                    <a:pt x="1175" y="6739"/>
                  </a:cubicBezTo>
                  <a:lnTo>
                    <a:pt x="1075" y="6606"/>
                  </a:lnTo>
                  <a:cubicBezTo>
                    <a:pt x="1108" y="6506"/>
                    <a:pt x="1175" y="6439"/>
                    <a:pt x="1208" y="6372"/>
                  </a:cubicBezTo>
                  <a:cubicBezTo>
                    <a:pt x="2409" y="5171"/>
                    <a:pt x="3443" y="3804"/>
                    <a:pt x="4311" y="2369"/>
                  </a:cubicBezTo>
                  <a:cubicBezTo>
                    <a:pt x="4411" y="2202"/>
                    <a:pt x="4544" y="2002"/>
                    <a:pt x="4644" y="1836"/>
                  </a:cubicBezTo>
                  <a:cubicBezTo>
                    <a:pt x="4711" y="1702"/>
                    <a:pt x="4744" y="1535"/>
                    <a:pt x="4711" y="1369"/>
                  </a:cubicBezTo>
                  <a:cubicBezTo>
                    <a:pt x="4444" y="902"/>
                    <a:pt x="4077" y="468"/>
                    <a:pt x="3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5;p47">
              <a:extLst>
                <a:ext uri="{FF2B5EF4-FFF2-40B4-BE49-F238E27FC236}">
                  <a16:creationId xmlns:a16="http://schemas.microsoft.com/office/drawing/2014/main" id="{063C30A2-A206-85EE-2EDE-264E84593801}"/>
                </a:ext>
              </a:extLst>
            </p:cNvPr>
            <p:cNvSpPr/>
            <p:nvPr/>
          </p:nvSpPr>
          <p:spPr>
            <a:xfrm>
              <a:off x="3096885" y="2180081"/>
              <a:ext cx="102640" cy="314011"/>
            </a:xfrm>
            <a:custGeom>
              <a:avLst/>
              <a:gdLst/>
              <a:ahLst/>
              <a:cxnLst/>
              <a:rect l="l" t="t" r="r" b="b"/>
              <a:pathLst>
                <a:path w="5005" h="15312" extrusionOk="0">
                  <a:moveTo>
                    <a:pt x="3003" y="0"/>
                  </a:moveTo>
                  <a:cubicBezTo>
                    <a:pt x="2536" y="234"/>
                    <a:pt x="2102" y="534"/>
                    <a:pt x="1735" y="901"/>
                  </a:cubicBezTo>
                  <a:cubicBezTo>
                    <a:pt x="1702" y="967"/>
                    <a:pt x="1669" y="1034"/>
                    <a:pt x="1602" y="1067"/>
                  </a:cubicBezTo>
                  <a:cubicBezTo>
                    <a:pt x="1335" y="1401"/>
                    <a:pt x="1102" y="1768"/>
                    <a:pt x="1002" y="2202"/>
                  </a:cubicBezTo>
                  <a:lnTo>
                    <a:pt x="968" y="2302"/>
                  </a:lnTo>
                  <a:cubicBezTo>
                    <a:pt x="635" y="3703"/>
                    <a:pt x="401" y="5170"/>
                    <a:pt x="101" y="6571"/>
                  </a:cubicBezTo>
                  <a:cubicBezTo>
                    <a:pt x="34" y="6872"/>
                    <a:pt x="1" y="7172"/>
                    <a:pt x="1" y="7505"/>
                  </a:cubicBezTo>
                  <a:cubicBezTo>
                    <a:pt x="1" y="7939"/>
                    <a:pt x="134" y="8406"/>
                    <a:pt x="301" y="8806"/>
                  </a:cubicBezTo>
                  <a:cubicBezTo>
                    <a:pt x="501" y="9207"/>
                    <a:pt x="768" y="9574"/>
                    <a:pt x="1102" y="9907"/>
                  </a:cubicBezTo>
                  <a:cubicBezTo>
                    <a:pt x="1469" y="10307"/>
                    <a:pt x="1802" y="10708"/>
                    <a:pt x="2169" y="11075"/>
                  </a:cubicBezTo>
                  <a:cubicBezTo>
                    <a:pt x="2403" y="11308"/>
                    <a:pt x="2636" y="11542"/>
                    <a:pt x="2836" y="11809"/>
                  </a:cubicBezTo>
                  <a:cubicBezTo>
                    <a:pt x="2903" y="11875"/>
                    <a:pt x="2970" y="11975"/>
                    <a:pt x="3036" y="12042"/>
                  </a:cubicBezTo>
                  <a:cubicBezTo>
                    <a:pt x="3070" y="12109"/>
                    <a:pt x="3136" y="12175"/>
                    <a:pt x="3170" y="12276"/>
                  </a:cubicBezTo>
                  <a:lnTo>
                    <a:pt x="3303" y="12476"/>
                  </a:lnTo>
                  <a:cubicBezTo>
                    <a:pt x="3370" y="12542"/>
                    <a:pt x="3437" y="12642"/>
                    <a:pt x="3437" y="12709"/>
                  </a:cubicBezTo>
                  <a:cubicBezTo>
                    <a:pt x="3470" y="12743"/>
                    <a:pt x="3470" y="12776"/>
                    <a:pt x="3537" y="12843"/>
                  </a:cubicBezTo>
                  <a:cubicBezTo>
                    <a:pt x="3570" y="12909"/>
                    <a:pt x="3603" y="12943"/>
                    <a:pt x="3637" y="13009"/>
                  </a:cubicBezTo>
                  <a:cubicBezTo>
                    <a:pt x="3970" y="13710"/>
                    <a:pt x="4171" y="14510"/>
                    <a:pt x="4137" y="15311"/>
                  </a:cubicBezTo>
                  <a:cubicBezTo>
                    <a:pt x="4871" y="14144"/>
                    <a:pt x="5004" y="12976"/>
                    <a:pt x="4271" y="11775"/>
                  </a:cubicBezTo>
                  <a:cubicBezTo>
                    <a:pt x="4004" y="11375"/>
                    <a:pt x="3704" y="11041"/>
                    <a:pt x="3470" y="10641"/>
                  </a:cubicBezTo>
                  <a:cubicBezTo>
                    <a:pt x="2936" y="9807"/>
                    <a:pt x="2469" y="8940"/>
                    <a:pt x="2102" y="8006"/>
                  </a:cubicBezTo>
                  <a:cubicBezTo>
                    <a:pt x="1769" y="7072"/>
                    <a:pt x="1635" y="6071"/>
                    <a:pt x="1669" y="5104"/>
                  </a:cubicBezTo>
                  <a:cubicBezTo>
                    <a:pt x="1669" y="4770"/>
                    <a:pt x="1702" y="4470"/>
                    <a:pt x="1735" y="4170"/>
                  </a:cubicBezTo>
                  <a:lnTo>
                    <a:pt x="1735" y="4103"/>
                  </a:lnTo>
                  <a:cubicBezTo>
                    <a:pt x="1769" y="3936"/>
                    <a:pt x="1802" y="3803"/>
                    <a:pt x="1836" y="3669"/>
                  </a:cubicBezTo>
                  <a:cubicBezTo>
                    <a:pt x="2036" y="2602"/>
                    <a:pt x="2369" y="1534"/>
                    <a:pt x="2803" y="500"/>
                  </a:cubicBezTo>
                  <a:lnTo>
                    <a:pt x="300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06;p47">
              <a:extLst>
                <a:ext uri="{FF2B5EF4-FFF2-40B4-BE49-F238E27FC236}">
                  <a16:creationId xmlns:a16="http://schemas.microsoft.com/office/drawing/2014/main" id="{9F01733F-D3A3-E5D5-8348-4BDEFC4EE739}"/>
                </a:ext>
              </a:extLst>
            </p:cNvPr>
            <p:cNvSpPr/>
            <p:nvPr/>
          </p:nvSpPr>
          <p:spPr>
            <a:xfrm>
              <a:off x="1425031" y="4141993"/>
              <a:ext cx="91669" cy="91689"/>
            </a:xfrm>
            <a:custGeom>
              <a:avLst/>
              <a:gdLst/>
              <a:ahLst/>
              <a:cxnLst/>
              <a:rect l="l" t="t" r="r" b="b"/>
              <a:pathLst>
                <a:path w="4470" h="4471" extrusionOk="0">
                  <a:moveTo>
                    <a:pt x="4470" y="1"/>
                  </a:moveTo>
                  <a:lnTo>
                    <a:pt x="667" y="634"/>
                  </a:lnTo>
                  <a:cubicBezTo>
                    <a:pt x="334" y="668"/>
                    <a:pt x="67" y="968"/>
                    <a:pt x="67" y="1335"/>
                  </a:cubicBezTo>
                  <a:cubicBezTo>
                    <a:pt x="33" y="1902"/>
                    <a:pt x="0" y="2469"/>
                    <a:pt x="33" y="3069"/>
                  </a:cubicBezTo>
                  <a:cubicBezTo>
                    <a:pt x="100" y="3870"/>
                    <a:pt x="300" y="4170"/>
                    <a:pt x="1134" y="4270"/>
                  </a:cubicBezTo>
                  <a:cubicBezTo>
                    <a:pt x="2202" y="4404"/>
                    <a:pt x="3302" y="4404"/>
                    <a:pt x="4470" y="4470"/>
                  </a:cubicBezTo>
                  <a:lnTo>
                    <a:pt x="44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07;p47">
              <a:extLst>
                <a:ext uri="{FF2B5EF4-FFF2-40B4-BE49-F238E27FC236}">
                  <a16:creationId xmlns:a16="http://schemas.microsoft.com/office/drawing/2014/main" id="{0A6D59D7-9837-780B-6138-A1EF8FD3E2C5}"/>
                </a:ext>
              </a:extLst>
            </p:cNvPr>
            <p:cNvSpPr/>
            <p:nvPr/>
          </p:nvSpPr>
          <p:spPr>
            <a:xfrm>
              <a:off x="944807" y="2172965"/>
              <a:ext cx="180610" cy="56375"/>
            </a:xfrm>
            <a:custGeom>
              <a:avLst/>
              <a:gdLst/>
              <a:ahLst/>
              <a:cxnLst/>
              <a:rect l="l" t="t" r="r" b="b"/>
              <a:pathLst>
                <a:path w="8807" h="2749" extrusionOk="0">
                  <a:moveTo>
                    <a:pt x="4795" y="1"/>
                  </a:moveTo>
                  <a:cubicBezTo>
                    <a:pt x="3783" y="1"/>
                    <a:pt x="2776" y="94"/>
                    <a:pt x="1768" y="214"/>
                  </a:cubicBezTo>
                  <a:cubicBezTo>
                    <a:pt x="1134" y="280"/>
                    <a:pt x="534" y="447"/>
                    <a:pt x="0" y="547"/>
                  </a:cubicBezTo>
                  <a:cubicBezTo>
                    <a:pt x="567" y="1048"/>
                    <a:pt x="1101" y="1581"/>
                    <a:pt x="1668" y="2082"/>
                  </a:cubicBezTo>
                  <a:lnTo>
                    <a:pt x="2068" y="2449"/>
                  </a:lnTo>
                  <a:cubicBezTo>
                    <a:pt x="2192" y="2572"/>
                    <a:pt x="2371" y="2641"/>
                    <a:pt x="2550" y="2641"/>
                  </a:cubicBezTo>
                  <a:cubicBezTo>
                    <a:pt x="2613" y="2641"/>
                    <a:pt x="2675" y="2633"/>
                    <a:pt x="2736" y="2615"/>
                  </a:cubicBezTo>
                  <a:cubicBezTo>
                    <a:pt x="3653" y="2332"/>
                    <a:pt x="4595" y="2190"/>
                    <a:pt x="5538" y="2190"/>
                  </a:cubicBezTo>
                  <a:cubicBezTo>
                    <a:pt x="6480" y="2190"/>
                    <a:pt x="7422" y="2332"/>
                    <a:pt x="8340" y="2615"/>
                  </a:cubicBezTo>
                  <a:cubicBezTo>
                    <a:pt x="8506" y="2682"/>
                    <a:pt x="8640" y="2715"/>
                    <a:pt x="8807" y="2749"/>
                  </a:cubicBezTo>
                  <a:cubicBezTo>
                    <a:pt x="8773" y="2282"/>
                    <a:pt x="8773" y="1848"/>
                    <a:pt x="8707" y="1448"/>
                  </a:cubicBezTo>
                  <a:cubicBezTo>
                    <a:pt x="8707" y="1314"/>
                    <a:pt x="8673" y="1214"/>
                    <a:pt x="8606" y="1114"/>
                  </a:cubicBezTo>
                  <a:cubicBezTo>
                    <a:pt x="8473" y="681"/>
                    <a:pt x="8106" y="414"/>
                    <a:pt x="7706" y="314"/>
                  </a:cubicBezTo>
                  <a:cubicBezTo>
                    <a:pt x="6729" y="86"/>
                    <a:pt x="5760" y="1"/>
                    <a:pt x="47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08;p47">
              <a:extLst>
                <a:ext uri="{FF2B5EF4-FFF2-40B4-BE49-F238E27FC236}">
                  <a16:creationId xmlns:a16="http://schemas.microsoft.com/office/drawing/2014/main" id="{F992D7EA-1DF3-507E-A7B9-1A3B88C1E7E4}"/>
                </a:ext>
              </a:extLst>
            </p:cNvPr>
            <p:cNvSpPr/>
            <p:nvPr/>
          </p:nvSpPr>
          <p:spPr>
            <a:xfrm>
              <a:off x="2611370" y="3976456"/>
              <a:ext cx="79897" cy="118472"/>
            </a:xfrm>
            <a:custGeom>
              <a:avLst/>
              <a:gdLst/>
              <a:ahLst/>
              <a:cxnLst/>
              <a:rect l="l" t="t" r="r" b="b"/>
              <a:pathLst>
                <a:path w="3896" h="5777" extrusionOk="0">
                  <a:moveTo>
                    <a:pt x="659" y="0"/>
                  </a:moveTo>
                  <a:cubicBezTo>
                    <a:pt x="526" y="367"/>
                    <a:pt x="459" y="734"/>
                    <a:pt x="393" y="1101"/>
                  </a:cubicBezTo>
                  <a:cubicBezTo>
                    <a:pt x="259" y="2502"/>
                    <a:pt x="159" y="3936"/>
                    <a:pt x="59" y="5337"/>
                  </a:cubicBezTo>
                  <a:cubicBezTo>
                    <a:pt x="0" y="5661"/>
                    <a:pt x="201" y="5777"/>
                    <a:pt x="409" y="5777"/>
                  </a:cubicBezTo>
                  <a:cubicBezTo>
                    <a:pt x="437" y="5777"/>
                    <a:pt x="465" y="5775"/>
                    <a:pt x="493" y="5771"/>
                  </a:cubicBezTo>
                  <a:cubicBezTo>
                    <a:pt x="993" y="5738"/>
                    <a:pt x="1493" y="5637"/>
                    <a:pt x="1994" y="5471"/>
                  </a:cubicBezTo>
                  <a:cubicBezTo>
                    <a:pt x="2361" y="5337"/>
                    <a:pt x="2828" y="5037"/>
                    <a:pt x="2928" y="4737"/>
                  </a:cubicBezTo>
                  <a:cubicBezTo>
                    <a:pt x="3295" y="3469"/>
                    <a:pt x="3562" y="2168"/>
                    <a:pt x="3828" y="867"/>
                  </a:cubicBezTo>
                  <a:cubicBezTo>
                    <a:pt x="3895" y="534"/>
                    <a:pt x="3728" y="334"/>
                    <a:pt x="3395" y="300"/>
                  </a:cubicBezTo>
                  <a:lnTo>
                    <a:pt x="65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09;p47">
              <a:extLst>
                <a:ext uri="{FF2B5EF4-FFF2-40B4-BE49-F238E27FC236}">
                  <a16:creationId xmlns:a16="http://schemas.microsoft.com/office/drawing/2014/main" id="{66BDC02E-D38B-D56B-9B74-C620BE8FD951}"/>
                </a:ext>
              </a:extLst>
            </p:cNvPr>
            <p:cNvSpPr/>
            <p:nvPr/>
          </p:nvSpPr>
          <p:spPr>
            <a:xfrm>
              <a:off x="1114445" y="2886031"/>
              <a:ext cx="56806" cy="226444"/>
            </a:xfrm>
            <a:custGeom>
              <a:avLst/>
              <a:gdLst/>
              <a:ahLst/>
              <a:cxnLst/>
              <a:rect l="l" t="t" r="r" b="b"/>
              <a:pathLst>
                <a:path w="2770" h="11042" extrusionOk="0">
                  <a:moveTo>
                    <a:pt x="2436" y="1"/>
                  </a:moveTo>
                  <a:cubicBezTo>
                    <a:pt x="2369" y="201"/>
                    <a:pt x="2269" y="368"/>
                    <a:pt x="2202" y="568"/>
                  </a:cubicBezTo>
                  <a:cubicBezTo>
                    <a:pt x="1469" y="2669"/>
                    <a:pt x="768" y="4804"/>
                    <a:pt x="68" y="6939"/>
                  </a:cubicBezTo>
                  <a:cubicBezTo>
                    <a:pt x="1" y="7106"/>
                    <a:pt x="34" y="7306"/>
                    <a:pt x="134" y="7473"/>
                  </a:cubicBezTo>
                  <a:cubicBezTo>
                    <a:pt x="801" y="8473"/>
                    <a:pt x="1502" y="9441"/>
                    <a:pt x="2202" y="10442"/>
                  </a:cubicBezTo>
                  <a:lnTo>
                    <a:pt x="2336" y="10608"/>
                  </a:lnTo>
                  <a:cubicBezTo>
                    <a:pt x="2436" y="10742"/>
                    <a:pt x="2569" y="10875"/>
                    <a:pt x="2669" y="11042"/>
                  </a:cubicBezTo>
                  <a:lnTo>
                    <a:pt x="2770" y="10975"/>
                  </a:lnTo>
                  <a:cubicBezTo>
                    <a:pt x="2703" y="7339"/>
                    <a:pt x="2669" y="3670"/>
                    <a:pt x="2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10;p47">
              <a:extLst>
                <a:ext uri="{FF2B5EF4-FFF2-40B4-BE49-F238E27FC236}">
                  <a16:creationId xmlns:a16="http://schemas.microsoft.com/office/drawing/2014/main" id="{F48BFA1B-2980-3658-8324-989E01E49FEA}"/>
                </a:ext>
              </a:extLst>
            </p:cNvPr>
            <p:cNvSpPr/>
            <p:nvPr/>
          </p:nvSpPr>
          <p:spPr>
            <a:xfrm>
              <a:off x="2845832" y="2124301"/>
              <a:ext cx="277077" cy="132417"/>
            </a:xfrm>
            <a:custGeom>
              <a:avLst/>
              <a:gdLst/>
              <a:ahLst/>
              <a:cxnLst/>
              <a:rect l="l" t="t" r="r" b="b"/>
              <a:pathLst>
                <a:path w="13511" h="6457" extrusionOk="0">
                  <a:moveTo>
                    <a:pt x="7731" y="1"/>
                  </a:moveTo>
                  <a:cubicBezTo>
                    <a:pt x="6124" y="1"/>
                    <a:pt x="4512" y="456"/>
                    <a:pt x="3103" y="1386"/>
                  </a:cubicBezTo>
                  <a:cubicBezTo>
                    <a:pt x="2269" y="1886"/>
                    <a:pt x="1502" y="2520"/>
                    <a:pt x="868" y="3254"/>
                  </a:cubicBezTo>
                  <a:cubicBezTo>
                    <a:pt x="68" y="4154"/>
                    <a:pt x="1" y="5255"/>
                    <a:pt x="168" y="6456"/>
                  </a:cubicBezTo>
                  <a:cubicBezTo>
                    <a:pt x="268" y="6389"/>
                    <a:pt x="301" y="6356"/>
                    <a:pt x="301" y="6356"/>
                  </a:cubicBezTo>
                  <a:cubicBezTo>
                    <a:pt x="334" y="6223"/>
                    <a:pt x="401" y="6123"/>
                    <a:pt x="434" y="5989"/>
                  </a:cubicBezTo>
                  <a:cubicBezTo>
                    <a:pt x="535" y="5756"/>
                    <a:pt x="635" y="5522"/>
                    <a:pt x="735" y="5322"/>
                  </a:cubicBezTo>
                  <a:lnTo>
                    <a:pt x="735" y="5289"/>
                  </a:lnTo>
                  <a:cubicBezTo>
                    <a:pt x="1535" y="3687"/>
                    <a:pt x="2870" y="2453"/>
                    <a:pt x="4537" y="1819"/>
                  </a:cubicBezTo>
                  <a:cubicBezTo>
                    <a:pt x="5748" y="1325"/>
                    <a:pt x="6941" y="1031"/>
                    <a:pt x="8130" y="1031"/>
                  </a:cubicBezTo>
                  <a:cubicBezTo>
                    <a:pt x="9267" y="1031"/>
                    <a:pt x="10401" y="1300"/>
                    <a:pt x="11542" y="1919"/>
                  </a:cubicBezTo>
                  <a:cubicBezTo>
                    <a:pt x="11809" y="2053"/>
                    <a:pt x="12109" y="2186"/>
                    <a:pt x="12410" y="2286"/>
                  </a:cubicBezTo>
                  <a:cubicBezTo>
                    <a:pt x="12743" y="2353"/>
                    <a:pt x="13077" y="2420"/>
                    <a:pt x="13410" y="2453"/>
                  </a:cubicBezTo>
                  <a:cubicBezTo>
                    <a:pt x="13444" y="2386"/>
                    <a:pt x="13477" y="2320"/>
                    <a:pt x="13510" y="2253"/>
                  </a:cubicBezTo>
                  <a:cubicBezTo>
                    <a:pt x="11891" y="766"/>
                    <a:pt x="9815" y="1"/>
                    <a:pt x="773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11;p47">
              <a:extLst>
                <a:ext uri="{FF2B5EF4-FFF2-40B4-BE49-F238E27FC236}">
                  <a16:creationId xmlns:a16="http://schemas.microsoft.com/office/drawing/2014/main" id="{308226DC-EDAE-8BE1-E70E-6D7CE780522E}"/>
                </a:ext>
              </a:extLst>
            </p:cNvPr>
            <p:cNvSpPr/>
            <p:nvPr/>
          </p:nvSpPr>
          <p:spPr>
            <a:xfrm>
              <a:off x="746418" y="2445900"/>
              <a:ext cx="114945" cy="84429"/>
            </a:xfrm>
            <a:custGeom>
              <a:avLst/>
              <a:gdLst/>
              <a:ahLst/>
              <a:cxnLst/>
              <a:rect l="l" t="t" r="r" b="b"/>
              <a:pathLst>
                <a:path w="5605" h="4117" extrusionOk="0">
                  <a:moveTo>
                    <a:pt x="2089" y="0"/>
                  </a:moveTo>
                  <a:cubicBezTo>
                    <a:pt x="1521" y="0"/>
                    <a:pt x="950" y="93"/>
                    <a:pt x="401" y="281"/>
                  </a:cubicBezTo>
                  <a:cubicBezTo>
                    <a:pt x="234" y="348"/>
                    <a:pt x="1" y="548"/>
                    <a:pt x="1" y="681"/>
                  </a:cubicBezTo>
                  <a:cubicBezTo>
                    <a:pt x="1" y="1282"/>
                    <a:pt x="67" y="1915"/>
                    <a:pt x="134" y="2583"/>
                  </a:cubicBezTo>
                  <a:cubicBezTo>
                    <a:pt x="310" y="2536"/>
                    <a:pt x="489" y="2513"/>
                    <a:pt x="666" y="2513"/>
                  </a:cubicBezTo>
                  <a:cubicBezTo>
                    <a:pt x="1126" y="2513"/>
                    <a:pt x="1574" y="2670"/>
                    <a:pt x="1935" y="2983"/>
                  </a:cubicBezTo>
                  <a:cubicBezTo>
                    <a:pt x="2269" y="3316"/>
                    <a:pt x="2503" y="3683"/>
                    <a:pt x="2636" y="4117"/>
                  </a:cubicBezTo>
                  <a:cubicBezTo>
                    <a:pt x="3637" y="3183"/>
                    <a:pt x="5038" y="2749"/>
                    <a:pt x="5605" y="1382"/>
                  </a:cubicBezTo>
                  <a:cubicBezTo>
                    <a:pt x="5338" y="1182"/>
                    <a:pt x="5171" y="1081"/>
                    <a:pt x="4971" y="915"/>
                  </a:cubicBezTo>
                  <a:cubicBezTo>
                    <a:pt x="4671" y="681"/>
                    <a:pt x="4337" y="514"/>
                    <a:pt x="3970" y="348"/>
                  </a:cubicBezTo>
                  <a:cubicBezTo>
                    <a:pt x="3369" y="118"/>
                    <a:pt x="2731" y="0"/>
                    <a:pt x="20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12;p47">
              <a:extLst>
                <a:ext uri="{FF2B5EF4-FFF2-40B4-BE49-F238E27FC236}">
                  <a16:creationId xmlns:a16="http://schemas.microsoft.com/office/drawing/2014/main" id="{9B4A281C-57AF-E7BF-308A-AE552259053E}"/>
                </a:ext>
              </a:extLst>
            </p:cNvPr>
            <p:cNvSpPr/>
            <p:nvPr/>
          </p:nvSpPr>
          <p:spPr>
            <a:xfrm>
              <a:off x="761470" y="2288443"/>
              <a:ext cx="114268" cy="86603"/>
            </a:xfrm>
            <a:custGeom>
              <a:avLst/>
              <a:gdLst/>
              <a:ahLst/>
              <a:cxnLst/>
              <a:rect l="l" t="t" r="r" b="b"/>
              <a:pathLst>
                <a:path w="5572" h="4223" extrusionOk="0">
                  <a:moveTo>
                    <a:pt x="2767" y="0"/>
                  </a:moveTo>
                  <a:cubicBezTo>
                    <a:pt x="2258" y="0"/>
                    <a:pt x="1749" y="67"/>
                    <a:pt x="1268" y="220"/>
                  </a:cubicBezTo>
                  <a:cubicBezTo>
                    <a:pt x="1135" y="253"/>
                    <a:pt x="1001" y="353"/>
                    <a:pt x="935" y="454"/>
                  </a:cubicBezTo>
                  <a:cubicBezTo>
                    <a:pt x="634" y="987"/>
                    <a:pt x="368" y="1588"/>
                    <a:pt x="1" y="2255"/>
                  </a:cubicBezTo>
                  <a:cubicBezTo>
                    <a:pt x="270" y="2206"/>
                    <a:pt x="540" y="2182"/>
                    <a:pt x="806" y="2182"/>
                  </a:cubicBezTo>
                  <a:cubicBezTo>
                    <a:pt x="1828" y="2182"/>
                    <a:pt x="2810" y="2535"/>
                    <a:pt x="3603" y="3222"/>
                  </a:cubicBezTo>
                  <a:cubicBezTo>
                    <a:pt x="3970" y="3522"/>
                    <a:pt x="4270" y="3856"/>
                    <a:pt x="4571" y="4223"/>
                  </a:cubicBezTo>
                  <a:cubicBezTo>
                    <a:pt x="4637" y="3923"/>
                    <a:pt x="4637" y="3723"/>
                    <a:pt x="4704" y="3522"/>
                  </a:cubicBezTo>
                  <a:cubicBezTo>
                    <a:pt x="4871" y="2889"/>
                    <a:pt x="5038" y="2255"/>
                    <a:pt x="5271" y="1621"/>
                  </a:cubicBezTo>
                  <a:cubicBezTo>
                    <a:pt x="5571" y="887"/>
                    <a:pt x="5538" y="620"/>
                    <a:pt x="4737" y="353"/>
                  </a:cubicBezTo>
                  <a:cubicBezTo>
                    <a:pt x="4370" y="220"/>
                    <a:pt x="3970" y="120"/>
                    <a:pt x="3570" y="53"/>
                  </a:cubicBezTo>
                  <a:cubicBezTo>
                    <a:pt x="3305" y="19"/>
                    <a:pt x="3036" y="0"/>
                    <a:pt x="276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13;p47">
              <a:extLst>
                <a:ext uri="{FF2B5EF4-FFF2-40B4-BE49-F238E27FC236}">
                  <a16:creationId xmlns:a16="http://schemas.microsoft.com/office/drawing/2014/main" id="{5D3342AB-D67F-B0DB-D5FD-4503BBF2F6C8}"/>
                </a:ext>
              </a:extLst>
            </p:cNvPr>
            <p:cNvSpPr/>
            <p:nvPr/>
          </p:nvSpPr>
          <p:spPr>
            <a:xfrm>
              <a:off x="1126770" y="2186910"/>
              <a:ext cx="110843" cy="106742"/>
            </a:xfrm>
            <a:custGeom>
              <a:avLst/>
              <a:gdLst/>
              <a:ahLst/>
              <a:cxnLst/>
              <a:rect l="l" t="t" r="r" b="b"/>
              <a:pathLst>
                <a:path w="5405" h="5205" extrusionOk="0">
                  <a:moveTo>
                    <a:pt x="0" y="1"/>
                  </a:moveTo>
                  <a:lnTo>
                    <a:pt x="34" y="234"/>
                  </a:lnTo>
                  <a:cubicBezTo>
                    <a:pt x="100" y="801"/>
                    <a:pt x="167" y="1302"/>
                    <a:pt x="234" y="1835"/>
                  </a:cubicBezTo>
                  <a:cubicBezTo>
                    <a:pt x="267" y="2002"/>
                    <a:pt x="367" y="2236"/>
                    <a:pt x="501" y="2269"/>
                  </a:cubicBezTo>
                  <a:cubicBezTo>
                    <a:pt x="2235" y="2936"/>
                    <a:pt x="3836" y="3937"/>
                    <a:pt x="5171" y="5204"/>
                  </a:cubicBezTo>
                  <a:lnTo>
                    <a:pt x="5404" y="5138"/>
                  </a:lnTo>
                  <a:cubicBezTo>
                    <a:pt x="5371" y="4771"/>
                    <a:pt x="5337" y="4437"/>
                    <a:pt x="5271" y="4070"/>
                  </a:cubicBezTo>
                  <a:cubicBezTo>
                    <a:pt x="5271" y="4037"/>
                    <a:pt x="5237" y="3970"/>
                    <a:pt x="5204" y="3903"/>
                  </a:cubicBezTo>
                  <a:cubicBezTo>
                    <a:pt x="3970" y="2269"/>
                    <a:pt x="2335" y="1001"/>
                    <a:pt x="467" y="167"/>
                  </a:cubicBezTo>
                  <a:cubicBezTo>
                    <a:pt x="301" y="101"/>
                    <a:pt x="167" y="6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14;p47">
              <a:extLst>
                <a:ext uri="{FF2B5EF4-FFF2-40B4-BE49-F238E27FC236}">
                  <a16:creationId xmlns:a16="http://schemas.microsoft.com/office/drawing/2014/main" id="{946CAA21-CDF8-8C57-B998-77229F79580C}"/>
                </a:ext>
              </a:extLst>
            </p:cNvPr>
            <p:cNvSpPr/>
            <p:nvPr/>
          </p:nvSpPr>
          <p:spPr>
            <a:xfrm>
              <a:off x="1099413" y="3205743"/>
              <a:ext cx="64988" cy="94868"/>
            </a:xfrm>
            <a:custGeom>
              <a:avLst/>
              <a:gdLst/>
              <a:ahLst/>
              <a:cxnLst/>
              <a:rect l="l" t="t" r="r" b="b"/>
              <a:pathLst>
                <a:path w="3169" h="4626" extrusionOk="0">
                  <a:moveTo>
                    <a:pt x="2505" y="1"/>
                  </a:moveTo>
                  <a:cubicBezTo>
                    <a:pt x="2225" y="1"/>
                    <a:pt x="1153" y="444"/>
                    <a:pt x="1034" y="622"/>
                  </a:cubicBezTo>
                  <a:cubicBezTo>
                    <a:pt x="734" y="1056"/>
                    <a:pt x="434" y="1456"/>
                    <a:pt x="133" y="1923"/>
                  </a:cubicBezTo>
                  <a:cubicBezTo>
                    <a:pt x="33" y="2023"/>
                    <a:pt x="0" y="2190"/>
                    <a:pt x="67" y="2357"/>
                  </a:cubicBezTo>
                  <a:cubicBezTo>
                    <a:pt x="500" y="3124"/>
                    <a:pt x="1001" y="3858"/>
                    <a:pt x="1468" y="4625"/>
                  </a:cubicBezTo>
                  <a:lnTo>
                    <a:pt x="1668" y="4625"/>
                  </a:lnTo>
                  <a:cubicBezTo>
                    <a:pt x="2135" y="3458"/>
                    <a:pt x="2669" y="2290"/>
                    <a:pt x="3069" y="1056"/>
                  </a:cubicBezTo>
                  <a:cubicBezTo>
                    <a:pt x="3169" y="789"/>
                    <a:pt x="2802" y="322"/>
                    <a:pt x="2569" y="22"/>
                  </a:cubicBezTo>
                  <a:cubicBezTo>
                    <a:pt x="2561" y="7"/>
                    <a:pt x="2539" y="1"/>
                    <a:pt x="2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15;p47">
              <a:extLst>
                <a:ext uri="{FF2B5EF4-FFF2-40B4-BE49-F238E27FC236}">
                  <a16:creationId xmlns:a16="http://schemas.microsoft.com/office/drawing/2014/main" id="{28A15950-8D1B-B2AF-1DFB-0C3B4BC4D4AB}"/>
                </a:ext>
              </a:extLst>
            </p:cNvPr>
            <p:cNvSpPr/>
            <p:nvPr/>
          </p:nvSpPr>
          <p:spPr>
            <a:xfrm>
              <a:off x="1238270" y="2279256"/>
              <a:ext cx="64332" cy="158051"/>
            </a:xfrm>
            <a:custGeom>
              <a:avLst/>
              <a:gdLst/>
              <a:ahLst/>
              <a:cxnLst/>
              <a:rect l="l" t="t" r="r" b="b"/>
              <a:pathLst>
                <a:path w="3137" h="7707" extrusionOk="0">
                  <a:moveTo>
                    <a:pt x="167" y="1"/>
                  </a:moveTo>
                  <a:cubicBezTo>
                    <a:pt x="167" y="468"/>
                    <a:pt x="1" y="968"/>
                    <a:pt x="201" y="1268"/>
                  </a:cubicBezTo>
                  <a:cubicBezTo>
                    <a:pt x="1268" y="2903"/>
                    <a:pt x="1568" y="4704"/>
                    <a:pt x="1402" y="6606"/>
                  </a:cubicBezTo>
                  <a:cubicBezTo>
                    <a:pt x="1402" y="6973"/>
                    <a:pt x="1368" y="7339"/>
                    <a:pt x="1335" y="7706"/>
                  </a:cubicBezTo>
                  <a:cubicBezTo>
                    <a:pt x="1902" y="7106"/>
                    <a:pt x="2402" y="6472"/>
                    <a:pt x="2836" y="5772"/>
                  </a:cubicBezTo>
                  <a:cubicBezTo>
                    <a:pt x="3103" y="5405"/>
                    <a:pt x="3136" y="4904"/>
                    <a:pt x="2903" y="4504"/>
                  </a:cubicBezTo>
                  <a:cubicBezTo>
                    <a:pt x="2069" y="3036"/>
                    <a:pt x="1235" y="1602"/>
                    <a:pt x="401" y="134"/>
                  </a:cubicBezTo>
                  <a:cubicBezTo>
                    <a:pt x="367" y="101"/>
                    <a:pt x="334" y="68"/>
                    <a:pt x="234" y="3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16;p47">
              <a:extLst>
                <a:ext uri="{FF2B5EF4-FFF2-40B4-BE49-F238E27FC236}">
                  <a16:creationId xmlns:a16="http://schemas.microsoft.com/office/drawing/2014/main" id="{3D528055-B8D3-8DF9-A5DA-AAAB90D52753}"/>
                </a:ext>
              </a:extLst>
            </p:cNvPr>
            <p:cNvSpPr/>
            <p:nvPr/>
          </p:nvSpPr>
          <p:spPr>
            <a:xfrm>
              <a:off x="1628199" y="3948443"/>
              <a:ext cx="67060" cy="81374"/>
            </a:xfrm>
            <a:custGeom>
              <a:avLst/>
              <a:gdLst/>
              <a:ahLst/>
              <a:cxnLst/>
              <a:rect l="l" t="t" r="r" b="b"/>
              <a:pathLst>
                <a:path w="3270" h="3968" extrusionOk="0">
                  <a:moveTo>
                    <a:pt x="2586" y="0"/>
                  </a:moveTo>
                  <a:cubicBezTo>
                    <a:pt x="2503" y="0"/>
                    <a:pt x="2418" y="21"/>
                    <a:pt x="2335" y="65"/>
                  </a:cubicBezTo>
                  <a:cubicBezTo>
                    <a:pt x="1735" y="399"/>
                    <a:pt x="1168" y="799"/>
                    <a:pt x="601" y="1233"/>
                  </a:cubicBezTo>
                  <a:cubicBezTo>
                    <a:pt x="467" y="1299"/>
                    <a:pt x="367" y="1399"/>
                    <a:pt x="234" y="1533"/>
                  </a:cubicBezTo>
                  <a:cubicBezTo>
                    <a:pt x="33" y="1766"/>
                    <a:pt x="0" y="2067"/>
                    <a:pt x="67" y="2367"/>
                  </a:cubicBezTo>
                  <a:cubicBezTo>
                    <a:pt x="400" y="2901"/>
                    <a:pt x="734" y="3434"/>
                    <a:pt x="1134" y="3968"/>
                  </a:cubicBezTo>
                  <a:cubicBezTo>
                    <a:pt x="1434" y="3668"/>
                    <a:pt x="1701" y="3434"/>
                    <a:pt x="1935" y="3234"/>
                  </a:cubicBezTo>
                  <a:cubicBezTo>
                    <a:pt x="2068" y="3101"/>
                    <a:pt x="2202" y="2967"/>
                    <a:pt x="2335" y="2867"/>
                  </a:cubicBezTo>
                  <a:cubicBezTo>
                    <a:pt x="2936" y="2333"/>
                    <a:pt x="3269" y="1600"/>
                    <a:pt x="3269" y="799"/>
                  </a:cubicBezTo>
                  <a:cubicBezTo>
                    <a:pt x="3269" y="367"/>
                    <a:pt x="2941" y="0"/>
                    <a:pt x="2586" y="0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17;p47">
              <a:extLst>
                <a:ext uri="{FF2B5EF4-FFF2-40B4-BE49-F238E27FC236}">
                  <a16:creationId xmlns:a16="http://schemas.microsoft.com/office/drawing/2014/main" id="{FA86EED2-4CC7-632A-52E3-280F44E96097}"/>
                </a:ext>
              </a:extLst>
            </p:cNvPr>
            <p:cNvSpPr/>
            <p:nvPr/>
          </p:nvSpPr>
          <p:spPr>
            <a:xfrm>
              <a:off x="1585092" y="3914401"/>
              <a:ext cx="71161" cy="73007"/>
            </a:xfrm>
            <a:custGeom>
              <a:avLst/>
              <a:gdLst/>
              <a:ahLst/>
              <a:cxnLst/>
              <a:rect l="l" t="t" r="r" b="b"/>
              <a:pathLst>
                <a:path w="3470" h="3560" extrusionOk="0">
                  <a:moveTo>
                    <a:pt x="2864" y="0"/>
                  </a:moveTo>
                  <a:cubicBezTo>
                    <a:pt x="2813" y="0"/>
                    <a:pt x="2759" y="8"/>
                    <a:pt x="2703" y="24"/>
                  </a:cubicBezTo>
                  <a:cubicBezTo>
                    <a:pt x="1935" y="157"/>
                    <a:pt x="1235" y="558"/>
                    <a:pt x="668" y="1125"/>
                  </a:cubicBezTo>
                  <a:cubicBezTo>
                    <a:pt x="468" y="1325"/>
                    <a:pt x="334" y="1592"/>
                    <a:pt x="201" y="1859"/>
                  </a:cubicBezTo>
                  <a:cubicBezTo>
                    <a:pt x="1" y="2492"/>
                    <a:pt x="334" y="3193"/>
                    <a:pt x="968" y="3460"/>
                  </a:cubicBezTo>
                  <a:lnTo>
                    <a:pt x="1135" y="3526"/>
                  </a:lnTo>
                  <a:cubicBezTo>
                    <a:pt x="1235" y="3560"/>
                    <a:pt x="1335" y="3560"/>
                    <a:pt x="1435" y="3560"/>
                  </a:cubicBezTo>
                  <a:cubicBezTo>
                    <a:pt x="1568" y="3526"/>
                    <a:pt x="1702" y="3426"/>
                    <a:pt x="1769" y="3326"/>
                  </a:cubicBezTo>
                  <a:cubicBezTo>
                    <a:pt x="2069" y="3026"/>
                    <a:pt x="2302" y="2659"/>
                    <a:pt x="2569" y="2392"/>
                  </a:cubicBezTo>
                  <a:cubicBezTo>
                    <a:pt x="2636" y="2326"/>
                    <a:pt x="2736" y="2259"/>
                    <a:pt x="2803" y="2226"/>
                  </a:cubicBezTo>
                  <a:cubicBezTo>
                    <a:pt x="3203" y="1992"/>
                    <a:pt x="3470" y="1558"/>
                    <a:pt x="3470" y="1091"/>
                  </a:cubicBezTo>
                  <a:cubicBezTo>
                    <a:pt x="3470" y="417"/>
                    <a:pt x="3238" y="0"/>
                    <a:pt x="2864" y="0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18;p47">
              <a:extLst>
                <a:ext uri="{FF2B5EF4-FFF2-40B4-BE49-F238E27FC236}">
                  <a16:creationId xmlns:a16="http://schemas.microsoft.com/office/drawing/2014/main" id="{20F55704-064F-75F1-0A27-8F542F5EB0D4}"/>
                </a:ext>
              </a:extLst>
            </p:cNvPr>
            <p:cNvSpPr/>
            <p:nvPr/>
          </p:nvSpPr>
          <p:spPr>
            <a:xfrm>
              <a:off x="1267001" y="2396928"/>
              <a:ext cx="52007" cy="112197"/>
            </a:xfrm>
            <a:custGeom>
              <a:avLst/>
              <a:gdLst/>
              <a:ahLst/>
              <a:cxnLst/>
              <a:rect l="l" t="t" r="r" b="b"/>
              <a:pathLst>
                <a:path w="2536" h="5471" extrusionOk="0">
                  <a:moveTo>
                    <a:pt x="1835" y="0"/>
                  </a:moveTo>
                  <a:lnTo>
                    <a:pt x="1568" y="367"/>
                  </a:lnTo>
                  <a:cubicBezTo>
                    <a:pt x="1201" y="834"/>
                    <a:pt x="868" y="1301"/>
                    <a:pt x="568" y="1802"/>
                  </a:cubicBezTo>
                  <a:cubicBezTo>
                    <a:pt x="234" y="2235"/>
                    <a:pt x="67" y="2736"/>
                    <a:pt x="1" y="3269"/>
                  </a:cubicBezTo>
                  <a:cubicBezTo>
                    <a:pt x="134" y="4037"/>
                    <a:pt x="334" y="4770"/>
                    <a:pt x="601" y="5471"/>
                  </a:cubicBezTo>
                  <a:cubicBezTo>
                    <a:pt x="768" y="5104"/>
                    <a:pt x="968" y="4770"/>
                    <a:pt x="1168" y="4403"/>
                  </a:cubicBezTo>
                  <a:cubicBezTo>
                    <a:pt x="1902" y="3036"/>
                    <a:pt x="2536" y="1668"/>
                    <a:pt x="18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19;p47">
              <a:extLst>
                <a:ext uri="{FF2B5EF4-FFF2-40B4-BE49-F238E27FC236}">
                  <a16:creationId xmlns:a16="http://schemas.microsoft.com/office/drawing/2014/main" id="{1AAE06B6-725E-07EE-ADB2-261F333DCABD}"/>
                </a:ext>
              </a:extLst>
            </p:cNvPr>
            <p:cNvSpPr/>
            <p:nvPr/>
          </p:nvSpPr>
          <p:spPr>
            <a:xfrm>
              <a:off x="1136347" y="3231501"/>
              <a:ext cx="41056" cy="116995"/>
            </a:xfrm>
            <a:custGeom>
              <a:avLst/>
              <a:gdLst/>
              <a:ahLst/>
              <a:cxnLst/>
              <a:rect l="l" t="t" r="r" b="b"/>
              <a:pathLst>
                <a:path w="2002" h="5705" extrusionOk="0">
                  <a:moveTo>
                    <a:pt x="1668" y="0"/>
                  </a:moveTo>
                  <a:cubicBezTo>
                    <a:pt x="1068" y="1268"/>
                    <a:pt x="567" y="2435"/>
                    <a:pt x="34" y="3569"/>
                  </a:cubicBezTo>
                  <a:cubicBezTo>
                    <a:pt x="0" y="3669"/>
                    <a:pt x="0" y="3803"/>
                    <a:pt x="34" y="3903"/>
                  </a:cubicBezTo>
                  <a:cubicBezTo>
                    <a:pt x="401" y="4470"/>
                    <a:pt x="734" y="5070"/>
                    <a:pt x="1168" y="5704"/>
                  </a:cubicBezTo>
                  <a:cubicBezTo>
                    <a:pt x="1568" y="5104"/>
                    <a:pt x="2002" y="4570"/>
                    <a:pt x="2002" y="3870"/>
                  </a:cubicBezTo>
                  <a:cubicBezTo>
                    <a:pt x="1935" y="2869"/>
                    <a:pt x="1902" y="1868"/>
                    <a:pt x="1835" y="867"/>
                  </a:cubicBezTo>
                  <a:cubicBezTo>
                    <a:pt x="1802" y="567"/>
                    <a:pt x="1735" y="300"/>
                    <a:pt x="1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20;p47">
              <a:extLst>
                <a:ext uri="{FF2B5EF4-FFF2-40B4-BE49-F238E27FC236}">
                  <a16:creationId xmlns:a16="http://schemas.microsoft.com/office/drawing/2014/main" id="{81AEB20C-D9B1-AC59-49CA-BD972AA903EF}"/>
                </a:ext>
              </a:extLst>
            </p:cNvPr>
            <p:cNvSpPr/>
            <p:nvPr/>
          </p:nvSpPr>
          <p:spPr>
            <a:xfrm>
              <a:off x="1479745" y="3881178"/>
              <a:ext cx="52704" cy="67736"/>
            </a:xfrm>
            <a:custGeom>
              <a:avLst/>
              <a:gdLst/>
              <a:ahLst/>
              <a:cxnLst/>
              <a:rect l="l" t="t" r="r" b="b"/>
              <a:pathLst>
                <a:path w="2570" h="3303" extrusionOk="0">
                  <a:moveTo>
                    <a:pt x="841" y="1"/>
                  </a:moveTo>
                  <a:cubicBezTo>
                    <a:pt x="816" y="1"/>
                    <a:pt x="791" y="4"/>
                    <a:pt x="768" y="9"/>
                  </a:cubicBezTo>
                  <a:lnTo>
                    <a:pt x="634" y="76"/>
                  </a:lnTo>
                  <a:cubicBezTo>
                    <a:pt x="301" y="243"/>
                    <a:pt x="67" y="577"/>
                    <a:pt x="1" y="977"/>
                  </a:cubicBezTo>
                  <a:cubicBezTo>
                    <a:pt x="1" y="1844"/>
                    <a:pt x="1035" y="3112"/>
                    <a:pt x="1735" y="3278"/>
                  </a:cubicBezTo>
                  <a:cubicBezTo>
                    <a:pt x="1800" y="3295"/>
                    <a:pt x="1865" y="3303"/>
                    <a:pt x="1928" y="3303"/>
                  </a:cubicBezTo>
                  <a:cubicBezTo>
                    <a:pt x="2126" y="3303"/>
                    <a:pt x="2309" y="3222"/>
                    <a:pt x="2436" y="3045"/>
                  </a:cubicBezTo>
                  <a:cubicBezTo>
                    <a:pt x="2569" y="2878"/>
                    <a:pt x="2569" y="2645"/>
                    <a:pt x="2469" y="2478"/>
                  </a:cubicBezTo>
                  <a:cubicBezTo>
                    <a:pt x="2069" y="1677"/>
                    <a:pt x="1668" y="877"/>
                    <a:pt x="1168" y="143"/>
                  </a:cubicBezTo>
                  <a:cubicBezTo>
                    <a:pt x="1086" y="61"/>
                    <a:pt x="958" y="1"/>
                    <a:pt x="841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21;p47">
              <a:extLst>
                <a:ext uri="{FF2B5EF4-FFF2-40B4-BE49-F238E27FC236}">
                  <a16:creationId xmlns:a16="http://schemas.microsoft.com/office/drawing/2014/main" id="{316856E8-0148-829E-0747-137618FB6770}"/>
                </a:ext>
              </a:extLst>
            </p:cNvPr>
            <p:cNvSpPr/>
            <p:nvPr/>
          </p:nvSpPr>
          <p:spPr>
            <a:xfrm>
              <a:off x="1658981" y="4004552"/>
              <a:ext cx="58836" cy="55391"/>
            </a:xfrm>
            <a:custGeom>
              <a:avLst/>
              <a:gdLst/>
              <a:ahLst/>
              <a:cxnLst/>
              <a:rect l="l" t="t" r="r" b="b"/>
              <a:pathLst>
                <a:path w="2869" h="2701" extrusionOk="0">
                  <a:moveTo>
                    <a:pt x="2016" y="1"/>
                  </a:moveTo>
                  <a:cubicBezTo>
                    <a:pt x="1794" y="1"/>
                    <a:pt x="1479" y="133"/>
                    <a:pt x="1268" y="265"/>
                  </a:cubicBezTo>
                  <a:cubicBezTo>
                    <a:pt x="1034" y="398"/>
                    <a:pt x="801" y="598"/>
                    <a:pt x="634" y="798"/>
                  </a:cubicBezTo>
                  <a:lnTo>
                    <a:pt x="501" y="898"/>
                  </a:lnTo>
                  <a:cubicBezTo>
                    <a:pt x="34" y="1399"/>
                    <a:pt x="0" y="1866"/>
                    <a:pt x="467" y="2266"/>
                  </a:cubicBezTo>
                  <a:cubicBezTo>
                    <a:pt x="766" y="2546"/>
                    <a:pt x="1159" y="2701"/>
                    <a:pt x="1505" y="2701"/>
                  </a:cubicBezTo>
                  <a:cubicBezTo>
                    <a:pt x="1778" y="2701"/>
                    <a:pt x="2022" y="2605"/>
                    <a:pt x="2168" y="2399"/>
                  </a:cubicBezTo>
                  <a:cubicBezTo>
                    <a:pt x="2202" y="2333"/>
                    <a:pt x="2235" y="2266"/>
                    <a:pt x="2302" y="2199"/>
                  </a:cubicBezTo>
                  <a:cubicBezTo>
                    <a:pt x="2502" y="1832"/>
                    <a:pt x="2635" y="1432"/>
                    <a:pt x="2869" y="932"/>
                  </a:cubicBezTo>
                  <a:cubicBezTo>
                    <a:pt x="2602" y="632"/>
                    <a:pt x="2435" y="198"/>
                    <a:pt x="2168" y="31"/>
                  </a:cubicBezTo>
                  <a:cubicBezTo>
                    <a:pt x="2126" y="10"/>
                    <a:pt x="2074" y="1"/>
                    <a:pt x="2016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22;p47">
              <a:extLst>
                <a:ext uri="{FF2B5EF4-FFF2-40B4-BE49-F238E27FC236}">
                  <a16:creationId xmlns:a16="http://schemas.microsoft.com/office/drawing/2014/main" id="{4FEB4EC2-4C50-E977-902A-9CC2FDEA59DD}"/>
                </a:ext>
              </a:extLst>
            </p:cNvPr>
            <p:cNvSpPr/>
            <p:nvPr/>
          </p:nvSpPr>
          <p:spPr>
            <a:xfrm>
              <a:off x="1085037" y="3037910"/>
              <a:ext cx="41753" cy="71838"/>
            </a:xfrm>
            <a:custGeom>
              <a:avLst/>
              <a:gdLst/>
              <a:ahLst/>
              <a:cxnLst/>
              <a:rect l="l" t="t" r="r" b="b"/>
              <a:pathLst>
                <a:path w="2036" h="3503" extrusionOk="0">
                  <a:moveTo>
                    <a:pt x="1135" y="0"/>
                  </a:moveTo>
                  <a:cubicBezTo>
                    <a:pt x="1001" y="400"/>
                    <a:pt x="868" y="801"/>
                    <a:pt x="734" y="1201"/>
                  </a:cubicBezTo>
                  <a:cubicBezTo>
                    <a:pt x="468" y="1968"/>
                    <a:pt x="234" y="2669"/>
                    <a:pt x="1" y="3402"/>
                  </a:cubicBezTo>
                  <a:lnTo>
                    <a:pt x="167" y="3503"/>
                  </a:lnTo>
                  <a:cubicBezTo>
                    <a:pt x="601" y="3036"/>
                    <a:pt x="1068" y="2569"/>
                    <a:pt x="1502" y="2102"/>
                  </a:cubicBezTo>
                  <a:cubicBezTo>
                    <a:pt x="1668" y="1935"/>
                    <a:pt x="1802" y="1768"/>
                    <a:pt x="1935" y="1601"/>
                  </a:cubicBezTo>
                  <a:cubicBezTo>
                    <a:pt x="2035" y="1468"/>
                    <a:pt x="2035" y="1334"/>
                    <a:pt x="1969" y="1168"/>
                  </a:cubicBezTo>
                  <a:cubicBezTo>
                    <a:pt x="1735" y="834"/>
                    <a:pt x="1468" y="434"/>
                    <a:pt x="1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23;p47">
              <a:extLst>
                <a:ext uri="{FF2B5EF4-FFF2-40B4-BE49-F238E27FC236}">
                  <a16:creationId xmlns:a16="http://schemas.microsoft.com/office/drawing/2014/main" id="{836C7043-7159-0E61-CCA6-5E5C68D6F9B9}"/>
                </a:ext>
              </a:extLst>
            </p:cNvPr>
            <p:cNvSpPr/>
            <p:nvPr/>
          </p:nvSpPr>
          <p:spPr>
            <a:xfrm>
              <a:off x="1478371" y="4678982"/>
              <a:ext cx="34227" cy="69808"/>
            </a:xfrm>
            <a:custGeom>
              <a:avLst/>
              <a:gdLst/>
              <a:ahLst/>
              <a:cxnLst/>
              <a:rect l="l" t="t" r="r" b="b"/>
              <a:pathLst>
                <a:path w="1669" h="3404" extrusionOk="0">
                  <a:moveTo>
                    <a:pt x="1168" y="1"/>
                  </a:moveTo>
                  <a:cubicBezTo>
                    <a:pt x="1" y="868"/>
                    <a:pt x="234" y="2102"/>
                    <a:pt x="201" y="3403"/>
                  </a:cubicBezTo>
                  <a:cubicBezTo>
                    <a:pt x="501" y="3303"/>
                    <a:pt x="902" y="3270"/>
                    <a:pt x="935" y="3103"/>
                  </a:cubicBezTo>
                  <a:cubicBezTo>
                    <a:pt x="1302" y="2102"/>
                    <a:pt x="1669" y="1068"/>
                    <a:pt x="1168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24;p47">
              <a:extLst>
                <a:ext uri="{FF2B5EF4-FFF2-40B4-BE49-F238E27FC236}">
                  <a16:creationId xmlns:a16="http://schemas.microsoft.com/office/drawing/2014/main" id="{0678F3CF-0ECC-C3F9-CBAC-19A18EAE1A3A}"/>
                </a:ext>
              </a:extLst>
            </p:cNvPr>
            <p:cNvSpPr/>
            <p:nvPr/>
          </p:nvSpPr>
          <p:spPr>
            <a:xfrm>
              <a:off x="3554530" y="4726867"/>
              <a:ext cx="13699" cy="75283"/>
            </a:xfrm>
            <a:custGeom>
              <a:avLst/>
              <a:gdLst/>
              <a:ahLst/>
              <a:cxnLst/>
              <a:rect l="l" t="t" r="r" b="b"/>
              <a:pathLst>
                <a:path w="668" h="3671" extrusionOk="0">
                  <a:moveTo>
                    <a:pt x="668" y="1"/>
                  </a:moveTo>
                  <a:cubicBezTo>
                    <a:pt x="1" y="1469"/>
                    <a:pt x="68" y="2636"/>
                    <a:pt x="668" y="3670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25;p47">
              <a:extLst>
                <a:ext uri="{FF2B5EF4-FFF2-40B4-BE49-F238E27FC236}">
                  <a16:creationId xmlns:a16="http://schemas.microsoft.com/office/drawing/2014/main" id="{13A29BEE-9CC1-75CE-373E-1C01ACA4A02A}"/>
                </a:ext>
              </a:extLst>
            </p:cNvPr>
            <p:cNvSpPr/>
            <p:nvPr/>
          </p:nvSpPr>
          <p:spPr>
            <a:xfrm>
              <a:off x="1078885" y="3215074"/>
              <a:ext cx="36955" cy="29428"/>
            </a:xfrm>
            <a:custGeom>
              <a:avLst/>
              <a:gdLst/>
              <a:ahLst/>
              <a:cxnLst/>
              <a:rect l="l" t="t" r="r" b="b"/>
              <a:pathLst>
                <a:path w="1802" h="1435" extrusionOk="0">
                  <a:moveTo>
                    <a:pt x="1802" y="1"/>
                  </a:moveTo>
                  <a:lnTo>
                    <a:pt x="0" y="234"/>
                  </a:lnTo>
                  <a:lnTo>
                    <a:pt x="768" y="1435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26;p47">
              <a:extLst>
                <a:ext uri="{FF2B5EF4-FFF2-40B4-BE49-F238E27FC236}">
                  <a16:creationId xmlns:a16="http://schemas.microsoft.com/office/drawing/2014/main" id="{08E6F251-D4E9-6CD5-3CC7-09FD36A8EFAE}"/>
                </a:ext>
              </a:extLst>
            </p:cNvPr>
            <p:cNvSpPr/>
            <p:nvPr/>
          </p:nvSpPr>
          <p:spPr>
            <a:xfrm>
              <a:off x="1163027" y="3332049"/>
              <a:ext cx="20528" cy="48582"/>
            </a:xfrm>
            <a:custGeom>
              <a:avLst/>
              <a:gdLst/>
              <a:ahLst/>
              <a:cxnLst/>
              <a:rect l="l" t="t" r="r" b="b"/>
              <a:pathLst>
                <a:path w="1001" h="2369" extrusionOk="0">
                  <a:moveTo>
                    <a:pt x="801" y="1"/>
                  </a:moveTo>
                  <a:lnTo>
                    <a:pt x="801" y="1"/>
                  </a:lnTo>
                  <a:cubicBezTo>
                    <a:pt x="0" y="901"/>
                    <a:pt x="67" y="1535"/>
                    <a:pt x="1001" y="2369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27;p47">
              <a:extLst>
                <a:ext uri="{FF2B5EF4-FFF2-40B4-BE49-F238E27FC236}">
                  <a16:creationId xmlns:a16="http://schemas.microsoft.com/office/drawing/2014/main" id="{4E2EE42C-FB16-5887-A9DB-C761FA46F10E}"/>
                </a:ext>
              </a:extLst>
            </p:cNvPr>
            <p:cNvSpPr/>
            <p:nvPr/>
          </p:nvSpPr>
          <p:spPr>
            <a:xfrm>
              <a:off x="1156178" y="3158986"/>
              <a:ext cx="15750" cy="60907"/>
            </a:xfrm>
            <a:custGeom>
              <a:avLst/>
              <a:gdLst/>
              <a:ahLst/>
              <a:cxnLst/>
              <a:rect l="l" t="t" r="r" b="b"/>
              <a:pathLst>
                <a:path w="768" h="2970" extrusionOk="0">
                  <a:moveTo>
                    <a:pt x="768" y="0"/>
                  </a:moveTo>
                  <a:cubicBezTo>
                    <a:pt x="668" y="467"/>
                    <a:pt x="501" y="934"/>
                    <a:pt x="368" y="1401"/>
                  </a:cubicBezTo>
                  <a:cubicBezTo>
                    <a:pt x="1" y="2035"/>
                    <a:pt x="334" y="2435"/>
                    <a:pt x="768" y="2969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28;p47">
              <a:extLst>
                <a:ext uri="{FF2B5EF4-FFF2-40B4-BE49-F238E27FC236}">
                  <a16:creationId xmlns:a16="http://schemas.microsoft.com/office/drawing/2014/main" id="{9414FA39-10EE-629D-00AF-0419C8DBEEFD}"/>
                </a:ext>
              </a:extLst>
            </p:cNvPr>
            <p:cNvSpPr/>
            <p:nvPr/>
          </p:nvSpPr>
          <p:spPr>
            <a:xfrm>
              <a:off x="624665" y="4146853"/>
              <a:ext cx="337943" cy="121712"/>
            </a:xfrm>
            <a:custGeom>
              <a:avLst/>
              <a:gdLst/>
              <a:ahLst/>
              <a:cxnLst/>
              <a:rect l="l" t="t" r="r" b="b"/>
              <a:pathLst>
                <a:path w="16479" h="5935" extrusionOk="0">
                  <a:moveTo>
                    <a:pt x="1003" y="1"/>
                  </a:moveTo>
                  <a:cubicBezTo>
                    <a:pt x="548" y="1"/>
                    <a:pt x="369" y="196"/>
                    <a:pt x="234" y="764"/>
                  </a:cubicBezTo>
                  <a:cubicBezTo>
                    <a:pt x="0" y="1798"/>
                    <a:pt x="0" y="2899"/>
                    <a:pt x="234" y="3933"/>
                  </a:cubicBezTo>
                  <a:cubicBezTo>
                    <a:pt x="267" y="4467"/>
                    <a:pt x="667" y="4901"/>
                    <a:pt x="1234" y="5001"/>
                  </a:cubicBezTo>
                  <a:cubicBezTo>
                    <a:pt x="1401" y="5034"/>
                    <a:pt x="1601" y="5101"/>
                    <a:pt x="1801" y="5101"/>
                  </a:cubicBezTo>
                  <a:lnTo>
                    <a:pt x="9807" y="5935"/>
                  </a:lnTo>
                  <a:cubicBezTo>
                    <a:pt x="12009" y="5801"/>
                    <a:pt x="13677" y="5734"/>
                    <a:pt x="15344" y="5601"/>
                  </a:cubicBezTo>
                  <a:cubicBezTo>
                    <a:pt x="15678" y="5568"/>
                    <a:pt x="16212" y="5267"/>
                    <a:pt x="16245" y="5034"/>
                  </a:cubicBezTo>
                  <a:cubicBezTo>
                    <a:pt x="16379" y="3866"/>
                    <a:pt x="16445" y="2666"/>
                    <a:pt x="16479" y="1465"/>
                  </a:cubicBezTo>
                  <a:cubicBezTo>
                    <a:pt x="16479" y="1098"/>
                    <a:pt x="16145" y="898"/>
                    <a:pt x="15778" y="898"/>
                  </a:cubicBezTo>
                  <a:cubicBezTo>
                    <a:pt x="15178" y="898"/>
                    <a:pt x="14611" y="931"/>
                    <a:pt x="14010" y="931"/>
                  </a:cubicBezTo>
                  <a:lnTo>
                    <a:pt x="8373" y="931"/>
                  </a:lnTo>
                  <a:cubicBezTo>
                    <a:pt x="6004" y="931"/>
                    <a:pt x="3669" y="397"/>
                    <a:pt x="1368" y="30"/>
                  </a:cubicBezTo>
                  <a:cubicBezTo>
                    <a:pt x="1229" y="12"/>
                    <a:pt x="1109" y="1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29;p47">
              <a:extLst>
                <a:ext uri="{FF2B5EF4-FFF2-40B4-BE49-F238E27FC236}">
                  <a16:creationId xmlns:a16="http://schemas.microsoft.com/office/drawing/2014/main" id="{EAEFBCE1-2E53-ABA7-588D-4A253492BBA5}"/>
                </a:ext>
              </a:extLst>
            </p:cNvPr>
            <p:cNvSpPr/>
            <p:nvPr/>
          </p:nvSpPr>
          <p:spPr>
            <a:xfrm>
              <a:off x="1041951" y="2700644"/>
              <a:ext cx="81415" cy="63163"/>
            </a:xfrm>
            <a:custGeom>
              <a:avLst/>
              <a:gdLst/>
              <a:ahLst/>
              <a:cxnLst/>
              <a:rect l="l" t="t" r="r" b="b"/>
              <a:pathLst>
                <a:path w="3970" h="3080" extrusionOk="0">
                  <a:moveTo>
                    <a:pt x="3970" y="1"/>
                  </a:moveTo>
                  <a:lnTo>
                    <a:pt x="3970" y="1"/>
                  </a:lnTo>
                  <a:cubicBezTo>
                    <a:pt x="3603" y="34"/>
                    <a:pt x="3202" y="101"/>
                    <a:pt x="2835" y="201"/>
                  </a:cubicBezTo>
                  <a:cubicBezTo>
                    <a:pt x="1534" y="735"/>
                    <a:pt x="967" y="2036"/>
                    <a:pt x="0" y="2936"/>
                  </a:cubicBezTo>
                  <a:cubicBezTo>
                    <a:pt x="567" y="3036"/>
                    <a:pt x="1101" y="3036"/>
                    <a:pt x="1635" y="3070"/>
                  </a:cubicBezTo>
                  <a:cubicBezTo>
                    <a:pt x="1683" y="3077"/>
                    <a:pt x="1731" y="3080"/>
                    <a:pt x="1778" y="3080"/>
                  </a:cubicBezTo>
                  <a:cubicBezTo>
                    <a:pt x="2189" y="3080"/>
                    <a:pt x="2556" y="2828"/>
                    <a:pt x="2735" y="2469"/>
                  </a:cubicBezTo>
                  <a:cubicBezTo>
                    <a:pt x="3136" y="1669"/>
                    <a:pt x="3536" y="935"/>
                    <a:pt x="3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30;p47">
              <a:extLst>
                <a:ext uri="{FF2B5EF4-FFF2-40B4-BE49-F238E27FC236}">
                  <a16:creationId xmlns:a16="http://schemas.microsoft.com/office/drawing/2014/main" id="{311A3212-0E97-DF2A-E998-F245FEF19CC8}"/>
                </a:ext>
              </a:extLst>
            </p:cNvPr>
            <p:cNvSpPr/>
            <p:nvPr/>
          </p:nvSpPr>
          <p:spPr>
            <a:xfrm>
              <a:off x="1141823" y="2699782"/>
              <a:ext cx="62958" cy="68987"/>
            </a:xfrm>
            <a:custGeom>
              <a:avLst/>
              <a:gdLst/>
              <a:ahLst/>
              <a:cxnLst/>
              <a:rect l="l" t="t" r="r" b="b"/>
              <a:pathLst>
                <a:path w="3070" h="3364" extrusionOk="0">
                  <a:moveTo>
                    <a:pt x="612" y="1"/>
                  </a:moveTo>
                  <a:cubicBezTo>
                    <a:pt x="396" y="1"/>
                    <a:pt x="181" y="68"/>
                    <a:pt x="0" y="210"/>
                  </a:cubicBezTo>
                  <a:cubicBezTo>
                    <a:pt x="134" y="610"/>
                    <a:pt x="300" y="977"/>
                    <a:pt x="434" y="1344"/>
                  </a:cubicBezTo>
                  <a:cubicBezTo>
                    <a:pt x="601" y="1811"/>
                    <a:pt x="801" y="2244"/>
                    <a:pt x="1034" y="2678"/>
                  </a:cubicBezTo>
                  <a:cubicBezTo>
                    <a:pt x="1302" y="3092"/>
                    <a:pt x="1765" y="3364"/>
                    <a:pt x="2359" y="3364"/>
                  </a:cubicBezTo>
                  <a:cubicBezTo>
                    <a:pt x="2579" y="3364"/>
                    <a:pt x="2817" y="3326"/>
                    <a:pt x="3069" y="3245"/>
                  </a:cubicBezTo>
                  <a:cubicBezTo>
                    <a:pt x="2535" y="2278"/>
                    <a:pt x="2068" y="1344"/>
                    <a:pt x="1501" y="477"/>
                  </a:cubicBezTo>
                  <a:cubicBezTo>
                    <a:pt x="1297" y="170"/>
                    <a:pt x="954" y="1"/>
                    <a:pt x="61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31;p47">
              <a:extLst>
                <a:ext uri="{FF2B5EF4-FFF2-40B4-BE49-F238E27FC236}">
                  <a16:creationId xmlns:a16="http://schemas.microsoft.com/office/drawing/2014/main" id="{9A704E7A-1716-9C6D-E38D-B0556D15E3FF}"/>
                </a:ext>
              </a:extLst>
            </p:cNvPr>
            <p:cNvSpPr/>
            <p:nvPr/>
          </p:nvSpPr>
          <p:spPr>
            <a:xfrm>
              <a:off x="1007745" y="2695086"/>
              <a:ext cx="90315" cy="64332"/>
            </a:xfrm>
            <a:custGeom>
              <a:avLst/>
              <a:gdLst/>
              <a:ahLst/>
              <a:cxnLst/>
              <a:rect l="l" t="t" r="r" b="b"/>
              <a:pathLst>
                <a:path w="4404" h="3137" extrusionOk="0">
                  <a:moveTo>
                    <a:pt x="3833" y="0"/>
                  </a:moveTo>
                  <a:cubicBezTo>
                    <a:pt x="3330" y="0"/>
                    <a:pt x="2866" y="248"/>
                    <a:pt x="2402" y="639"/>
                  </a:cubicBezTo>
                  <a:cubicBezTo>
                    <a:pt x="1735" y="1206"/>
                    <a:pt x="1134" y="1773"/>
                    <a:pt x="501" y="2307"/>
                  </a:cubicBezTo>
                  <a:cubicBezTo>
                    <a:pt x="334" y="2440"/>
                    <a:pt x="167" y="2540"/>
                    <a:pt x="0" y="2607"/>
                  </a:cubicBezTo>
                  <a:cubicBezTo>
                    <a:pt x="383" y="2970"/>
                    <a:pt x="645" y="3136"/>
                    <a:pt x="893" y="3136"/>
                  </a:cubicBezTo>
                  <a:cubicBezTo>
                    <a:pt x="1077" y="3136"/>
                    <a:pt x="1254" y="3045"/>
                    <a:pt x="1468" y="2874"/>
                  </a:cubicBezTo>
                  <a:cubicBezTo>
                    <a:pt x="1735" y="2640"/>
                    <a:pt x="2002" y="2407"/>
                    <a:pt x="2268" y="2173"/>
                  </a:cubicBezTo>
                  <a:lnTo>
                    <a:pt x="4403" y="105"/>
                  </a:lnTo>
                  <a:cubicBezTo>
                    <a:pt x="4207" y="34"/>
                    <a:pt x="4017" y="0"/>
                    <a:pt x="383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32;p47">
              <a:extLst>
                <a:ext uri="{FF2B5EF4-FFF2-40B4-BE49-F238E27FC236}">
                  <a16:creationId xmlns:a16="http://schemas.microsoft.com/office/drawing/2014/main" id="{ACAB33D8-6828-118E-BA6A-EABFD069282A}"/>
                </a:ext>
              </a:extLst>
            </p:cNvPr>
            <p:cNvSpPr/>
            <p:nvPr/>
          </p:nvSpPr>
          <p:spPr>
            <a:xfrm>
              <a:off x="1100767" y="2704930"/>
              <a:ext cx="58180" cy="58672"/>
            </a:xfrm>
            <a:custGeom>
              <a:avLst/>
              <a:gdLst/>
              <a:ahLst/>
              <a:cxnLst/>
              <a:rect l="l" t="t" r="r" b="b"/>
              <a:pathLst>
                <a:path w="2837" h="2861" extrusionOk="0">
                  <a:moveTo>
                    <a:pt x="1485" y="0"/>
                  </a:moveTo>
                  <a:cubicBezTo>
                    <a:pt x="1368" y="0"/>
                    <a:pt x="1252" y="109"/>
                    <a:pt x="1135" y="326"/>
                  </a:cubicBezTo>
                  <a:cubicBezTo>
                    <a:pt x="735" y="1059"/>
                    <a:pt x="401" y="1827"/>
                    <a:pt x="1" y="2727"/>
                  </a:cubicBezTo>
                  <a:cubicBezTo>
                    <a:pt x="337" y="2544"/>
                    <a:pt x="652" y="2479"/>
                    <a:pt x="951" y="2479"/>
                  </a:cubicBezTo>
                  <a:cubicBezTo>
                    <a:pt x="1632" y="2479"/>
                    <a:pt x="2234" y="2814"/>
                    <a:pt x="2836" y="2861"/>
                  </a:cubicBezTo>
                  <a:cubicBezTo>
                    <a:pt x="2636" y="2327"/>
                    <a:pt x="2402" y="1793"/>
                    <a:pt x="2202" y="1260"/>
                  </a:cubicBezTo>
                  <a:cubicBezTo>
                    <a:pt x="2069" y="959"/>
                    <a:pt x="1969" y="626"/>
                    <a:pt x="1835" y="326"/>
                  </a:cubicBezTo>
                  <a:cubicBezTo>
                    <a:pt x="1719" y="109"/>
                    <a:pt x="1602" y="0"/>
                    <a:pt x="148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33;p47">
              <a:extLst>
                <a:ext uri="{FF2B5EF4-FFF2-40B4-BE49-F238E27FC236}">
                  <a16:creationId xmlns:a16="http://schemas.microsoft.com/office/drawing/2014/main" id="{4CAE6313-03EB-D421-FF53-792F2E3BFA1D}"/>
                </a:ext>
              </a:extLst>
            </p:cNvPr>
            <p:cNvSpPr/>
            <p:nvPr/>
          </p:nvSpPr>
          <p:spPr>
            <a:xfrm>
              <a:off x="1059731" y="2762904"/>
              <a:ext cx="103317" cy="18559"/>
            </a:xfrm>
            <a:custGeom>
              <a:avLst/>
              <a:gdLst/>
              <a:ahLst/>
              <a:cxnLst/>
              <a:rect l="l" t="t" r="r" b="b"/>
              <a:pathLst>
                <a:path w="5038" h="905" extrusionOk="0">
                  <a:moveTo>
                    <a:pt x="2636" y="0"/>
                  </a:moveTo>
                  <a:cubicBezTo>
                    <a:pt x="1768" y="134"/>
                    <a:pt x="901" y="334"/>
                    <a:pt x="0" y="501"/>
                  </a:cubicBezTo>
                  <a:cubicBezTo>
                    <a:pt x="379" y="702"/>
                    <a:pt x="795" y="904"/>
                    <a:pt x="1235" y="904"/>
                  </a:cubicBezTo>
                  <a:cubicBezTo>
                    <a:pt x="1377" y="904"/>
                    <a:pt x="1522" y="883"/>
                    <a:pt x="1668" y="834"/>
                  </a:cubicBezTo>
                  <a:cubicBezTo>
                    <a:pt x="2002" y="734"/>
                    <a:pt x="2344" y="684"/>
                    <a:pt x="2686" y="684"/>
                  </a:cubicBezTo>
                  <a:cubicBezTo>
                    <a:pt x="3027" y="684"/>
                    <a:pt x="3369" y="734"/>
                    <a:pt x="3703" y="834"/>
                  </a:cubicBezTo>
                  <a:cubicBezTo>
                    <a:pt x="3805" y="856"/>
                    <a:pt x="3908" y="867"/>
                    <a:pt x="4011" y="867"/>
                  </a:cubicBezTo>
                  <a:cubicBezTo>
                    <a:pt x="4381" y="867"/>
                    <a:pt x="4750" y="728"/>
                    <a:pt x="5037" y="467"/>
                  </a:cubicBezTo>
                  <a:cubicBezTo>
                    <a:pt x="4604" y="334"/>
                    <a:pt x="4270" y="234"/>
                    <a:pt x="3903" y="167"/>
                  </a:cubicBezTo>
                  <a:cubicBezTo>
                    <a:pt x="3503" y="34"/>
                    <a:pt x="3069" y="0"/>
                    <a:pt x="2636" y="0"/>
                  </a:cubicBezTo>
                  <a:close/>
                </a:path>
              </a:pathLst>
            </a:custGeom>
            <a:solidFill>
              <a:srgbClr val="FFC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34;p47">
              <a:extLst>
                <a:ext uri="{FF2B5EF4-FFF2-40B4-BE49-F238E27FC236}">
                  <a16:creationId xmlns:a16="http://schemas.microsoft.com/office/drawing/2014/main" id="{29A5DD8D-19A0-4796-3BAE-8FEF2FAE55E0}"/>
                </a:ext>
              </a:extLst>
            </p:cNvPr>
            <p:cNvSpPr/>
            <p:nvPr/>
          </p:nvSpPr>
          <p:spPr>
            <a:xfrm>
              <a:off x="943433" y="2488801"/>
              <a:ext cx="106742" cy="24445"/>
            </a:xfrm>
            <a:custGeom>
              <a:avLst/>
              <a:gdLst/>
              <a:ahLst/>
              <a:cxnLst/>
              <a:rect l="l" t="t" r="r" b="b"/>
              <a:pathLst>
                <a:path w="5205" h="1192" extrusionOk="0">
                  <a:moveTo>
                    <a:pt x="2235" y="0"/>
                  </a:moveTo>
                  <a:cubicBezTo>
                    <a:pt x="1304" y="0"/>
                    <a:pt x="498" y="297"/>
                    <a:pt x="1" y="891"/>
                  </a:cubicBezTo>
                  <a:lnTo>
                    <a:pt x="5071" y="1191"/>
                  </a:lnTo>
                  <a:cubicBezTo>
                    <a:pt x="5204" y="691"/>
                    <a:pt x="4771" y="624"/>
                    <a:pt x="4437" y="491"/>
                  </a:cubicBezTo>
                  <a:cubicBezTo>
                    <a:pt x="3684" y="164"/>
                    <a:pt x="2925" y="0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35;p47">
              <a:extLst>
                <a:ext uri="{FF2B5EF4-FFF2-40B4-BE49-F238E27FC236}">
                  <a16:creationId xmlns:a16="http://schemas.microsoft.com/office/drawing/2014/main" id="{4363D7C9-BE08-E6A2-F56B-906332B2B3BB}"/>
                </a:ext>
              </a:extLst>
            </p:cNvPr>
            <p:cNvSpPr/>
            <p:nvPr/>
          </p:nvSpPr>
          <p:spPr>
            <a:xfrm>
              <a:off x="1172604" y="2495774"/>
              <a:ext cx="69110" cy="18149"/>
            </a:xfrm>
            <a:custGeom>
              <a:avLst/>
              <a:gdLst/>
              <a:ahLst/>
              <a:cxnLst/>
              <a:rect l="l" t="t" r="r" b="b"/>
              <a:pathLst>
                <a:path w="3370" h="885" extrusionOk="0">
                  <a:moveTo>
                    <a:pt x="1786" y="0"/>
                  </a:moveTo>
                  <a:cubicBezTo>
                    <a:pt x="1051" y="0"/>
                    <a:pt x="305" y="293"/>
                    <a:pt x="0" y="884"/>
                  </a:cubicBezTo>
                  <a:lnTo>
                    <a:pt x="3369" y="651"/>
                  </a:lnTo>
                  <a:cubicBezTo>
                    <a:pt x="3045" y="218"/>
                    <a:pt x="2420" y="0"/>
                    <a:pt x="178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36;p47">
              <a:extLst>
                <a:ext uri="{FF2B5EF4-FFF2-40B4-BE49-F238E27FC236}">
                  <a16:creationId xmlns:a16="http://schemas.microsoft.com/office/drawing/2014/main" id="{DE3466DE-E2E8-0757-ABCB-4622A4BE3715}"/>
                </a:ext>
              </a:extLst>
            </p:cNvPr>
            <p:cNvSpPr/>
            <p:nvPr/>
          </p:nvSpPr>
          <p:spPr>
            <a:xfrm>
              <a:off x="2880038" y="2628826"/>
              <a:ext cx="102640" cy="23912"/>
            </a:xfrm>
            <a:custGeom>
              <a:avLst/>
              <a:gdLst/>
              <a:ahLst/>
              <a:cxnLst/>
              <a:rect l="l" t="t" r="r" b="b"/>
              <a:pathLst>
                <a:path w="5005" h="1166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3876" y="377"/>
                    <a:pt x="2681" y="570"/>
                    <a:pt x="1491" y="570"/>
                  </a:cubicBezTo>
                  <a:cubicBezTo>
                    <a:pt x="992" y="570"/>
                    <a:pt x="493" y="536"/>
                    <a:pt x="1" y="467"/>
                  </a:cubicBezTo>
                  <a:lnTo>
                    <a:pt x="1" y="467"/>
                  </a:lnTo>
                  <a:cubicBezTo>
                    <a:pt x="401" y="939"/>
                    <a:pt x="1132" y="1166"/>
                    <a:pt x="1942" y="1166"/>
                  </a:cubicBezTo>
                  <a:cubicBezTo>
                    <a:pt x="3022" y="1166"/>
                    <a:pt x="4242" y="763"/>
                    <a:pt x="5004" y="0"/>
                  </a:cubicBezTo>
                  <a:close/>
                </a:path>
              </a:pathLst>
            </a:custGeom>
            <a:solidFill>
              <a:srgbClr val="FFC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37;p47">
              <a:extLst>
                <a:ext uri="{FF2B5EF4-FFF2-40B4-BE49-F238E27FC236}">
                  <a16:creationId xmlns:a16="http://schemas.microsoft.com/office/drawing/2014/main" id="{9B2F0275-E0F4-8FE1-5DBB-FD986CA9E040}"/>
                </a:ext>
              </a:extLst>
            </p:cNvPr>
            <p:cNvSpPr/>
            <p:nvPr/>
          </p:nvSpPr>
          <p:spPr>
            <a:xfrm>
              <a:off x="2878664" y="2620357"/>
              <a:ext cx="96488" cy="12858"/>
            </a:xfrm>
            <a:custGeom>
              <a:avLst/>
              <a:gdLst/>
              <a:ahLst/>
              <a:cxnLst/>
              <a:rect l="l" t="t" r="r" b="b"/>
              <a:pathLst>
                <a:path w="4705" h="627" extrusionOk="0">
                  <a:moveTo>
                    <a:pt x="3326" y="0"/>
                  </a:moveTo>
                  <a:cubicBezTo>
                    <a:pt x="3161" y="0"/>
                    <a:pt x="2997" y="4"/>
                    <a:pt x="2836" y="13"/>
                  </a:cubicBezTo>
                  <a:cubicBezTo>
                    <a:pt x="2603" y="13"/>
                    <a:pt x="2403" y="80"/>
                    <a:pt x="2169" y="113"/>
                  </a:cubicBezTo>
                  <a:cubicBezTo>
                    <a:pt x="1802" y="147"/>
                    <a:pt x="1402" y="180"/>
                    <a:pt x="1068" y="180"/>
                  </a:cubicBezTo>
                  <a:cubicBezTo>
                    <a:pt x="701" y="213"/>
                    <a:pt x="335" y="213"/>
                    <a:pt x="1" y="213"/>
                  </a:cubicBezTo>
                  <a:lnTo>
                    <a:pt x="34" y="447"/>
                  </a:lnTo>
                  <a:cubicBezTo>
                    <a:pt x="590" y="567"/>
                    <a:pt x="1158" y="627"/>
                    <a:pt x="1728" y="627"/>
                  </a:cubicBezTo>
                  <a:cubicBezTo>
                    <a:pt x="2734" y="627"/>
                    <a:pt x="3746" y="442"/>
                    <a:pt x="4704" y="80"/>
                  </a:cubicBezTo>
                  <a:cubicBezTo>
                    <a:pt x="4240" y="31"/>
                    <a:pt x="3776" y="0"/>
                    <a:pt x="3326" y="0"/>
                  </a:cubicBezTo>
                  <a:close/>
                </a:path>
              </a:pathLst>
            </a:custGeom>
            <a:solidFill>
              <a:srgbClr val="FFC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138;p47">
              <a:extLst>
                <a:ext uri="{FF2B5EF4-FFF2-40B4-BE49-F238E27FC236}">
                  <a16:creationId xmlns:a16="http://schemas.microsoft.com/office/drawing/2014/main" id="{C61741F6-C30D-0B79-F5BE-207E7EAAD820}"/>
                </a:ext>
              </a:extLst>
            </p:cNvPr>
            <p:cNvSpPr/>
            <p:nvPr/>
          </p:nvSpPr>
          <p:spPr>
            <a:xfrm>
              <a:off x="2960756" y="2347443"/>
              <a:ext cx="98539" cy="34453"/>
            </a:xfrm>
            <a:custGeom>
              <a:avLst/>
              <a:gdLst/>
              <a:ahLst/>
              <a:cxnLst/>
              <a:rect l="l" t="t" r="r" b="b"/>
              <a:pathLst>
                <a:path w="4805" h="1680" extrusionOk="0">
                  <a:moveTo>
                    <a:pt x="2308" y="0"/>
                  </a:moveTo>
                  <a:cubicBezTo>
                    <a:pt x="1645" y="0"/>
                    <a:pt x="990" y="208"/>
                    <a:pt x="334" y="545"/>
                  </a:cubicBezTo>
                  <a:cubicBezTo>
                    <a:pt x="168" y="612"/>
                    <a:pt x="101" y="879"/>
                    <a:pt x="1" y="1079"/>
                  </a:cubicBezTo>
                  <a:cubicBezTo>
                    <a:pt x="168" y="1146"/>
                    <a:pt x="368" y="1146"/>
                    <a:pt x="568" y="1146"/>
                  </a:cubicBezTo>
                  <a:cubicBezTo>
                    <a:pt x="1071" y="1042"/>
                    <a:pt x="1568" y="971"/>
                    <a:pt x="2061" y="971"/>
                  </a:cubicBezTo>
                  <a:cubicBezTo>
                    <a:pt x="2679" y="971"/>
                    <a:pt x="3291" y="1082"/>
                    <a:pt x="3904" y="1379"/>
                  </a:cubicBezTo>
                  <a:cubicBezTo>
                    <a:pt x="4204" y="1513"/>
                    <a:pt x="4504" y="1579"/>
                    <a:pt x="4804" y="1679"/>
                  </a:cubicBezTo>
                  <a:cubicBezTo>
                    <a:pt x="4671" y="1046"/>
                    <a:pt x="4271" y="545"/>
                    <a:pt x="3670" y="312"/>
                  </a:cubicBezTo>
                  <a:cubicBezTo>
                    <a:pt x="3211" y="96"/>
                    <a:pt x="2758" y="0"/>
                    <a:pt x="230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139;p47">
              <a:extLst>
                <a:ext uri="{FF2B5EF4-FFF2-40B4-BE49-F238E27FC236}">
                  <a16:creationId xmlns:a16="http://schemas.microsoft.com/office/drawing/2014/main" id="{6B392066-1CB1-81DA-A37E-44E4A7A4DC24}"/>
                </a:ext>
              </a:extLst>
            </p:cNvPr>
            <p:cNvSpPr/>
            <p:nvPr/>
          </p:nvSpPr>
          <p:spPr>
            <a:xfrm>
              <a:off x="2787016" y="2355154"/>
              <a:ext cx="66362" cy="22353"/>
            </a:xfrm>
            <a:custGeom>
              <a:avLst/>
              <a:gdLst/>
              <a:ahLst/>
              <a:cxnLst/>
              <a:rect l="l" t="t" r="r" b="b"/>
              <a:pathLst>
                <a:path w="3236" h="1090" extrusionOk="0">
                  <a:moveTo>
                    <a:pt x="1547" y="0"/>
                  </a:moveTo>
                  <a:cubicBezTo>
                    <a:pt x="882" y="0"/>
                    <a:pt x="288" y="363"/>
                    <a:pt x="0" y="970"/>
                  </a:cubicBezTo>
                  <a:cubicBezTo>
                    <a:pt x="239" y="897"/>
                    <a:pt x="472" y="871"/>
                    <a:pt x="702" y="871"/>
                  </a:cubicBezTo>
                  <a:cubicBezTo>
                    <a:pt x="1358" y="871"/>
                    <a:pt x="1991" y="1090"/>
                    <a:pt x="2681" y="1090"/>
                  </a:cubicBezTo>
                  <a:cubicBezTo>
                    <a:pt x="2861" y="1090"/>
                    <a:pt x="3046" y="1075"/>
                    <a:pt x="3236" y="1037"/>
                  </a:cubicBezTo>
                  <a:cubicBezTo>
                    <a:pt x="2979" y="395"/>
                    <a:pt x="2384" y="1"/>
                    <a:pt x="1716" y="1"/>
                  </a:cubicBezTo>
                  <a:cubicBezTo>
                    <a:pt x="1689" y="1"/>
                    <a:pt x="1662" y="1"/>
                    <a:pt x="1635" y="3"/>
                  </a:cubicBezTo>
                  <a:cubicBezTo>
                    <a:pt x="1605" y="1"/>
                    <a:pt x="1576" y="0"/>
                    <a:pt x="154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140;p47">
              <a:extLst>
                <a:ext uri="{FF2B5EF4-FFF2-40B4-BE49-F238E27FC236}">
                  <a16:creationId xmlns:a16="http://schemas.microsoft.com/office/drawing/2014/main" id="{9777F14B-6D56-D31D-F896-C9CCC7F7FBBB}"/>
                </a:ext>
              </a:extLst>
            </p:cNvPr>
            <p:cNvSpPr/>
            <p:nvPr/>
          </p:nvSpPr>
          <p:spPr>
            <a:xfrm>
              <a:off x="3116736" y="2201963"/>
              <a:ext cx="13022" cy="25327"/>
            </a:xfrm>
            <a:custGeom>
              <a:avLst/>
              <a:gdLst/>
              <a:ahLst/>
              <a:cxnLst/>
              <a:rect l="l" t="t" r="r" b="b"/>
              <a:pathLst>
                <a:path w="635" h="1235" extrusionOk="0">
                  <a:moveTo>
                    <a:pt x="634" y="0"/>
                  </a:moveTo>
                  <a:cubicBezTo>
                    <a:pt x="334" y="334"/>
                    <a:pt x="134" y="701"/>
                    <a:pt x="34" y="1135"/>
                  </a:cubicBezTo>
                  <a:lnTo>
                    <a:pt x="0" y="1235"/>
                  </a:lnTo>
                  <a:cubicBezTo>
                    <a:pt x="167" y="801"/>
                    <a:pt x="401" y="401"/>
                    <a:pt x="634" y="0"/>
                  </a:cubicBezTo>
                  <a:close/>
                </a:path>
              </a:pathLst>
            </a:custGeom>
            <a:solidFill>
              <a:srgbClr val="402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141;p47">
              <a:extLst>
                <a:ext uri="{FF2B5EF4-FFF2-40B4-BE49-F238E27FC236}">
                  <a16:creationId xmlns:a16="http://schemas.microsoft.com/office/drawing/2014/main" id="{43FCDC6F-17AA-A644-99B0-4D5CA567120E}"/>
                </a:ext>
              </a:extLst>
            </p:cNvPr>
            <p:cNvSpPr/>
            <p:nvPr/>
          </p:nvSpPr>
          <p:spPr>
            <a:xfrm>
              <a:off x="2965555" y="2495425"/>
              <a:ext cx="253801" cy="516830"/>
            </a:xfrm>
            <a:custGeom>
              <a:avLst/>
              <a:gdLst/>
              <a:ahLst/>
              <a:cxnLst/>
              <a:rect l="l" t="t" r="r" b="b"/>
              <a:pathLst>
                <a:path w="12376" h="25202" extrusionOk="0">
                  <a:moveTo>
                    <a:pt x="12342" y="1"/>
                  </a:moveTo>
                  <a:lnTo>
                    <a:pt x="12242" y="101"/>
                  </a:lnTo>
                  <a:cubicBezTo>
                    <a:pt x="11042" y="1869"/>
                    <a:pt x="10975" y="4270"/>
                    <a:pt x="10675" y="6372"/>
                  </a:cubicBezTo>
                  <a:cubicBezTo>
                    <a:pt x="10308" y="9007"/>
                    <a:pt x="10007" y="11676"/>
                    <a:pt x="9240" y="14244"/>
                  </a:cubicBezTo>
                  <a:cubicBezTo>
                    <a:pt x="8606" y="16713"/>
                    <a:pt x="7439" y="19048"/>
                    <a:pt x="5804" y="21016"/>
                  </a:cubicBezTo>
                  <a:cubicBezTo>
                    <a:pt x="4403" y="22684"/>
                    <a:pt x="2402" y="24318"/>
                    <a:pt x="301" y="25052"/>
                  </a:cubicBezTo>
                  <a:cubicBezTo>
                    <a:pt x="234" y="25052"/>
                    <a:pt x="134" y="25085"/>
                    <a:pt x="34" y="25085"/>
                  </a:cubicBezTo>
                  <a:lnTo>
                    <a:pt x="0" y="25119"/>
                  </a:lnTo>
                  <a:cubicBezTo>
                    <a:pt x="251" y="25174"/>
                    <a:pt x="507" y="25201"/>
                    <a:pt x="765" y="25201"/>
                  </a:cubicBezTo>
                  <a:cubicBezTo>
                    <a:pt x="1124" y="25201"/>
                    <a:pt x="1485" y="25149"/>
                    <a:pt x="1835" y="25052"/>
                  </a:cubicBezTo>
                  <a:cubicBezTo>
                    <a:pt x="4303" y="24452"/>
                    <a:pt x="6105" y="22917"/>
                    <a:pt x="7506" y="20849"/>
                  </a:cubicBezTo>
                  <a:cubicBezTo>
                    <a:pt x="8106" y="20048"/>
                    <a:pt x="8740" y="19248"/>
                    <a:pt x="8940" y="18247"/>
                  </a:cubicBezTo>
                  <a:cubicBezTo>
                    <a:pt x="9540" y="15312"/>
                    <a:pt x="10141" y="12310"/>
                    <a:pt x="10708" y="9441"/>
                  </a:cubicBezTo>
                  <a:cubicBezTo>
                    <a:pt x="11242" y="6539"/>
                    <a:pt x="11675" y="3637"/>
                    <a:pt x="12209" y="735"/>
                  </a:cubicBezTo>
                  <a:cubicBezTo>
                    <a:pt x="12209" y="468"/>
                    <a:pt x="12276" y="234"/>
                    <a:pt x="12376" y="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142;p47">
              <a:extLst>
                <a:ext uri="{FF2B5EF4-FFF2-40B4-BE49-F238E27FC236}">
                  <a16:creationId xmlns:a16="http://schemas.microsoft.com/office/drawing/2014/main" id="{1213EC6A-2650-BCF1-F8EB-51DC4C59534C}"/>
                </a:ext>
              </a:extLst>
            </p:cNvPr>
            <p:cNvSpPr/>
            <p:nvPr/>
          </p:nvSpPr>
          <p:spPr>
            <a:xfrm>
              <a:off x="2877311" y="2905883"/>
              <a:ext cx="263378" cy="483649"/>
            </a:xfrm>
            <a:custGeom>
              <a:avLst/>
              <a:gdLst/>
              <a:ahLst/>
              <a:cxnLst/>
              <a:rect l="l" t="t" r="r" b="b"/>
              <a:pathLst>
                <a:path w="12843" h="23584" extrusionOk="0">
                  <a:moveTo>
                    <a:pt x="12843" y="0"/>
                  </a:moveTo>
                  <a:cubicBezTo>
                    <a:pt x="12809" y="300"/>
                    <a:pt x="12776" y="467"/>
                    <a:pt x="12743" y="634"/>
                  </a:cubicBezTo>
                  <a:cubicBezTo>
                    <a:pt x="12686" y="944"/>
                    <a:pt x="12624" y="1255"/>
                    <a:pt x="12559" y="1565"/>
                  </a:cubicBezTo>
                  <a:lnTo>
                    <a:pt x="12559" y="1565"/>
                  </a:lnTo>
                  <a:cubicBezTo>
                    <a:pt x="12706" y="1091"/>
                    <a:pt x="12802" y="591"/>
                    <a:pt x="12843" y="67"/>
                  </a:cubicBezTo>
                  <a:cubicBezTo>
                    <a:pt x="12843" y="33"/>
                    <a:pt x="12843" y="33"/>
                    <a:pt x="12843" y="0"/>
                  </a:cubicBezTo>
                  <a:close/>
                  <a:moveTo>
                    <a:pt x="12559" y="1565"/>
                  </a:moveTo>
                  <a:cubicBezTo>
                    <a:pt x="11591" y="4697"/>
                    <a:pt x="8457" y="6664"/>
                    <a:pt x="5184" y="6664"/>
                  </a:cubicBezTo>
                  <a:cubicBezTo>
                    <a:pt x="4858" y="6664"/>
                    <a:pt x="4530" y="6645"/>
                    <a:pt x="4203" y="6605"/>
                  </a:cubicBezTo>
                  <a:lnTo>
                    <a:pt x="4203" y="6638"/>
                  </a:lnTo>
                  <a:cubicBezTo>
                    <a:pt x="4962" y="6918"/>
                    <a:pt x="5753" y="7055"/>
                    <a:pt x="6541" y="7055"/>
                  </a:cubicBezTo>
                  <a:cubicBezTo>
                    <a:pt x="8006" y="7055"/>
                    <a:pt x="9460" y="6582"/>
                    <a:pt x="10675" y="5671"/>
                  </a:cubicBezTo>
                  <a:cubicBezTo>
                    <a:pt x="10808" y="5571"/>
                    <a:pt x="10908" y="5471"/>
                    <a:pt x="11041" y="5371"/>
                  </a:cubicBezTo>
                  <a:lnTo>
                    <a:pt x="11041" y="5371"/>
                  </a:lnTo>
                  <a:cubicBezTo>
                    <a:pt x="9741" y="8473"/>
                    <a:pt x="8473" y="11608"/>
                    <a:pt x="7172" y="14711"/>
                  </a:cubicBezTo>
                  <a:cubicBezTo>
                    <a:pt x="5704" y="18246"/>
                    <a:pt x="3670" y="21882"/>
                    <a:pt x="0" y="23517"/>
                  </a:cubicBezTo>
                  <a:lnTo>
                    <a:pt x="0" y="23550"/>
                  </a:lnTo>
                  <a:cubicBezTo>
                    <a:pt x="129" y="23499"/>
                    <a:pt x="258" y="23467"/>
                    <a:pt x="371" y="23425"/>
                  </a:cubicBezTo>
                  <a:lnTo>
                    <a:pt x="371" y="23425"/>
                  </a:lnTo>
                  <a:cubicBezTo>
                    <a:pt x="303" y="23460"/>
                    <a:pt x="235" y="23505"/>
                    <a:pt x="167" y="23550"/>
                  </a:cubicBezTo>
                  <a:cubicBezTo>
                    <a:pt x="134" y="23550"/>
                    <a:pt x="167" y="23584"/>
                    <a:pt x="167" y="23584"/>
                  </a:cubicBezTo>
                  <a:cubicBezTo>
                    <a:pt x="3136" y="22550"/>
                    <a:pt x="5704" y="20581"/>
                    <a:pt x="7439" y="17980"/>
                  </a:cubicBezTo>
                  <a:cubicBezTo>
                    <a:pt x="7506" y="17846"/>
                    <a:pt x="7539" y="17713"/>
                    <a:pt x="7606" y="17613"/>
                  </a:cubicBezTo>
                  <a:cubicBezTo>
                    <a:pt x="8506" y="15444"/>
                    <a:pt x="9574" y="13343"/>
                    <a:pt x="10107" y="11008"/>
                  </a:cubicBezTo>
                  <a:cubicBezTo>
                    <a:pt x="10374" y="9774"/>
                    <a:pt x="10608" y="8506"/>
                    <a:pt x="10975" y="7305"/>
                  </a:cubicBezTo>
                  <a:cubicBezTo>
                    <a:pt x="11242" y="6471"/>
                    <a:pt x="11475" y="5671"/>
                    <a:pt x="11709" y="4837"/>
                  </a:cubicBezTo>
                  <a:cubicBezTo>
                    <a:pt x="11742" y="4703"/>
                    <a:pt x="11775" y="4603"/>
                    <a:pt x="11809" y="4470"/>
                  </a:cubicBezTo>
                  <a:lnTo>
                    <a:pt x="11842" y="4437"/>
                  </a:lnTo>
                  <a:cubicBezTo>
                    <a:pt x="12119" y="3479"/>
                    <a:pt x="12358" y="2522"/>
                    <a:pt x="12559" y="1565"/>
                  </a:cubicBezTo>
                  <a:close/>
                </a:path>
              </a:pathLst>
            </a:custGeom>
            <a:solidFill>
              <a:srgbClr val="FFD3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143;p47">
              <a:extLst>
                <a:ext uri="{FF2B5EF4-FFF2-40B4-BE49-F238E27FC236}">
                  <a16:creationId xmlns:a16="http://schemas.microsoft.com/office/drawing/2014/main" id="{EF89D453-D457-095A-0A8A-81A4676E538E}"/>
                </a:ext>
              </a:extLst>
            </p:cNvPr>
            <p:cNvSpPr/>
            <p:nvPr/>
          </p:nvSpPr>
          <p:spPr>
            <a:xfrm>
              <a:off x="2947775" y="3955252"/>
              <a:ext cx="21" cy="697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0" y="3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02F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144;p47">
              <a:extLst>
                <a:ext uri="{FF2B5EF4-FFF2-40B4-BE49-F238E27FC236}">
                  <a16:creationId xmlns:a16="http://schemas.microsoft.com/office/drawing/2014/main" id="{F568DD52-7364-17DC-B8CC-DA99E47F333F}"/>
                </a:ext>
              </a:extLst>
            </p:cNvPr>
            <p:cNvSpPr/>
            <p:nvPr/>
          </p:nvSpPr>
          <p:spPr>
            <a:xfrm>
              <a:off x="2802746" y="3981235"/>
              <a:ext cx="175134" cy="423439"/>
            </a:xfrm>
            <a:custGeom>
              <a:avLst/>
              <a:gdLst/>
              <a:ahLst/>
              <a:cxnLst/>
              <a:rect l="l" t="t" r="r" b="b"/>
              <a:pathLst>
                <a:path w="8540" h="20648" extrusionOk="0">
                  <a:moveTo>
                    <a:pt x="7072" y="1"/>
                  </a:moveTo>
                  <a:cubicBezTo>
                    <a:pt x="6672" y="7039"/>
                    <a:pt x="4170" y="13043"/>
                    <a:pt x="100" y="18814"/>
                  </a:cubicBezTo>
                  <a:cubicBezTo>
                    <a:pt x="67" y="19348"/>
                    <a:pt x="34" y="19882"/>
                    <a:pt x="0" y="20449"/>
                  </a:cubicBezTo>
                  <a:cubicBezTo>
                    <a:pt x="1715" y="20548"/>
                    <a:pt x="3417" y="20648"/>
                    <a:pt x="5115" y="20648"/>
                  </a:cubicBezTo>
                  <a:cubicBezTo>
                    <a:pt x="6258" y="20648"/>
                    <a:pt x="7399" y="20603"/>
                    <a:pt x="8540" y="20482"/>
                  </a:cubicBezTo>
                  <a:cubicBezTo>
                    <a:pt x="8540" y="20349"/>
                    <a:pt x="8540" y="20282"/>
                    <a:pt x="8540" y="20248"/>
                  </a:cubicBezTo>
                  <a:cubicBezTo>
                    <a:pt x="8306" y="17346"/>
                    <a:pt x="8073" y="14478"/>
                    <a:pt x="7806" y="11609"/>
                  </a:cubicBezTo>
                  <a:cubicBezTo>
                    <a:pt x="7472" y="7739"/>
                    <a:pt x="7205" y="3870"/>
                    <a:pt x="7072" y="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145;p47">
              <a:extLst>
                <a:ext uri="{FF2B5EF4-FFF2-40B4-BE49-F238E27FC236}">
                  <a16:creationId xmlns:a16="http://schemas.microsoft.com/office/drawing/2014/main" id="{CDDA09FB-9A5F-3B78-AA06-DD7EA6F2600C}"/>
                </a:ext>
              </a:extLst>
            </p:cNvPr>
            <p:cNvSpPr/>
            <p:nvPr/>
          </p:nvSpPr>
          <p:spPr>
            <a:xfrm>
              <a:off x="2624207" y="3189768"/>
              <a:ext cx="21" cy="9598"/>
            </a:xfrm>
            <a:custGeom>
              <a:avLst/>
              <a:gdLst/>
              <a:ahLst/>
              <a:cxnLst/>
              <a:rect l="l" t="t" r="r" b="b"/>
              <a:pathLst>
                <a:path w="1" h="468" extrusionOk="0">
                  <a:moveTo>
                    <a:pt x="0" y="46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A2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146;p47">
              <a:extLst>
                <a:ext uri="{FF2B5EF4-FFF2-40B4-BE49-F238E27FC236}">
                  <a16:creationId xmlns:a16="http://schemas.microsoft.com/office/drawing/2014/main" id="{2428726D-ACB3-FF8E-9097-989C7C1811EF}"/>
                </a:ext>
              </a:extLst>
            </p:cNvPr>
            <p:cNvSpPr/>
            <p:nvPr/>
          </p:nvSpPr>
          <p:spPr>
            <a:xfrm>
              <a:off x="1900457" y="3875887"/>
              <a:ext cx="67736" cy="94417"/>
            </a:xfrm>
            <a:custGeom>
              <a:avLst/>
              <a:gdLst/>
              <a:ahLst/>
              <a:cxnLst/>
              <a:rect l="l" t="t" r="r" b="b"/>
              <a:pathLst>
                <a:path w="3303" h="4604" extrusionOk="0">
                  <a:moveTo>
                    <a:pt x="3236" y="1"/>
                  </a:moveTo>
                  <a:cubicBezTo>
                    <a:pt x="3009" y="1768"/>
                    <a:pt x="1883" y="2102"/>
                    <a:pt x="1074" y="2102"/>
                  </a:cubicBezTo>
                  <a:cubicBezTo>
                    <a:pt x="815" y="2102"/>
                    <a:pt x="588" y="2068"/>
                    <a:pt x="434" y="2035"/>
                  </a:cubicBezTo>
                  <a:cubicBezTo>
                    <a:pt x="300" y="2836"/>
                    <a:pt x="167" y="3670"/>
                    <a:pt x="0" y="4604"/>
                  </a:cubicBezTo>
                  <a:cubicBezTo>
                    <a:pt x="734" y="4470"/>
                    <a:pt x="1368" y="4370"/>
                    <a:pt x="2102" y="4270"/>
                  </a:cubicBezTo>
                  <a:cubicBezTo>
                    <a:pt x="2836" y="4170"/>
                    <a:pt x="3069" y="3703"/>
                    <a:pt x="3169" y="3003"/>
                  </a:cubicBezTo>
                  <a:cubicBezTo>
                    <a:pt x="3269" y="2002"/>
                    <a:pt x="3303" y="1001"/>
                    <a:pt x="3236" y="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147;p47">
              <a:extLst>
                <a:ext uri="{FF2B5EF4-FFF2-40B4-BE49-F238E27FC236}">
                  <a16:creationId xmlns:a16="http://schemas.microsoft.com/office/drawing/2014/main" id="{EC740DB0-8A6B-7366-7DF6-5DBF41480334}"/>
                </a:ext>
              </a:extLst>
            </p:cNvPr>
            <p:cNvSpPr/>
            <p:nvPr/>
          </p:nvSpPr>
          <p:spPr>
            <a:xfrm>
              <a:off x="1969546" y="3271860"/>
              <a:ext cx="672461" cy="687514"/>
            </a:xfrm>
            <a:custGeom>
              <a:avLst/>
              <a:gdLst/>
              <a:ahLst/>
              <a:cxnLst/>
              <a:rect l="l" t="t" r="r" b="b"/>
              <a:pathLst>
                <a:path w="32791" h="33525" extrusionOk="0">
                  <a:moveTo>
                    <a:pt x="31823" y="0"/>
                  </a:moveTo>
                  <a:cubicBezTo>
                    <a:pt x="31756" y="2168"/>
                    <a:pt x="31590" y="5571"/>
                    <a:pt x="31356" y="10808"/>
                  </a:cubicBezTo>
                  <a:cubicBezTo>
                    <a:pt x="30846" y="21888"/>
                    <a:pt x="25061" y="23393"/>
                    <a:pt x="21957" y="23393"/>
                  </a:cubicBezTo>
                  <a:cubicBezTo>
                    <a:pt x="20799" y="23393"/>
                    <a:pt x="20015" y="23183"/>
                    <a:pt x="20015" y="23183"/>
                  </a:cubicBezTo>
                  <a:lnTo>
                    <a:pt x="20015" y="23183"/>
                  </a:lnTo>
                  <a:cubicBezTo>
                    <a:pt x="20984" y="26643"/>
                    <a:pt x="19565" y="27014"/>
                    <a:pt x="18913" y="27014"/>
                  </a:cubicBezTo>
                  <a:cubicBezTo>
                    <a:pt x="18735" y="27014"/>
                    <a:pt x="18614" y="26986"/>
                    <a:pt x="18614" y="26986"/>
                  </a:cubicBezTo>
                  <a:cubicBezTo>
                    <a:pt x="16663" y="29479"/>
                    <a:pt x="13001" y="30197"/>
                    <a:pt x="9431" y="30197"/>
                  </a:cubicBezTo>
                  <a:cubicBezTo>
                    <a:pt x="5309" y="30197"/>
                    <a:pt x="1309" y="29240"/>
                    <a:pt x="200" y="28954"/>
                  </a:cubicBezTo>
                  <a:lnTo>
                    <a:pt x="200" y="28954"/>
                  </a:lnTo>
                  <a:cubicBezTo>
                    <a:pt x="334" y="30489"/>
                    <a:pt x="267" y="32023"/>
                    <a:pt x="0" y="33524"/>
                  </a:cubicBezTo>
                  <a:lnTo>
                    <a:pt x="534" y="33524"/>
                  </a:lnTo>
                  <a:cubicBezTo>
                    <a:pt x="2102" y="33357"/>
                    <a:pt x="3670" y="33224"/>
                    <a:pt x="5237" y="33091"/>
                  </a:cubicBezTo>
                  <a:cubicBezTo>
                    <a:pt x="8139" y="32790"/>
                    <a:pt x="11642" y="32423"/>
                    <a:pt x="14577" y="32157"/>
                  </a:cubicBezTo>
                  <a:lnTo>
                    <a:pt x="14778" y="32123"/>
                  </a:lnTo>
                  <a:cubicBezTo>
                    <a:pt x="16946" y="31856"/>
                    <a:pt x="19081" y="31523"/>
                    <a:pt x="21249" y="31156"/>
                  </a:cubicBezTo>
                  <a:cubicBezTo>
                    <a:pt x="22650" y="30922"/>
                    <a:pt x="24084" y="30655"/>
                    <a:pt x="25285" y="29822"/>
                  </a:cubicBezTo>
                  <a:cubicBezTo>
                    <a:pt x="26819" y="28687"/>
                    <a:pt x="28321" y="27520"/>
                    <a:pt x="29855" y="26352"/>
                  </a:cubicBezTo>
                  <a:lnTo>
                    <a:pt x="31189" y="25318"/>
                  </a:lnTo>
                  <a:lnTo>
                    <a:pt x="32190" y="24551"/>
                  </a:lnTo>
                  <a:cubicBezTo>
                    <a:pt x="32290" y="24451"/>
                    <a:pt x="32423" y="24351"/>
                    <a:pt x="32524" y="24284"/>
                  </a:cubicBezTo>
                  <a:cubicBezTo>
                    <a:pt x="32690" y="24117"/>
                    <a:pt x="32790" y="23917"/>
                    <a:pt x="32790" y="23717"/>
                  </a:cubicBezTo>
                  <a:cubicBezTo>
                    <a:pt x="32757" y="22683"/>
                    <a:pt x="32624" y="21682"/>
                    <a:pt x="32590" y="20682"/>
                  </a:cubicBezTo>
                  <a:cubicBezTo>
                    <a:pt x="32457" y="17446"/>
                    <a:pt x="32323" y="14210"/>
                    <a:pt x="32190" y="10975"/>
                  </a:cubicBezTo>
                  <a:cubicBezTo>
                    <a:pt x="32057" y="7305"/>
                    <a:pt x="31923" y="3669"/>
                    <a:pt x="31823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148;p47">
              <a:extLst>
                <a:ext uri="{FF2B5EF4-FFF2-40B4-BE49-F238E27FC236}">
                  <a16:creationId xmlns:a16="http://schemas.microsoft.com/office/drawing/2014/main" id="{9C58494C-48BD-DD41-9C48-959D964E3ADB}"/>
                </a:ext>
              </a:extLst>
            </p:cNvPr>
            <p:cNvSpPr/>
            <p:nvPr/>
          </p:nvSpPr>
          <p:spPr>
            <a:xfrm>
              <a:off x="3565481" y="4511394"/>
              <a:ext cx="106044" cy="75263"/>
            </a:xfrm>
            <a:custGeom>
              <a:avLst/>
              <a:gdLst/>
              <a:ahLst/>
              <a:cxnLst/>
              <a:rect l="l" t="t" r="r" b="b"/>
              <a:pathLst>
                <a:path w="5171" h="3670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734"/>
                    <a:pt x="134" y="1502"/>
                    <a:pt x="201" y="2235"/>
                  </a:cubicBezTo>
                  <a:cubicBezTo>
                    <a:pt x="167" y="2669"/>
                    <a:pt x="468" y="3036"/>
                    <a:pt x="901" y="3069"/>
                  </a:cubicBezTo>
                  <a:cubicBezTo>
                    <a:pt x="2302" y="3436"/>
                    <a:pt x="3737" y="3636"/>
                    <a:pt x="5171" y="3670"/>
                  </a:cubicBezTo>
                  <a:cubicBezTo>
                    <a:pt x="1802" y="3336"/>
                    <a:pt x="1668" y="934"/>
                    <a:pt x="1735" y="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D6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149;p47">
              <a:extLst>
                <a:ext uri="{FF2B5EF4-FFF2-40B4-BE49-F238E27FC236}">
                  <a16:creationId xmlns:a16="http://schemas.microsoft.com/office/drawing/2014/main" id="{9F2AECCE-F9F7-0D91-F898-3B12DFD04C30}"/>
                </a:ext>
              </a:extLst>
            </p:cNvPr>
            <p:cNvSpPr/>
            <p:nvPr/>
          </p:nvSpPr>
          <p:spPr>
            <a:xfrm>
              <a:off x="3386246" y="3037910"/>
              <a:ext cx="240143" cy="1468706"/>
            </a:xfrm>
            <a:custGeom>
              <a:avLst/>
              <a:gdLst/>
              <a:ahLst/>
              <a:cxnLst/>
              <a:rect l="l" t="t" r="r" b="b"/>
              <a:pathLst>
                <a:path w="11710" h="71618" extrusionOk="0">
                  <a:moveTo>
                    <a:pt x="6772" y="0"/>
                  </a:moveTo>
                  <a:lnTo>
                    <a:pt x="6772" y="0"/>
                  </a:lnTo>
                  <a:cubicBezTo>
                    <a:pt x="6772" y="0"/>
                    <a:pt x="6771" y="7"/>
                    <a:pt x="6769" y="21"/>
                  </a:cubicBezTo>
                  <a:lnTo>
                    <a:pt x="6769" y="21"/>
                  </a:lnTo>
                  <a:cubicBezTo>
                    <a:pt x="6771" y="14"/>
                    <a:pt x="6772" y="7"/>
                    <a:pt x="6772" y="0"/>
                  </a:cubicBezTo>
                  <a:close/>
                  <a:moveTo>
                    <a:pt x="6769" y="21"/>
                  </a:moveTo>
                  <a:cubicBezTo>
                    <a:pt x="6760" y="48"/>
                    <a:pt x="6739" y="74"/>
                    <a:pt x="6739" y="100"/>
                  </a:cubicBezTo>
                  <a:cubicBezTo>
                    <a:pt x="6372" y="967"/>
                    <a:pt x="3970" y="6772"/>
                    <a:pt x="1769" y="14010"/>
                  </a:cubicBezTo>
                  <a:cubicBezTo>
                    <a:pt x="1769" y="14043"/>
                    <a:pt x="1769" y="14043"/>
                    <a:pt x="1769" y="14043"/>
                  </a:cubicBezTo>
                  <a:cubicBezTo>
                    <a:pt x="1" y="19881"/>
                    <a:pt x="1469" y="23317"/>
                    <a:pt x="2970" y="26752"/>
                  </a:cubicBezTo>
                  <a:cubicBezTo>
                    <a:pt x="3503" y="27920"/>
                    <a:pt x="3970" y="29121"/>
                    <a:pt x="4371" y="30322"/>
                  </a:cubicBezTo>
                  <a:lnTo>
                    <a:pt x="4371" y="30355"/>
                  </a:lnTo>
                  <a:lnTo>
                    <a:pt x="4404" y="30455"/>
                  </a:lnTo>
                  <a:cubicBezTo>
                    <a:pt x="4638" y="31189"/>
                    <a:pt x="4838" y="31990"/>
                    <a:pt x="5005" y="32824"/>
                  </a:cubicBezTo>
                  <a:lnTo>
                    <a:pt x="5071" y="33057"/>
                  </a:lnTo>
                  <a:cubicBezTo>
                    <a:pt x="5805" y="36760"/>
                    <a:pt x="6372" y="40529"/>
                    <a:pt x="6706" y="44298"/>
                  </a:cubicBezTo>
                  <a:cubicBezTo>
                    <a:pt x="5405" y="47901"/>
                    <a:pt x="7773" y="49269"/>
                    <a:pt x="7773" y="49269"/>
                  </a:cubicBezTo>
                  <a:cubicBezTo>
                    <a:pt x="8007" y="49869"/>
                    <a:pt x="8173" y="50503"/>
                    <a:pt x="8307" y="51170"/>
                  </a:cubicBezTo>
                  <a:cubicBezTo>
                    <a:pt x="8440" y="52938"/>
                    <a:pt x="8507" y="54672"/>
                    <a:pt x="8540" y="56440"/>
                  </a:cubicBezTo>
                  <a:cubicBezTo>
                    <a:pt x="8607" y="60010"/>
                    <a:pt x="8607" y="63579"/>
                    <a:pt x="8640" y="67148"/>
                  </a:cubicBezTo>
                  <a:lnTo>
                    <a:pt x="8640" y="68449"/>
                  </a:lnTo>
                  <a:lnTo>
                    <a:pt x="8640" y="71485"/>
                  </a:lnTo>
                  <a:lnTo>
                    <a:pt x="9408" y="71585"/>
                  </a:lnTo>
                  <a:lnTo>
                    <a:pt x="9675" y="71585"/>
                  </a:lnTo>
                  <a:lnTo>
                    <a:pt x="10508" y="71618"/>
                  </a:lnTo>
                  <a:cubicBezTo>
                    <a:pt x="8540" y="66614"/>
                    <a:pt x="11709" y="47901"/>
                    <a:pt x="11709" y="47901"/>
                  </a:cubicBezTo>
                  <a:cubicBezTo>
                    <a:pt x="11709" y="47901"/>
                    <a:pt x="6873" y="47634"/>
                    <a:pt x="8040" y="45399"/>
                  </a:cubicBezTo>
                  <a:cubicBezTo>
                    <a:pt x="8774" y="43931"/>
                    <a:pt x="9107" y="42297"/>
                    <a:pt x="9007" y="40662"/>
                  </a:cubicBezTo>
                  <a:cubicBezTo>
                    <a:pt x="4471" y="34825"/>
                    <a:pt x="7339" y="24318"/>
                    <a:pt x="7340" y="24317"/>
                  </a:cubicBezTo>
                  <a:lnTo>
                    <a:pt x="7340" y="24317"/>
                  </a:lnTo>
                  <a:cubicBezTo>
                    <a:pt x="7242" y="24336"/>
                    <a:pt x="7147" y="24346"/>
                    <a:pt x="7057" y="24346"/>
                  </a:cubicBezTo>
                  <a:cubicBezTo>
                    <a:pt x="3802" y="24346"/>
                    <a:pt x="4966" y="12376"/>
                    <a:pt x="5972" y="5237"/>
                  </a:cubicBezTo>
                  <a:cubicBezTo>
                    <a:pt x="6005" y="4803"/>
                    <a:pt x="6072" y="4403"/>
                    <a:pt x="6139" y="4036"/>
                  </a:cubicBezTo>
                  <a:cubicBezTo>
                    <a:pt x="6450" y="1794"/>
                    <a:pt x="6733" y="220"/>
                    <a:pt x="6769" y="2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150;p47">
              <a:extLst>
                <a:ext uri="{FF2B5EF4-FFF2-40B4-BE49-F238E27FC236}">
                  <a16:creationId xmlns:a16="http://schemas.microsoft.com/office/drawing/2014/main" id="{0A96293D-182A-3AC9-5EA4-C534B2EB251F}"/>
                </a:ext>
              </a:extLst>
            </p:cNvPr>
            <p:cNvSpPr/>
            <p:nvPr/>
          </p:nvSpPr>
          <p:spPr>
            <a:xfrm>
              <a:off x="3576432" y="4586636"/>
              <a:ext cx="83466" cy="167628"/>
            </a:xfrm>
            <a:custGeom>
              <a:avLst/>
              <a:gdLst/>
              <a:ahLst/>
              <a:cxnLst/>
              <a:rect l="l" t="t" r="r" b="b"/>
              <a:pathLst>
                <a:path w="4070" h="8174" extrusionOk="0">
                  <a:moveTo>
                    <a:pt x="1268" y="1"/>
                  </a:moveTo>
                  <a:cubicBezTo>
                    <a:pt x="1101" y="735"/>
                    <a:pt x="968" y="1402"/>
                    <a:pt x="801" y="2069"/>
                  </a:cubicBezTo>
                  <a:cubicBezTo>
                    <a:pt x="234" y="4070"/>
                    <a:pt x="0" y="6105"/>
                    <a:pt x="67" y="8173"/>
                  </a:cubicBezTo>
                  <a:lnTo>
                    <a:pt x="67" y="8006"/>
                  </a:lnTo>
                  <a:cubicBezTo>
                    <a:pt x="601" y="3103"/>
                    <a:pt x="2936" y="1068"/>
                    <a:pt x="4070" y="334"/>
                  </a:cubicBezTo>
                  <a:cubicBezTo>
                    <a:pt x="3136" y="301"/>
                    <a:pt x="2202" y="168"/>
                    <a:pt x="1268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151;p47">
              <a:extLst>
                <a:ext uri="{FF2B5EF4-FFF2-40B4-BE49-F238E27FC236}">
                  <a16:creationId xmlns:a16="http://schemas.microsoft.com/office/drawing/2014/main" id="{F061EC25-F4C4-78D8-E93E-FA2E3DBDE24C}"/>
                </a:ext>
              </a:extLst>
            </p:cNvPr>
            <p:cNvSpPr/>
            <p:nvPr/>
          </p:nvSpPr>
          <p:spPr>
            <a:xfrm>
              <a:off x="3048323" y="4091380"/>
              <a:ext cx="508278" cy="429653"/>
            </a:xfrm>
            <a:custGeom>
              <a:avLst/>
              <a:gdLst/>
              <a:ahLst/>
              <a:cxnLst/>
              <a:rect l="l" t="t" r="r" b="b"/>
              <a:pathLst>
                <a:path w="24785" h="20951" extrusionOk="0">
                  <a:moveTo>
                    <a:pt x="24385" y="0"/>
                  </a:moveTo>
                  <a:lnTo>
                    <a:pt x="24285" y="67"/>
                  </a:lnTo>
                  <a:lnTo>
                    <a:pt x="24151" y="67"/>
                  </a:lnTo>
                  <a:cubicBezTo>
                    <a:pt x="24051" y="3236"/>
                    <a:pt x="23584" y="8840"/>
                    <a:pt x="21483" y="13043"/>
                  </a:cubicBezTo>
                  <a:cubicBezTo>
                    <a:pt x="18914" y="18113"/>
                    <a:pt x="5037" y="19948"/>
                    <a:pt x="1" y="20448"/>
                  </a:cubicBezTo>
                  <a:cubicBezTo>
                    <a:pt x="1502" y="20648"/>
                    <a:pt x="3003" y="20782"/>
                    <a:pt x="4470" y="20882"/>
                  </a:cubicBezTo>
                  <a:cubicBezTo>
                    <a:pt x="5363" y="20928"/>
                    <a:pt x="6255" y="20951"/>
                    <a:pt x="7144" y="20951"/>
                  </a:cubicBezTo>
                  <a:cubicBezTo>
                    <a:pt x="10109" y="20951"/>
                    <a:pt x="13053" y="20694"/>
                    <a:pt x="15979" y="20181"/>
                  </a:cubicBezTo>
                  <a:cubicBezTo>
                    <a:pt x="18747" y="19648"/>
                    <a:pt x="21382" y="18647"/>
                    <a:pt x="24018" y="17780"/>
                  </a:cubicBezTo>
                  <a:cubicBezTo>
                    <a:pt x="24151" y="17746"/>
                    <a:pt x="24251" y="17713"/>
                    <a:pt x="24351" y="17646"/>
                  </a:cubicBezTo>
                  <a:lnTo>
                    <a:pt x="24551" y="17513"/>
                  </a:lnTo>
                  <a:cubicBezTo>
                    <a:pt x="24685" y="17313"/>
                    <a:pt x="24785" y="17046"/>
                    <a:pt x="24752" y="16779"/>
                  </a:cubicBezTo>
                  <a:cubicBezTo>
                    <a:pt x="24685" y="13343"/>
                    <a:pt x="24618" y="9874"/>
                    <a:pt x="24585" y="6438"/>
                  </a:cubicBezTo>
                  <a:lnTo>
                    <a:pt x="24518" y="1334"/>
                  </a:lnTo>
                  <a:cubicBezTo>
                    <a:pt x="24518" y="901"/>
                    <a:pt x="24451" y="467"/>
                    <a:pt x="24385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152;p47">
              <a:extLst>
                <a:ext uri="{FF2B5EF4-FFF2-40B4-BE49-F238E27FC236}">
                  <a16:creationId xmlns:a16="http://schemas.microsoft.com/office/drawing/2014/main" id="{E689D0F4-AA76-7BA9-D379-7D54C9874F98}"/>
                </a:ext>
              </a:extLst>
            </p:cNvPr>
            <p:cNvSpPr/>
            <p:nvPr/>
          </p:nvSpPr>
          <p:spPr>
            <a:xfrm>
              <a:off x="726587" y="2810789"/>
              <a:ext cx="97165" cy="295534"/>
            </a:xfrm>
            <a:custGeom>
              <a:avLst/>
              <a:gdLst/>
              <a:ahLst/>
              <a:cxnLst/>
              <a:rect l="l" t="t" r="r" b="b"/>
              <a:pathLst>
                <a:path w="4738" h="14411" extrusionOk="0">
                  <a:moveTo>
                    <a:pt x="367" y="0"/>
                  </a:moveTo>
                  <a:cubicBezTo>
                    <a:pt x="234" y="67"/>
                    <a:pt x="100" y="134"/>
                    <a:pt x="0" y="201"/>
                  </a:cubicBezTo>
                  <a:lnTo>
                    <a:pt x="3703" y="14077"/>
                  </a:lnTo>
                  <a:lnTo>
                    <a:pt x="4737" y="14411"/>
                  </a:lnTo>
                  <a:cubicBezTo>
                    <a:pt x="4704" y="14344"/>
                    <a:pt x="4670" y="14244"/>
                    <a:pt x="4637" y="14177"/>
                  </a:cubicBezTo>
                  <a:cubicBezTo>
                    <a:pt x="4404" y="13644"/>
                    <a:pt x="4203" y="13110"/>
                    <a:pt x="4003" y="12543"/>
                  </a:cubicBezTo>
                  <a:cubicBezTo>
                    <a:pt x="2869" y="8740"/>
                    <a:pt x="1735" y="4904"/>
                    <a:pt x="634" y="1101"/>
                  </a:cubicBezTo>
                  <a:cubicBezTo>
                    <a:pt x="534" y="734"/>
                    <a:pt x="467" y="401"/>
                    <a:pt x="36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153;p47">
              <a:extLst>
                <a:ext uri="{FF2B5EF4-FFF2-40B4-BE49-F238E27FC236}">
                  <a16:creationId xmlns:a16="http://schemas.microsoft.com/office/drawing/2014/main" id="{2F995BED-52FD-6504-A0D0-847CE38E8DFC}"/>
                </a:ext>
              </a:extLst>
            </p:cNvPr>
            <p:cNvSpPr/>
            <p:nvPr/>
          </p:nvSpPr>
          <p:spPr>
            <a:xfrm>
              <a:off x="780624" y="2642505"/>
              <a:ext cx="77313" cy="210715"/>
            </a:xfrm>
            <a:custGeom>
              <a:avLst/>
              <a:gdLst/>
              <a:ahLst/>
              <a:cxnLst/>
              <a:rect l="l" t="t" r="r" b="b"/>
              <a:pathLst>
                <a:path w="3770" h="10275" extrusionOk="0">
                  <a:moveTo>
                    <a:pt x="1" y="1"/>
                  </a:moveTo>
                  <a:lnTo>
                    <a:pt x="1" y="1"/>
                  </a:lnTo>
                  <a:cubicBezTo>
                    <a:pt x="234" y="1668"/>
                    <a:pt x="468" y="3303"/>
                    <a:pt x="534" y="4971"/>
                  </a:cubicBezTo>
                  <a:cubicBezTo>
                    <a:pt x="534" y="6072"/>
                    <a:pt x="935" y="7139"/>
                    <a:pt x="1668" y="7973"/>
                  </a:cubicBezTo>
                  <a:cubicBezTo>
                    <a:pt x="2336" y="8773"/>
                    <a:pt x="3036" y="9541"/>
                    <a:pt x="3770" y="10275"/>
                  </a:cubicBezTo>
                  <a:cubicBezTo>
                    <a:pt x="1902" y="7506"/>
                    <a:pt x="668" y="2869"/>
                    <a:pt x="1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154;p47">
              <a:extLst>
                <a:ext uri="{FF2B5EF4-FFF2-40B4-BE49-F238E27FC236}">
                  <a16:creationId xmlns:a16="http://schemas.microsoft.com/office/drawing/2014/main" id="{33895400-6844-20AB-CEA1-6F2B4407BD49}"/>
                </a:ext>
              </a:extLst>
            </p:cNvPr>
            <p:cNvSpPr/>
            <p:nvPr/>
          </p:nvSpPr>
          <p:spPr>
            <a:xfrm>
              <a:off x="1035778" y="2889456"/>
              <a:ext cx="118369" cy="54058"/>
            </a:xfrm>
            <a:custGeom>
              <a:avLst/>
              <a:gdLst/>
              <a:ahLst/>
              <a:cxnLst/>
              <a:rect l="l" t="t" r="r" b="b"/>
              <a:pathLst>
                <a:path w="5772" h="2636" extrusionOk="0">
                  <a:moveTo>
                    <a:pt x="1" y="0"/>
                  </a:moveTo>
                  <a:lnTo>
                    <a:pt x="1" y="0"/>
                  </a:lnTo>
                  <a:cubicBezTo>
                    <a:pt x="1802" y="768"/>
                    <a:pt x="3937" y="1802"/>
                    <a:pt x="5038" y="2636"/>
                  </a:cubicBezTo>
                  <a:cubicBezTo>
                    <a:pt x="5305" y="1835"/>
                    <a:pt x="5571" y="1001"/>
                    <a:pt x="5772" y="167"/>
                  </a:cubicBezTo>
                  <a:lnTo>
                    <a:pt x="5772" y="167"/>
                  </a:lnTo>
                  <a:cubicBezTo>
                    <a:pt x="5047" y="518"/>
                    <a:pt x="4240" y="705"/>
                    <a:pt x="3432" y="705"/>
                  </a:cubicBezTo>
                  <a:cubicBezTo>
                    <a:pt x="3087" y="705"/>
                    <a:pt x="2742" y="671"/>
                    <a:pt x="2403" y="601"/>
                  </a:cubicBezTo>
                  <a:cubicBezTo>
                    <a:pt x="1602" y="434"/>
                    <a:pt x="801" y="234"/>
                    <a:pt x="1" y="0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155;p47">
              <a:extLst>
                <a:ext uri="{FF2B5EF4-FFF2-40B4-BE49-F238E27FC236}">
                  <a16:creationId xmlns:a16="http://schemas.microsoft.com/office/drawing/2014/main" id="{3D7117B4-860F-651E-1BBA-E4E8FC3D02D4}"/>
                </a:ext>
              </a:extLst>
            </p:cNvPr>
            <p:cNvSpPr/>
            <p:nvPr/>
          </p:nvSpPr>
          <p:spPr>
            <a:xfrm>
              <a:off x="788827" y="2784109"/>
              <a:ext cx="274349" cy="393354"/>
            </a:xfrm>
            <a:custGeom>
              <a:avLst/>
              <a:gdLst/>
              <a:ahLst/>
              <a:cxnLst/>
              <a:rect l="l" t="t" r="r" b="b"/>
              <a:pathLst>
                <a:path w="13378" h="19181" extrusionOk="0">
                  <a:moveTo>
                    <a:pt x="1" y="0"/>
                  </a:moveTo>
                  <a:cubicBezTo>
                    <a:pt x="201" y="701"/>
                    <a:pt x="12143" y="18447"/>
                    <a:pt x="12877" y="19181"/>
                  </a:cubicBezTo>
                  <a:cubicBezTo>
                    <a:pt x="13044" y="18647"/>
                    <a:pt x="13210" y="18147"/>
                    <a:pt x="13377" y="17646"/>
                  </a:cubicBezTo>
                  <a:lnTo>
                    <a:pt x="3303" y="3736"/>
                  </a:lnTo>
                  <a:cubicBezTo>
                    <a:pt x="2369" y="2836"/>
                    <a:pt x="1502" y="1868"/>
                    <a:pt x="768" y="801"/>
                  </a:cubicBezTo>
                  <a:cubicBezTo>
                    <a:pt x="535" y="534"/>
                    <a:pt x="268" y="267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156;p47">
              <a:extLst>
                <a:ext uri="{FF2B5EF4-FFF2-40B4-BE49-F238E27FC236}">
                  <a16:creationId xmlns:a16="http://schemas.microsoft.com/office/drawing/2014/main" id="{C0458EE7-CF18-C40F-FFD1-BBD68E579DF5}"/>
                </a:ext>
              </a:extLst>
            </p:cNvPr>
            <p:cNvSpPr/>
            <p:nvPr/>
          </p:nvSpPr>
          <p:spPr>
            <a:xfrm>
              <a:off x="1100090" y="3037910"/>
              <a:ext cx="26701" cy="43107"/>
            </a:xfrm>
            <a:custGeom>
              <a:avLst/>
              <a:gdLst/>
              <a:ahLst/>
              <a:cxnLst/>
              <a:rect l="l" t="t" r="r" b="b"/>
              <a:pathLst>
                <a:path w="1302" h="2102" extrusionOk="0">
                  <a:moveTo>
                    <a:pt x="401" y="0"/>
                  </a:moveTo>
                  <a:cubicBezTo>
                    <a:pt x="267" y="400"/>
                    <a:pt x="134" y="801"/>
                    <a:pt x="0" y="1201"/>
                  </a:cubicBezTo>
                  <a:cubicBezTo>
                    <a:pt x="134" y="1368"/>
                    <a:pt x="401" y="1701"/>
                    <a:pt x="768" y="2102"/>
                  </a:cubicBezTo>
                  <a:cubicBezTo>
                    <a:pt x="934" y="1935"/>
                    <a:pt x="1068" y="1768"/>
                    <a:pt x="1201" y="1601"/>
                  </a:cubicBezTo>
                  <a:cubicBezTo>
                    <a:pt x="1301" y="1468"/>
                    <a:pt x="1301" y="1334"/>
                    <a:pt x="1235" y="1201"/>
                  </a:cubicBezTo>
                  <a:cubicBezTo>
                    <a:pt x="1001" y="834"/>
                    <a:pt x="734" y="434"/>
                    <a:pt x="40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157;p47">
              <a:extLst>
                <a:ext uri="{FF2B5EF4-FFF2-40B4-BE49-F238E27FC236}">
                  <a16:creationId xmlns:a16="http://schemas.microsoft.com/office/drawing/2014/main" id="{3628CCC1-2E31-DC30-9F4B-9EAA10626E82}"/>
                </a:ext>
              </a:extLst>
            </p:cNvPr>
            <p:cNvSpPr/>
            <p:nvPr/>
          </p:nvSpPr>
          <p:spPr>
            <a:xfrm>
              <a:off x="1119244" y="3072096"/>
              <a:ext cx="32176" cy="47906"/>
            </a:xfrm>
            <a:custGeom>
              <a:avLst/>
              <a:gdLst/>
              <a:ahLst/>
              <a:cxnLst/>
              <a:rect l="l" t="t" r="r" b="b"/>
              <a:pathLst>
                <a:path w="1569" h="2336" extrusionOk="0">
                  <a:moveTo>
                    <a:pt x="601" y="1"/>
                  </a:moveTo>
                  <a:lnTo>
                    <a:pt x="0" y="668"/>
                  </a:lnTo>
                  <a:cubicBezTo>
                    <a:pt x="434" y="1202"/>
                    <a:pt x="801" y="1769"/>
                    <a:pt x="1135" y="2336"/>
                  </a:cubicBezTo>
                  <a:cubicBezTo>
                    <a:pt x="1235" y="2169"/>
                    <a:pt x="1368" y="2002"/>
                    <a:pt x="1468" y="1836"/>
                  </a:cubicBezTo>
                  <a:cubicBezTo>
                    <a:pt x="1535" y="1702"/>
                    <a:pt x="1568" y="1535"/>
                    <a:pt x="1535" y="1369"/>
                  </a:cubicBezTo>
                  <a:cubicBezTo>
                    <a:pt x="1235" y="902"/>
                    <a:pt x="901" y="435"/>
                    <a:pt x="60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158;p47">
              <a:extLst>
                <a:ext uri="{FF2B5EF4-FFF2-40B4-BE49-F238E27FC236}">
                  <a16:creationId xmlns:a16="http://schemas.microsoft.com/office/drawing/2014/main" id="{32E64D85-29A0-2764-9582-5A6DAC4AF76F}"/>
                </a:ext>
              </a:extLst>
            </p:cNvPr>
            <p:cNvSpPr/>
            <p:nvPr/>
          </p:nvSpPr>
          <p:spPr>
            <a:xfrm>
              <a:off x="1145924" y="3110404"/>
              <a:ext cx="21902" cy="48603"/>
            </a:xfrm>
            <a:custGeom>
              <a:avLst/>
              <a:gdLst/>
              <a:ahLst/>
              <a:cxnLst/>
              <a:rect l="l" t="t" r="r" b="b"/>
              <a:pathLst>
                <a:path w="1068" h="2370" extrusionOk="0">
                  <a:moveTo>
                    <a:pt x="534" y="1"/>
                  </a:moveTo>
                  <a:cubicBezTo>
                    <a:pt x="367" y="268"/>
                    <a:pt x="234" y="501"/>
                    <a:pt x="34" y="735"/>
                  </a:cubicBezTo>
                  <a:lnTo>
                    <a:pt x="0" y="801"/>
                  </a:lnTo>
                  <a:cubicBezTo>
                    <a:pt x="301" y="1302"/>
                    <a:pt x="567" y="1836"/>
                    <a:pt x="768" y="2369"/>
                  </a:cubicBezTo>
                  <a:cubicBezTo>
                    <a:pt x="834" y="1936"/>
                    <a:pt x="934" y="1502"/>
                    <a:pt x="1001" y="1068"/>
                  </a:cubicBezTo>
                  <a:cubicBezTo>
                    <a:pt x="1068" y="635"/>
                    <a:pt x="901" y="201"/>
                    <a:pt x="534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159;p47">
              <a:extLst>
                <a:ext uri="{FF2B5EF4-FFF2-40B4-BE49-F238E27FC236}">
                  <a16:creationId xmlns:a16="http://schemas.microsoft.com/office/drawing/2014/main" id="{41D03FF6-9BC8-4560-E09B-38B05922AA7C}"/>
                </a:ext>
              </a:extLst>
            </p:cNvPr>
            <p:cNvSpPr/>
            <p:nvPr/>
          </p:nvSpPr>
          <p:spPr>
            <a:xfrm>
              <a:off x="1159603" y="2886031"/>
              <a:ext cx="11648" cy="226444"/>
            </a:xfrm>
            <a:custGeom>
              <a:avLst/>
              <a:gdLst/>
              <a:ahLst/>
              <a:cxnLst/>
              <a:rect l="l" t="t" r="r" b="b"/>
              <a:pathLst>
                <a:path w="568" h="11042" extrusionOk="0">
                  <a:moveTo>
                    <a:pt x="301" y="1"/>
                  </a:moveTo>
                  <a:lnTo>
                    <a:pt x="0" y="10442"/>
                  </a:lnTo>
                  <a:lnTo>
                    <a:pt x="134" y="10608"/>
                  </a:lnTo>
                  <a:cubicBezTo>
                    <a:pt x="234" y="10742"/>
                    <a:pt x="367" y="10875"/>
                    <a:pt x="467" y="11042"/>
                  </a:cubicBezTo>
                  <a:lnTo>
                    <a:pt x="568" y="10975"/>
                  </a:lnTo>
                  <a:cubicBezTo>
                    <a:pt x="501" y="7339"/>
                    <a:pt x="467" y="3670"/>
                    <a:pt x="401" y="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160;p47">
              <a:extLst>
                <a:ext uri="{FF2B5EF4-FFF2-40B4-BE49-F238E27FC236}">
                  <a16:creationId xmlns:a16="http://schemas.microsoft.com/office/drawing/2014/main" id="{253C6161-F2ED-600A-C29D-86D543D354C8}"/>
                </a:ext>
              </a:extLst>
            </p:cNvPr>
            <p:cNvSpPr/>
            <p:nvPr/>
          </p:nvSpPr>
          <p:spPr>
            <a:xfrm>
              <a:off x="956435" y="3224651"/>
              <a:ext cx="266126" cy="365997"/>
            </a:xfrm>
            <a:custGeom>
              <a:avLst/>
              <a:gdLst/>
              <a:ahLst/>
              <a:cxnLst/>
              <a:rect l="l" t="t" r="r" b="b"/>
              <a:pathLst>
                <a:path w="12977" h="17847" extrusionOk="0">
                  <a:moveTo>
                    <a:pt x="0" y="1"/>
                  </a:moveTo>
                  <a:lnTo>
                    <a:pt x="12643" y="17780"/>
                  </a:lnTo>
                  <a:lnTo>
                    <a:pt x="12976" y="17847"/>
                  </a:lnTo>
                  <a:cubicBezTo>
                    <a:pt x="12709" y="16446"/>
                    <a:pt x="12476" y="15078"/>
                    <a:pt x="12209" y="13744"/>
                  </a:cubicBezTo>
                  <a:lnTo>
                    <a:pt x="12176" y="13644"/>
                  </a:lnTo>
                  <a:cubicBezTo>
                    <a:pt x="12176" y="13577"/>
                    <a:pt x="12109" y="13510"/>
                    <a:pt x="12042" y="13443"/>
                  </a:cubicBezTo>
                  <a:cubicBezTo>
                    <a:pt x="10942" y="12743"/>
                    <a:pt x="10008" y="11876"/>
                    <a:pt x="9207" y="10842"/>
                  </a:cubicBezTo>
                  <a:cubicBezTo>
                    <a:pt x="6138" y="7239"/>
                    <a:pt x="3069" y="3603"/>
                    <a:pt x="0" y="1"/>
                  </a:cubicBezTo>
                  <a:close/>
                </a:path>
              </a:pathLst>
            </a:custGeom>
            <a:solidFill>
              <a:srgbClr val="7D6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161;p47">
              <a:extLst>
                <a:ext uri="{FF2B5EF4-FFF2-40B4-BE49-F238E27FC236}">
                  <a16:creationId xmlns:a16="http://schemas.microsoft.com/office/drawing/2014/main" id="{192C201E-C57D-FF24-A15E-8A0791B3A9EC}"/>
                </a:ext>
              </a:extLst>
            </p:cNvPr>
            <p:cNvSpPr/>
            <p:nvPr/>
          </p:nvSpPr>
          <p:spPr>
            <a:xfrm>
              <a:off x="807304" y="3258858"/>
              <a:ext cx="142999" cy="388576"/>
            </a:xfrm>
            <a:custGeom>
              <a:avLst/>
              <a:gdLst/>
              <a:ahLst/>
              <a:cxnLst/>
              <a:rect l="l" t="t" r="r" b="b"/>
              <a:pathLst>
                <a:path w="6973" h="18948" extrusionOk="0">
                  <a:moveTo>
                    <a:pt x="1935" y="0"/>
                  </a:moveTo>
                  <a:lnTo>
                    <a:pt x="1935" y="0"/>
                  </a:lnTo>
                  <a:cubicBezTo>
                    <a:pt x="4437" y="8807"/>
                    <a:pt x="2602" y="14444"/>
                    <a:pt x="1201" y="17113"/>
                  </a:cubicBezTo>
                  <a:cubicBezTo>
                    <a:pt x="868" y="17746"/>
                    <a:pt x="468" y="18380"/>
                    <a:pt x="1" y="18947"/>
                  </a:cubicBezTo>
                  <a:lnTo>
                    <a:pt x="601" y="18380"/>
                  </a:lnTo>
                  <a:lnTo>
                    <a:pt x="6972" y="12609"/>
                  </a:lnTo>
                  <a:lnTo>
                    <a:pt x="6972" y="12609"/>
                  </a:lnTo>
                  <a:cubicBezTo>
                    <a:pt x="6205" y="13110"/>
                    <a:pt x="5471" y="13610"/>
                    <a:pt x="4737" y="14110"/>
                  </a:cubicBezTo>
                  <a:cubicBezTo>
                    <a:pt x="4570" y="14211"/>
                    <a:pt x="4404" y="14277"/>
                    <a:pt x="4204" y="14344"/>
                  </a:cubicBezTo>
                  <a:lnTo>
                    <a:pt x="4103" y="14211"/>
                  </a:lnTo>
                  <a:cubicBezTo>
                    <a:pt x="4237" y="14044"/>
                    <a:pt x="4404" y="13910"/>
                    <a:pt x="4570" y="13777"/>
                  </a:cubicBezTo>
                  <a:cubicBezTo>
                    <a:pt x="5238" y="13277"/>
                    <a:pt x="5905" y="12810"/>
                    <a:pt x="6605" y="12376"/>
                  </a:cubicBezTo>
                  <a:cubicBezTo>
                    <a:pt x="6872" y="12242"/>
                    <a:pt x="6972" y="11942"/>
                    <a:pt x="6839" y="11709"/>
                  </a:cubicBezTo>
                  <a:cubicBezTo>
                    <a:pt x="6639" y="11175"/>
                    <a:pt x="6438" y="10608"/>
                    <a:pt x="6205" y="10074"/>
                  </a:cubicBezTo>
                  <a:cubicBezTo>
                    <a:pt x="4804" y="6705"/>
                    <a:pt x="3370" y="3369"/>
                    <a:pt x="1935" y="0"/>
                  </a:cubicBezTo>
                  <a:close/>
                </a:path>
              </a:pathLst>
            </a:custGeom>
            <a:solidFill>
              <a:srgbClr val="7D6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62;p47">
              <a:extLst>
                <a:ext uri="{FF2B5EF4-FFF2-40B4-BE49-F238E27FC236}">
                  <a16:creationId xmlns:a16="http://schemas.microsoft.com/office/drawing/2014/main" id="{E985486D-7D39-B81A-76D5-298500ABA998}"/>
                </a:ext>
              </a:extLst>
            </p:cNvPr>
            <p:cNvSpPr/>
            <p:nvPr/>
          </p:nvSpPr>
          <p:spPr>
            <a:xfrm>
              <a:off x="850411" y="3245179"/>
              <a:ext cx="201814" cy="292806"/>
            </a:xfrm>
            <a:custGeom>
              <a:avLst/>
              <a:gdLst/>
              <a:ahLst/>
              <a:cxnLst/>
              <a:rect l="l" t="t" r="r" b="b"/>
              <a:pathLst>
                <a:path w="9841" h="14278" extrusionOk="0">
                  <a:moveTo>
                    <a:pt x="0" y="0"/>
                  </a:moveTo>
                  <a:cubicBezTo>
                    <a:pt x="1234" y="2869"/>
                    <a:pt x="2435" y="5738"/>
                    <a:pt x="3636" y="8606"/>
                  </a:cubicBezTo>
                  <a:cubicBezTo>
                    <a:pt x="4236" y="9941"/>
                    <a:pt x="4770" y="11308"/>
                    <a:pt x="5337" y="12643"/>
                  </a:cubicBezTo>
                  <a:cubicBezTo>
                    <a:pt x="5586" y="12625"/>
                    <a:pt x="5808" y="12615"/>
                    <a:pt x="6008" y="12615"/>
                  </a:cubicBezTo>
                  <a:cubicBezTo>
                    <a:pt x="6936" y="12615"/>
                    <a:pt x="7414" y="12816"/>
                    <a:pt x="8072" y="13310"/>
                  </a:cubicBezTo>
                  <a:cubicBezTo>
                    <a:pt x="8506" y="13677"/>
                    <a:pt x="9006" y="13977"/>
                    <a:pt x="9540" y="14177"/>
                  </a:cubicBezTo>
                  <a:lnTo>
                    <a:pt x="9840" y="14277"/>
                  </a:lnTo>
                  <a:cubicBezTo>
                    <a:pt x="6071" y="11375"/>
                    <a:pt x="1868" y="3670"/>
                    <a:pt x="0" y="0"/>
                  </a:cubicBezTo>
                  <a:close/>
                </a:path>
              </a:pathLst>
            </a:custGeom>
            <a:solidFill>
              <a:srgbClr val="7D6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63;p47">
              <a:extLst>
                <a:ext uri="{FF2B5EF4-FFF2-40B4-BE49-F238E27FC236}">
                  <a16:creationId xmlns:a16="http://schemas.microsoft.com/office/drawing/2014/main" id="{C18736E9-AC7C-2F57-F08C-2DEE9038A089}"/>
                </a:ext>
              </a:extLst>
            </p:cNvPr>
            <p:cNvSpPr/>
            <p:nvPr/>
          </p:nvSpPr>
          <p:spPr>
            <a:xfrm>
              <a:off x="423548" y="3413464"/>
              <a:ext cx="476123" cy="429612"/>
            </a:xfrm>
            <a:custGeom>
              <a:avLst/>
              <a:gdLst/>
              <a:ahLst/>
              <a:cxnLst/>
              <a:rect l="l" t="t" r="r" b="b"/>
              <a:pathLst>
                <a:path w="23217" h="20949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434"/>
                    <a:pt x="367" y="834"/>
                    <a:pt x="567" y="1268"/>
                  </a:cubicBezTo>
                  <a:cubicBezTo>
                    <a:pt x="2435" y="5871"/>
                    <a:pt x="4804" y="10274"/>
                    <a:pt x="7572" y="14444"/>
                  </a:cubicBezTo>
                  <a:cubicBezTo>
                    <a:pt x="8339" y="15611"/>
                    <a:pt x="9374" y="16512"/>
                    <a:pt x="10641" y="17112"/>
                  </a:cubicBezTo>
                  <a:cubicBezTo>
                    <a:pt x="11608" y="17546"/>
                    <a:pt x="12676" y="17813"/>
                    <a:pt x="13677" y="18180"/>
                  </a:cubicBezTo>
                  <a:cubicBezTo>
                    <a:pt x="16812" y="19247"/>
                    <a:pt x="19981" y="20181"/>
                    <a:pt x="23217" y="20948"/>
                  </a:cubicBezTo>
                  <a:cubicBezTo>
                    <a:pt x="17346" y="19381"/>
                    <a:pt x="10107" y="17079"/>
                    <a:pt x="8540" y="14811"/>
                  </a:cubicBezTo>
                  <a:cubicBezTo>
                    <a:pt x="6505" y="11809"/>
                    <a:pt x="2068" y="3769"/>
                    <a:pt x="0" y="0"/>
                  </a:cubicBezTo>
                  <a:close/>
                </a:path>
              </a:pathLst>
            </a:custGeom>
            <a:solidFill>
              <a:srgbClr val="7D6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64;p47">
              <a:extLst>
                <a:ext uri="{FF2B5EF4-FFF2-40B4-BE49-F238E27FC236}">
                  <a16:creationId xmlns:a16="http://schemas.microsoft.com/office/drawing/2014/main" id="{0B85EC34-B204-4B68-BAC3-CEF2F8C99197}"/>
                </a:ext>
              </a:extLst>
            </p:cNvPr>
            <p:cNvSpPr/>
            <p:nvPr/>
          </p:nvSpPr>
          <p:spPr>
            <a:xfrm>
              <a:off x="407798" y="3395663"/>
              <a:ext cx="500773" cy="457666"/>
            </a:xfrm>
            <a:custGeom>
              <a:avLst/>
              <a:gdLst/>
              <a:ahLst/>
              <a:cxnLst/>
              <a:rect l="l" t="t" r="r" b="b"/>
              <a:pathLst>
                <a:path w="24419" h="22317" extrusionOk="0">
                  <a:moveTo>
                    <a:pt x="1" y="1"/>
                  </a:moveTo>
                  <a:cubicBezTo>
                    <a:pt x="1235" y="4070"/>
                    <a:pt x="5305" y="17480"/>
                    <a:pt x="6439" y="18347"/>
                  </a:cubicBezTo>
                  <a:cubicBezTo>
                    <a:pt x="7273" y="19014"/>
                    <a:pt x="17180" y="20983"/>
                    <a:pt x="24418" y="22317"/>
                  </a:cubicBezTo>
                  <a:cubicBezTo>
                    <a:pt x="23451" y="22117"/>
                    <a:pt x="22517" y="21883"/>
                    <a:pt x="21550" y="21650"/>
                  </a:cubicBezTo>
                  <a:cubicBezTo>
                    <a:pt x="18481" y="20849"/>
                    <a:pt x="15445" y="19815"/>
                    <a:pt x="12376" y="18848"/>
                  </a:cubicBezTo>
                  <a:cubicBezTo>
                    <a:pt x="10842" y="18414"/>
                    <a:pt x="9474" y="17480"/>
                    <a:pt x="8507" y="16212"/>
                  </a:cubicBezTo>
                  <a:cubicBezTo>
                    <a:pt x="7606" y="14945"/>
                    <a:pt x="6739" y="13677"/>
                    <a:pt x="5939" y="12343"/>
                  </a:cubicBezTo>
                  <a:cubicBezTo>
                    <a:pt x="3570" y="8407"/>
                    <a:pt x="1802" y="4170"/>
                    <a:pt x="1" y="1"/>
                  </a:cubicBezTo>
                  <a:close/>
                </a:path>
              </a:pathLst>
            </a:custGeom>
            <a:solidFill>
              <a:srgbClr val="7D6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65;p47">
              <a:extLst>
                <a:ext uri="{FF2B5EF4-FFF2-40B4-BE49-F238E27FC236}">
                  <a16:creationId xmlns:a16="http://schemas.microsoft.com/office/drawing/2014/main" id="{F64343D4-7B4B-0F9F-6DB5-CF57DE8D81BA}"/>
                </a:ext>
              </a:extLst>
            </p:cNvPr>
            <p:cNvSpPr/>
            <p:nvPr/>
          </p:nvSpPr>
          <p:spPr>
            <a:xfrm>
              <a:off x="334607" y="3559846"/>
              <a:ext cx="289381" cy="1113004"/>
            </a:xfrm>
            <a:custGeom>
              <a:avLst/>
              <a:gdLst/>
              <a:ahLst/>
              <a:cxnLst/>
              <a:rect l="l" t="t" r="r" b="b"/>
              <a:pathLst>
                <a:path w="14111" h="54273" extrusionOk="0">
                  <a:moveTo>
                    <a:pt x="1102" y="1"/>
                  </a:moveTo>
                  <a:lnTo>
                    <a:pt x="1102" y="1"/>
                  </a:lnTo>
                  <a:cubicBezTo>
                    <a:pt x="1168" y="734"/>
                    <a:pt x="1235" y="1435"/>
                    <a:pt x="1302" y="2169"/>
                  </a:cubicBezTo>
                  <a:cubicBezTo>
                    <a:pt x="1669" y="6405"/>
                    <a:pt x="1935" y="10608"/>
                    <a:pt x="1935" y="14845"/>
                  </a:cubicBezTo>
                  <a:cubicBezTo>
                    <a:pt x="1935" y="16479"/>
                    <a:pt x="2002" y="18114"/>
                    <a:pt x="2102" y="19748"/>
                  </a:cubicBezTo>
                  <a:cubicBezTo>
                    <a:pt x="2069" y="20715"/>
                    <a:pt x="2169" y="21683"/>
                    <a:pt x="2336" y="22650"/>
                  </a:cubicBezTo>
                  <a:cubicBezTo>
                    <a:pt x="2569" y="23584"/>
                    <a:pt x="2603" y="24551"/>
                    <a:pt x="2436" y="25519"/>
                  </a:cubicBezTo>
                  <a:cubicBezTo>
                    <a:pt x="2002" y="27887"/>
                    <a:pt x="1602" y="30222"/>
                    <a:pt x="1835" y="32657"/>
                  </a:cubicBezTo>
                  <a:cubicBezTo>
                    <a:pt x="1869" y="33158"/>
                    <a:pt x="1835" y="33658"/>
                    <a:pt x="1802" y="34192"/>
                  </a:cubicBezTo>
                  <a:cubicBezTo>
                    <a:pt x="1669" y="35459"/>
                    <a:pt x="1535" y="36760"/>
                    <a:pt x="1435" y="38028"/>
                  </a:cubicBezTo>
                  <a:cubicBezTo>
                    <a:pt x="1202" y="40796"/>
                    <a:pt x="968" y="43532"/>
                    <a:pt x="701" y="46300"/>
                  </a:cubicBezTo>
                  <a:cubicBezTo>
                    <a:pt x="501" y="48735"/>
                    <a:pt x="268" y="51171"/>
                    <a:pt x="34" y="53606"/>
                  </a:cubicBezTo>
                  <a:cubicBezTo>
                    <a:pt x="1" y="53839"/>
                    <a:pt x="34" y="54073"/>
                    <a:pt x="101" y="54273"/>
                  </a:cubicBezTo>
                  <a:cubicBezTo>
                    <a:pt x="1302" y="53539"/>
                    <a:pt x="2803" y="52338"/>
                    <a:pt x="3236" y="50837"/>
                  </a:cubicBezTo>
                  <a:cubicBezTo>
                    <a:pt x="3970" y="48202"/>
                    <a:pt x="3670" y="42298"/>
                    <a:pt x="4737" y="40563"/>
                  </a:cubicBezTo>
                  <a:cubicBezTo>
                    <a:pt x="5772" y="38828"/>
                    <a:pt x="601" y="35126"/>
                    <a:pt x="2169" y="32090"/>
                  </a:cubicBezTo>
                  <a:cubicBezTo>
                    <a:pt x="3657" y="29299"/>
                    <a:pt x="5953" y="27489"/>
                    <a:pt x="8439" y="27489"/>
                  </a:cubicBezTo>
                  <a:cubicBezTo>
                    <a:pt x="8627" y="27489"/>
                    <a:pt x="8817" y="27499"/>
                    <a:pt x="9007" y="27520"/>
                  </a:cubicBezTo>
                  <a:cubicBezTo>
                    <a:pt x="9007" y="27520"/>
                    <a:pt x="4671" y="26920"/>
                    <a:pt x="4671" y="26019"/>
                  </a:cubicBezTo>
                  <a:cubicBezTo>
                    <a:pt x="4671" y="25719"/>
                    <a:pt x="5838" y="25452"/>
                    <a:pt x="7439" y="25252"/>
                  </a:cubicBezTo>
                  <a:lnTo>
                    <a:pt x="4104" y="25252"/>
                  </a:lnTo>
                  <a:lnTo>
                    <a:pt x="4104" y="25085"/>
                  </a:lnTo>
                  <a:lnTo>
                    <a:pt x="9041" y="25085"/>
                  </a:lnTo>
                  <a:cubicBezTo>
                    <a:pt x="10909" y="24918"/>
                    <a:pt x="12943" y="24785"/>
                    <a:pt x="14111" y="24718"/>
                  </a:cubicBezTo>
                  <a:lnTo>
                    <a:pt x="3837" y="22917"/>
                  </a:lnTo>
                  <a:cubicBezTo>
                    <a:pt x="3877" y="22902"/>
                    <a:pt x="3958" y="22895"/>
                    <a:pt x="4074" y="22895"/>
                  </a:cubicBezTo>
                  <a:cubicBezTo>
                    <a:pt x="5004" y="22895"/>
                    <a:pt x="8194" y="23347"/>
                    <a:pt x="11042" y="23851"/>
                  </a:cubicBezTo>
                  <a:cubicBezTo>
                    <a:pt x="7873" y="23050"/>
                    <a:pt x="3937" y="21783"/>
                    <a:pt x="3837" y="20115"/>
                  </a:cubicBezTo>
                  <a:cubicBezTo>
                    <a:pt x="3737" y="18447"/>
                    <a:pt x="2269" y="8106"/>
                    <a:pt x="1102" y="1"/>
                  </a:cubicBezTo>
                  <a:close/>
                </a:path>
              </a:pathLst>
            </a:custGeom>
            <a:solidFill>
              <a:srgbClr val="7D6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66;p47">
              <a:extLst>
                <a:ext uri="{FF2B5EF4-FFF2-40B4-BE49-F238E27FC236}">
                  <a16:creationId xmlns:a16="http://schemas.microsoft.com/office/drawing/2014/main" id="{231CC32E-2F73-C757-123A-D1DBD73463E1}"/>
                </a:ext>
              </a:extLst>
            </p:cNvPr>
            <p:cNvSpPr/>
            <p:nvPr/>
          </p:nvSpPr>
          <p:spPr>
            <a:xfrm>
              <a:off x="1492747" y="3881178"/>
              <a:ext cx="39703" cy="62445"/>
            </a:xfrm>
            <a:custGeom>
              <a:avLst/>
              <a:gdLst/>
              <a:ahLst/>
              <a:cxnLst/>
              <a:rect l="l" t="t" r="r" b="b"/>
              <a:pathLst>
                <a:path w="1936" h="3045" extrusionOk="0">
                  <a:moveTo>
                    <a:pt x="207" y="1"/>
                  </a:moveTo>
                  <a:cubicBezTo>
                    <a:pt x="182" y="1"/>
                    <a:pt x="157" y="4"/>
                    <a:pt x="134" y="9"/>
                  </a:cubicBezTo>
                  <a:lnTo>
                    <a:pt x="0" y="76"/>
                  </a:lnTo>
                  <a:cubicBezTo>
                    <a:pt x="100" y="1477"/>
                    <a:pt x="1435" y="2711"/>
                    <a:pt x="1802" y="3045"/>
                  </a:cubicBezTo>
                  <a:cubicBezTo>
                    <a:pt x="1935" y="2878"/>
                    <a:pt x="1935" y="2678"/>
                    <a:pt x="1868" y="2478"/>
                  </a:cubicBezTo>
                  <a:cubicBezTo>
                    <a:pt x="1468" y="1677"/>
                    <a:pt x="1034" y="877"/>
                    <a:pt x="534" y="143"/>
                  </a:cubicBezTo>
                  <a:cubicBezTo>
                    <a:pt x="452" y="61"/>
                    <a:pt x="324" y="1"/>
                    <a:pt x="207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167;p47">
              <a:extLst>
                <a:ext uri="{FF2B5EF4-FFF2-40B4-BE49-F238E27FC236}">
                  <a16:creationId xmlns:a16="http://schemas.microsoft.com/office/drawing/2014/main" id="{E544486C-0108-C30E-6765-94EEE328C294}"/>
                </a:ext>
              </a:extLst>
            </p:cNvPr>
            <p:cNvSpPr/>
            <p:nvPr/>
          </p:nvSpPr>
          <p:spPr>
            <a:xfrm>
              <a:off x="1456490" y="3693924"/>
              <a:ext cx="147100" cy="255872"/>
            </a:xfrm>
            <a:custGeom>
              <a:avLst/>
              <a:gdLst/>
              <a:ahLst/>
              <a:cxnLst/>
              <a:rect l="l" t="t" r="r" b="b"/>
              <a:pathLst>
                <a:path w="7173" h="12477" extrusionOk="0">
                  <a:moveTo>
                    <a:pt x="2602" y="1"/>
                  </a:moveTo>
                  <a:cubicBezTo>
                    <a:pt x="1702" y="2703"/>
                    <a:pt x="868" y="5371"/>
                    <a:pt x="0" y="8040"/>
                  </a:cubicBezTo>
                  <a:cubicBezTo>
                    <a:pt x="534" y="8307"/>
                    <a:pt x="1068" y="8540"/>
                    <a:pt x="1635" y="8774"/>
                  </a:cubicBezTo>
                  <a:cubicBezTo>
                    <a:pt x="1649" y="8781"/>
                    <a:pt x="1666" y="8783"/>
                    <a:pt x="1685" y="8783"/>
                  </a:cubicBezTo>
                  <a:cubicBezTo>
                    <a:pt x="1737" y="8783"/>
                    <a:pt x="1805" y="8764"/>
                    <a:pt x="1868" y="8764"/>
                  </a:cubicBezTo>
                  <a:cubicBezTo>
                    <a:pt x="1891" y="8764"/>
                    <a:pt x="1914" y="8766"/>
                    <a:pt x="1935" y="8774"/>
                  </a:cubicBezTo>
                  <a:cubicBezTo>
                    <a:pt x="2169" y="8840"/>
                    <a:pt x="2502" y="8874"/>
                    <a:pt x="2636" y="9040"/>
                  </a:cubicBezTo>
                  <a:cubicBezTo>
                    <a:pt x="2969" y="9441"/>
                    <a:pt x="3269" y="9874"/>
                    <a:pt x="3503" y="10375"/>
                  </a:cubicBezTo>
                  <a:cubicBezTo>
                    <a:pt x="4070" y="11442"/>
                    <a:pt x="5137" y="11842"/>
                    <a:pt x="6038" y="12476"/>
                  </a:cubicBezTo>
                  <a:cubicBezTo>
                    <a:pt x="6338" y="11976"/>
                    <a:pt x="6739" y="11542"/>
                    <a:pt x="7172" y="11175"/>
                  </a:cubicBezTo>
                  <a:cubicBezTo>
                    <a:pt x="6238" y="11142"/>
                    <a:pt x="4337" y="10008"/>
                    <a:pt x="3069" y="8206"/>
                  </a:cubicBezTo>
                  <a:cubicBezTo>
                    <a:pt x="1702" y="6272"/>
                    <a:pt x="2602" y="935"/>
                    <a:pt x="2769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168;p47">
              <a:extLst>
                <a:ext uri="{FF2B5EF4-FFF2-40B4-BE49-F238E27FC236}">
                  <a16:creationId xmlns:a16="http://schemas.microsoft.com/office/drawing/2014/main" id="{D2E4076C-516A-2A01-B376-1C765885F24F}"/>
                </a:ext>
              </a:extLst>
            </p:cNvPr>
            <p:cNvSpPr/>
            <p:nvPr/>
          </p:nvSpPr>
          <p:spPr>
            <a:xfrm>
              <a:off x="1585092" y="3937451"/>
              <a:ext cx="52704" cy="49956"/>
            </a:xfrm>
            <a:custGeom>
              <a:avLst/>
              <a:gdLst/>
              <a:ahLst/>
              <a:cxnLst/>
              <a:rect l="l" t="t" r="r" b="b"/>
              <a:pathLst>
                <a:path w="2570" h="2436" extrusionOk="0">
                  <a:moveTo>
                    <a:pt x="668" y="1"/>
                  </a:moveTo>
                  <a:cubicBezTo>
                    <a:pt x="468" y="201"/>
                    <a:pt x="301" y="434"/>
                    <a:pt x="201" y="735"/>
                  </a:cubicBezTo>
                  <a:cubicBezTo>
                    <a:pt x="1" y="1368"/>
                    <a:pt x="301" y="2069"/>
                    <a:pt x="935" y="2336"/>
                  </a:cubicBezTo>
                  <a:lnTo>
                    <a:pt x="1101" y="2402"/>
                  </a:lnTo>
                  <a:cubicBezTo>
                    <a:pt x="1201" y="2436"/>
                    <a:pt x="1302" y="2436"/>
                    <a:pt x="1402" y="2436"/>
                  </a:cubicBezTo>
                  <a:cubicBezTo>
                    <a:pt x="1535" y="2369"/>
                    <a:pt x="1668" y="2302"/>
                    <a:pt x="1769" y="2169"/>
                  </a:cubicBezTo>
                  <a:cubicBezTo>
                    <a:pt x="2035" y="1902"/>
                    <a:pt x="2269" y="1535"/>
                    <a:pt x="2569" y="1268"/>
                  </a:cubicBezTo>
                  <a:cubicBezTo>
                    <a:pt x="2002" y="1135"/>
                    <a:pt x="768" y="735"/>
                    <a:pt x="668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169;p47">
              <a:extLst>
                <a:ext uri="{FF2B5EF4-FFF2-40B4-BE49-F238E27FC236}">
                  <a16:creationId xmlns:a16="http://schemas.microsoft.com/office/drawing/2014/main" id="{A716FC98-274B-0414-A7D6-408787F25CF8}"/>
                </a:ext>
              </a:extLst>
            </p:cNvPr>
            <p:cNvSpPr/>
            <p:nvPr/>
          </p:nvSpPr>
          <p:spPr>
            <a:xfrm>
              <a:off x="1628199" y="3971658"/>
              <a:ext cx="39682" cy="56109"/>
            </a:xfrm>
            <a:custGeom>
              <a:avLst/>
              <a:gdLst/>
              <a:ahLst/>
              <a:cxnLst/>
              <a:rect l="l" t="t" r="r" b="b"/>
              <a:pathLst>
                <a:path w="1935" h="2736" extrusionOk="0">
                  <a:moveTo>
                    <a:pt x="601" y="1"/>
                  </a:moveTo>
                  <a:lnTo>
                    <a:pt x="601" y="1"/>
                  </a:lnTo>
                  <a:cubicBezTo>
                    <a:pt x="467" y="101"/>
                    <a:pt x="367" y="201"/>
                    <a:pt x="234" y="301"/>
                  </a:cubicBezTo>
                  <a:cubicBezTo>
                    <a:pt x="33" y="534"/>
                    <a:pt x="0" y="868"/>
                    <a:pt x="67" y="1135"/>
                  </a:cubicBezTo>
                  <a:cubicBezTo>
                    <a:pt x="400" y="1702"/>
                    <a:pt x="734" y="2236"/>
                    <a:pt x="1134" y="2736"/>
                  </a:cubicBezTo>
                  <a:cubicBezTo>
                    <a:pt x="1434" y="2469"/>
                    <a:pt x="1701" y="2236"/>
                    <a:pt x="1935" y="2035"/>
                  </a:cubicBezTo>
                  <a:cubicBezTo>
                    <a:pt x="1068" y="1769"/>
                    <a:pt x="534" y="901"/>
                    <a:pt x="601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170;p47">
              <a:extLst>
                <a:ext uri="{FF2B5EF4-FFF2-40B4-BE49-F238E27FC236}">
                  <a16:creationId xmlns:a16="http://schemas.microsoft.com/office/drawing/2014/main" id="{A173DFBB-321A-06FF-1273-550FD8A623FA}"/>
                </a:ext>
              </a:extLst>
            </p:cNvPr>
            <p:cNvSpPr/>
            <p:nvPr/>
          </p:nvSpPr>
          <p:spPr>
            <a:xfrm>
              <a:off x="1658981" y="4019543"/>
              <a:ext cx="47208" cy="39046"/>
            </a:xfrm>
            <a:custGeom>
              <a:avLst/>
              <a:gdLst/>
              <a:ahLst/>
              <a:cxnLst/>
              <a:rect l="l" t="t" r="r" b="b"/>
              <a:pathLst>
                <a:path w="2302" h="1904" extrusionOk="0">
                  <a:moveTo>
                    <a:pt x="634" y="1"/>
                  </a:moveTo>
                  <a:lnTo>
                    <a:pt x="501" y="101"/>
                  </a:lnTo>
                  <a:cubicBezTo>
                    <a:pt x="34" y="601"/>
                    <a:pt x="0" y="1068"/>
                    <a:pt x="467" y="1468"/>
                  </a:cubicBezTo>
                  <a:cubicBezTo>
                    <a:pt x="766" y="1748"/>
                    <a:pt x="1159" y="1903"/>
                    <a:pt x="1505" y="1903"/>
                  </a:cubicBezTo>
                  <a:cubicBezTo>
                    <a:pt x="1778" y="1903"/>
                    <a:pt x="2022" y="1807"/>
                    <a:pt x="2168" y="1602"/>
                  </a:cubicBezTo>
                  <a:cubicBezTo>
                    <a:pt x="2202" y="1535"/>
                    <a:pt x="2235" y="1468"/>
                    <a:pt x="2302" y="1402"/>
                  </a:cubicBezTo>
                  <a:cubicBezTo>
                    <a:pt x="1735" y="1368"/>
                    <a:pt x="767" y="1135"/>
                    <a:pt x="634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171;p47">
              <a:extLst>
                <a:ext uri="{FF2B5EF4-FFF2-40B4-BE49-F238E27FC236}">
                  <a16:creationId xmlns:a16="http://schemas.microsoft.com/office/drawing/2014/main" id="{410A6CC1-7034-8449-45AF-E5D9E3EEAE31}"/>
                </a:ext>
              </a:extLst>
            </p:cNvPr>
            <p:cNvSpPr/>
            <p:nvPr/>
          </p:nvSpPr>
          <p:spPr>
            <a:xfrm>
              <a:off x="1721221" y="3995610"/>
              <a:ext cx="41753" cy="51310"/>
            </a:xfrm>
            <a:custGeom>
              <a:avLst/>
              <a:gdLst/>
              <a:ahLst/>
              <a:cxnLst/>
              <a:rect l="l" t="t" r="r" b="b"/>
              <a:pathLst>
                <a:path w="2036" h="2502" extrusionOk="0">
                  <a:moveTo>
                    <a:pt x="935" y="0"/>
                  </a:moveTo>
                  <a:lnTo>
                    <a:pt x="935" y="0"/>
                  </a:lnTo>
                  <a:cubicBezTo>
                    <a:pt x="1101" y="834"/>
                    <a:pt x="735" y="1668"/>
                    <a:pt x="1" y="2068"/>
                  </a:cubicBezTo>
                  <a:lnTo>
                    <a:pt x="1" y="2502"/>
                  </a:lnTo>
                  <a:cubicBezTo>
                    <a:pt x="634" y="2402"/>
                    <a:pt x="1035" y="1835"/>
                    <a:pt x="1502" y="1368"/>
                  </a:cubicBezTo>
                  <a:cubicBezTo>
                    <a:pt x="2035" y="834"/>
                    <a:pt x="2002" y="801"/>
                    <a:pt x="1402" y="367"/>
                  </a:cubicBezTo>
                  <a:cubicBezTo>
                    <a:pt x="1268" y="234"/>
                    <a:pt x="1101" y="134"/>
                    <a:pt x="935" y="0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172;p47">
              <a:extLst>
                <a:ext uri="{FF2B5EF4-FFF2-40B4-BE49-F238E27FC236}">
                  <a16:creationId xmlns:a16="http://schemas.microsoft.com/office/drawing/2014/main" id="{342F68D1-D9DA-1D62-AD66-4D616D04E394}"/>
                </a:ext>
              </a:extLst>
            </p:cNvPr>
            <p:cNvSpPr/>
            <p:nvPr/>
          </p:nvSpPr>
          <p:spPr>
            <a:xfrm>
              <a:off x="1754054" y="3966879"/>
              <a:ext cx="77334" cy="44460"/>
            </a:xfrm>
            <a:custGeom>
              <a:avLst/>
              <a:gdLst/>
              <a:ahLst/>
              <a:cxnLst/>
              <a:rect l="l" t="t" r="r" b="b"/>
              <a:pathLst>
                <a:path w="3771" h="2168" extrusionOk="0">
                  <a:moveTo>
                    <a:pt x="3070" y="0"/>
                  </a:moveTo>
                  <a:cubicBezTo>
                    <a:pt x="2742" y="1241"/>
                    <a:pt x="1822" y="1562"/>
                    <a:pt x="980" y="1562"/>
                  </a:cubicBezTo>
                  <a:cubicBezTo>
                    <a:pt x="623" y="1562"/>
                    <a:pt x="279" y="1504"/>
                    <a:pt x="1" y="1434"/>
                  </a:cubicBezTo>
                  <a:lnTo>
                    <a:pt x="1" y="1434"/>
                  </a:lnTo>
                  <a:cubicBezTo>
                    <a:pt x="268" y="1635"/>
                    <a:pt x="535" y="1835"/>
                    <a:pt x="835" y="2002"/>
                  </a:cubicBezTo>
                  <a:cubicBezTo>
                    <a:pt x="1040" y="2116"/>
                    <a:pt x="1276" y="2167"/>
                    <a:pt x="1522" y="2167"/>
                  </a:cubicBezTo>
                  <a:cubicBezTo>
                    <a:pt x="1636" y="2167"/>
                    <a:pt x="1753" y="2156"/>
                    <a:pt x="1869" y="2135"/>
                  </a:cubicBezTo>
                  <a:cubicBezTo>
                    <a:pt x="2436" y="1801"/>
                    <a:pt x="3003" y="1434"/>
                    <a:pt x="3537" y="1034"/>
                  </a:cubicBezTo>
                  <a:cubicBezTo>
                    <a:pt x="3770" y="834"/>
                    <a:pt x="3770" y="601"/>
                    <a:pt x="3503" y="367"/>
                  </a:cubicBezTo>
                  <a:cubicBezTo>
                    <a:pt x="3337" y="267"/>
                    <a:pt x="3203" y="134"/>
                    <a:pt x="3070" y="0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173;p47">
              <a:extLst>
                <a:ext uri="{FF2B5EF4-FFF2-40B4-BE49-F238E27FC236}">
                  <a16:creationId xmlns:a16="http://schemas.microsoft.com/office/drawing/2014/main" id="{960CBC33-4753-EB51-4A5E-37996C8F51BB}"/>
                </a:ext>
              </a:extLst>
            </p:cNvPr>
            <p:cNvSpPr/>
            <p:nvPr/>
          </p:nvSpPr>
          <p:spPr>
            <a:xfrm>
              <a:off x="1826568" y="3951130"/>
              <a:ext cx="49280" cy="24876"/>
            </a:xfrm>
            <a:custGeom>
              <a:avLst/>
              <a:gdLst/>
              <a:ahLst/>
              <a:cxnLst/>
              <a:rect l="l" t="t" r="r" b="b"/>
              <a:pathLst>
                <a:path w="2403" h="1213" extrusionOk="0">
                  <a:moveTo>
                    <a:pt x="2369" y="1"/>
                  </a:moveTo>
                  <a:cubicBezTo>
                    <a:pt x="2040" y="519"/>
                    <a:pt x="1312" y="654"/>
                    <a:pt x="689" y="654"/>
                  </a:cubicBezTo>
                  <a:cubicBezTo>
                    <a:pt x="429" y="654"/>
                    <a:pt x="187" y="631"/>
                    <a:pt x="1" y="601"/>
                  </a:cubicBezTo>
                  <a:lnTo>
                    <a:pt x="1" y="601"/>
                  </a:lnTo>
                  <a:cubicBezTo>
                    <a:pt x="134" y="768"/>
                    <a:pt x="301" y="902"/>
                    <a:pt x="468" y="1002"/>
                  </a:cubicBezTo>
                  <a:cubicBezTo>
                    <a:pt x="664" y="1146"/>
                    <a:pt x="876" y="1212"/>
                    <a:pt x="1089" y="1212"/>
                  </a:cubicBezTo>
                  <a:cubicBezTo>
                    <a:pt x="1419" y="1212"/>
                    <a:pt x="1752" y="1052"/>
                    <a:pt x="2035" y="768"/>
                  </a:cubicBezTo>
                  <a:cubicBezTo>
                    <a:pt x="2302" y="468"/>
                    <a:pt x="2402" y="268"/>
                    <a:pt x="2369" y="1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174;p47">
              <a:extLst>
                <a:ext uri="{FF2B5EF4-FFF2-40B4-BE49-F238E27FC236}">
                  <a16:creationId xmlns:a16="http://schemas.microsoft.com/office/drawing/2014/main" id="{CAC2F251-A76D-85FB-621F-A41A102C6D25}"/>
                </a:ext>
              </a:extLst>
            </p:cNvPr>
            <p:cNvSpPr/>
            <p:nvPr/>
          </p:nvSpPr>
          <p:spPr>
            <a:xfrm>
              <a:off x="1552260" y="4528498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D6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175;p47">
              <a:extLst>
                <a:ext uri="{FF2B5EF4-FFF2-40B4-BE49-F238E27FC236}">
                  <a16:creationId xmlns:a16="http://schemas.microsoft.com/office/drawing/2014/main" id="{56BA1170-21E8-0D16-14AC-66C119747C80}"/>
                </a:ext>
              </a:extLst>
            </p:cNvPr>
            <p:cNvSpPr/>
            <p:nvPr/>
          </p:nvSpPr>
          <p:spPr>
            <a:xfrm>
              <a:off x="1486595" y="4676254"/>
              <a:ext cx="23276" cy="72535"/>
            </a:xfrm>
            <a:custGeom>
              <a:avLst/>
              <a:gdLst/>
              <a:ahLst/>
              <a:cxnLst/>
              <a:rect l="l" t="t" r="r" b="b"/>
              <a:pathLst>
                <a:path w="1135" h="3537" extrusionOk="0">
                  <a:moveTo>
                    <a:pt x="834" y="1"/>
                  </a:moveTo>
                  <a:lnTo>
                    <a:pt x="501" y="134"/>
                  </a:lnTo>
                  <a:cubicBezTo>
                    <a:pt x="867" y="1301"/>
                    <a:pt x="667" y="2536"/>
                    <a:pt x="0" y="3536"/>
                  </a:cubicBezTo>
                  <a:lnTo>
                    <a:pt x="801" y="3236"/>
                  </a:lnTo>
                  <a:lnTo>
                    <a:pt x="1134" y="1468"/>
                  </a:lnTo>
                  <a:lnTo>
                    <a:pt x="834" y="1"/>
                  </a:lnTo>
                  <a:close/>
                </a:path>
              </a:pathLst>
            </a:custGeom>
            <a:solidFill>
              <a:srgbClr val="2A21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176;p47">
              <a:extLst>
                <a:ext uri="{FF2B5EF4-FFF2-40B4-BE49-F238E27FC236}">
                  <a16:creationId xmlns:a16="http://schemas.microsoft.com/office/drawing/2014/main" id="{4EBBF73E-D6B7-72A5-A8D0-2E783A2C1A82}"/>
                </a:ext>
              </a:extLst>
            </p:cNvPr>
            <p:cNvSpPr/>
            <p:nvPr/>
          </p:nvSpPr>
          <p:spPr>
            <a:xfrm>
              <a:off x="361984" y="4694731"/>
              <a:ext cx="790790" cy="437815"/>
            </a:xfrm>
            <a:custGeom>
              <a:avLst/>
              <a:gdLst/>
              <a:ahLst/>
              <a:cxnLst/>
              <a:rect l="l" t="t" r="r" b="b"/>
              <a:pathLst>
                <a:path w="38561" h="21349" extrusionOk="0">
                  <a:moveTo>
                    <a:pt x="67" y="0"/>
                  </a:moveTo>
                  <a:cubicBezTo>
                    <a:pt x="67" y="267"/>
                    <a:pt x="0" y="467"/>
                    <a:pt x="0" y="701"/>
                  </a:cubicBezTo>
                  <a:cubicBezTo>
                    <a:pt x="33" y="3970"/>
                    <a:pt x="33" y="7239"/>
                    <a:pt x="67" y="10508"/>
                  </a:cubicBezTo>
                  <a:cubicBezTo>
                    <a:pt x="67" y="12509"/>
                    <a:pt x="500" y="14511"/>
                    <a:pt x="33" y="16512"/>
                  </a:cubicBezTo>
                  <a:cubicBezTo>
                    <a:pt x="0" y="16712"/>
                    <a:pt x="0" y="16946"/>
                    <a:pt x="33" y="17146"/>
                  </a:cubicBezTo>
                  <a:cubicBezTo>
                    <a:pt x="200" y="18380"/>
                    <a:pt x="367" y="19581"/>
                    <a:pt x="500" y="20815"/>
                  </a:cubicBezTo>
                  <a:cubicBezTo>
                    <a:pt x="534" y="21249"/>
                    <a:pt x="701" y="21349"/>
                    <a:pt x="1134" y="21349"/>
                  </a:cubicBezTo>
                  <a:lnTo>
                    <a:pt x="3036" y="21349"/>
                  </a:lnTo>
                  <a:cubicBezTo>
                    <a:pt x="2502" y="17513"/>
                    <a:pt x="1234" y="7506"/>
                    <a:pt x="1968" y="5271"/>
                  </a:cubicBezTo>
                  <a:cubicBezTo>
                    <a:pt x="2298" y="4256"/>
                    <a:pt x="5615" y="3918"/>
                    <a:pt x="9844" y="3918"/>
                  </a:cubicBezTo>
                  <a:cubicBezTo>
                    <a:pt x="17156" y="3918"/>
                    <a:pt x="27192" y="4929"/>
                    <a:pt x="29221" y="5204"/>
                  </a:cubicBezTo>
                  <a:cubicBezTo>
                    <a:pt x="29606" y="5259"/>
                    <a:pt x="30044" y="5283"/>
                    <a:pt x="30517" y="5283"/>
                  </a:cubicBezTo>
                  <a:cubicBezTo>
                    <a:pt x="33193" y="5283"/>
                    <a:pt x="36973" y="4505"/>
                    <a:pt x="38561" y="4136"/>
                  </a:cubicBezTo>
                  <a:lnTo>
                    <a:pt x="38561" y="4136"/>
                  </a:lnTo>
                  <a:cubicBezTo>
                    <a:pt x="36529" y="4241"/>
                    <a:pt x="34518" y="4324"/>
                    <a:pt x="32496" y="4324"/>
                  </a:cubicBezTo>
                  <a:cubicBezTo>
                    <a:pt x="31928" y="4324"/>
                    <a:pt x="31359" y="4318"/>
                    <a:pt x="30789" y="4303"/>
                  </a:cubicBezTo>
                  <a:cubicBezTo>
                    <a:pt x="27586" y="4237"/>
                    <a:pt x="24417" y="3903"/>
                    <a:pt x="21249" y="3636"/>
                  </a:cubicBezTo>
                  <a:cubicBezTo>
                    <a:pt x="19014" y="3469"/>
                    <a:pt x="16745" y="3303"/>
                    <a:pt x="14510" y="2969"/>
                  </a:cubicBezTo>
                  <a:cubicBezTo>
                    <a:pt x="9674" y="2268"/>
                    <a:pt x="4803" y="1635"/>
                    <a:pt x="67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177;p47">
              <a:extLst>
                <a:ext uri="{FF2B5EF4-FFF2-40B4-BE49-F238E27FC236}">
                  <a16:creationId xmlns:a16="http://schemas.microsoft.com/office/drawing/2014/main" id="{C14ACEA8-9021-62EC-C9F3-44A1E621D46E}"/>
                </a:ext>
              </a:extLst>
            </p:cNvPr>
            <p:cNvSpPr/>
            <p:nvPr/>
          </p:nvSpPr>
          <p:spPr>
            <a:xfrm>
              <a:off x="3398571" y="4458711"/>
              <a:ext cx="161456" cy="676583"/>
            </a:xfrm>
            <a:custGeom>
              <a:avLst/>
              <a:gdLst/>
              <a:ahLst/>
              <a:cxnLst/>
              <a:rect l="l" t="t" r="r" b="b"/>
              <a:pathLst>
                <a:path w="7873" h="32992" extrusionOk="0">
                  <a:moveTo>
                    <a:pt x="7539" y="1"/>
                  </a:moveTo>
                  <a:lnTo>
                    <a:pt x="7539" y="1"/>
                  </a:lnTo>
                  <a:cubicBezTo>
                    <a:pt x="6972" y="201"/>
                    <a:pt x="6405" y="401"/>
                    <a:pt x="5838" y="635"/>
                  </a:cubicBezTo>
                  <a:cubicBezTo>
                    <a:pt x="3937" y="1369"/>
                    <a:pt x="2002" y="1969"/>
                    <a:pt x="0" y="2403"/>
                  </a:cubicBezTo>
                  <a:cubicBezTo>
                    <a:pt x="467" y="7740"/>
                    <a:pt x="1868" y="25553"/>
                    <a:pt x="1168" y="32991"/>
                  </a:cubicBezTo>
                  <a:lnTo>
                    <a:pt x="2969" y="32991"/>
                  </a:lnTo>
                  <a:cubicBezTo>
                    <a:pt x="3136" y="31890"/>
                    <a:pt x="3269" y="30823"/>
                    <a:pt x="3436" y="29756"/>
                  </a:cubicBezTo>
                  <a:cubicBezTo>
                    <a:pt x="3903" y="26520"/>
                    <a:pt x="4270" y="23318"/>
                    <a:pt x="4971" y="20115"/>
                  </a:cubicBezTo>
                  <a:cubicBezTo>
                    <a:pt x="5971" y="15579"/>
                    <a:pt x="6638" y="10942"/>
                    <a:pt x="7472" y="6339"/>
                  </a:cubicBezTo>
                  <a:cubicBezTo>
                    <a:pt x="7873" y="4237"/>
                    <a:pt x="7739" y="2169"/>
                    <a:pt x="7539" y="1"/>
                  </a:cubicBezTo>
                  <a:close/>
                </a:path>
              </a:pathLst>
            </a:custGeom>
            <a:solidFill>
              <a:srgbClr val="7D6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178;p47">
              <a:extLst>
                <a:ext uri="{FF2B5EF4-FFF2-40B4-BE49-F238E27FC236}">
                  <a16:creationId xmlns:a16="http://schemas.microsoft.com/office/drawing/2014/main" id="{39020D3D-F2CD-A8B0-A956-B5F96526D650}"/>
                </a:ext>
              </a:extLst>
            </p:cNvPr>
            <p:cNvSpPr/>
            <p:nvPr/>
          </p:nvSpPr>
          <p:spPr>
            <a:xfrm>
              <a:off x="2791795" y="4652999"/>
              <a:ext cx="104691" cy="480921"/>
            </a:xfrm>
            <a:custGeom>
              <a:avLst/>
              <a:gdLst/>
              <a:ahLst/>
              <a:cxnLst/>
              <a:rect l="l" t="t" r="r" b="b"/>
              <a:pathLst>
                <a:path w="5105" h="23451" extrusionOk="0">
                  <a:moveTo>
                    <a:pt x="5104" y="0"/>
                  </a:moveTo>
                  <a:lnTo>
                    <a:pt x="2002" y="17446"/>
                  </a:lnTo>
                  <a:lnTo>
                    <a:pt x="1" y="23451"/>
                  </a:lnTo>
                  <a:lnTo>
                    <a:pt x="3403" y="23451"/>
                  </a:lnTo>
                  <a:cubicBezTo>
                    <a:pt x="3570" y="23451"/>
                    <a:pt x="3737" y="23417"/>
                    <a:pt x="3870" y="23417"/>
                  </a:cubicBezTo>
                  <a:cubicBezTo>
                    <a:pt x="4037" y="21949"/>
                    <a:pt x="4204" y="20615"/>
                    <a:pt x="4370" y="19247"/>
                  </a:cubicBezTo>
                  <a:cubicBezTo>
                    <a:pt x="4404" y="18847"/>
                    <a:pt x="4504" y="18480"/>
                    <a:pt x="4571" y="18080"/>
                  </a:cubicBezTo>
                  <a:lnTo>
                    <a:pt x="4637" y="17513"/>
                  </a:lnTo>
                  <a:lnTo>
                    <a:pt x="4637" y="17213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7D63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179;p47">
              <a:extLst>
                <a:ext uri="{FF2B5EF4-FFF2-40B4-BE49-F238E27FC236}">
                  <a16:creationId xmlns:a16="http://schemas.microsoft.com/office/drawing/2014/main" id="{E3397169-8206-3EFB-DECF-40B7C2A51FC4}"/>
                </a:ext>
              </a:extLst>
            </p:cNvPr>
            <p:cNvSpPr/>
            <p:nvPr/>
          </p:nvSpPr>
          <p:spPr>
            <a:xfrm>
              <a:off x="1834771" y="3854006"/>
              <a:ext cx="71858" cy="109469"/>
            </a:xfrm>
            <a:custGeom>
              <a:avLst/>
              <a:gdLst/>
              <a:ahLst/>
              <a:cxnLst/>
              <a:rect l="l" t="t" r="r" b="b"/>
              <a:pathLst>
                <a:path w="3504" h="5338" extrusionOk="0">
                  <a:moveTo>
                    <a:pt x="3170" y="0"/>
                  </a:moveTo>
                  <a:cubicBezTo>
                    <a:pt x="3064" y="339"/>
                    <a:pt x="2797" y="785"/>
                    <a:pt x="2089" y="785"/>
                  </a:cubicBezTo>
                  <a:cubicBezTo>
                    <a:pt x="1680" y="785"/>
                    <a:pt x="1124" y="636"/>
                    <a:pt x="368" y="234"/>
                  </a:cubicBezTo>
                  <a:lnTo>
                    <a:pt x="1" y="501"/>
                  </a:lnTo>
                  <a:cubicBezTo>
                    <a:pt x="935" y="2102"/>
                    <a:pt x="2069" y="3536"/>
                    <a:pt x="2636" y="5337"/>
                  </a:cubicBezTo>
                  <a:lnTo>
                    <a:pt x="2836" y="5271"/>
                  </a:lnTo>
                  <a:cubicBezTo>
                    <a:pt x="2970" y="4503"/>
                    <a:pt x="3070" y="3770"/>
                    <a:pt x="3237" y="3002"/>
                  </a:cubicBezTo>
                  <a:cubicBezTo>
                    <a:pt x="3503" y="2002"/>
                    <a:pt x="3470" y="968"/>
                    <a:pt x="3170" y="0"/>
                  </a:cubicBezTo>
                  <a:close/>
                </a:path>
              </a:pathLst>
            </a:custGeom>
            <a:solidFill>
              <a:srgbClr val="FFD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180;p47">
              <a:extLst>
                <a:ext uri="{FF2B5EF4-FFF2-40B4-BE49-F238E27FC236}">
                  <a16:creationId xmlns:a16="http://schemas.microsoft.com/office/drawing/2014/main" id="{691F749D-B25E-4DF8-0F36-C9C5EE65806F}"/>
                </a:ext>
              </a:extLst>
            </p:cNvPr>
            <p:cNvSpPr/>
            <p:nvPr/>
          </p:nvSpPr>
          <p:spPr>
            <a:xfrm>
              <a:off x="325727" y="2037493"/>
              <a:ext cx="3525034" cy="3106004"/>
            </a:xfrm>
            <a:custGeom>
              <a:avLst/>
              <a:gdLst/>
              <a:ahLst/>
              <a:cxnLst/>
              <a:rect l="l" t="t" r="r" b="b"/>
              <a:pathLst>
                <a:path w="171890" h="151457" extrusionOk="0">
                  <a:moveTo>
                    <a:pt x="34978" y="6607"/>
                  </a:moveTo>
                  <a:cubicBezTo>
                    <a:pt x="35939" y="6607"/>
                    <a:pt x="36900" y="6692"/>
                    <a:pt x="37860" y="6920"/>
                  </a:cubicBezTo>
                  <a:cubicBezTo>
                    <a:pt x="38428" y="7020"/>
                    <a:pt x="38828" y="7487"/>
                    <a:pt x="38895" y="8054"/>
                  </a:cubicBezTo>
                  <a:cubicBezTo>
                    <a:pt x="38961" y="8454"/>
                    <a:pt x="38961" y="8888"/>
                    <a:pt x="38995" y="9321"/>
                  </a:cubicBezTo>
                  <a:cubicBezTo>
                    <a:pt x="38828" y="9321"/>
                    <a:pt x="38694" y="9288"/>
                    <a:pt x="38528" y="9221"/>
                  </a:cubicBezTo>
                  <a:cubicBezTo>
                    <a:pt x="37610" y="8938"/>
                    <a:pt x="36660" y="8796"/>
                    <a:pt x="35713" y="8796"/>
                  </a:cubicBezTo>
                  <a:cubicBezTo>
                    <a:pt x="34767" y="8796"/>
                    <a:pt x="33824" y="8938"/>
                    <a:pt x="32924" y="9221"/>
                  </a:cubicBezTo>
                  <a:cubicBezTo>
                    <a:pt x="32855" y="9239"/>
                    <a:pt x="32788" y="9247"/>
                    <a:pt x="32723" y="9247"/>
                  </a:cubicBezTo>
                  <a:cubicBezTo>
                    <a:pt x="32538" y="9247"/>
                    <a:pt x="32372" y="9178"/>
                    <a:pt x="32223" y="9055"/>
                  </a:cubicBezTo>
                  <a:cubicBezTo>
                    <a:pt x="31523" y="8421"/>
                    <a:pt x="30855" y="7787"/>
                    <a:pt x="30188" y="7153"/>
                  </a:cubicBezTo>
                  <a:cubicBezTo>
                    <a:pt x="30722" y="7053"/>
                    <a:pt x="31322" y="6886"/>
                    <a:pt x="31956" y="6820"/>
                  </a:cubicBezTo>
                  <a:cubicBezTo>
                    <a:pt x="32964" y="6700"/>
                    <a:pt x="33971" y="6607"/>
                    <a:pt x="34978" y="6607"/>
                  </a:cubicBezTo>
                  <a:close/>
                  <a:moveTo>
                    <a:pt x="130560" y="4284"/>
                  </a:moveTo>
                  <a:cubicBezTo>
                    <a:pt x="132361" y="4284"/>
                    <a:pt x="134163" y="4852"/>
                    <a:pt x="135664" y="5886"/>
                  </a:cubicBezTo>
                  <a:cubicBezTo>
                    <a:pt x="135897" y="6052"/>
                    <a:pt x="136131" y="6253"/>
                    <a:pt x="136364" y="6486"/>
                  </a:cubicBezTo>
                  <a:cubicBezTo>
                    <a:pt x="136331" y="6519"/>
                    <a:pt x="136297" y="6586"/>
                    <a:pt x="136297" y="6653"/>
                  </a:cubicBezTo>
                  <a:cubicBezTo>
                    <a:pt x="135930" y="6619"/>
                    <a:pt x="135597" y="6586"/>
                    <a:pt x="135263" y="6519"/>
                  </a:cubicBezTo>
                  <a:cubicBezTo>
                    <a:pt x="134963" y="6419"/>
                    <a:pt x="134696" y="6286"/>
                    <a:pt x="134396" y="6119"/>
                  </a:cubicBezTo>
                  <a:cubicBezTo>
                    <a:pt x="133280" y="5521"/>
                    <a:pt x="132156" y="5259"/>
                    <a:pt x="131024" y="5259"/>
                  </a:cubicBezTo>
                  <a:cubicBezTo>
                    <a:pt x="129822" y="5259"/>
                    <a:pt x="128611" y="5554"/>
                    <a:pt x="127391" y="6052"/>
                  </a:cubicBezTo>
                  <a:cubicBezTo>
                    <a:pt x="127291" y="6119"/>
                    <a:pt x="127158" y="6152"/>
                    <a:pt x="127057" y="6186"/>
                  </a:cubicBezTo>
                  <a:lnTo>
                    <a:pt x="126824" y="6319"/>
                  </a:lnTo>
                  <a:cubicBezTo>
                    <a:pt x="126691" y="6386"/>
                    <a:pt x="126557" y="6453"/>
                    <a:pt x="126424" y="6519"/>
                  </a:cubicBezTo>
                  <a:cubicBezTo>
                    <a:pt x="126357" y="6586"/>
                    <a:pt x="126257" y="6619"/>
                    <a:pt x="126190" y="6686"/>
                  </a:cubicBezTo>
                  <a:lnTo>
                    <a:pt x="125990" y="6786"/>
                  </a:lnTo>
                  <a:lnTo>
                    <a:pt x="125757" y="6953"/>
                  </a:lnTo>
                  <a:cubicBezTo>
                    <a:pt x="125423" y="7187"/>
                    <a:pt x="125123" y="7453"/>
                    <a:pt x="124856" y="7754"/>
                  </a:cubicBezTo>
                  <a:cubicBezTo>
                    <a:pt x="124789" y="7820"/>
                    <a:pt x="124722" y="7887"/>
                    <a:pt x="124656" y="7954"/>
                  </a:cubicBezTo>
                  <a:cubicBezTo>
                    <a:pt x="124589" y="8054"/>
                    <a:pt x="124489" y="8154"/>
                    <a:pt x="124422" y="8254"/>
                  </a:cubicBezTo>
                  <a:lnTo>
                    <a:pt x="124389" y="8287"/>
                  </a:lnTo>
                  <a:cubicBezTo>
                    <a:pt x="124356" y="8354"/>
                    <a:pt x="124289" y="8421"/>
                    <a:pt x="124222" y="8487"/>
                  </a:cubicBezTo>
                  <a:cubicBezTo>
                    <a:pt x="123989" y="8821"/>
                    <a:pt x="123788" y="9155"/>
                    <a:pt x="123622" y="9522"/>
                  </a:cubicBezTo>
                  <a:cubicBezTo>
                    <a:pt x="123588" y="9522"/>
                    <a:pt x="123588" y="9555"/>
                    <a:pt x="123588" y="9555"/>
                  </a:cubicBezTo>
                  <a:cubicBezTo>
                    <a:pt x="123488" y="9788"/>
                    <a:pt x="123388" y="9989"/>
                    <a:pt x="123288" y="10222"/>
                  </a:cubicBezTo>
                  <a:cubicBezTo>
                    <a:pt x="123255" y="10356"/>
                    <a:pt x="123188" y="10456"/>
                    <a:pt x="123155" y="10556"/>
                  </a:cubicBezTo>
                  <a:cubicBezTo>
                    <a:pt x="123155" y="10589"/>
                    <a:pt x="123121" y="10622"/>
                    <a:pt x="123021" y="10656"/>
                  </a:cubicBezTo>
                  <a:cubicBezTo>
                    <a:pt x="122854" y="9488"/>
                    <a:pt x="122955" y="8387"/>
                    <a:pt x="123755" y="7487"/>
                  </a:cubicBezTo>
                  <a:cubicBezTo>
                    <a:pt x="123855" y="7387"/>
                    <a:pt x="123955" y="7253"/>
                    <a:pt x="124055" y="7153"/>
                  </a:cubicBezTo>
                  <a:cubicBezTo>
                    <a:pt x="124155" y="7053"/>
                    <a:pt x="124155" y="7020"/>
                    <a:pt x="124222" y="6986"/>
                  </a:cubicBezTo>
                  <a:cubicBezTo>
                    <a:pt x="124289" y="6920"/>
                    <a:pt x="124422" y="6786"/>
                    <a:pt x="124522" y="6686"/>
                  </a:cubicBezTo>
                  <a:cubicBezTo>
                    <a:pt x="124622" y="6586"/>
                    <a:pt x="124756" y="6486"/>
                    <a:pt x="124856" y="6386"/>
                  </a:cubicBezTo>
                  <a:lnTo>
                    <a:pt x="125156" y="6186"/>
                  </a:lnTo>
                  <a:cubicBezTo>
                    <a:pt x="125223" y="6119"/>
                    <a:pt x="125290" y="6052"/>
                    <a:pt x="125356" y="6019"/>
                  </a:cubicBezTo>
                  <a:cubicBezTo>
                    <a:pt x="125556" y="5886"/>
                    <a:pt x="125757" y="5752"/>
                    <a:pt x="125957" y="5585"/>
                  </a:cubicBezTo>
                  <a:cubicBezTo>
                    <a:pt x="126057" y="5552"/>
                    <a:pt x="126123" y="5485"/>
                    <a:pt x="126224" y="5452"/>
                  </a:cubicBezTo>
                  <a:lnTo>
                    <a:pt x="126490" y="5285"/>
                  </a:lnTo>
                  <a:lnTo>
                    <a:pt x="126891" y="5085"/>
                  </a:lnTo>
                  <a:cubicBezTo>
                    <a:pt x="127057" y="5018"/>
                    <a:pt x="127224" y="4952"/>
                    <a:pt x="127391" y="4885"/>
                  </a:cubicBezTo>
                  <a:lnTo>
                    <a:pt x="127791" y="4718"/>
                  </a:lnTo>
                  <a:cubicBezTo>
                    <a:pt x="127925" y="4685"/>
                    <a:pt x="128058" y="4651"/>
                    <a:pt x="128192" y="4618"/>
                  </a:cubicBezTo>
                  <a:lnTo>
                    <a:pt x="128525" y="4518"/>
                  </a:lnTo>
                  <a:cubicBezTo>
                    <a:pt x="128625" y="4485"/>
                    <a:pt x="128692" y="4485"/>
                    <a:pt x="128759" y="4451"/>
                  </a:cubicBezTo>
                  <a:lnTo>
                    <a:pt x="129059" y="4418"/>
                  </a:lnTo>
                  <a:lnTo>
                    <a:pt x="129359" y="4351"/>
                  </a:lnTo>
                  <a:cubicBezTo>
                    <a:pt x="129626" y="4318"/>
                    <a:pt x="129859" y="4284"/>
                    <a:pt x="130126" y="4284"/>
                  </a:cubicBezTo>
                  <a:close/>
                  <a:moveTo>
                    <a:pt x="39061" y="7320"/>
                  </a:moveTo>
                  <a:lnTo>
                    <a:pt x="39061" y="7320"/>
                  </a:lnTo>
                  <a:cubicBezTo>
                    <a:pt x="39228" y="7353"/>
                    <a:pt x="39362" y="7387"/>
                    <a:pt x="39528" y="7453"/>
                  </a:cubicBezTo>
                  <a:lnTo>
                    <a:pt x="39528" y="7487"/>
                  </a:lnTo>
                  <a:cubicBezTo>
                    <a:pt x="41396" y="8321"/>
                    <a:pt x="43031" y="9588"/>
                    <a:pt x="44265" y="11223"/>
                  </a:cubicBezTo>
                  <a:cubicBezTo>
                    <a:pt x="44499" y="11523"/>
                    <a:pt x="44398" y="12023"/>
                    <a:pt x="44465" y="12457"/>
                  </a:cubicBezTo>
                  <a:lnTo>
                    <a:pt x="44232" y="12490"/>
                  </a:lnTo>
                  <a:cubicBezTo>
                    <a:pt x="42897" y="11223"/>
                    <a:pt x="41296" y="10222"/>
                    <a:pt x="39562" y="9588"/>
                  </a:cubicBezTo>
                  <a:cubicBezTo>
                    <a:pt x="39428" y="9522"/>
                    <a:pt x="39328" y="9288"/>
                    <a:pt x="39295" y="9155"/>
                  </a:cubicBezTo>
                  <a:cubicBezTo>
                    <a:pt x="39195" y="8554"/>
                    <a:pt x="39161" y="7954"/>
                    <a:pt x="39061" y="7320"/>
                  </a:cubicBezTo>
                  <a:close/>
                  <a:moveTo>
                    <a:pt x="29401" y="7387"/>
                  </a:moveTo>
                  <a:cubicBezTo>
                    <a:pt x="29814" y="7387"/>
                    <a:pt x="30222" y="7520"/>
                    <a:pt x="30555" y="7787"/>
                  </a:cubicBezTo>
                  <a:cubicBezTo>
                    <a:pt x="31156" y="8287"/>
                    <a:pt x="31656" y="8821"/>
                    <a:pt x="32256" y="9421"/>
                  </a:cubicBezTo>
                  <a:cubicBezTo>
                    <a:pt x="28554" y="11256"/>
                    <a:pt x="28487" y="11256"/>
                    <a:pt x="26986" y="12957"/>
                  </a:cubicBezTo>
                  <a:cubicBezTo>
                    <a:pt x="26124" y="12188"/>
                    <a:pt x="25131" y="11940"/>
                    <a:pt x="24031" y="11940"/>
                  </a:cubicBezTo>
                  <a:cubicBezTo>
                    <a:pt x="23557" y="11940"/>
                    <a:pt x="23062" y="11986"/>
                    <a:pt x="22550" y="12057"/>
                  </a:cubicBezTo>
                  <a:cubicBezTo>
                    <a:pt x="22916" y="11556"/>
                    <a:pt x="23317" y="11056"/>
                    <a:pt x="23750" y="10589"/>
                  </a:cubicBezTo>
                  <a:cubicBezTo>
                    <a:pt x="25151" y="9155"/>
                    <a:pt x="26886" y="8121"/>
                    <a:pt x="28787" y="7487"/>
                  </a:cubicBezTo>
                  <a:cubicBezTo>
                    <a:pt x="28987" y="7420"/>
                    <a:pt x="29195" y="7387"/>
                    <a:pt x="29401" y="7387"/>
                  </a:cubicBezTo>
                  <a:close/>
                  <a:moveTo>
                    <a:pt x="129893" y="2483"/>
                  </a:moveTo>
                  <a:lnTo>
                    <a:pt x="130493" y="2517"/>
                  </a:lnTo>
                  <a:cubicBezTo>
                    <a:pt x="130760" y="2550"/>
                    <a:pt x="131060" y="2583"/>
                    <a:pt x="131327" y="2617"/>
                  </a:cubicBezTo>
                  <a:cubicBezTo>
                    <a:pt x="131527" y="2617"/>
                    <a:pt x="131694" y="2650"/>
                    <a:pt x="131894" y="2683"/>
                  </a:cubicBezTo>
                  <a:lnTo>
                    <a:pt x="132395" y="2783"/>
                  </a:lnTo>
                  <a:lnTo>
                    <a:pt x="132762" y="2850"/>
                  </a:lnTo>
                  <a:cubicBezTo>
                    <a:pt x="133062" y="2917"/>
                    <a:pt x="133395" y="3017"/>
                    <a:pt x="133696" y="3084"/>
                  </a:cubicBezTo>
                  <a:lnTo>
                    <a:pt x="134062" y="3217"/>
                  </a:lnTo>
                  <a:lnTo>
                    <a:pt x="134596" y="3384"/>
                  </a:lnTo>
                  <a:cubicBezTo>
                    <a:pt x="135764" y="3784"/>
                    <a:pt x="136798" y="4485"/>
                    <a:pt x="137598" y="5419"/>
                  </a:cubicBezTo>
                  <a:cubicBezTo>
                    <a:pt x="137832" y="5685"/>
                    <a:pt x="138032" y="5952"/>
                    <a:pt x="138299" y="6319"/>
                  </a:cubicBezTo>
                  <a:cubicBezTo>
                    <a:pt x="137798" y="6386"/>
                    <a:pt x="137398" y="6486"/>
                    <a:pt x="136998" y="6519"/>
                  </a:cubicBezTo>
                  <a:cubicBezTo>
                    <a:pt x="136898" y="6519"/>
                    <a:pt x="136764" y="6486"/>
                    <a:pt x="136698" y="6386"/>
                  </a:cubicBezTo>
                  <a:cubicBezTo>
                    <a:pt x="135142" y="4861"/>
                    <a:pt x="133035" y="4004"/>
                    <a:pt x="130836" y="4004"/>
                  </a:cubicBezTo>
                  <a:cubicBezTo>
                    <a:pt x="130678" y="4004"/>
                    <a:pt x="130519" y="4009"/>
                    <a:pt x="130360" y="4018"/>
                  </a:cubicBezTo>
                  <a:lnTo>
                    <a:pt x="130093" y="4018"/>
                  </a:lnTo>
                  <a:cubicBezTo>
                    <a:pt x="129926" y="4018"/>
                    <a:pt x="129759" y="4051"/>
                    <a:pt x="129593" y="4084"/>
                  </a:cubicBezTo>
                  <a:lnTo>
                    <a:pt x="129259" y="4118"/>
                  </a:lnTo>
                  <a:lnTo>
                    <a:pt x="129192" y="4118"/>
                  </a:lnTo>
                  <a:lnTo>
                    <a:pt x="128925" y="4151"/>
                  </a:lnTo>
                  <a:cubicBezTo>
                    <a:pt x="127124" y="4485"/>
                    <a:pt x="125456" y="5319"/>
                    <a:pt x="124122" y="6619"/>
                  </a:cubicBezTo>
                  <a:cubicBezTo>
                    <a:pt x="123622" y="7020"/>
                    <a:pt x="123155" y="7453"/>
                    <a:pt x="122621" y="7854"/>
                  </a:cubicBezTo>
                  <a:cubicBezTo>
                    <a:pt x="120953" y="9088"/>
                    <a:pt x="120052" y="10823"/>
                    <a:pt x="119519" y="12757"/>
                  </a:cubicBezTo>
                  <a:cubicBezTo>
                    <a:pt x="119452" y="12891"/>
                    <a:pt x="119452" y="13057"/>
                    <a:pt x="119385" y="13191"/>
                  </a:cubicBezTo>
                  <a:lnTo>
                    <a:pt x="119252" y="13258"/>
                  </a:lnTo>
                  <a:cubicBezTo>
                    <a:pt x="118985" y="12791"/>
                    <a:pt x="118785" y="12290"/>
                    <a:pt x="118618" y="11790"/>
                  </a:cubicBezTo>
                  <a:cubicBezTo>
                    <a:pt x="118285" y="10289"/>
                    <a:pt x="118418" y="8721"/>
                    <a:pt x="119052" y="7320"/>
                  </a:cubicBezTo>
                  <a:cubicBezTo>
                    <a:pt x="119285" y="6753"/>
                    <a:pt x="119619" y="6253"/>
                    <a:pt x="120019" y="5819"/>
                  </a:cubicBezTo>
                  <a:cubicBezTo>
                    <a:pt x="121153" y="4651"/>
                    <a:pt x="122554" y="3751"/>
                    <a:pt x="124122" y="3284"/>
                  </a:cubicBezTo>
                  <a:cubicBezTo>
                    <a:pt x="124322" y="3217"/>
                    <a:pt x="124522" y="3150"/>
                    <a:pt x="124756" y="3084"/>
                  </a:cubicBezTo>
                  <a:cubicBezTo>
                    <a:pt x="125390" y="2917"/>
                    <a:pt x="126023" y="2783"/>
                    <a:pt x="126691" y="2683"/>
                  </a:cubicBezTo>
                  <a:cubicBezTo>
                    <a:pt x="127091" y="2617"/>
                    <a:pt x="127524" y="2550"/>
                    <a:pt x="127958" y="2517"/>
                  </a:cubicBezTo>
                  <a:cubicBezTo>
                    <a:pt x="128392" y="2483"/>
                    <a:pt x="128792" y="2483"/>
                    <a:pt x="129226" y="2483"/>
                  </a:cubicBezTo>
                  <a:close/>
                  <a:moveTo>
                    <a:pt x="130562" y="355"/>
                  </a:moveTo>
                  <a:cubicBezTo>
                    <a:pt x="131746" y="355"/>
                    <a:pt x="132920" y="497"/>
                    <a:pt x="134062" y="749"/>
                  </a:cubicBezTo>
                  <a:cubicBezTo>
                    <a:pt x="135330" y="982"/>
                    <a:pt x="136531" y="1583"/>
                    <a:pt x="137465" y="2483"/>
                  </a:cubicBezTo>
                  <a:cubicBezTo>
                    <a:pt x="137632" y="2650"/>
                    <a:pt x="137798" y="2817"/>
                    <a:pt x="137965" y="3017"/>
                  </a:cubicBezTo>
                  <a:lnTo>
                    <a:pt x="138466" y="3551"/>
                  </a:lnTo>
                  <a:cubicBezTo>
                    <a:pt x="138966" y="4151"/>
                    <a:pt x="139466" y="4751"/>
                    <a:pt x="140000" y="5352"/>
                  </a:cubicBezTo>
                  <a:cubicBezTo>
                    <a:pt x="140000" y="5385"/>
                    <a:pt x="140033" y="5385"/>
                    <a:pt x="140033" y="5419"/>
                  </a:cubicBezTo>
                  <a:cubicBezTo>
                    <a:pt x="140100" y="5485"/>
                    <a:pt x="140133" y="5552"/>
                    <a:pt x="140133" y="5619"/>
                  </a:cubicBezTo>
                  <a:cubicBezTo>
                    <a:pt x="140133" y="5652"/>
                    <a:pt x="140167" y="5685"/>
                    <a:pt x="140167" y="5752"/>
                  </a:cubicBezTo>
                  <a:lnTo>
                    <a:pt x="138699" y="6253"/>
                  </a:lnTo>
                  <a:cubicBezTo>
                    <a:pt x="137899" y="4852"/>
                    <a:pt x="136631" y="3784"/>
                    <a:pt x="135097" y="3250"/>
                  </a:cubicBezTo>
                  <a:cubicBezTo>
                    <a:pt x="134863" y="3150"/>
                    <a:pt x="134596" y="3084"/>
                    <a:pt x="134363" y="2984"/>
                  </a:cubicBezTo>
                  <a:lnTo>
                    <a:pt x="133996" y="2883"/>
                  </a:lnTo>
                  <a:lnTo>
                    <a:pt x="133362" y="2717"/>
                  </a:lnTo>
                  <a:cubicBezTo>
                    <a:pt x="133162" y="2650"/>
                    <a:pt x="132962" y="2617"/>
                    <a:pt x="132762" y="2583"/>
                  </a:cubicBezTo>
                  <a:lnTo>
                    <a:pt x="132161" y="2450"/>
                  </a:lnTo>
                  <a:cubicBezTo>
                    <a:pt x="132028" y="2416"/>
                    <a:pt x="131861" y="2383"/>
                    <a:pt x="131727" y="2383"/>
                  </a:cubicBezTo>
                  <a:lnTo>
                    <a:pt x="131494" y="2350"/>
                  </a:lnTo>
                  <a:lnTo>
                    <a:pt x="131127" y="2283"/>
                  </a:lnTo>
                  <a:lnTo>
                    <a:pt x="130860" y="2250"/>
                  </a:lnTo>
                  <a:cubicBezTo>
                    <a:pt x="130727" y="2250"/>
                    <a:pt x="130593" y="2216"/>
                    <a:pt x="130427" y="2216"/>
                  </a:cubicBezTo>
                  <a:lnTo>
                    <a:pt x="130093" y="2183"/>
                  </a:lnTo>
                  <a:lnTo>
                    <a:pt x="129759" y="2183"/>
                  </a:lnTo>
                  <a:cubicBezTo>
                    <a:pt x="129552" y="2175"/>
                    <a:pt x="129345" y="2170"/>
                    <a:pt x="129139" y="2170"/>
                  </a:cubicBezTo>
                  <a:cubicBezTo>
                    <a:pt x="126884" y="2170"/>
                    <a:pt x="124668" y="2667"/>
                    <a:pt x="122621" y="3584"/>
                  </a:cubicBezTo>
                  <a:cubicBezTo>
                    <a:pt x="122221" y="3784"/>
                    <a:pt x="121820" y="4018"/>
                    <a:pt x="121420" y="4251"/>
                  </a:cubicBezTo>
                  <a:cubicBezTo>
                    <a:pt x="118651" y="5986"/>
                    <a:pt x="117818" y="8521"/>
                    <a:pt x="118251" y="11623"/>
                  </a:cubicBezTo>
                  <a:cubicBezTo>
                    <a:pt x="118351" y="12290"/>
                    <a:pt x="118351" y="12957"/>
                    <a:pt x="118418" y="13591"/>
                  </a:cubicBezTo>
                  <a:lnTo>
                    <a:pt x="118218" y="13625"/>
                  </a:lnTo>
                  <a:cubicBezTo>
                    <a:pt x="117918" y="12924"/>
                    <a:pt x="117717" y="12224"/>
                    <a:pt x="117517" y="11490"/>
                  </a:cubicBezTo>
                  <a:cubicBezTo>
                    <a:pt x="117050" y="8688"/>
                    <a:pt x="117851" y="5852"/>
                    <a:pt x="119719" y="3751"/>
                  </a:cubicBezTo>
                  <a:cubicBezTo>
                    <a:pt x="120253" y="3217"/>
                    <a:pt x="120853" y="2750"/>
                    <a:pt x="121520" y="2383"/>
                  </a:cubicBezTo>
                  <a:cubicBezTo>
                    <a:pt x="123822" y="1149"/>
                    <a:pt x="126357" y="649"/>
                    <a:pt x="128925" y="448"/>
                  </a:cubicBezTo>
                  <a:cubicBezTo>
                    <a:pt x="129472" y="385"/>
                    <a:pt x="130018" y="355"/>
                    <a:pt x="130562" y="355"/>
                  </a:cubicBezTo>
                  <a:close/>
                  <a:moveTo>
                    <a:pt x="24092" y="12263"/>
                  </a:moveTo>
                  <a:cubicBezTo>
                    <a:pt x="24728" y="12263"/>
                    <a:pt x="25367" y="12372"/>
                    <a:pt x="25985" y="12590"/>
                  </a:cubicBezTo>
                  <a:cubicBezTo>
                    <a:pt x="26786" y="12857"/>
                    <a:pt x="26819" y="13124"/>
                    <a:pt x="26519" y="13891"/>
                  </a:cubicBezTo>
                  <a:cubicBezTo>
                    <a:pt x="26286" y="14492"/>
                    <a:pt x="26085" y="15126"/>
                    <a:pt x="25952" y="15793"/>
                  </a:cubicBezTo>
                  <a:cubicBezTo>
                    <a:pt x="25885" y="15993"/>
                    <a:pt x="25852" y="16193"/>
                    <a:pt x="25819" y="16460"/>
                  </a:cubicBezTo>
                  <a:cubicBezTo>
                    <a:pt x="24805" y="15186"/>
                    <a:pt x="23615" y="14439"/>
                    <a:pt x="22010" y="14439"/>
                  </a:cubicBezTo>
                  <a:cubicBezTo>
                    <a:pt x="21766" y="14439"/>
                    <a:pt x="21512" y="14457"/>
                    <a:pt x="21249" y="14492"/>
                  </a:cubicBezTo>
                  <a:cubicBezTo>
                    <a:pt x="21616" y="13825"/>
                    <a:pt x="21882" y="13258"/>
                    <a:pt x="22183" y="12724"/>
                  </a:cubicBezTo>
                  <a:cubicBezTo>
                    <a:pt x="22249" y="12590"/>
                    <a:pt x="22383" y="12524"/>
                    <a:pt x="22516" y="12490"/>
                  </a:cubicBezTo>
                  <a:cubicBezTo>
                    <a:pt x="23032" y="12339"/>
                    <a:pt x="23561" y="12263"/>
                    <a:pt x="24092" y="12263"/>
                  </a:cubicBezTo>
                  <a:close/>
                  <a:moveTo>
                    <a:pt x="139901" y="6183"/>
                  </a:moveTo>
                  <a:cubicBezTo>
                    <a:pt x="140224" y="6183"/>
                    <a:pt x="140548" y="6282"/>
                    <a:pt x="140834" y="6486"/>
                  </a:cubicBezTo>
                  <a:cubicBezTo>
                    <a:pt x="141101" y="6720"/>
                    <a:pt x="141368" y="6986"/>
                    <a:pt x="141668" y="7220"/>
                  </a:cubicBezTo>
                  <a:cubicBezTo>
                    <a:pt x="143102" y="8287"/>
                    <a:pt x="143970" y="9989"/>
                    <a:pt x="144036" y="11790"/>
                  </a:cubicBezTo>
                  <a:cubicBezTo>
                    <a:pt x="144036" y="12123"/>
                    <a:pt x="144036" y="12457"/>
                    <a:pt x="144036" y="12757"/>
                  </a:cubicBezTo>
                  <a:lnTo>
                    <a:pt x="144036" y="13258"/>
                  </a:lnTo>
                  <a:lnTo>
                    <a:pt x="144036" y="13591"/>
                  </a:lnTo>
                  <a:lnTo>
                    <a:pt x="144036" y="13625"/>
                  </a:lnTo>
                  <a:cubicBezTo>
                    <a:pt x="144036" y="13658"/>
                    <a:pt x="144036" y="13658"/>
                    <a:pt x="144036" y="13691"/>
                  </a:cubicBezTo>
                  <a:cubicBezTo>
                    <a:pt x="144036" y="14158"/>
                    <a:pt x="143970" y="14659"/>
                    <a:pt x="143903" y="15159"/>
                  </a:cubicBezTo>
                  <a:cubicBezTo>
                    <a:pt x="143869" y="15326"/>
                    <a:pt x="143836" y="15493"/>
                    <a:pt x="143803" y="15659"/>
                  </a:cubicBezTo>
                  <a:cubicBezTo>
                    <a:pt x="143769" y="15826"/>
                    <a:pt x="143736" y="15926"/>
                    <a:pt x="143703" y="16093"/>
                  </a:cubicBezTo>
                  <a:cubicBezTo>
                    <a:pt x="143703" y="16160"/>
                    <a:pt x="143703" y="16226"/>
                    <a:pt x="143669" y="16293"/>
                  </a:cubicBezTo>
                  <a:cubicBezTo>
                    <a:pt x="143636" y="16493"/>
                    <a:pt x="143569" y="16693"/>
                    <a:pt x="143536" y="16860"/>
                  </a:cubicBezTo>
                  <a:cubicBezTo>
                    <a:pt x="143536" y="16860"/>
                    <a:pt x="143536" y="16894"/>
                    <a:pt x="143536" y="16894"/>
                  </a:cubicBezTo>
                  <a:cubicBezTo>
                    <a:pt x="143469" y="17127"/>
                    <a:pt x="143402" y="17327"/>
                    <a:pt x="143336" y="17561"/>
                  </a:cubicBezTo>
                  <a:cubicBezTo>
                    <a:pt x="143236" y="17794"/>
                    <a:pt x="143202" y="17994"/>
                    <a:pt x="143136" y="18161"/>
                  </a:cubicBezTo>
                  <a:lnTo>
                    <a:pt x="143102" y="18261"/>
                  </a:lnTo>
                  <a:lnTo>
                    <a:pt x="143069" y="18261"/>
                  </a:lnTo>
                  <a:cubicBezTo>
                    <a:pt x="143002" y="18228"/>
                    <a:pt x="142935" y="18228"/>
                    <a:pt x="142869" y="18194"/>
                  </a:cubicBezTo>
                  <a:lnTo>
                    <a:pt x="142835" y="18194"/>
                  </a:lnTo>
                  <a:lnTo>
                    <a:pt x="142769" y="18161"/>
                  </a:lnTo>
                  <a:lnTo>
                    <a:pt x="142735" y="18128"/>
                  </a:lnTo>
                  <a:cubicBezTo>
                    <a:pt x="142569" y="18061"/>
                    <a:pt x="142502" y="17928"/>
                    <a:pt x="142468" y="17761"/>
                  </a:cubicBezTo>
                  <a:cubicBezTo>
                    <a:pt x="142435" y="17727"/>
                    <a:pt x="142435" y="17661"/>
                    <a:pt x="142435" y="17627"/>
                  </a:cubicBezTo>
                  <a:cubicBezTo>
                    <a:pt x="142335" y="17260"/>
                    <a:pt x="142235" y="16927"/>
                    <a:pt x="142068" y="16627"/>
                  </a:cubicBezTo>
                  <a:cubicBezTo>
                    <a:pt x="141768" y="16060"/>
                    <a:pt x="141501" y="15493"/>
                    <a:pt x="141234" y="14925"/>
                  </a:cubicBezTo>
                  <a:cubicBezTo>
                    <a:pt x="141201" y="14792"/>
                    <a:pt x="141134" y="14625"/>
                    <a:pt x="141067" y="14492"/>
                  </a:cubicBezTo>
                  <a:cubicBezTo>
                    <a:pt x="141034" y="14358"/>
                    <a:pt x="140967" y="14192"/>
                    <a:pt x="140901" y="14058"/>
                  </a:cubicBezTo>
                  <a:cubicBezTo>
                    <a:pt x="140867" y="13925"/>
                    <a:pt x="140801" y="13725"/>
                    <a:pt x="140734" y="13558"/>
                  </a:cubicBezTo>
                  <a:cubicBezTo>
                    <a:pt x="140667" y="13391"/>
                    <a:pt x="140634" y="13191"/>
                    <a:pt x="140567" y="12991"/>
                  </a:cubicBezTo>
                  <a:cubicBezTo>
                    <a:pt x="140534" y="12824"/>
                    <a:pt x="140500" y="12691"/>
                    <a:pt x="140467" y="12557"/>
                  </a:cubicBezTo>
                  <a:cubicBezTo>
                    <a:pt x="140467" y="12524"/>
                    <a:pt x="140467" y="12490"/>
                    <a:pt x="140467" y="12457"/>
                  </a:cubicBezTo>
                  <a:cubicBezTo>
                    <a:pt x="140467" y="12390"/>
                    <a:pt x="140434" y="12324"/>
                    <a:pt x="140400" y="12257"/>
                  </a:cubicBezTo>
                  <a:cubicBezTo>
                    <a:pt x="140100" y="10422"/>
                    <a:pt x="140067" y="8588"/>
                    <a:pt x="141034" y="6886"/>
                  </a:cubicBezTo>
                  <a:lnTo>
                    <a:pt x="140867" y="6753"/>
                  </a:lnTo>
                  <a:cubicBezTo>
                    <a:pt x="140701" y="6986"/>
                    <a:pt x="140534" y="7253"/>
                    <a:pt x="140400" y="7520"/>
                  </a:cubicBezTo>
                  <a:cubicBezTo>
                    <a:pt x="140067" y="8454"/>
                    <a:pt x="139867" y="9455"/>
                    <a:pt x="139867" y="10489"/>
                  </a:cubicBezTo>
                  <a:lnTo>
                    <a:pt x="139867" y="10889"/>
                  </a:lnTo>
                  <a:cubicBezTo>
                    <a:pt x="139867" y="10889"/>
                    <a:pt x="139867" y="10923"/>
                    <a:pt x="139867" y="10923"/>
                  </a:cubicBezTo>
                  <a:cubicBezTo>
                    <a:pt x="139867" y="11089"/>
                    <a:pt x="139900" y="11223"/>
                    <a:pt x="139900" y="11390"/>
                  </a:cubicBezTo>
                  <a:cubicBezTo>
                    <a:pt x="139933" y="11523"/>
                    <a:pt x="139933" y="11656"/>
                    <a:pt x="139967" y="11790"/>
                  </a:cubicBezTo>
                  <a:cubicBezTo>
                    <a:pt x="139967" y="11823"/>
                    <a:pt x="139967" y="11857"/>
                    <a:pt x="139967" y="11890"/>
                  </a:cubicBezTo>
                  <a:cubicBezTo>
                    <a:pt x="140000" y="12023"/>
                    <a:pt x="140000" y="12157"/>
                    <a:pt x="140033" y="12290"/>
                  </a:cubicBezTo>
                  <a:cubicBezTo>
                    <a:pt x="140067" y="12390"/>
                    <a:pt x="140100" y="12490"/>
                    <a:pt x="140133" y="12590"/>
                  </a:cubicBezTo>
                  <a:cubicBezTo>
                    <a:pt x="140534" y="14025"/>
                    <a:pt x="141168" y="15392"/>
                    <a:pt x="141701" y="16793"/>
                  </a:cubicBezTo>
                  <a:cubicBezTo>
                    <a:pt x="141835" y="17160"/>
                    <a:pt x="141968" y="17527"/>
                    <a:pt x="142168" y="17961"/>
                  </a:cubicBezTo>
                  <a:cubicBezTo>
                    <a:pt x="141034" y="18028"/>
                    <a:pt x="140667" y="18828"/>
                    <a:pt x="140267" y="19462"/>
                  </a:cubicBezTo>
                  <a:cubicBezTo>
                    <a:pt x="139800" y="18728"/>
                    <a:pt x="139300" y="17994"/>
                    <a:pt x="138766" y="17227"/>
                  </a:cubicBezTo>
                  <a:cubicBezTo>
                    <a:pt x="137565" y="15626"/>
                    <a:pt x="136965" y="13591"/>
                    <a:pt x="137165" y="11590"/>
                  </a:cubicBezTo>
                  <a:lnTo>
                    <a:pt x="137165" y="11456"/>
                  </a:lnTo>
                  <a:cubicBezTo>
                    <a:pt x="137198" y="11056"/>
                    <a:pt x="137265" y="10589"/>
                    <a:pt x="137331" y="10189"/>
                  </a:cubicBezTo>
                  <a:cubicBezTo>
                    <a:pt x="137365" y="9989"/>
                    <a:pt x="137398" y="9822"/>
                    <a:pt x="137465" y="9622"/>
                  </a:cubicBezTo>
                  <a:cubicBezTo>
                    <a:pt x="137498" y="9421"/>
                    <a:pt x="137532" y="9221"/>
                    <a:pt x="137598" y="9021"/>
                  </a:cubicBezTo>
                  <a:cubicBezTo>
                    <a:pt x="137832" y="8221"/>
                    <a:pt x="138165" y="7453"/>
                    <a:pt x="138632" y="6786"/>
                  </a:cubicBezTo>
                  <a:cubicBezTo>
                    <a:pt x="138968" y="6391"/>
                    <a:pt x="139433" y="6183"/>
                    <a:pt x="139901" y="6183"/>
                  </a:cubicBezTo>
                  <a:close/>
                  <a:moveTo>
                    <a:pt x="44665" y="11823"/>
                  </a:moveTo>
                  <a:cubicBezTo>
                    <a:pt x="44799" y="11923"/>
                    <a:pt x="44865" y="11923"/>
                    <a:pt x="44899" y="11957"/>
                  </a:cubicBezTo>
                  <a:cubicBezTo>
                    <a:pt x="45733" y="13424"/>
                    <a:pt x="46567" y="14892"/>
                    <a:pt x="47401" y="16360"/>
                  </a:cubicBezTo>
                  <a:cubicBezTo>
                    <a:pt x="47634" y="16727"/>
                    <a:pt x="47601" y="17227"/>
                    <a:pt x="47301" y="17594"/>
                  </a:cubicBezTo>
                  <a:cubicBezTo>
                    <a:pt x="46867" y="18295"/>
                    <a:pt x="46367" y="18928"/>
                    <a:pt x="45833" y="19529"/>
                  </a:cubicBezTo>
                  <a:cubicBezTo>
                    <a:pt x="45866" y="19162"/>
                    <a:pt x="45866" y="18795"/>
                    <a:pt x="45900" y="18428"/>
                  </a:cubicBezTo>
                  <a:cubicBezTo>
                    <a:pt x="46033" y="16527"/>
                    <a:pt x="45766" y="14725"/>
                    <a:pt x="44665" y="13091"/>
                  </a:cubicBezTo>
                  <a:cubicBezTo>
                    <a:pt x="44499" y="12757"/>
                    <a:pt x="44665" y="12257"/>
                    <a:pt x="44665" y="11823"/>
                  </a:cubicBezTo>
                  <a:close/>
                  <a:moveTo>
                    <a:pt x="21955" y="14691"/>
                  </a:moveTo>
                  <a:cubicBezTo>
                    <a:pt x="23183" y="14691"/>
                    <a:pt x="24340" y="15253"/>
                    <a:pt x="25118" y="16193"/>
                  </a:cubicBezTo>
                  <a:cubicBezTo>
                    <a:pt x="25552" y="16660"/>
                    <a:pt x="25752" y="17260"/>
                    <a:pt x="25685" y="17861"/>
                  </a:cubicBezTo>
                  <a:cubicBezTo>
                    <a:pt x="25685" y="18795"/>
                    <a:pt x="25752" y="19729"/>
                    <a:pt x="25885" y="20663"/>
                  </a:cubicBezTo>
                  <a:cubicBezTo>
                    <a:pt x="24427" y="19914"/>
                    <a:pt x="23690" y="19584"/>
                    <a:pt x="22816" y="19584"/>
                  </a:cubicBezTo>
                  <a:cubicBezTo>
                    <a:pt x="22210" y="19584"/>
                    <a:pt x="21538" y="19742"/>
                    <a:pt x="20515" y="20029"/>
                  </a:cubicBezTo>
                  <a:cubicBezTo>
                    <a:pt x="20515" y="19696"/>
                    <a:pt x="20515" y="19362"/>
                    <a:pt x="20548" y="19028"/>
                  </a:cubicBezTo>
                  <a:lnTo>
                    <a:pt x="20515" y="19028"/>
                  </a:lnTo>
                  <a:cubicBezTo>
                    <a:pt x="20682" y="17761"/>
                    <a:pt x="20848" y="16560"/>
                    <a:pt x="21015" y="15326"/>
                  </a:cubicBezTo>
                  <a:cubicBezTo>
                    <a:pt x="21082" y="14859"/>
                    <a:pt x="21382" y="14692"/>
                    <a:pt x="21849" y="14692"/>
                  </a:cubicBezTo>
                  <a:cubicBezTo>
                    <a:pt x="21884" y="14691"/>
                    <a:pt x="21920" y="14691"/>
                    <a:pt x="21955" y="14691"/>
                  </a:cubicBezTo>
                  <a:close/>
                  <a:moveTo>
                    <a:pt x="138099" y="6953"/>
                  </a:moveTo>
                  <a:lnTo>
                    <a:pt x="137899" y="7453"/>
                  </a:lnTo>
                  <a:cubicBezTo>
                    <a:pt x="137798" y="7720"/>
                    <a:pt x="137665" y="7987"/>
                    <a:pt x="137598" y="8254"/>
                  </a:cubicBezTo>
                  <a:cubicBezTo>
                    <a:pt x="137532" y="8354"/>
                    <a:pt x="137498" y="8487"/>
                    <a:pt x="137465" y="8621"/>
                  </a:cubicBezTo>
                  <a:cubicBezTo>
                    <a:pt x="137432" y="8721"/>
                    <a:pt x="137365" y="8888"/>
                    <a:pt x="137331" y="9021"/>
                  </a:cubicBezTo>
                  <a:cubicBezTo>
                    <a:pt x="137131" y="9555"/>
                    <a:pt x="136998" y="10089"/>
                    <a:pt x="136898" y="10622"/>
                  </a:cubicBezTo>
                  <a:cubicBezTo>
                    <a:pt x="136864" y="10756"/>
                    <a:pt x="136864" y="10889"/>
                    <a:pt x="136831" y="11023"/>
                  </a:cubicBezTo>
                  <a:lnTo>
                    <a:pt x="136831" y="11089"/>
                  </a:lnTo>
                  <a:cubicBezTo>
                    <a:pt x="136831" y="11256"/>
                    <a:pt x="136798" y="11390"/>
                    <a:pt x="136798" y="11556"/>
                  </a:cubicBezTo>
                  <a:cubicBezTo>
                    <a:pt x="136798" y="11690"/>
                    <a:pt x="136764" y="11823"/>
                    <a:pt x="136764" y="11957"/>
                  </a:cubicBezTo>
                  <a:lnTo>
                    <a:pt x="136764" y="11990"/>
                  </a:lnTo>
                  <a:cubicBezTo>
                    <a:pt x="136698" y="12991"/>
                    <a:pt x="136864" y="13991"/>
                    <a:pt x="137165" y="14925"/>
                  </a:cubicBezTo>
                  <a:cubicBezTo>
                    <a:pt x="137532" y="15826"/>
                    <a:pt x="137999" y="16727"/>
                    <a:pt x="138566" y="17561"/>
                  </a:cubicBezTo>
                  <a:cubicBezTo>
                    <a:pt x="138766" y="17961"/>
                    <a:pt x="139099" y="18295"/>
                    <a:pt x="139333" y="18695"/>
                  </a:cubicBezTo>
                  <a:cubicBezTo>
                    <a:pt x="140067" y="19862"/>
                    <a:pt x="139933" y="21063"/>
                    <a:pt x="139233" y="22231"/>
                  </a:cubicBezTo>
                  <a:lnTo>
                    <a:pt x="139233" y="22131"/>
                  </a:lnTo>
                  <a:lnTo>
                    <a:pt x="139233" y="21830"/>
                  </a:lnTo>
                  <a:cubicBezTo>
                    <a:pt x="139199" y="21664"/>
                    <a:pt x="139199" y="21497"/>
                    <a:pt x="139166" y="21330"/>
                  </a:cubicBezTo>
                  <a:cubicBezTo>
                    <a:pt x="139166" y="21297"/>
                    <a:pt x="139133" y="21230"/>
                    <a:pt x="139133" y="21163"/>
                  </a:cubicBezTo>
                  <a:cubicBezTo>
                    <a:pt x="139066" y="20863"/>
                    <a:pt x="138966" y="20563"/>
                    <a:pt x="138833" y="20263"/>
                  </a:cubicBezTo>
                  <a:cubicBezTo>
                    <a:pt x="138833" y="20229"/>
                    <a:pt x="138799" y="20163"/>
                    <a:pt x="138766" y="20129"/>
                  </a:cubicBezTo>
                  <a:cubicBezTo>
                    <a:pt x="138766" y="20062"/>
                    <a:pt x="138732" y="19996"/>
                    <a:pt x="138699" y="19962"/>
                  </a:cubicBezTo>
                  <a:cubicBezTo>
                    <a:pt x="138666" y="19896"/>
                    <a:pt x="138632" y="19829"/>
                    <a:pt x="138599" y="19762"/>
                  </a:cubicBezTo>
                  <a:cubicBezTo>
                    <a:pt x="138566" y="19696"/>
                    <a:pt x="138566" y="19662"/>
                    <a:pt x="138532" y="19629"/>
                  </a:cubicBezTo>
                  <a:cubicBezTo>
                    <a:pt x="138366" y="19395"/>
                    <a:pt x="138199" y="19128"/>
                    <a:pt x="138032" y="18928"/>
                  </a:cubicBezTo>
                  <a:cubicBezTo>
                    <a:pt x="137965" y="18828"/>
                    <a:pt x="137899" y="18762"/>
                    <a:pt x="137865" y="18695"/>
                  </a:cubicBezTo>
                  <a:cubicBezTo>
                    <a:pt x="137665" y="18461"/>
                    <a:pt x="137465" y="18228"/>
                    <a:pt x="137231" y="18028"/>
                  </a:cubicBezTo>
                  <a:cubicBezTo>
                    <a:pt x="136864" y="17661"/>
                    <a:pt x="136531" y="17227"/>
                    <a:pt x="136164" y="16860"/>
                  </a:cubicBezTo>
                  <a:cubicBezTo>
                    <a:pt x="135997" y="16693"/>
                    <a:pt x="135830" y="16493"/>
                    <a:pt x="135697" y="16293"/>
                  </a:cubicBezTo>
                  <a:cubicBezTo>
                    <a:pt x="135597" y="16126"/>
                    <a:pt x="135463" y="15926"/>
                    <a:pt x="135397" y="15759"/>
                  </a:cubicBezTo>
                  <a:cubicBezTo>
                    <a:pt x="135363" y="15659"/>
                    <a:pt x="135330" y="15526"/>
                    <a:pt x="135297" y="15426"/>
                  </a:cubicBezTo>
                  <a:cubicBezTo>
                    <a:pt x="135297" y="15392"/>
                    <a:pt x="135263" y="15326"/>
                    <a:pt x="135230" y="15292"/>
                  </a:cubicBezTo>
                  <a:lnTo>
                    <a:pt x="135230" y="15192"/>
                  </a:lnTo>
                  <a:cubicBezTo>
                    <a:pt x="135230" y="15159"/>
                    <a:pt x="135197" y="15092"/>
                    <a:pt x="135197" y="15059"/>
                  </a:cubicBezTo>
                  <a:cubicBezTo>
                    <a:pt x="135163" y="14992"/>
                    <a:pt x="135163" y="14925"/>
                    <a:pt x="135163" y="14892"/>
                  </a:cubicBezTo>
                  <a:cubicBezTo>
                    <a:pt x="135130" y="14725"/>
                    <a:pt x="135097" y="14592"/>
                    <a:pt x="135097" y="14425"/>
                  </a:cubicBezTo>
                  <a:cubicBezTo>
                    <a:pt x="135097" y="14125"/>
                    <a:pt x="135130" y="13825"/>
                    <a:pt x="135197" y="13524"/>
                  </a:cubicBezTo>
                  <a:cubicBezTo>
                    <a:pt x="135497" y="12090"/>
                    <a:pt x="135730" y="10656"/>
                    <a:pt x="136064" y="9255"/>
                  </a:cubicBezTo>
                  <a:lnTo>
                    <a:pt x="136097" y="9121"/>
                  </a:lnTo>
                  <a:cubicBezTo>
                    <a:pt x="136131" y="9021"/>
                    <a:pt x="136164" y="8888"/>
                    <a:pt x="136231" y="8754"/>
                  </a:cubicBezTo>
                  <a:cubicBezTo>
                    <a:pt x="136264" y="8721"/>
                    <a:pt x="136264" y="8688"/>
                    <a:pt x="136297" y="8621"/>
                  </a:cubicBezTo>
                  <a:cubicBezTo>
                    <a:pt x="136397" y="8421"/>
                    <a:pt x="136564" y="8221"/>
                    <a:pt x="136698" y="8020"/>
                  </a:cubicBezTo>
                  <a:cubicBezTo>
                    <a:pt x="136698" y="8020"/>
                    <a:pt x="136798" y="7920"/>
                    <a:pt x="136831" y="7854"/>
                  </a:cubicBezTo>
                  <a:cubicBezTo>
                    <a:pt x="137198" y="7487"/>
                    <a:pt x="137632" y="7187"/>
                    <a:pt x="138099" y="6953"/>
                  </a:cubicBezTo>
                  <a:close/>
                  <a:moveTo>
                    <a:pt x="47734" y="17561"/>
                  </a:moveTo>
                  <a:cubicBezTo>
                    <a:pt x="48635" y="19629"/>
                    <a:pt x="47367" y="21263"/>
                    <a:pt x="46500" y="22998"/>
                  </a:cubicBezTo>
                  <a:lnTo>
                    <a:pt x="46500" y="23031"/>
                  </a:lnTo>
                  <a:cubicBezTo>
                    <a:pt x="46233" y="22331"/>
                    <a:pt x="46033" y="21597"/>
                    <a:pt x="45900" y="20830"/>
                  </a:cubicBezTo>
                  <a:cubicBezTo>
                    <a:pt x="45966" y="20296"/>
                    <a:pt x="46166" y="19796"/>
                    <a:pt x="46467" y="19362"/>
                  </a:cubicBezTo>
                  <a:cubicBezTo>
                    <a:pt x="46834" y="18728"/>
                    <a:pt x="47301" y="18194"/>
                    <a:pt x="47734" y="17561"/>
                  </a:cubicBezTo>
                  <a:close/>
                  <a:moveTo>
                    <a:pt x="22721" y="19928"/>
                  </a:moveTo>
                  <a:cubicBezTo>
                    <a:pt x="23677" y="19928"/>
                    <a:pt x="24589" y="20206"/>
                    <a:pt x="25452" y="20863"/>
                  </a:cubicBezTo>
                  <a:cubicBezTo>
                    <a:pt x="25652" y="20996"/>
                    <a:pt x="25852" y="21097"/>
                    <a:pt x="26085" y="21263"/>
                  </a:cubicBezTo>
                  <a:cubicBezTo>
                    <a:pt x="25518" y="22664"/>
                    <a:pt x="24117" y="23065"/>
                    <a:pt x="23150" y="24032"/>
                  </a:cubicBezTo>
                  <a:cubicBezTo>
                    <a:pt x="22778" y="23032"/>
                    <a:pt x="22162" y="22448"/>
                    <a:pt x="21175" y="22448"/>
                  </a:cubicBezTo>
                  <a:cubicBezTo>
                    <a:pt x="21010" y="22448"/>
                    <a:pt x="20835" y="22464"/>
                    <a:pt x="20648" y="22498"/>
                  </a:cubicBezTo>
                  <a:cubicBezTo>
                    <a:pt x="20581" y="21830"/>
                    <a:pt x="20515" y="21230"/>
                    <a:pt x="20515" y="20596"/>
                  </a:cubicBezTo>
                  <a:cubicBezTo>
                    <a:pt x="20515" y="20463"/>
                    <a:pt x="20748" y="20263"/>
                    <a:pt x="20915" y="20229"/>
                  </a:cubicBezTo>
                  <a:lnTo>
                    <a:pt x="20882" y="20229"/>
                  </a:lnTo>
                  <a:cubicBezTo>
                    <a:pt x="21510" y="20037"/>
                    <a:pt x="22124" y="19928"/>
                    <a:pt x="22721" y="19928"/>
                  </a:cubicBezTo>
                  <a:close/>
                  <a:moveTo>
                    <a:pt x="130895" y="5604"/>
                  </a:moveTo>
                  <a:cubicBezTo>
                    <a:pt x="131629" y="5604"/>
                    <a:pt x="132363" y="5740"/>
                    <a:pt x="133062" y="6019"/>
                  </a:cubicBezTo>
                  <a:cubicBezTo>
                    <a:pt x="133095" y="6019"/>
                    <a:pt x="133162" y="6052"/>
                    <a:pt x="133195" y="6052"/>
                  </a:cubicBezTo>
                  <a:cubicBezTo>
                    <a:pt x="133462" y="6152"/>
                    <a:pt x="133696" y="6286"/>
                    <a:pt x="133962" y="6386"/>
                  </a:cubicBezTo>
                  <a:lnTo>
                    <a:pt x="134163" y="6486"/>
                  </a:lnTo>
                  <a:cubicBezTo>
                    <a:pt x="134798" y="6771"/>
                    <a:pt x="135449" y="7027"/>
                    <a:pt x="136151" y="7027"/>
                  </a:cubicBezTo>
                  <a:cubicBezTo>
                    <a:pt x="136518" y="7027"/>
                    <a:pt x="136898" y="6958"/>
                    <a:pt x="137298" y="6786"/>
                  </a:cubicBezTo>
                  <a:lnTo>
                    <a:pt x="137298" y="6953"/>
                  </a:lnTo>
                  <a:cubicBezTo>
                    <a:pt x="137198" y="7053"/>
                    <a:pt x="137098" y="7153"/>
                    <a:pt x="136998" y="7220"/>
                  </a:cubicBezTo>
                  <a:cubicBezTo>
                    <a:pt x="136164" y="7787"/>
                    <a:pt x="135630" y="8654"/>
                    <a:pt x="135530" y="9622"/>
                  </a:cubicBezTo>
                  <a:cubicBezTo>
                    <a:pt x="135397" y="10556"/>
                    <a:pt x="135197" y="11490"/>
                    <a:pt x="134996" y="12424"/>
                  </a:cubicBezTo>
                  <a:lnTo>
                    <a:pt x="134763" y="13658"/>
                  </a:lnTo>
                  <a:cubicBezTo>
                    <a:pt x="134496" y="14825"/>
                    <a:pt x="134796" y="15993"/>
                    <a:pt x="135597" y="16860"/>
                  </a:cubicBezTo>
                  <a:cubicBezTo>
                    <a:pt x="136164" y="17527"/>
                    <a:pt x="136764" y="18194"/>
                    <a:pt x="137365" y="18828"/>
                  </a:cubicBezTo>
                  <a:cubicBezTo>
                    <a:pt x="138299" y="19796"/>
                    <a:pt x="138799" y="21097"/>
                    <a:pt x="138732" y="22431"/>
                  </a:cubicBezTo>
                  <a:cubicBezTo>
                    <a:pt x="138766" y="22631"/>
                    <a:pt x="138833" y="22831"/>
                    <a:pt x="138933" y="23031"/>
                  </a:cubicBezTo>
                  <a:cubicBezTo>
                    <a:pt x="139133" y="22898"/>
                    <a:pt x="139466" y="22831"/>
                    <a:pt x="139533" y="22631"/>
                  </a:cubicBezTo>
                  <a:cubicBezTo>
                    <a:pt x="139900" y="21697"/>
                    <a:pt x="140200" y="20763"/>
                    <a:pt x="140534" y="19829"/>
                  </a:cubicBezTo>
                  <a:cubicBezTo>
                    <a:pt x="140634" y="19529"/>
                    <a:pt x="140767" y="19262"/>
                    <a:pt x="140901" y="18962"/>
                  </a:cubicBezTo>
                  <a:cubicBezTo>
                    <a:pt x="141124" y="18556"/>
                    <a:pt x="141557" y="18323"/>
                    <a:pt x="141990" y="18323"/>
                  </a:cubicBezTo>
                  <a:cubicBezTo>
                    <a:pt x="142268" y="18323"/>
                    <a:pt x="142547" y="18419"/>
                    <a:pt x="142769" y="18628"/>
                  </a:cubicBezTo>
                  <a:cubicBezTo>
                    <a:pt x="143369" y="19128"/>
                    <a:pt x="143636" y="19962"/>
                    <a:pt x="143436" y="20730"/>
                  </a:cubicBezTo>
                  <a:cubicBezTo>
                    <a:pt x="143302" y="21463"/>
                    <a:pt x="142702" y="21697"/>
                    <a:pt x="142068" y="21830"/>
                  </a:cubicBezTo>
                  <a:cubicBezTo>
                    <a:pt x="141835" y="21864"/>
                    <a:pt x="141668" y="21897"/>
                    <a:pt x="141534" y="21930"/>
                  </a:cubicBezTo>
                  <a:lnTo>
                    <a:pt x="141401" y="21964"/>
                  </a:lnTo>
                  <a:cubicBezTo>
                    <a:pt x="141301" y="21997"/>
                    <a:pt x="141234" y="22031"/>
                    <a:pt x="141134" y="22097"/>
                  </a:cubicBezTo>
                  <a:cubicBezTo>
                    <a:pt x="141134" y="22131"/>
                    <a:pt x="141101" y="22164"/>
                    <a:pt x="141101" y="22164"/>
                  </a:cubicBezTo>
                  <a:lnTo>
                    <a:pt x="141067" y="22197"/>
                  </a:lnTo>
                  <a:cubicBezTo>
                    <a:pt x="141067" y="22231"/>
                    <a:pt x="141034" y="22264"/>
                    <a:pt x="141034" y="22297"/>
                  </a:cubicBezTo>
                  <a:cubicBezTo>
                    <a:pt x="141001" y="22364"/>
                    <a:pt x="140967" y="22464"/>
                    <a:pt x="140934" y="22531"/>
                  </a:cubicBezTo>
                  <a:cubicBezTo>
                    <a:pt x="140934" y="22598"/>
                    <a:pt x="140934" y="22631"/>
                    <a:pt x="140901" y="22698"/>
                  </a:cubicBezTo>
                  <a:cubicBezTo>
                    <a:pt x="140901" y="22798"/>
                    <a:pt x="140867" y="22898"/>
                    <a:pt x="140867" y="23031"/>
                  </a:cubicBezTo>
                  <a:cubicBezTo>
                    <a:pt x="140334" y="25967"/>
                    <a:pt x="139900" y="28835"/>
                    <a:pt x="139333" y="31737"/>
                  </a:cubicBezTo>
                  <a:cubicBezTo>
                    <a:pt x="138799" y="34606"/>
                    <a:pt x="138265" y="37642"/>
                    <a:pt x="137665" y="40577"/>
                  </a:cubicBezTo>
                  <a:cubicBezTo>
                    <a:pt x="137465" y="41578"/>
                    <a:pt x="136831" y="42378"/>
                    <a:pt x="136231" y="43179"/>
                  </a:cubicBezTo>
                  <a:cubicBezTo>
                    <a:pt x="134830" y="45247"/>
                    <a:pt x="133028" y="46782"/>
                    <a:pt x="130560" y="47382"/>
                  </a:cubicBezTo>
                  <a:cubicBezTo>
                    <a:pt x="130226" y="47482"/>
                    <a:pt x="129859" y="47515"/>
                    <a:pt x="129526" y="47515"/>
                  </a:cubicBezTo>
                  <a:lnTo>
                    <a:pt x="129092" y="47515"/>
                  </a:lnTo>
                  <a:lnTo>
                    <a:pt x="128925" y="47482"/>
                  </a:lnTo>
                  <a:cubicBezTo>
                    <a:pt x="128859" y="47482"/>
                    <a:pt x="128792" y="47482"/>
                    <a:pt x="128725" y="47449"/>
                  </a:cubicBezTo>
                  <a:lnTo>
                    <a:pt x="128458" y="47382"/>
                  </a:lnTo>
                  <a:cubicBezTo>
                    <a:pt x="128292" y="47315"/>
                    <a:pt x="128125" y="47215"/>
                    <a:pt x="127958" y="47149"/>
                  </a:cubicBezTo>
                  <a:lnTo>
                    <a:pt x="127825" y="47048"/>
                  </a:lnTo>
                  <a:cubicBezTo>
                    <a:pt x="127591" y="46882"/>
                    <a:pt x="127391" y="46682"/>
                    <a:pt x="127191" y="46481"/>
                  </a:cubicBezTo>
                  <a:cubicBezTo>
                    <a:pt x="127124" y="46381"/>
                    <a:pt x="127057" y="46315"/>
                    <a:pt x="126991" y="46215"/>
                  </a:cubicBezTo>
                  <a:cubicBezTo>
                    <a:pt x="126924" y="46148"/>
                    <a:pt x="126857" y="46014"/>
                    <a:pt x="126791" y="45914"/>
                  </a:cubicBezTo>
                  <a:cubicBezTo>
                    <a:pt x="126023" y="44713"/>
                    <a:pt x="125690" y="43279"/>
                    <a:pt x="125823" y="41878"/>
                  </a:cubicBezTo>
                  <a:cubicBezTo>
                    <a:pt x="125957" y="39510"/>
                    <a:pt x="126090" y="37141"/>
                    <a:pt x="126224" y="34706"/>
                  </a:cubicBezTo>
                  <a:cubicBezTo>
                    <a:pt x="127391" y="34306"/>
                    <a:pt x="128725" y="33872"/>
                    <a:pt x="129993" y="33305"/>
                  </a:cubicBezTo>
                  <a:cubicBezTo>
                    <a:pt x="131994" y="32438"/>
                    <a:pt x="133962" y="31504"/>
                    <a:pt x="135930" y="30570"/>
                  </a:cubicBezTo>
                  <a:cubicBezTo>
                    <a:pt x="136297" y="30336"/>
                    <a:pt x="136631" y="30103"/>
                    <a:pt x="136965" y="29836"/>
                  </a:cubicBezTo>
                  <a:cubicBezTo>
                    <a:pt x="137698" y="29302"/>
                    <a:pt x="137965" y="28468"/>
                    <a:pt x="138399" y="27735"/>
                  </a:cubicBezTo>
                  <a:cubicBezTo>
                    <a:pt x="138432" y="27668"/>
                    <a:pt x="138399" y="27568"/>
                    <a:pt x="138332" y="27434"/>
                  </a:cubicBezTo>
                  <a:cubicBezTo>
                    <a:pt x="138199" y="27568"/>
                    <a:pt x="138099" y="27701"/>
                    <a:pt x="137999" y="27868"/>
                  </a:cubicBezTo>
                  <a:cubicBezTo>
                    <a:pt x="137198" y="29236"/>
                    <a:pt x="135964" y="30303"/>
                    <a:pt x="134496" y="30937"/>
                  </a:cubicBezTo>
                  <a:cubicBezTo>
                    <a:pt x="131828" y="32271"/>
                    <a:pt x="129026" y="33372"/>
                    <a:pt x="126157" y="34273"/>
                  </a:cubicBezTo>
                  <a:cubicBezTo>
                    <a:pt x="125535" y="34466"/>
                    <a:pt x="124872" y="34562"/>
                    <a:pt x="124211" y="34562"/>
                  </a:cubicBezTo>
                  <a:cubicBezTo>
                    <a:pt x="123845" y="34562"/>
                    <a:pt x="123479" y="34532"/>
                    <a:pt x="123121" y="34473"/>
                  </a:cubicBezTo>
                  <a:cubicBezTo>
                    <a:pt x="122021" y="34339"/>
                    <a:pt x="121087" y="33605"/>
                    <a:pt x="120686" y="32571"/>
                  </a:cubicBezTo>
                  <a:cubicBezTo>
                    <a:pt x="119986" y="30870"/>
                    <a:pt x="119786" y="29036"/>
                    <a:pt x="119552" y="27201"/>
                  </a:cubicBezTo>
                  <a:cubicBezTo>
                    <a:pt x="119085" y="23365"/>
                    <a:pt x="118852" y="19462"/>
                    <a:pt x="118818" y="15559"/>
                  </a:cubicBezTo>
                  <a:cubicBezTo>
                    <a:pt x="118818" y="14792"/>
                    <a:pt x="118752" y="13991"/>
                    <a:pt x="118685" y="13224"/>
                  </a:cubicBezTo>
                  <a:lnTo>
                    <a:pt x="118685" y="13224"/>
                  </a:lnTo>
                  <a:lnTo>
                    <a:pt x="119552" y="13758"/>
                  </a:lnTo>
                  <a:cubicBezTo>
                    <a:pt x="119619" y="13625"/>
                    <a:pt x="119652" y="13524"/>
                    <a:pt x="119686" y="13424"/>
                  </a:cubicBezTo>
                  <a:cubicBezTo>
                    <a:pt x="119752" y="13258"/>
                    <a:pt x="119819" y="13091"/>
                    <a:pt x="119886" y="12891"/>
                  </a:cubicBezTo>
                  <a:cubicBezTo>
                    <a:pt x="120286" y="11256"/>
                    <a:pt x="121120" y="9755"/>
                    <a:pt x="122287" y="8554"/>
                  </a:cubicBezTo>
                  <a:cubicBezTo>
                    <a:pt x="122454" y="8421"/>
                    <a:pt x="122621" y="8287"/>
                    <a:pt x="122854" y="8087"/>
                  </a:cubicBezTo>
                  <a:lnTo>
                    <a:pt x="122854" y="8087"/>
                  </a:lnTo>
                  <a:cubicBezTo>
                    <a:pt x="122721" y="8654"/>
                    <a:pt x="122621" y="9255"/>
                    <a:pt x="122588" y="9822"/>
                  </a:cubicBezTo>
                  <a:cubicBezTo>
                    <a:pt x="122554" y="10489"/>
                    <a:pt x="122754" y="11156"/>
                    <a:pt x="123121" y="11723"/>
                  </a:cubicBezTo>
                  <a:cubicBezTo>
                    <a:pt x="123188" y="11590"/>
                    <a:pt x="123255" y="11456"/>
                    <a:pt x="123321" y="11290"/>
                  </a:cubicBezTo>
                  <a:cubicBezTo>
                    <a:pt x="123388" y="11023"/>
                    <a:pt x="123488" y="10789"/>
                    <a:pt x="123588" y="10522"/>
                  </a:cubicBezTo>
                  <a:cubicBezTo>
                    <a:pt x="123588" y="10456"/>
                    <a:pt x="123622" y="10389"/>
                    <a:pt x="123655" y="10322"/>
                  </a:cubicBezTo>
                  <a:cubicBezTo>
                    <a:pt x="123655" y="10289"/>
                    <a:pt x="123655" y="10289"/>
                    <a:pt x="123655" y="10289"/>
                  </a:cubicBezTo>
                  <a:cubicBezTo>
                    <a:pt x="123922" y="9555"/>
                    <a:pt x="124322" y="8888"/>
                    <a:pt x="124856" y="8287"/>
                  </a:cubicBezTo>
                  <a:lnTo>
                    <a:pt x="124856" y="8254"/>
                  </a:lnTo>
                  <a:cubicBezTo>
                    <a:pt x="124989" y="8121"/>
                    <a:pt x="125123" y="7987"/>
                    <a:pt x="125256" y="7854"/>
                  </a:cubicBezTo>
                  <a:cubicBezTo>
                    <a:pt x="126424" y="6786"/>
                    <a:pt x="127858" y="6052"/>
                    <a:pt x="129426" y="5786"/>
                  </a:cubicBezTo>
                  <a:cubicBezTo>
                    <a:pt x="129908" y="5665"/>
                    <a:pt x="130402" y="5604"/>
                    <a:pt x="130895" y="5604"/>
                  </a:cubicBezTo>
                  <a:close/>
                  <a:moveTo>
                    <a:pt x="35840" y="9182"/>
                  </a:moveTo>
                  <a:cubicBezTo>
                    <a:pt x="38515" y="9182"/>
                    <a:pt x="40833" y="10373"/>
                    <a:pt x="42997" y="11923"/>
                  </a:cubicBezTo>
                  <a:cubicBezTo>
                    <a:pt x="44332" y="12857"/>
                    <a:pt x="45199" y="14325"/>
                    <a:pt x="45366" y="15960"/>
                  </a:cubicBezTo>
                  <a:cubicBezTo>
                    <a:pt x="45499" y="16994"/>
                    <a:pt x="45499" y="18028"/>
                    <a:pt x="45433" y="19062"/>
                  </a:cubicBezTo>
                  <a:cubicBezTo>
                    <a:pt x="45366" y="20196"/>
                    <a:pt x="45499" y="21330"/>
                    <a:pt x="45833" y="22397"/>
                  </a:cubicBezTo>
                  <a:cubicBezTo>
                    <a:pt x="46100" y="23198"/>
                    <a:pt x="46233" y="24065"/>
                    <a:pt x="46166" y="24933"/>
                  </a:cubicBezTo>
                  <a:cubicBezTo>
                    <a:pt x="45866" y="27468"/>
                    <a:pt x="45499" y="30036"/>
                    <a:pt x="44966" y="32538"/>
                  </a:cubicBezTo>
                  <a:cubicBezTo>
                    <a:pt x="44432" y="35006"/>
                    <a:pt x="43464" y="37341"/>
                    <a:pt x="42130" y="39443"/>
                  </a:cubicBezTo>
                  <a:cubicBezTo>
                    <a:pt x="41114" y="41064"/>
                    <a:pt x="39803" y="41893"/>
                    <a:pt x="38199" y="41893"/>
                  </a:cubicBezTo>
                  <a:cubicBezTo>
                    <a:pt x="37855" y="41893"/>
                    <a:pt x="37498" y="41855"/>
                    <a:pt x="37127" y="41778"/>
                  </a:cubicBezTo>
                  <a:cubicBezTo>
                    <a:pt x="35959" y="41511"/>
                    <a:pt x="34758" y="41178"/>
                    <a:pt x="33624" y="40777"/>
                  </a:cubicBezTo>
                  <a:cubicBezTo>
                    <a:pt x="31789" y="40143"/>
                    <a:pt x="30055" y="39209"/>
                    <a:pt x="28520" y="38042"/>
                  </a:cubicBezTo>
                  <a:cubicBezTo>
                    <a:pt x="27653" y="37308"/>
                    <a:pt x="26819" y="36508"/>
                    <a:pt x="26052" y="35674"/>
                  </a:cubicBezTo>
                  <a:cubicBezTo>
                    <a:pt x="25919" y="35540"/>
                    <a:pt x="25785" y="35373"/>
                    <a:pt x="25652" y="35240"/>
                  </a:cubicBezTo>
                  <a:lnTo>
                    <a:pt x="25452" y="35340"/>
                  </a:lnTo>
                  <a:cubicBezTo>
                    <a:pt x="25552" y="35574"/>
                    <a:pt x="25652" y="35807"/>
                    <a:pt x="25819" y="36007"/>
                  </a:cubicBezTo>
                  <a:cubicBezTo>
                    <a:pt x="26486" y="36808"/>
                    <a:pt x="27253" y="37542"/>
                    <a:pt x="28053" y="38209"/>
                  </a:cubicBezTo>
                  <a:cubicBezTo>
                    <a:pt x="30689" y="40210"/>
                    <a:pt x="33758" y="41544"/>
                    <a:pt x="37027" y="42145"/>
                  </a:cubicBezTo>
                  <a:cubicBezTo>
                    <a:pt x="37387" y="42219"/>
                    <a:pt x="37752" y="42256"/>
                    <a:pt x="38115" y="42256"/>
                  </a:cubicBezTo>
                  <a:cubicBezTo>
                    <a:pt x="38893" y="42256"/>
                    <a:pt x="39668" y="42086"/>
                    <a:pt x="40396" y="41745"/>
                  </a:cubicBezTo>
                  <a:lnTo>
                    <a:pt x="40396" y="41745"/>
                  </a:lnTo>
                  <a:cubicBezTo>
                    <a:pt x="39762" y="43946"/>
                    <a:pt x="38995" y="46148"/>
                    <a:pt x="38127" y="48283"/>
                  </a:cubicBezTo>
                  <a:cubicBezTo>
                    <a:pt x="34425" y="45781"/>
                    <a:pt x="30755" y="43346"/>
                    <a:pt x="27153" y="40844"/>
                  </a:cubicBezTo>
                  <a:cubicBezTo>
                    <a:pt x="25919" y="39877"/>
                    <a:pt x="24784" y="38742"/>
                    <a:pt x="23850" y="37508"/>
                  </a:cubicBezTo>
                  <a:cubicBezTo>
                    <a:pt x="23117" y="36674"/>
                    <a:pt x="22716" y="35607"/>
                    <a:pt x="22683" y="34506"/>
                  </a:cubicBezTo>
                  <a:cubicBezTo>
                    <a:pt x="22616" y="32071"/>
                    <a:pt x="22183" y="29703"/>
                    <a:pt x="21949" y="27301"/>
                  </a:cubicBezTo>
                  <a:lnTo>
                    <a:pt x="21882" y="27301"/>
                  </a:lnTo>
                  <a:cubicBezTo>
                    <a:pt x="21849" y="26967"/>
                    <a:pt x="21682" y="26901"/>
                    <a:pt x="21382" y="26867"/>
                  </a:cubicBezTo>
                  <a:cubicBezTo>
                    <a:pt x="20181" y="26801"/>
                    <a:pt x="19881" y="26600"/>
                    <a:pt x="19547" y="25633"/>
                  </a:cubicBezTo>
                  <a:cubicBezTo>
                    <a:pt x="19314" y="24732"/>
                    <a:pt x="19581" y="23765"/>
                    <a:pt x="20281" y="23131"/>
                  </a:cubicBezTo>
                  <a:cubicBezTo>
                    <a:pt x="20562" y="22915"/>
                    <a:pt x="20896" y="22810"/>
                    <a:pt x="21228" y="22810"/>
                  </a:cubicBezTo>
                  <a:cubicBezTo>
                    <a:pt x="21764" y="22810"/>
                    <a:pt x="22294" y="23083"/>
                    <a:pt x="22583" y="23598"/>
                  </a:cubicBezTo>
                  <a:cubicBezTo>
                    <a:pt x="22750" y="23899"/>
                    <a:pt x="22883" y="24165"/>
                    <a:pt x="23050" y="24499"/>
                  </a:cubicBezTo>
                  <a:cubicBezTo>
                    <a:pt x="23951" y="23832"/>
                    <a:pt x="24851" y="23231"/>
                    <a:pt x="25652" y="22564"/>
                  </a:cubicBezTo>
                  <a:cubicBezTo>
                    <a:pt x="26352" y="21997"/>
                    <a:pt x="26619" y="21063"/>
                    <a:pt x="26286" y="20229"/>
                  </a:cubicBezTo>
                  <a:cubicBezTo>
                    <a:pt x="26052" y="19462"/>
                    <a:pt x="25985" y="18695"/>
                    <a:pt x="26019" y="17894"/>
                  </a:cubicBezTo>
                  <a:cubicBezTo>
                    <a:pt x="26085" y="17027"/>
                    <a:pt x="26185" y="16160"/>
                    <a:pt x="26386" y="15326"/>
                  </a:cubicBezTo>
                  <a:cubicBezTo>
                    <a:pt x="26652" y="13925"/>
                    <a:pt x="27453" y="12691"/>
                    <a:pt x="28587" y="11823"/>
                  </a:cubicBezTo>
                  <a:cubicBezTo>
                    <a:pt x="30355" y="10422"/>
                    <a:pt x="32457" y="9522"/>
                    <a:pt x="34692" y="9255"/>
                  </a:cubicBezTo>
                  <a:cubicBezTo>
                    <a:pt x="35082" y="9205"/>
                    <a:pt x="35464" y="9182"/>
                    <a:pt x="35840" y="9182"/>
                  </a:cubicBezTo>
                  <a:close/>
                  <a:moveTo>
                    <a:pt x="38161" y="48783"/>
                  </a:moveTo>
                  <a:cubicBezTo>
                    <a:pt x="38461" y="49217"/>
                    <a:pt x="38761" y="49584"/>
                    <a:pt x="38995" y="49984"/>
                  </a:cubicBezTo>
                  <a:cubicBezTo>
                    <a:pt x="39061" y="50084"/>
                    <a:pt x="39061" y="50251"/>
                    <a:pt x="38995" y="50384"/>
                  </a:cubicBezTo>
                  <a:cubicBezTo>
                    <a:pt x="38428" y="51018"/>
                    <a:pt x="37827" y="51652"/>
                    <a:pt x="37227" y="52286"/>
                  </a:cubicBezTo>
                  <a:lnTo>
                    <a:pt x="37027" y="52152"/>
                  </a:lnTo>
                  <a:cubicBezTo>
                    <a:pt x="37393" y="51085"/>
                    <a:pt x="37760" y="49984"/>
                    <a:pt x="38161" y="48783"/>
                  </a:cubicBezTo>
                  <a:close/>
                  <a:moveTo>
                    <a:pt x="40896" y="41344"/>
                  </a:moveTo>
                  <a:lnTo>
                    <a:pt x="41063" y="41378"/>
                  </a:lnTo>
                  <a:cubicBezTo>
                    <a:pt x="41129" y="45047"/>
                    <a:pt x="41163" y="48683"/>
                    <a:pt x="41230" y="52319"/>
                  </a:cubicBezTo>
                  <a:lnTo>
                    <a:pt x="41129" y="52386"/>
                  </a:lnTo>
                  <a:cubicBezTo>
                    <a:pt x="41029" y="52252"/>
                    <a:pt x="40896" y="52119"/>
                    <a:pt x="40796" y="51952"/>
                  </a:cubicBezTo>
                  <a:cubicBezTo>
                    <a:pt x="40029" y="50918"/>
                    <a:pt x="39295" y="49884"/>
                    <a:pt x="38561" y="48816"/>
                  </a:cubicBezTo>
                  <a:cubicBezTo>
                    <a:pt x="38461" y="48650"/>
                    <a:pt x="38428" y="48483"/>
                    <a:pt x="38494" y="48283"/>
                  </a:cubicBezTo>
                  <a:cubicBezTo>
                    <a:pt x="39195" y="46148"/>
                    <a:pt x="39929" y="44046"/>
                    <a:pt x="40662" y="41945"/>
                  </a:cubicBezTo>
                  <a:cubicBezTo>
                    <a:pt x="40729" y="41745"/>
                    <a:pt x="40796" y="41544"/>
                    <a:pt x="40896" y="41344"/>
                  </a:cubicBezTo>
                  <a:close/>
                  <a:moveTo>
                    <a:pt x="22616" y="36441"/>
                  </a:moveTo>
                  <a:cubicBezTo>
                    <a:pt x="22883" y="36674"/>
                    <a:pt x="23117" y="36941"/>
                    <a:pt x="23350" y="37241"/>
                  </a:cubicBezTo>
                  <a:cubicBezTo>
                    <a:pt x="25018" y="39676"/>
                    <a:pt x="27320" y="41478"/>
                    <a:pt x="29721" y="43079"/>
                  </a:cubicBezTo>
                  <a:cubicBezTo>
                    <a:pt x="31823" y="44513"/>
                    <a:pt x="33958" y="45814"/>
                    <a:pt x="36059" y="47182"/>
                  </a:cubicBezTo>
                  <a:cubicBezTo>
                    <a:pt x="36626" y="47549"/>
                    <a:pt x="37127" y="47949"/>
                    <a:pt x="37627" y="48383"/>
                  </a:cubicBezTo>
                  <a:cubicBezTo>
                    <a:pt x="37727" y="48516"/>
                    <a:pt x="37760" y="48716"/>
                    <a:pt x="37727" y="48916"/>
                  </a:cubicBezTo>
                  <a:cubicBezTo>
                    <a:pt x="36993" y="51118"/>
                    <a:pt x="36259" y="53286"/>
                    <a:pt x="35459" y="55588"/>
                  </a:cubicBezTo>
                  <a:cubicBezTo>
                    <a:pt x="34725" y="54854"/>
                    <a:pt x="22783" y="37108"/>
                    <a:pt x="22616" y="36441"/>
                  </a:cubicBezTo>
                  <a:close/>
                  <a:moveTo>
                    <a:pt x="39328" y="50451"/>
                  </a:moveTo>
                  <a:cubicBezTo>
                    <a:pt x="39628" y="50918"/>
                    <a:pt x="39962" y="51352"/>
                    <a:pt x="40262" y="51819"/>
                  </a:cubicBezTo>
                  <a:cubicBezTo>
                    <a:pt x="40296" y="51985"/>
                    <a:pt x="40262" y="52152"/>
                    <a:pt x="40162" y="52286"/>
                  </a:cubicBezTo>
                  <a:cubicBezTo>
                    <a:pt x="39228" y="53953"/>
                    <a:pt x="38094" y="55454"/>
                    <a:pt x="36760" y="56822"/>
                  </a:cubicBezTo>
                  <a:cubicBezTo>
                    <a:pt x="36693" y="56889"/>
                    <a:pt x="36660" y="56956"/>
                    <a:pt x="36626" y="57056"/>
                  </a:cubicBezTo>
                  <a:lnTo>
                    <a:pt x="36726" y="57189"/>
                  </a:lnTo>
                  <a:cubicBezTo>
                    <a:pt x="36893" y="57089"/>
                    <a:pt x="37060" y="56956"/>
                    <a:pt x="37227" y="56822"/>
                  </a:cubicBezTo>
                  <a:cubicBezTo>
                    <a:pt x="38194" y="55555"/>
                    <a:pt x="39128" y="54320"/>
                    <a:pt x="40062" y="53086"/>
                  </a:cubicBezTo>
                  <a:cubicBezTo>
                    <a:pt x="40229" y="52853"/>
                    <a:pt x="40362" y="52586"/>
                    <a:pt x="40529" y="52319"/>
                  </a:cubicBezTo>
                  <a:cubicBezTo>
                    <a:pt x="40896" y="52552"/>
                    <a:pt x="41096" y="52986"/>
                    <a:pt x="41029" y="53386"/>
                  </a:cubicBezTo>
                  <a:cubicBezTo>
                    <a:pt x="40896" y="54187"/>
                    <a:pt x="40729" y="54954"/>
                    <a:pt x="40596" y="55755"/>
                  </a:cubicBezTo>
                  <a:cubicBezTo>
                    <a:pt x="40562" y="56322"/>
                    <a:pt x="40095" y="56789"/>
                    <a:pt x="39528" y="56855"/>
                  </a:cubicBezTo>
                  <a:cubicBezTo>
                    <a:pt x="38794" y="56989"/>
                    <a:pt x="38094" y="57156"/>
                    <a:pt x="37393" y="57289"/>
                  </a:cubicBezTo>
                  <a:cubicBezTo>
                    <a:pt x="37316" y="57301"/>
                    <a:pt x="37241" y="57307"/>
                    <a:pt x="37167" y="57307"/>
                  </a:cubicBezTo>
                  <a:cubicBezTo>
                    <a:pt x="36212" y="57307"/>
                    <a:pt x="35519" y="56350"/>
                    <a:pt x="35859" y="55421"/>
                  </a:cubicBezTo>
                  <a:lnTo>
                    <a:pt x="35892" y="55421"/>
                  </a:lnTo>
                  <a:cubicBezTo>
                    <a:pt x="36126" y="54721"/>
                    <a:pt x="36393" y="53987"/>
                    <a:pt x="36693" y="53286"/>
                  </a:cubicBezTo>
                  <a:cubicBezTo>
                    <a:pt x="36793" y="53086"/>
                    <a:pt x="36926" y="52886"/>
                    <a:pt x="37093" y="52753"/>
                  </a:cubicBezTo>
                  <a:cubicBezTo>
                    <a:pt x="37460" y="52386"/>
                    <a:pt x="37860" y="52052"/>
                    <a:pt x="38227" y="51652"/>
                  </a:cubicBezTo>
                  <a:cubicBezTo>
                    <a:pt x="38594" y="51285"/>
                    <a:pt x="38928" y="50885"/>
                    <a:pt x="39328" y="50451"/>
                  </a:cubicBezTo>
                  <a:close/>
                  <a:moveTo>
                    <a:pt x="41263" y="54687"/>
                  </a:moveTo>
                  <a:lnTo>
                    <a:pt x="41263" y="57656"/>
                  </a:lnTo>
                  <a:cubicBezTo>
                    <a:pt x="40829" y="57122"/>
                    <a:pt x="40496" y="56722"/>
                    <a:pt x="40863" y="56088"/>
                  </a:cubicBezTo>
                  <a:cubicBezTo>
                    <a:pt x="41029" y="55621"/>
                    <a:pt x="41163" y="55154"/>
                    <a:pt x="41263" y="54687"/>
                  </a:cubicBezTo>
                  <a:close/>
                  <a:moveTo>
                    <a:pt x="38528" y="57423"/>
                  </a:moveTo>
                  <a:cubicBezTo>
                    <a:pt x="38161" y="57923"/>
                    <a:pt x="37860" y="58357"/>
                    <a:pt x="37494" y="58857"/>
                  </a:cubicBezTo>
                  <a:lnTo>
                    <a:pt x="36760" y="57656"/>
                  </a:lnTo>
                  <a:lnTo>
                    <a:pt x="38528" y="57423"/>
                  </a:lnTo>
                  <a:close/>
                  <a:moveTo>
                    <a:pt x="40237" y="56969"/>
                  </a:moveTo>
                  <a:cubicBezTo>
                    <a:pt x="40268" y="56969"/>
                    <a:pt x="40289" y="56975"/>
                    <a:pt x="40296" y="56989"/>
                  </a:cubicBezTo>
                  <a:cubicBezTo>
                    <a:pt x="40529" y="57322"/>
                    <a:pt x="40896" y="57789"/>
                    <a:pt x="40796" y="58056"/>
                  </a:cubicBezTo>
                  <a:cubicBezTo>
                    <a:pt x="40396" y="59257"/>
                    <a:pt x="39862" y="60425"/>
                    <a:pt x="39395" y="61626"/>
                  </a:cubicBezTo>
                  <a:lnTo>
                    <a:pt x="39195" y="61626"/>
                  </a:lnTo>
                  <a:cubicBezTo>
                    <a:pt x="38728" y="60858"/>
                    <a:pt x="38227" y="60124"/>
                    <a:pt x="37760" y="59357"/>
                  </a:cubicBezTo>
                  <a:cubicBezTo>
                    <a:pt x="37727" y="59190"/>
                    <a:pt x="37760" y="59024"/>
                    <a:pt x="37860" y="58890"/>
                  </a:cubicBezTo>
                  <a:cubicBezTo>
                    <a:pt x="38161" y="58457"/>
                    <a:pt x="38461" y="58023"/>
                    <a:pt x="38761" y="57589"/>
                  </a:cubicBezTo>
                  <a:cubicBezTo>
                    <a:pt x="38881" y="57440"/>
                    <a:pt x="39965" y="56969"/>
                    <a:pt x="40237" y="56969"/>
                  </a:cubicBezTo>
                  <a:close/>
                  <a:moveTo>
                    <a:pt x="41196" y="58256"/>
                  </a:moveTo>
                  <a:cubicBezTo>
                    <a:pt x="41263" y="58523"/>
                    <a:pt x="41330" y="58824"/>
                    <a:pt x="41363" y="59124"/>
                  </a:cubicBezTo>
                  <a:cubicBezTo>
                    <a:pt x="41430" y="60124"/>
                    <a:pt x="41463" y="61125"/>
                    <a:pt x="41496" y="62126"/>
                  </a:cubicBezTo>
                  <a:cubicBezTo>
                    <a:pt x="41530" y="62826"/>
                    <a:pt x="41096" y="63327"/>
                    <a:pt x="40662" y="63927"/>
                  </a:cubicBezTo>
                  <a:cubicBezTo>
                    <a:pt x="40262" y="63293"/>
                    <a:pt x="39895" y="62726"/>
                    <a:pt x="39562" y="62126"/>
                  </a:cubicBezTo>
                  <a:cubicBezTo>
                    <a:pt x="39495" y="62026"/>
                    <a:pt x="39495" y="61892"/>
                    <a:pt x="39562" y="61792"/>
                  </a:cubicBezTo>
                  <a:lnTo>
                    <a:pt x="39562" y="61826"/>
                  </a:lnTo>
                  <a:cubicBezTo>
                    <a:pt x="40062" y="60658"/>
                    <a:pt x="40596" y="59524"/>
                    <a:pt x="41196" y="58256"/>
                  </a:cubicBezTo>
                  <a:close/>
                  <a:moveTo>
                    <a:pt x="41630" y="63093"/>
                  </a:moveTo>
                  <a:lnTo>
                    <a:pt x="41663" y="63127"/>
                  </a:lnTo>
                  <a:cubicBezTo>
                    <a:pt x="41697" y="63961"/>
                    <a:pt x="41763" y="64694"/>
                    <a:pt x="41830" y="65528"/>
                  </a:cubicBezTo>
                  <a:cubicBezTo>
                    <a:pt x="40896" y="64661"/>
                    <a:pt x="40829" y="64027"/>
                    <a:pt x="41630" y="63093"/>
                  </a:cubicBezTo>
                  <a:close/>
                  <a:moveTo>
                    <a:pt x="41863" y="40310"/>
                  </a:moveTo>
                  <a:cubicBezTo>
                    <a:pt x="43198" y="43746"/>
                    <a:pt x="44432" y="47015"/>
                    <a:pt x="45666" y="50284"/>
                  </a:cubicBezTo>
                  <a:cubicBezTo>
                    <a:pt x="45954" y="51061"/>
                    <a:pt x="45968" y="51193"/>
                    <a:pt x="45367" y="51193"/>
                  </a:cubicBezTo>
                  <a:cubicBezTo>
                    <a:pt x="45271" y="51193"/>
                    <a:pt x="45160" y="51189"/>
                    <a:pt x="45032" y="51185"/>
                  </a:cubicBezTo>
                  <a:cubicBezTo>
                    <a:pt x="44632" y="51185"/>
                    <a:pt x="44198" y="51118"/>
                    <a:pt x="43798" y="51051"/>
                  </a:cubicBezTo>
                  <a:cubicBezTo>
                    <a:pt x="43720" y="51042"/>
                    <a:pt x="43650" y="51037"/>
                    <a:pt x="43589" y="51037"/>
                  </a:cubicBezTo>
                  <a:cubicBezTo>
                    <a:pt x="43201" y="51037"/>
                    <a:pt x="43130" y="51225"/>
                    <a:pt x="43331" y="51685"/>
                  </a:cubicBezTo>
                  <a:cubicBezTo>
                    <a:pt x="43565" y="52185"/>
                    <a:pt x="43798" y="52719"/>
                    <a:pt x="44065" y="53186"/>
                  </a:cubicBezTo>
                  <a:cubicBezTo>
                    <a:pt x="44632" y="54220"/>
                    <a:pt x="44832" y="55388"/>
                    <a:pt x="44632" y="56522"/>
                  </a:cubicBezTo>
                  <a:cubicBezTo>
                    <a:pt x="44232" y="60291"/>
                    <a:pt x="43865" y="64061"/>
                    <a:pt x="43464" y="67830"/>
                  </a:cubicBezTo>
                  <a:cubicBezTo>
                    <a:pt x="43398" y="68597"/>
                    <a:pt x="43298" y="69364"/>
                    <a:pt x="43198" y="70132"/>
                  </a:cubicBezTo>
                  <a:cubicBezTo>
                    <a:pt x="43198" y="70232"/>
                    <a:pt x="43164" y="70365"/>
                    <a:pt x="43131" y="70465"/>
                  </a:cubicBezTo>
                  <a:cubicBezTo>
                    <a:pt x="42831" y="69665"/>
                    <a:pt x="42564" y="68864"/>
                    <a:pt x="42364" y="68063"/>
                  </a:cubicBezTo>
                  <a:cubicBezTo>
                    <a:pt x="42264" y="67263"/>
                    <a:pt x="42197" y="66429"/>
                    <a:pt x="42164" y="65595"/>
                  </a:cubicBezTo>
                  <a:cubicBezTo>
                    <a:pt x="41396" y="57556"/>
                    <a:pt x="41663" y="49484"/>
                    <a:pt x="41296" y="41411"/>
                  </a:cubicBezTo>
                  <a:cubicBezTo>
                    <a:pt x="41296" y="41077"/>
                    <a:pt x="41663" y="40711"/>
                    <a:pt x="41863" y="40310"/>
                  </a:cubicBezTo>
                  <a:close/>
                  <a:moveTo>
                    <a:pt x="22249" y="34740"/>
                  </a:moveTo>
                  <a:lnTo>
                    <a:pt x="22416" y="34873"/>
                  </a:lnTo>
                  <a:cubicBezTo>
                    <a:pt x="22416" y="35073"/>
                    <a:pt x="22383" y="35273"/>
                    <a:pt x="22316" y="35473"/>
                  </a:cubicBezTo>
                  <a:cubicBezTo>
                    <a:pt x="22049" y="36007"/>
                    <a:pt x="22116" y="36674"/>
                    <a:pt x="22483" y="37175"/>
                  </a:cubicBezTo>
                  <a:cubicBezTo>
                    <a:pt x="23484" y="38742"/>
                    <a:pt x="24451" y="40344"/>
                    <a:pt x="25552" y="41845"/>
                  </a:cubicBezTo>
                  <a:cubicBezTo>
                    <a:pt x="28554" y="45881"/>
                    <a:pt x="31256" y="50117"/>
                    <a:pt x="33991" y="54320"/>
                  </a:cubicBezTo>
                  <a:cubicBezTo>
                    <a:pt x="36526" y="58223"/>
                    <a:pt x="39028" y="62126"/>
                    <a:pt x="41530" y="66062"/>
                  </a:cubicBezTo>
                  <a:cubicBezTo>
                    <a:pt x="41697" y="66329"/>
                    <a:pt x="41797" y="66662"/>
                    <a:pt x="41863" y="66963"/>
                  </a:cubicBezTo>
                  <a:cubicBezTo>
                    <a:pt x="42063" y="67730"/>
                    <a:pt x="42197" y="68497"/>
                    <a:pt x="42397" y="69264"/>
                  </a:cubicBezTo>
                  <a:cubicBezTo>
                    <a:pt x="42497" y="69765"/>
                    <a:pt x="42664" y="70265"/>
                    <a:pt x="42797" y="70765"/>
                  </a:cubicBezTo>
                  <a:lnTo>
                    <a:pt x="42631" y="70865"/>
                  </a:lnTo>
                  <a:cubicBezTo>
                    <a:pt x="42030" y="70332"/>
                    <a:pt x="41430" y="69765"/>
                    <a:pt x="40863" y="69164"/>
                  </a:cubicBezTo>
                  <a:cubicBezTo>
                    <a:pt x="37894" y="65695"/>
                    <a:pt x="34958" y="62193"/>
                    <a:pt x="31990" y="58690"/>
                  </a:cubicBezTo>
                  <a:cubicBezTo>
                    <a:pt x="31523" y="58090"/>
                    <a:pt x="31022" y="57523"/>
                    <a:pt x="30522" y="57022"/>
                  </a:cubicBezTo>
                  <a:cubicBezTo>
                    <a:pt x="28987" y="55621"/>
                    <a:pt x="28387" y="53853"/>
                    <a:pt x="28254" y="51885"/>
                  </a:cubicBezTo>
                  <a:cubicBezTo>
                    <a:pt x="28220" y="51352"/>
                    <a:pt x="28220" y="50818"/>
                    <a:pt x="28187" y="50317"/>
                  </a:cubicBezTo>
                  <a:cubicBezTo>
                    <a:pt x="28187" y="50117"/>
                    <a:pt x="28053" y="49850"/>
                    <a:pt x="27953" y="49817"/>
                  </a:cubicBezTo>
                  <a:cubicBezTo>
                    <a:pt x="27753" y="49817"/>
                    <a:pt x="27553" y="49884"/>
                    <a:pt x="27386" y="50017"/>
                  </a:cubicBezTo>
                  <a:cubicBezTo>
                    <a:pt x="26753" y="50584"/>
                    <a:pt x="26152" y="51185"/>
                    <a:pt x="25485" y="51752"/>
                  </a:cubicBezTo>
                  <a:cubicBezTo>
                    <a:pt x="25199" y="51981"/>
                    <a:pt x="25011" y="52099"/>
                    <a:pt x="24868" y="52099"/>
                  </a:cubicBezTo>
                  <a:cubicBezTo>
                    <a:pt x="24679" y="52099"/>
                    <a:pt x="24570" y="51890"/>
                    <a:pt x="24418" y="51452"/>
                  </a:cubicBezTo>
                  <a:cubicBezTo>
                    <a:pt x="23183" y="48183"/>
                    <a:pt x="22149" y="44813"/>
                    <a:pt x="21315" y="41378"/>
                  </a:cubicBezTo>
                  <a:cubicBezTo>
                    <a:pt x="21015" y="40177"/>
                    <a:pt x="20648" y="38976"/>
                    <a:pt x="20348" y="37775"/>
                  </a:cubicBezTo>
                  <a:cubicBezTo>
                    <a:pt x="20148" y="37108"/>
                    <a:pt x="20381" y="36407"/>
                    <a:pt x="20915" y="35974"/>
                  </a:cubicBezTo>
                  <a:cubicBezTo>
                    <a:pt x="21349" y="35540"/>
                    <a:pt x="21816" y="35173"/>
                    <a:pt x="22249" y="34740"/>
                  </a:cubicBezTo>
                  <a:close/>
                  <a:moveTo>
                    <a:pt x="125690" y="36374"/>
                  </a:moveTo>
                  <a:cubicBezTo>
                    <a:pt x="125723" y="36508"/>
                    <a:pt x="125757" y="36641"/>
                    <a:pt x="125757" y="36741"/>
                  </a:cubicBezTo>
                  <a:cubicBezTo>
                    <a:pt x="125656" y="38509"/>
                    <a:pt x="125556" y="40310"/>
                    <a:pt x="125423" y="42078"/>
                  </a:cubicBezTo>
                  <a:cubicBezTo>
                    <a:pt x="125390" y="42412"/>
                    <a:pt x="125056" y="42712"/>
                    <a:pt x="124989" y="43046"/>
                  </a:cubicBezTo>
                  <a:cubicBezTo>
                    <a:pt x="124856" y="43746"/>
                    <a:pt x="124823" y="44480"/>
                    <a:pt x="124722" y="45180"/>
                  </a:cubicBezTo>
                  <a:cubicBezTo>
                    <a:pt x="124089" y="51185"/>
                    <a:pt x="123488" y="57156"/>
                    <a:pt x="122788" y="63127"/>
                  </a:cubicBezTo>
                  <a:cubicBezTo>
                    <a:pt x="122421" y="66262"/>
                    <a:pt x="121854" y="69364"/>
                    <a:pt x="121387" y="72533"/>
                  </a:cubicBezTo>
                  <a:cubicBezTo>
                    <a:pt x="121320" y="72934"/>
                    <a:pt x="121287" y="73401"/>
                    <a:pt x="121220" y="73834"/>
                  </a:cubicBezTo>
                  <a:cubicBezTo>
                    <a:pt x="121153" y="74101"/>
                    <a:pt x="121053" y="74335"/>
                    <a:pt x="120953" y="74601"/>
                  </a:cubicBezTo>
                  <a:lnTo>
                    <a:pt x="120720" y="74601"/>
                  </a:lnTo>
                  <a:cubicBezTo>
                    <a:pt x="120553" y="74201"/>
                    <a:pt x="120419" y="73801"/>
                    <a:pt x="120319" y="73367"/>
                  </a:cubicBezTo>
                  <a:cubicBezTo>
                    <a:pt x="120086" y="71866"/>
                    <a:pt x="119786" y="70365"/>
                    <a:pt x="119686" y="68831"/>
                  </a:cubicBezTo>
                  <a:cubicBezTo>
                    <a:pt x="119519" y="66462"/>
                    <a:pt x="119485" y="64061"/>
                    <a:pt x="119352" y="61659"/>
                  </a:cubicBezTo>
                  <a:cubicBezTo>
                    <a:pt x="119219" y="59357"/>
                    <a:pt x="119786" y="57156"/>
                    <a:pt x="120519" y="54987"/>
                  </a:cubicBezTo>
                  <a:cubicBezTo>
                    <a:pt x="120920" y="53753"/>
                    <a:pt x="121353" y="52519"/>
                    <a:pt x="121754" y="51285"/>
                  </a:cubicBezTo>
                  <a:cubicBezTo>
                    <a:pt x="121920" y="50885"/>
                    <a:pt x="121687" y="50518"/>
                    <a:pt x="121153" y="50451"/>
                  </a:cubicBezTo>
                  <a:cubicBezTo>
                    <a:pt x="120953" y="50434"/>
                    <a:pt x="120745" y="50426"/>
                    <a:pt x="120532" y="50426"/>
                  </a:cubicBezTo>
                  <a:cubicBezTo>
                    <a:pt x="120319" y="50426"/>
                    <a:pt x="120103" y="50434"/>
                    <a:pt x="119886" y="50451"/>
                  </a:cubicBezTo>
                  <a:cubicBezTo>
                    <a:pt x="119774" y="50458"/>
                    <a:pt x="119671" y="50461"/>
                    <a:pt x="119577" y="50461"/>
                  </a:cubicBezTo>
                  <a:cubicBezTo>
                    <a:pt x="118750" y="50461"/>
                    <a:pt x="118626" y="50175"/>
                    <a:pt x="118985" y="49217"/>
                  </a:cubicBezTo>
                  <a:cubicBezTo>
                    <a:pt x="120052" y="46548"/>
                    <a:pt x="121120" y="43879"/>
                    <a:pt x="122221" y="41244"/>
                  </a:cubicBezTo>
                  <a:cubicBezTo>
                    <a:pt x="122621" y="40177"/>
                    <a:pt x="123188" y="39176"/>
                    <a:pt x="123688" y="38142"/>
                  </a:cubicBezTo>
                  <a:cubicBezTo>
                    <a:pt x="124122" y="37308"/>
                    <a:pt x="124923" y="36908"/>
                    <a:pt x="125690" y="36374"/>
                  </a:cubicBezTo>
                  <a:close/>
                  <a:moveTo>
                    <a:pt x="140267" y="31137"/>
                  </a:moveTo>
                  <a:cubicBezTo>
                    <a:pt x="141034" y="31170"/>
                    <a:pt x="141701" y="31637"/>
                    <a:pt x="142001" y="32338"/>
                  </a:cubicBezTo>
                  <a:cubicBezTo>
                    <a:pt x="142669" y="33539"/>
                    <a:pt x="143236" y="34773"/>
                    <a:pt x="143669" y="36074"/>
                  </a:cubicBezTo>
                  <a:cubicBezTo>
                    <a:pt x="144637" y="39310"/>
                    <a:pt x="145471" y="42579"/>
                    <a:pt x="146305" y="45814"/>
                  </a:cubicBezTo>
                  <a:cubicBezTo>
                    <a:pt x="146538" y="46648"/>
                    <a:pt x="146338" y="46948"/>
                    <a:pt x="145537" y="47115"/>
                  </a:cubicBezTo>
                  <a:cubicBezTo>
                    <a:pt x="144703" y="47282"/>
                    <a:pt x="143736" y="47349"/>
                    <a:pt x="142869" y="47482"/>
                  </a:cubicBezTo>
                  <a:cubicBezTo>
                    <a:pt x="142435" y="47515"/>
                    <a:pt x="142035" y="47582"/>
                    <a:pt x="141601" y="47716"/>
                  </a:cubicBezTo>
                  <a:cubicBezTo>
                    <a:pt x="140701" y="47982"/>
                    <a:pt x="140534" y="48683"/>
                    <a:pt x="141301" y="49250"/>
                  </a:cubicBezTo>
                  <a:cubicBezTo>
                    <a:pt x="142168" y="49917"/>
                    <a:pt x="142635" y="50818"/>
                    <a:pt x="143202" y="51685"/>
                  </a:cubicBezTo>
                  <a:cubicBezTo>
                    <a:pt x="143603" y="52252"/>
                    <a:pt x="143669" y="52986"/>
                    <a:pt x="143369" y="53620"/>
                  </a:cubicBezTo>
                  <a:cubicBezTo>
                    <a:pt x="142602" y="55221"/>
                    <a:pt x="141768" y="56755"/>
                    <a:pt x="140834" y="58290"/>
                  </a:cubicBezTo>
                  <a:cubicBezTo>
                    <a:pt x="137932" y="62793"/>
                    <a:pt x="134329" y="66729"/>
                    <a:pt x="131094" y="70966"/>
                  </a:cubicBezTo>
                  <a:cubicBezTo>
                    <a:pt x="130293" y="72000"/>
                    <a:pt x="129693" y="73134"/>
                    <a:pt x="128992" y="74201"/>
                  </a:cubicBezTo>
                  <a:cubicBezTo>
                    <a:pt x="128859" y="74435"/>
                    <a:pt x="128725" y="74668"/>
                    <a:pt x="128525" y="75002"/>
                  </a:cubicBezTo>
                  <a:cubicBezTo>
                    <a:pt x="128492" y="74868"/>
                    <a:pt x="128458" y="74768"/>
                    <a:pt x="128458" y="74635"/>
                  </a:cubicBezTo>
                  <a:cubicBezTo>
                    <a:pt x="128458" y="72200"/>
                    <a:pt x="128458" y="69731"/>
                    <a:pt x="129392" y="67396"/>
                  </a:cubicBezTo>
                  <a:cubicBezTo>
                    <a:pt x="130727" y="64127"/>
                    <a:pt x="132161" y="60892"/>
                    <a:pt x="133462" y="57589"/>
                  </a:cubicBezTo>
                  <a:cubicBezTo>
                    <a:pt x="133629" y="57189"/>
                    <a:pt x="133762" y="56755"/>
                    <a:pt x="133929" y="56355"/>
                  </a:cubicBezTo>
                  <a:lnTo>
                    <a:pt x="133929" y="56288"/>
                  </a:lnTo>
                  <a:cubicBezTo>
                    <a:pt x="134062" y="55888"/>
                    <a:pt x="134196" y="55454"/>
                    <a:pt x="134329" y="55021"/>
                  </a:cubicBezTo>
                  <a:cubicBezTo>
                    <a:pt x="134463" y="54587"/>
                    <a:pt x="134563" y="54220"/>
                    <a:pt x="134696" y="53820"/>
                  </a:cubicBezTo>
                  <a:cubicBezTo>
                    <a:pt x="134696" y="53787"/>
                    <a:pt x="134696" y="53753"/>
                    <a:pt x="134730" y="53753"/>
                  </a:cubicBezTo>
                  <a:cubicBezTo>
                    <a:pt x="134830" y="53353"/>
                    <a:pt x="134930" y="52953"/>
                    <a:pt x="135063" y="52552"/>
                  </a:cubicBezTo>
                  <a:cubicBezTo>
                    <a:pt x="135564" y="50818"/>
                    <a:pt x="136064" y="49083"/>
                    <a:pt x="136498" y="47315"/>
                  </a:cubicBezTo>
                  <a:cubicBezTo>
                    <a:pt x="136698" y="46581"/>
                    <a:pt x="136864" y="45848"/>
                    <a:pt x="137031" y="45080"/>
                  </a:cubicBezTo>
                  <a:cubicBezTo>
                    <a:pt x="137131" y="44713"/>
                    <a:pt x="137198" y="44346"/>
                    <a:pt x="137265" y="43980"/>
                  </a:cubicBezTo>
                  <a:lnTo>
                    <a:pt x="137265" y="43946"/>
                  </a:lnTo>
                  <a:cubicBezTo>
                    <a:pt x="137265" y="43913"/>
                    <a:pt x="137265" y="43913"/>
                    <a:pt x="137265" y="43913"/>
                  </a:cubicBezTo>
                  <a:lnTo>
                    <a:pt x="137465" y="43079"/>
                  </a:lnTo>
                  <a:cubicBezTo>
                    <a:pt x="137532" y="42712"/>
                    <a:pt x="137632" y="42345"/>
                    <a:pt x="137698" y="41978"/>
                  </a:cubicBezTo>
                  <a:cubicBezTo>
                    <a:pt x="138299" y="38976"/>
                    <a:pt x="138899" y="35940"/>
                    <a:pt x="139466" y="32905"/>
                  </a:cubicBezTo>
                  <a:cubicBezTo>
                    <a:pt x="139600" y="32405"/>
                    <a:pt x="139700" y="31871"/>
                    <a:pt x="139833" y="31371"/>
                  </a:cubicBezTo>
                  <a:cubicBezTo>
                    <a:pt x="139933" y="31237"/>
                    <a:pt x="140100" y="31137"/>
                    <a:pt x="140267" y="31137"/>
                  </a:cubicBezTo>
                  <a:close/>
                  <a:moveTo>
                    <a:pt x="43298" y="42712"/>
                  </a:moveTo>
                  <a:cubicBezTo>
                    <a:pt x="44098" y="43179"/>
                    <a:pt x="44865" y="43679"/>
                    <a:pt x="45599" y="44246"/>
                  </a:cubicBezTo>
                  <a:cubicBezTo>
                    <a:pt x="47267" y="45748"/>
                    <a:pt x="48868" y="47349"/>
                    <a:pt x="50503" y="48883"/>
                  </a:cubicBezTo>
                  <a:cubicBezTo>
                    <a:pt x="50970" y="49317"/>
                    <a:pt x="51470" y="49784"/>
                    <a:pt x="51971" y="50151"/>
                  </a:cubicBezTo>
                  <a:cubicBezTo>
                    <a:pt x="53038" y="50985"/>
                    <a:pt x="53939" y="51985"/>
                    <a:pt x="54639" y="53153"/>
                  </a:cubicBezTo>
                  <a:cubicBezTo>
                    <a:pt x="57308" y="57489"/>
                    <a:pt x="58909" y="62193"/>
                    <a:pt x="59809" y="67196"/>
                  </a:cubicBezTo>
                  <a:cubicBezTo>
                    <a:pt x="60577" y="71332"/>
                    <a:pt x="61010" y="75535"/>
                    <a:pt x="61177" y="79739"/>
                  </a:cubicBezTo>
                  <a:lnTo>
                    <a:pt x="61177" y="81006"/>
                  </a:lnTo>
                  <a:cubicBezTo>
                    <a:pt x="60076" y="80839"/>
                    <a:pt x="59042" y="80673"/>
                    <a:pt x="58008" y="80472"/>
                  </a:cubicBezTo>
                  <a:cubicBezTo>
                    <a:pt x="57841" y="80406"/>
                    <a:pt x="57741" y="80239"/>
                    <a:pt x="57708" y="80072"/>
                  </a:cubicBezTo>
                  <a:cubicBezTo>
                    <a:pt x="57608" y="78871"/>
                    <a:pt x="57575" y="77670"/>
                    <a:pt x="57474" y="76436"/>
                  </a:cubicBezTo>
                  <a:cubicBezTo>
                    <a:pt x="57308" y="74001"/>
                    <a:pt x="57241" y="71566"/>
                    <a:pt x="56607" y="69164"/>
                  </a:cubicBezTo>
                  <a:cubicBezTo>
                    <a:pt x="56574" y="69031"/>
                    <a:pt x="56474" y="68897"/>
                    <a:pt x="56374" y="68831"/>
                  </a:cubicBezTo>
                  <a:lnTo>
                    <a:pt x="56374" y="68831"/>
                  </a:lnTo>
                  <a:cubicBezTo>
                    <a:pt x="56540" y="70532"/>
                    <a:pt x="56774" y="72266"/>
                    <a:pt x="56907" y="73968"/>
                  </a:cubicBezTo>
                  <a:cubicBezTo>
                    <a:pt x="57074" y="75702"/>
                    <a:pt x="57174" y="77504"/>
                    <a:pt x="57274" y="79272"/>
                  </a:cubicBezTo>
                  <a:cubicBezTo>
                    <a:pt x="54539" y="78905"/>
                    <a:pt x="46800" y="76936"/>
                    <a:pt x="44132" y="75902"/>
                  </a:cubicBezTo>
                  <a:cubicBezTo>
                    <a:pt x="43831" y="74468"/>
                    <a:pt x="43531" y="73100"/>
                    <a:pt x="43298" y="71699"/>
                  </a:cubicBezTo>
                  <a:cubicBezTo>
                    <a:pt x="43298" y="71366"/>
                    <a:pt x="43331" y="71032"/>
                    <a:pt x="43431" y="70699"/>
                  </a:cubicBezTo>
                  <a:cubicBezTo>
                    <a:pt x="43665" y="68697"/>
                    <a:pt x="43898" y="66729"/>
                    <a:pt x="44132" y="64728"/>
                  </a:cubicBezTo>
                  <a:cubicBezTo>
                    <a:pt x="44432" y="61792"/>
                    <a:pt x="44699" y="58890"/>
                    <a:pt x="44999" y="55988"/>
                  </a:cubicBezTo>
                  <a:cubicBezTo>
                    <a:pt x="45066" y="55088"/>
                    <a:pt x="44899" y="54154"/>
                    <a:pt x="44432" y="53353"/>
                  </a:cubicBezTo>
                  <a:cubicBezTo>
                    <a:pt x="44165" y="52753"/>
                    <a:pt x="43865" y="52152"/>
                    <a:pt x="43565" y="51518"/>
                  </a:cubicBezTo>
                  <a:lnTo>
                    <a:pt x="43565" y="51518"/>
                  </a:lnTo>
                  <a:cubicBezTo>
                    <a:pt x="44232" y="51552"/>
                    <a:pt x="44765" y="51585"/>
                    <a:pt x="45332" y="51585"/>
                  </a:cubicBezTo>
                  <a:cubicBezTo>
                    <a:pt x="46200" y="51585"/>
                    <a:pt x="46433" y="51285"/>
                    <a:pt x="46133" y="50484"/>
                  </a:cubicBezTo>
                  <a:cubicBezTo>
                    <a:pt x="45199" y="48083"/>
                    <a:pt x="44298" y="45647"/>
                    <a:pt x="43364" y="43246"/>
                  </a:cubicBezTo>
                  <a:cubicBezTo>
                    <a:pt x="43298" y="43079"/>
                    <a:pt x="43264" y="42879"/>
                    <a:pt x="43298" y="42712"/>
                  </a:cubicBezTo>
                  <a:close/>
                  <a:moveTo>
                    <a:pt x="57114" y="89904"/>
                  </a:moveTo>
                  <a:cubicBezTo>
                    <a:pt x="57231" y="89904"/>
                    <a:pt x="57359" y="89964"/>
                    <a:pt x="57441" y="90046"/>
                  </a:cubicBezTo>
                  <a:cubicBezTo>
                    <a:pt x="57941" y="90780"/>
                    <a:pt x="58342" y="91580"/>
                    <a:pt x="58742" y="92381"/>
                  </a:cubicBezTo>
                  <a:cubicBezTo>
                    <a:pt x="58946" y="92788"/>
                    <a:pt x="58617" y="93246"/>
                    <a:pt x="58197" y="93246"/>
                  </a:cubicBezTo>
                  <a:cubicBezTo>
                    <a:pt x="58136" y="93246"/>
                    <a:pt x="58072" y="93236"/>
                    <a:pt x="58008" y="93215"/>
                  </a:cubicBezTo>
                  <a:cubicBezTo>
                    <a:pt x="57274" y="93048"/>
                    <a:pt x="56274" y="91747"/>
                    <a:pt x="56274" y="90880"/>
                  </a:cubicBezTo>
                  <a:cubicBezTo>
                    <a:pt x="56307" y="90446"/>
                    <a:pt x="56607" y="90079"/>
                    <a:pt x="57041" y="89912"/>
                  </a:cubicBezTo>
                  <a:cubicBezTo>
                    <a:pt x="57064" y="89907"/>
                    <a:pt x="57089" y="89904"/>
                    <a:pt x="57114" y="89904"/>
                  </a:cubicBezTo>
                  <a:close/>
                  <a:moveTo>
                    <a:pt x="69240" y="82194"/>
                  </a:moveTo>
                  <a:cubicBezTo>
                    <a:pt x="69559" y="82194"/>
                    <a:pt x="69883" y="82254"/>
                    <a:pt x="70184" y="82374"/>
                  </a:cubicBezTo>
                  <a:cubicBezTo>
                    <a:pt x="71484" y="82941"/>
                    <a:pt x="72685" y="83641"/>
                    <a:pt x="73953" y="84275"/>
                  </a:cubicBezTo>
                  <a:cubicBezTo>
                    <a:pt x="74020" y="84308"/>
                    <a:pt x="74053" y="84409"/>
                    <a:pt x="74086" y="84475"/>
                  </a:cubicBezTo>
                  <a:cubicBezTo>
                    <a:pt x="74453" y="85142"/>
                    <a:pt x="74787" y="85776"/>
                    <a:pt x="75154" y="86443"/>
                  </a:cubicBezTo>
                  <a:cubicBezTo>
                    <a:pt x="75254" y="86577"/>
                    <a:pt x="75354" y="86710"/>
                    <a:pt x="75454" y="86810"/>
                  </a:cubicBezTo>
                  <a:cubicBezTo>
                    <a:pt x="76888" y="88145"/>
                    <a:pt x="77222" y="89812"/>
                    <a:pt x="76788" y="91647"/>
                  </a:cubicBezTo>
                  <a:cubicBezTo>
                    <a:pt x="76621" y="92414"/>
                    <a:pt x="76521" y="93181"/>
                    <a:pt x="76388" y="93915"/>
                  </a:cubicBezTo>
                  <a:lnTo>
                    <a:pt x="76188" y="94015"/>
                  </a:lnTo>
                  <a:cubicBezTo>
                    <a:pt x="75621" y="92214"/>
                    <a:pt x="74487" y="90746"/>
                    <a:pt x="73553" y="89145"/>
                  </a:cubicBezTo>
                  <a:lnTo>
                    <a:pt x="73920" y="88912"/>
                  </a:lnTo>
                  <a:cubicBezTo>
                    <a:pt x="73886" y="88845"/>
                    <a:pt x="73886" y="88745"/>
                    <a:pt x="73853" y="88745"/>
                  </a:cubicBezTo>
                  <a:cubicBezTo>
                    <a:pt x="73619" y="88678"/>
                    <a:pt x="73386" y="88645"/>
                    <a:pt x="73186" y="88645"/>
                  </a:cubicBezTo>
                  <a:cubicBezTo>
                    <a:pt x="73151" y="88646"/>
                    <a:pt x="73116" y="88647"/>
                    <a:pt x="73082" y="88647"/>
                  </a:cubicBezTo>
                  <a:cubicBezTo>
                    <a:pt x="72152" y="88647"/>
                    <a:pt x="71264" y="88217"/>
                    <a:pt x="70717" y="87477"/>
                  </a:cubicBezTo>
                  <a:cubicBezTo>
                    <a:pt x="70317" y="87010"/>
                    <a:pt x="69917" y="86610"/>
                    <a:pt x="69450" y="86243"/>
                  </a:cubicBezTo>
                  <a:cubicBezTo>
                    <a:pt x="69016" y="85886"/>
                    <a:pt x="68465" y="85685"/>
                    <a:pt x="67901" y="85685"/>
                  </a:cubicBezTo>
                  <a:cubicBezTo>
                    <a:pt x="67728" y="85685"/>
                    <a:pt x="67554" y="85704"/>
                    <a:pt x="67382" y="85743"/>
                  </a:cubicBezTo>
                  <a:cubicBezTo>
                    <a:pt x="66814" y="85876"/>
                    <a:pt x="66247" y="85943"/>
                    <a:pt x="65714" y="85976"/>
                  </a:cubicBezTo>
                  <a:cubicBezTo>
                    <a:pt x="65147" y="85943"/>
                    <a:pt x="64613" y="85843"/>
                    <a:pt x="64079" y="85609"/>
                  </a:cubicBezTo>
                  <a:cubicBezTo>
                    <a:pt x="63479" y="85309"/>
                    <a:pt x="63445" y="84642"/>
                    <a:pt x="63946" y="84175"/>
                  </a:cubicBezTo>
                  <a:cubicBezTo>
                    <a:pt x="64113" y="83975"/>
                    <a:pt x="64313" y="83841"/>
                    <a:pt x="64546" y="83741"/>
                  </a:cubicBezTo>
                  <a:cubicBezTo>
                    <a:pt x="65880" y="83241"/>
                    <a:pt x="67248" y="82707"/>
                    <a:pt x="68616" y="82274"/>
                  </a:cubicBezTo>
                  <a:cubicBezTo>
                    <a:pt x="68816" y="82220"/>
                    <a:pt x="69027" y="82194"/>
                    <a:pt x="69240" y="82194"/>
                  </a:cubicBezTo>
                  <a:close/>
                  <a:moveTo>
                    <a:pt x="78256" y="82874"/>
                  </a:moveTo>
                  <a:cubicBezTo>
                    <a:pt x="79057" y="84375"/>
                    <a:pt x="79590" y="86010"/>
                    <a:pt x="79824" y="87711"/>
                  </a:cubicBezTo>
                  <a:cubicBezTo>
                    <a:pt x="79857" y="87878"/>
                    <a:pt x="79857" y="88044"/>
                    <a:pt x="79890" y="88211"/>
                  </a:cubicBezTo>
                  <a:cubicBezTo>
                    <a:pt x="79890" y="88345"/>
                    <a:pt x="79924" y="88511"/>
                    <a:pt x="79924" y="88678"/>
                  </a:cubicBezTo>
                  <a:cubicBezTo>
                    <a:pt x="79957" y="88812"/>
                    <a:pt x="79957" y="89012"/>
                    <a:pt x="79991" y="89145"/>
                  </a:cubicBezTo>
                  <a:cubicBezTo>
                    <a:pt x="79991" y="89312"/>
                    <a:pt x="79991" y="89479"/>
                    <a:pt x="80024" y="89646"/>
                  </a:cubicBezTo>
                  <a:cubicBezTo>
                    <a:pt x="80091" y="90646"/>
                    <a:pt x="80057" y="91647"/>
                    <a:pt x="79957" y="92648"/>
                  </a:cubicBezTo>
                  <a:cubicBezTo>
                    <a:pt x="79857" y="93348"/>
                    <a:pt x="79624" y="93815"/>
                    <a:pt x="78890" y="93915"/>
                  </a:cubicBezTo>
                  <a:cubicBezTo>
                    <a:pt x="78156" y="94015"/>
                    <a:pt x="77522" y="94115"/>
                    <a:pt x="76788" y="94216"/>
                  </a:cubicBezTo>
                  <a:cubicBezTo>
                    <a:pt x="76888" y="93749"/>
                    <a:pt x="76955" y="93348"/>
                    <a:pt x="77022" y="92915"/>
                  </a:cubicBezTo>
                  <a:cubicBezTo>
                    <a:pt x="77055" y="92714"/>
                    <a:pt x="77088" y="92548"/>
                    <a:pt x="77122" y="92348"/>
                  </a:cubicBezTo>
                  <a:cubicBezTo>
                    <a:pt x="77122" y="92147"/>
                    <a:pt x="77189" y="91881"/>
                    <a:pt x="77222" y="91647"/>
                  </a:cubicBezTo>
                  <a:cubicBezTo>
                    <a:pt x="77255" y="91414"/>
                    <a:pt x="77289" y="91280"/>
                    <a:pt x="77322" y="91113"/>
                  </a:cubicBezTo>
                  <a:cubicBezTo>
                    <a:pt x="77589" y="89546"/>
                    <a:pt x="77322" y="88145"/>
                    <a:pt x="76154" y="86944"/>
                  </a:cubicBezTo>
                  <a:cubicBezTo>
                    <a:pt x="75621" y="86343"/>
                    <a:pt x="75154" y="85709"/>
                    <a:pt x="74720" y="85009"/>
                  </a:cubicBezTo>
                  <a:cubicBezTo>
                    <a:pt x="74353" y="84442"/>
                    <a:pt x="74420" y="84208"/>
                    <a:pt x="75054" y="83975"/>
                  </a:cubicBezTo>
                  <a:cubicBezTo>
                    <a:pt x="76088" y="83575"/>
                    <a:pt x="77189" y="83241"/>
                    <a:pt x="78256" y="82874"/>
                  </a:cubicBezTo>
                  <a:close/>
                  <a:moveTo>
                    <a:pt x="64261" y="91522"/>
                  </a:moveTo>
                  <a:cubicBezTo>
                    <a:pt x="64658" y="91522"/>
                    <a:pt x="64909" y="91916"/>
                    <a:pt x="64880" y="92614"/>
                  </a:cubicBezTo>
                  <a:cubicBezTo>
                    <a:pt x="64846" y="93081"/>
                    <a:pt x="64613" y="93515"/>
                    <a:pt x="64213" y="93749"/>
                  </a:cubicBezTo>
                  <a:cubicBezTo>
                    <a:pt x="63812" y="94082"/>
                    <a:pt x="63479" y="94449"/>
                    <a:pt x="63179" y="94849"/>
                  </a:cubicBezTo>
                  <a:cubicBezTo>
                    <a:pt x="63078" y="94949"/>
                    <a:pt x="62945" y="95049"/>
                    <a:pt x="62812" y="95083"/>
                  </a:cubicBezTo>
                  <a:cubicBezTo>
                    <a:pt x="61944" y="95049"/>
                    <a:pt x="61344" y="94216"/>
                    <a:pt x="61577" y="93382"/>
                  </a:cubicBezTo>
                  <a:cubicBezTo>
                    <a:pt x="62078" y="92281"/>
                    <a:pt x="63012" y="91814"/>
                    <a:pt x="64079" y="91547"/>
                  </a:cubicBezTo>
                  <a:cubicBezTo>
                    <a:pt x="64143" y="91530"/>
                    <a:pt x="64204" y="91522"/>
                    <a:pt x="64261" y="91522"/>
                  </a:cubicBezTo>
                  <a:close/>
                  <a:moveTo>
                    <a:pt x="66105" y="93201"/>
                  </a:moveTo>
                  <a:cubicBezTo>
                    <a:pt x="66435" y="93201"/>
                    <a:pt x="66755" y="93566"/>
                    <a:pt x="66781" y="94015"/>
                  </a:cubicBezTo>
                  <a:cubicBezTo>
                    <a:pt x="66781" y="94783"/>
                    <a:pt x="66414" y="95550"/>
                    <a:pt x="65847" y="96050"/>
                  </a:cubicBezTo>
                  <a:cubicBezTo>
                    <a:pt x="65514" y="96384"/>
                    <a:pt x="65147" y="96717"/>
                    <a:pt x="64646" y="97151"/>
                  </a:cubicBezTo>
                  <a:cubicBezTo>
                    <a:pt x="64246" y="96617"/>
                    <a:pt x="63912" y="96084"/>
                    <a:pt x="63579" y="95550"/>
                  </a:cubicBezTo>
                  <a:cubicBezTo>
                    <a:pt x="63512" y="95250"/>
                    <a:pt x="63545" y="94949"/>
                    <a:pt x="63746" y="94716"/>
                  </a:cubicBezTo>
                  <a:cubicBezTo>
                    <a:pt x="64413" y="94149"/>
                    <a:pt x="65080" y="93682"/>
                    <a:pt x="65847" y="93282"/>
                  </a:cubicBezTo>
                  <a:cubicBezTo>
                    <a:pt x="65930" y="93226"/>
                    <a:pt x="66018" y="93201"/>
                    <a:pt x="66105" y="93201"/>
                  </a:cubicBezTo>
                  <a:close/>
                  <a:moveTo>
                    <a:pt x="57741" y="80739"/>
                  </a:moveTo>
                  <a:lnTo>
                    <a:pt x="66681" y="82340"/>
                  </a:lnTo>
                  <a:cubicBezTo>
                    <a:pt x="66681" y="82407"/>
                    <a:pt x="66681" y="82440"/>
                    <a:pt x="66681" y="82474"/>
                  </a:cubicBezTo>
                  <a:cubicBezTo>
                    <a:pt x="66147" y="82707"/>
                    <a:pt x="65580" y="82907"/>
                    <a:pt x="65013" y="83141"/>
                  </a:cubicBezTo>
                  <a:cubicBezTo>
                    <a:pt x="64580" y="83341"/>
                    <a:pt x="64146" y="83575"/>
                    <a:pt x="63746" y="83875"/>
                  </a:cubicBezTo>
                  <a:cubicBezTo>
                    <a:pt x="63012" y="84375"/>
                    <a:pt x="63078" y="85476"/>
                    <a:pt x="63846" y="85910"/>
                  </a:cubicBezTo>
                  <a:cubicBezTo>
                    <a:pt x="64337" y="86246"/>
                    <a:pt x="64908" y="86421"/>
                    <a:pt x="65482" y="86421"/>
                  </a:cubicBezTo>
                  <a:cubicBezTo>
                    <a:pt x="65649" y="86421"/>
                    <a:pt x="65815" y="86407"/>
                    <a:pt x="65981" y="86377"/>
                  </a:cubicBezTo>
                  <a:cubicBezTo>
                    <a:pt x="66347" y="86310"/>
                    <a:pt x="66714" y="86277"/>
                    <a:pt x="67081" y="86176"/>
                  </a:cubicBezTo>
                  <a:cubicBezTo>
                    <a:pt x="67329" y="86113"/>
                    <a:pt x="67563" y="86083"/>
                    <a:pt x="67786" y="86083"/>
                  </a:cubicBezTo>
                  <a:cubicBezTo>
                    <a:pt x="68734" y="86083"/>
                    <a:pt x="69475" y="86621"/>
                    <a:pt x="70150" y="87377"/>
                  </a:cubicBezTo>
                  <a:cubicBezTo>
                    <a:pt x="70517" y="87811"/>
                    <a:pt x="70951" y="88245"/>
                    <a:pt x="71418" y="88612"/>
                  </a:cubicBezTo>
                  <a:cubicBezTo>
                    <a:pt x="71718" y="88845"/>
                    <a:pt x="72118" y="88978"/>
                    <a:pt x="72485" y="89045"/>
                  </a:cubicBezTo>
                  <a:cubicBezTo>
                    <a:pt x="72919" y="89045"/>
                    <a:pt x="73286" y="89312"/>
                    <a:pt x="73486" y="89679"/>
                  </a:cubicBezTo>
                  <a:cubicBezTo>
                    <a:pt x="74086" y="90713"/>
                    <a:pt x="74720" y="91747"/>
                    <a:pt x="75321" y="92781"/>
                  </a:cubicBezTo>
                  <a:cubicBezTo>
                    <a:pt x="75654" y="93382"/>
                    <a:pt x="75654" y="93648"/>
                    <a:pt x="75220" y="94082"/>
                  </a:cubicBezTo>
                  <a:cubicBezTo>
                    <a:pt x="74916" y="94366"/>
                    <a:pt x="74588" y="94526"/>
                    <a:pt x="74264" y="94526"/>
                  </a:cubicBezTo>
                  <a:cubicBezTo>
                    <a:pt x="74056" y="94526"/>
                    <a:pt x="73849" y="94460"/>
                    <a:pt x="73653" y="94316"/>
                  </a:cubicBezTo>
                  <a:cubicBezTo>
                    <a:pt x="73219" y="94015"/>
                    <a:pt x="72852" y="93615"/>
                    <a:pt x="72452" y="93282"/>
                  </a:cubicBezTo>
                  <a:cubicBezTo>
                    <a:pt x="72285" y="93148"/>
                    <a:pt x="72118" y="93048"/>
                    <a:pt x="71918" y="92915"/>
                  </a:cubicBezTo>
                  <a:cubicBezTo>
                    <a:pt x="71885" y="92981"/>
                    <a:pt x="71851" y="93015"/>
                    <a:pt x="71818" y="93048"/>
                  </a:cubicBezTo>
                  <a:cubicBezTo>
                    <a:pt x="71885" y="93181"/>
                    <a:pt x="71985" y="93348"/>
                    <a:pt x="72085" y="93482"/>
                  </a:cubicBezTo>
                  <a:cubicBezTo>
                    <a:pt x="72418" y="93815"/>
                    <a:pt x="72752" y="94149"/>
                    <a:pt x="73119" y="94449"/>
                  </a:cubicBezTo>
                  <a:cubicBezTo>
                    <a:pt x="73419" y="94683"/>
                    <a:pt x="73419" y="94916"/>
                    <a:pt x="73152" y="95083"/>
                  </a:cubicBezTo>
                  <a:cubicBezTo>
                    <a:pt x="72652" y="95516"/>
                    <a:pt x="72085" y="95883"/>
                    <a:pt x="71484" y="96184"/>
                  </a:cubicBezTo>
                  <a:cubicBezTo>
                    <a:pt x="71359" y="96221"/>
                    <a:pt x="71230" y="96240"/>
                    <a:pt x="71100" y="96240"/>
                  </a:cubicBezTo>
                  <a:cubicBezTo>
                    <a:pt x="70885" y="96240"/>
                    <a:pt x="70671" y="96188"/>
                    <a:pt x="70484" y="96084"/>
                  </a:cubicBezTo>
                  <a:cubicBezTo>
                    <a:pt x="70017" y="95817"/>
                    <a:pt x="69616" y="95516"/>
                    <a:pt x="69216" y="95216"/>
                  </a:cubicBezTo>
                  <a:cubicBezTo>
                    <a:pt x="69083" y="95116"/>
                    <a:pt x="68916" y="95049"/>
                    <a:pt x="68749" y="95016"/>
                  </a:cubicBezTo>
                  <a:lnTo>
                    <a:pt x="68649" y="95183"/>
                  </a:lnTo>
                  <a:cubicBezTo>
                    <a:pt x="68916" y="95416"/>
                    <a:pt x="69183" y="95650"/>
                    <a:pt x="69483" y="95850"/>
                  </a:cubicBezTo>
                  <a:cubicBezTo>
                    <a:pt x="70050" y="96250"/>
                    <a:pt x="70083" y="96317"/>
                    <a:pt x="69550" y="96851"/>
                  </a:cubicBezTo>
                  <a:cubicBezTo>
                    <a:pt x="69049" y="97351"/>
                    <a:pt x="68682" y="97885"/>
                    <a:pt x="68049" y="97985"/>
                  </a:cubicBezTo>
                  <a:cubicBezTo>
                    <a:pt x="68115" y="97451"/>
                    <a:pt x="68115" y="96917"/>
                    <a:pt x="68049" y="96384"/>
                  </a:cubicBezTo>
                  <a:cubicBezTo>
                    <a:pt x="67952" y="95837"/>
                    <a:pt x="67453" y="95415"/>
                    <a:pt x="66879" y="95415"/>
                  </a:cubicBezTo>
                  <a:cubicBezTo>
                    <a:pt x="66858" y="95415"/>
                    <a:pt x="66836" y="95415"/>
                    <a:pt x="66814" y="95416"/>
                  </a:cubicBezTo>
                  <a:cubicBezTo>
                    <a:pt x="66915" y="95183"/>
                    <a:pt x="66981" y="94949"/>
                    <a:pt x="67048" y="94716"/>
                  </a:cubicBezTo>
                  <a:cubicBezTo>
                    <a:pt x="67181" y="94149"/>
                    <a:pt x="67248" y="93582"/>
                    <a:pt x="66781" y="93115"/>
                  </a:cubicBezTo>
                  <a:cubicBezTo>
                    <a:pt x="66553" y="92886"/>
                    <a:pt x="66331" y="92804"/>
                    <a:pt x="66104" y="92804"/>
                  </a:cubicBezTo>
                  <a:cubicBezTo>
                    <a:pt x="65834" y="92804"/>
                    <a:pt x="65555" y="92921"/>
                    <a:pt x="65247" y="93048"/>
                  </a:cubicBezTo>
                  <a:lnTo>
                    <a:pt x="65247" y="92381"/>
                  </a:lnTo>
                  <a:cubicBezTo>
                    <a:pt x="65247" y="91596"/>
                    <a:pt x="64857" y="91140"/>
                    <a:pt x="64239" y="91140"/>
                  </a:cubicBezTo>
                  <a:cubicBezTo>
                    <a:pt x="64069" y="91140"/>
                    <a:pt x="63881" y="91175"/>
                    <a:pt x="63679" y="91247"/>
                  </a:cubicBezTo>
                  <a:cubicBezTo>
                    <a:pt x="62511" y="91680"/>
                    <a:pt x="62011" y="92047"/>
                    <a:pt x="61210" y="93248"/>
                  </a:cubicBezTo>
                  <a:cubicBezTo>
                    <a:pt x="60276" y="92614"/>
                    <a:pt x="59242" y="92214"/>
                    <a:pt x="58675" y="91113"/>
                  </a:cubicBezTo>
                  <a:cubicBezTo>
                    <a:pt x="58442" y="90646"/>
                    <a:pt x="58142" y="90213"/>
                    <a:pt x="57808" y="89812"/>
                  </a:cubicBezTo>
                  <a:cubicBezTo>
                    <a:pt x="57641" y="89646"/>
                    <a:pt x="57341" y="89612"/>
                    <a:pt x="57074" y="89546"/>
                  </a:cubicBezTo>
                  <a:cubicBezTo>
                    <a:pt x="57053" y="89538"/>
                    <a:pt x="57032" y="89536"/>
                    <a:pt x="57011" y="89536"/>
                  </a:cubicBezTo>
                  <a:cubicBezTo>
                    <a:pt x="56953" y="89536"/>
                    <a:pt x="56895" y="89555"/>
                    <a:pt x="56837" y="89555"/>
                  </a:cubicBezTo>
                  <a:cubicBezTo>
                    <a:pt x="56816" y="89555"/>
                    <a:pt x="56795" y="89553"/>
                    <a:pt x="56774" y="89546"/>
                  </a:cubicBezTo>
                  <a:cubicBezTo>
                    <a:pt x="56240" y="89312"/>
                    <a:pt x="55707" y="89045"/>
                    <a:pt x="55139" y="88812"/>
                  </a:cubicBezTo>
                  <a:cubicBezTo>
                    <a:pt x="56007" y="86143"/>
                    <a:pt x="56874" y="83475"/>
                    <a:pt x="57741" y="80739"/>
                  </a:cubicBezTo>
                  <a:close/>
                  <a:moveTo>
                    <a:pt x="67016" y="95923"/>
                  </a:moveTo>
                  <a:cubicBezTo>
                    <a:pt x="67066" y="95923"/>
                    <a:pt x="67110" y="95931"/>
                    <a:pt x="67148" y="95950"/>
                  </a:cubicBezTo>
                  <a:cubicBezTo>
                    <a:pt x="67448" y="96117"/>
                    <a:pt x="67615" y="96551"/>
                    <a:pt x="67849" y="96884"/>
                  </a:cubicBezTo>
                  <a:cubicBezTo>
                    <a:pt x="67682" y="97384"/>
                    <a:pt x="67448" y="97851"/>
                    <a:pt x="67181" y="98318"/>
                  </a:cubicBezTo>
                  <a:lnTo>
                    <a:pt x="67148" y="98318"/>
                  </a:lnTo>
                  <a:cubicBezTo>
                    <a:pt x="67003" y="98536"/>
                    <a:pt x="66764" y="98634"/>
                    <a:pt x="66496" y="98634"/>
                  </a:cubicBezTo>
                  <a:cubicBezTo>
                    <a:pt x="66146" y="98634"/>
                    <a:pt x="65749" y="98468"/>
                    <a:pt x="65447" y="98185"/>
                  </a:cubicBezTo>
                  <a:cubicBezTo>
                    <a:pt x="65013" y="97785"/>
                    <a:pt x="65013" y="97318"/>
                    <a:pt x="65514" y="96817"/>
                  </a:cubicBezTo>
                  <a:cubicBezTo>
                    <a:pt x="65714" y="96584"/>
                    <a:pt x="65981" y="96350"/>
                    <a:pt x="66281" y="96184"/>
                  </a:cubicBezTo>
                  <a:cubicBezTo>
                    <a:pt x="66497" y="96075"/>
                    <a:pt x="66802" y="95923"/>
                    <a:pt x="67016" y="95923"/>
                  </a:cubicBezTo>
                  <a:close/>
                  <a:moveTo>
                    <a:pt x="112113" y="94549"/>
                  </a:moveTo>
                  <a:lnTo>
                    <a:pt x="114849" y="94849"/>
                  </a:lnTo>
                  <a:cubicBezTo>
                    <a:pt x="115182" y="94916"/>
                    <a:pt x="115349" y="95083"/>
                    <a:pt x="115282" y="95416"/>
                  </a:cubicBezTo>
                  <a:cubicBezTo>
                    <a:pt x="115016" y="96717"/>
                    <a:pt x="114749" y="98018"/>
                    <a:pt x="114382" y="99286"/>
                  </a:cubicBezTo>
                  <a:cubicBezTo>
                    <a:pt x="114282" y="99586"/>
                    <a:pt x="113781" y="99886"/>
                    <a:pt x="113448" y="100020"/>
                  </a:cubicBezTo>
                  <a:cubicBezTo>
                    <a:pt x="112947" y="100186"/>
                    <a:pt x="112447" y="100287"/>
                    <a:pt x="111947" y="100320"/>
                  </a:cubicBezTo>
                  <a:cubicBezTo>
                    <a:pt x="111913" y="100325"/>
                    <a:pt x="111878" y="100327"/>
                    <a:pt x="111844" y="100327"/>
                  </a:cubicBezTo>
                  <a:cubicBezTo>
                    <a:pt x="111642" y="100327"/>
                    <a:pt x="111451" y="100233"/>
                    <a:pt x="111480" y="99920"/>
                  </a:cubicBezTo>
                  <a:cubicBezTo>
                    <a:pt x="111613" y="98485"/>
                    <a:pt x="111713" y="97051"/>
                    <a:pt x="111847" y="95650"/>
                  </a:cubicBezTo>
                  <a:cubicBezTo>
                    <a:pt x="111880" y="95283"/>
                    <a:pt x="111980" y="94916"/>
                    <a:pt x="112113" y="94549"/>
                  </a:cubicBezTo>
                  <a:close/>
                  <a:moveTo>
                    <a:pt x="155378" y="94115"/>
                  </a:moveTo>
                  <a:lnTo>
                    <a:pt x="155378" y="94115"/>
                  </a:lnTo>
                  <a:cubicBezTo>
                    <a:pt x="155344" y="94316"/>
                    <a:pt x="155311" y="94549"/>
                    <a:pt x="155311" y="94749"/>
                  </a:cubicBezTo>
                  <a:cubicBezTo>
                    <a:pt x="155311" y="94883"/>
                    <a:pt x="155344" y="95016"/>
                    <a:pt x="155378" y="95183"/>
                  </a:cubicBezTo>
                  <a:cubicBezTo>
                    <a:pt x="155378" y="95250"/>
                    <a:pt x="155378" y="95350"/>
                    <a:pt x="155411" y="95450"/>
                  </a:cubicBezTo>
                  <a:cubicBezTo>
                    <a:pt x="155411" y="95516"/>
                    <a:pt x="155444" y="95550"/>
                    <a:pt x="155444" y="95617"/>
                  </a:cubicBezTo>
                  <a:cubicBezTo>
                    <a:pt x="155478" y="95683"/>
                    <a:pt x="155478" y="95750"/>
                    <a:pt x="155511" y="95817"/>
                  </a:cubicBezTo>
                  <a:lnTo>
                    <a:pt x="155578" y="96017"/>
                  </a:lnTo>
                  <a:cubicBezTo>
                    <a:pt x="155611" y="96150"/>
                    <a:pt x="155678" y="96284"/>
                    <a:pt x="155745" y="96417"/>
                  </a:cubicBezTo>
                  <a:cubicBezTo>
                    <a:pt x="155845" y="96651"/>
                    <a:pt x="155945" y="96884"/>
                    <a:pt x="156078" y="97084"/>
                  </a:cubicBezTo>
                  <a:cubicBezTo>
                    <a:pt x="156078" y="97118"/>
                    <a:pt x="156078" y="97151"/>
                    <a:pt x="156112" y="97151"/>
                  </a:cubicBezTo>
                  <a:lnTo>
                    <a:pt x="156378" y="97718"/>
                  </a:lnTo>
                  <a:cubicBezTo>
                    <a:pt x="156679" y="98285"/>
                    <a:pt x="156912" y="98886"/>
                    <a:pt x="157146" y="99519"/>
                  </a:cubicBezTo>
                  <a:lnTo>
                    <a:pt x="157212" y="99686"/>
                  </a:lnTo>
                  <a:lnTo>
                    <a:pt x="157179" y="99686"/>
                  </a:lnTo>
                  <a:cubicBezTo>
                    <a:pt x="155878" y="100353"/>
                    <a:pt x="154544" y="100820"/>
                    <a:pt x="153143" y="101187"/>
                  </a:cubicBezTo>
                  <a:cubicBezTo>
                    <a:pt x="152709" y="101287"/>
                    <a:pt x="152242" y="101387"/>
                    <a:pt x="151808" y="101454"/>
                  </a:cubicBezTo>
                  <a:cubicBezTo>
                    <a:pt x="151429" y="101510"/>
                    <a:pt x="151049" y="101535"/>
                    <a:pt x="150668" y="101535"/>
                  </a:cubicBezTo>
                  <a:cubicBezTo>
                    <a:pt x="149239" y="101535"/>
                    <a:pt x="147807" y="101182"/>
                    <a:pt x="146438" y="100787"/>
                  </a:cubicBezTo>
                  <a:cubicBezTo>
                    <a:pt x="145437" y="100487"/>
                    <a:pt x="144470" y="100120"/>
                    <a:pt x="143536" y="99686"/>
                  </a:cubicBezTo>
                  <a:cubicBezTo>
                    <a:pt x="143136" y="99519"/>
                    <a:pt x="142869" y="99186"/>
                    <a:pt x="142835" y="98752"/>
                  </a:cubicBezTo>
                  <a:cubicBezTo>
                    <a:pt x="142735" y="97651"/>
                    <a:pt x="142569" y="96551"/>
                    <a:pt x="142502" y="95450"/>
                  </a:cubicBezTo>
                  <a:cubicBezTo>
                    <a:pt x="142435" y="94816"/>
                    <a:pt x="142669" y="94616"/>
                    <a:pt x="143336" y="94549"/>
                  </a:cubicBezTo>
                  <a:cubicBezTo>
                    <a:pt x="143536" y="94516"/>
                    <a:pt x="143703" y="94516"/>
                    <a:pt x="143903" y="94516"/>
                  </a:cubicBezTo>
                  <a:cubicBezTo>
                    <a:pt x="145329" y="94516"/>
                    <a:pt x="146755" y="94572"/>
                    <a:pt x="148181" y="94572"/>
                  </a:cubicBezTo>
                  <a:cubicBezTo>
                    <a:pt x="148656" y="94572"/>
                    <a:pt x="149132" y="94566"/>
                    <a:pt x="149607" y="94549"/>
                  </a:cubicBezTo>
                  <a:cubicBezTo>
                    <a:pt x="151508" y="94482"/>
                    <a:pt x="153410" y="94282"/>
                    <a:pt x="155378" y="94115"/>
                  </a:cubicBezTo>
                  <a:close/>
                  <a:moveTo>
                    <a:pt x="58075" y="102622"/>
                  </a:moveTo>
                  <a:lnTo>
                    <a:pt x="58075" y="107058"/>
                  </a:lnTo>
                  <a:cubicBezTo>
                    <a:pt x="56907" y="107025"/>
                    <a:pt x="55807" y="107025"/>
                    <a:pt x="54739" y="106891"/>
                  </a:cubicBezTo>
                  <a:cubicBezTo>
                    <a:pt x="53905" y="106791"/>
                    <a:pt x="53705" y="106491"/>
                    <a:pt x="53638" y="105690"/>
                  </a:cubicBezTo>
                  <a:cubicBezTo>
                    <a:pt x="53605" y="105090"/>
                    <a:pt x="53638" y="104523"/>
                    <a:pt x="53672" y="103956"/>
                  </a:cubicBezTo>
                  <a:cubicBezTo>
                    <a:pt x="53672" y="103589"/>
                    <a:pt x="53939" y="103289"/>
                    <a:pt x="54306" y="103255"/>
                  </a:cubicBezTo>
                  <a:lnTo>
                    <a:pt x="58075" y="102622"/>
                  </a:lnTo>
                  <a:close/>
                  <a:moveTo>
                    <a:pt x="137265" y="42345"/>
                  </a:moveTo>
                  <a:cubicBezTo>
                    <a:pt x="137198" y="42645"/>
                    <a:pt x="137165" y="42812"/>
                    <a:pt x="137165" y="42979"/>
                  </a:cubicBezTo>
                  <a:cubicBezTo>
                    <a:pt x="137098" y="43212"/>
                    <a:pt x="137065" y="43479"/>
                    <a:pt x="137031" y="43713"/>
                  </a:cubicBezTo>
                  <a:cubicBezTo>
                    <a:pt x="136965" y="43946"/>
                    <a:pt x="136931" y="44213"/>
                    <a:pt x="136864" y="44447"/>
                  </a:cubicBezTo>
                  <a:cubicBezTo>
                    <a:pt x="136831" y="44613"/>
                    <a:pt x="136798" y="44747"/>
                    <a:pt x="136764" y="44914"/>
                  </a:cubicBezTo>
                  <a:cubicBezTo>
                    <a:pt x="136731" y="45047"/>
                    <a:pt x="136664" y="45214"/>
                    <a:pt x="136631" y="45381"/>
                  </a:cubicBezTo>
                  <a:cubicBezTo>
                    <a:pt x="136598" y="45514"/>
                    <a:pt x="136564" y="45647"/>
                    <a:pt x="136531" y="45814"/>
                  </a:cubicBezTo>
                  <a:cubicBezTo>
                    <a:pt x="136431" y="46148"/>
                    <a:pt x="136364" y="46448"/>
                    <a:pt x="136264" y="46782"/>
                  </a:cubicBezTo>
                  <a:cubicBezTo>
                    <a:pt x="136231" y="46915"/>
                    <a:pt x="136164" y="47048"/>
                    <a:pt x="136131" y="47182"/>
                  </a:cubicBezTo>
                  <a:cubicBezTo>
                    <a:pt x="135897" y="48016"/>
                    <a:pt x="135630" y="48850"/>
                    <a:pt x="135397" y="49650"/>
                  </a:cubicBezTo>
                  <a:cubicBezTo>
                    <a:pt x="135030" y="50885"/>
                    <a:pt x="134796" y="52119"/>
                    <a:pt x="134496" y="53353"/>
                  </a:cubicBezTo>
                  <a:cubicBezTo>
                    <a:pt x="133996" y="55688"/>
                    <a:pt x="132928" y="57789"/>
                    <a:pt x="131994" y="59958"/>
                  </a:cubicBezTo>
                  <a:cubicBezTo>
                    <a:pt x="131961" y="60091"/>
                    <a:pt x="131894" y="60191"/>
                    <a:pt x="131861" y="60325"/>
                  </a:cubicBezTo>
                  <a:cubicBezTo>
                    <a:pt x="131594" y="60892"/>
                    <a:pt x="131361" y="61492"/>
                    <a:pt x="131127" y="62093"/>
                  </a:cubicBezTo>
                  <a:cubicBezTo>
                    <a:pt x="130927" y="62526"/>
                    <a:pt x="130760" y="62993"/>
                    <a:pt x="130560" y="63427"/>
                  </a:cubicBezTo>
                  <a:cubicBezTo>
                    <a:pt x="130026" y="64761"/>
                    <a:pt x="129526" y="66095"/>
                    <a:pt x="128959" y="67463"/>
                  </a:cubicBezTo>
                  <a:cubicBezTo>
                    <a:pt x="128458" y="68797"/>
                    <a:pt x="128158" y="70232"/>
                    <a:pt x="128125" y="71666"/>
                  </a:cubicBezTo>
                  <a:cubicBezTo>
                    <a:pt x="127991" y="77303"/>
                    <a:pt x="127725" y="82941"/>
                    <a:pt x="127758" y="88578"/>
                  </a:cubicBezTo>
                  <a:cubicBezTo>
                    <a:pt x="127758" y="89345"/>
                    <a:pt x="127758" y="90079"/>
                    <a:pt x="127791" y="90813"/>
                  </a:cubicBezTo>
                  <a:lnTo>
                    <a:pt x="127758" y="90813"/>
                  </a:lnTo>
                  <a:lnTo>
                    <a:pt x="127758" y="91881"/>
                  </a:lnTo>
                  <a:lnTo>
                    <a:pt x="127758" y="92247"/>
                  </a:lnTo>
                  <a:cubicBezTo>
                    <a:pt x="127758" y="92648"/>
                    <a:pt x="127758" y="93081"/>
                    <a:pt x="127791" y="93482"/>
                  </a:cubicBezTo>
                  <a:lnTo>
                    <a:pt x="127791" y="93548"/>
                  </a:lnTo>
                  <a:cubicBezTo>
                    <a:pt x="127791" y="93949"/>
                    <a:pt x="127791" y="94382"/>
                    <a:pt x="127825" y="94783"/>
                  </a:cubicBezTo>
                  <a:cubicBezTo>
                    <a:pt x="127858" y="95750"/>
                    <a:pt x="127891" y="96717"/>
                    <a:pt x="127958" y="97685"/>
                  </a:cubicBezTo>
                  <a:cubicBezTo>
                    <a:pt x="127991" y="98352"/>
                    <a:pt x="128025" y="99052"/>
                    <a:pt x="128058" y="99719"/>
                  </a:cubicBezTo>
                  <a:cubicBezTo>
                    <a:pt x="128058" y="100086"/>
                    <a:pt x="128092" y="100453"/>
                    <a:pt x="128125" y="100820"/>
                  </a:cubicBezTo>
                  <a:cubicBezTo>
                    <a:pt x="128192" y="101988"/>
                    <a:pt x="128292" y="103155"/>
                    <a:pt x="128392" y="104323"/>
                  </a:cubicBezTo>
                  <a:cubicBezTo>
                    <a:pt x="128425" y="104990"/>
                    <a:pt x="128492" y="105690"/>
                    <a:pt x="128559" y="106391"/>
                  </a:cubicBezTo>
                  <a:cubicBezTo>
                    <a:pt x="128825" y="109260"/>
                    <a:pt x="129059" y="112162"/>
                    <a:pt x="129292" y="115030"/>
                  </a:cubicBezTo>
                  <a:lnTo>
                    <a:pt x="129292" y="115297"/>
                  </a:lnTo>
                  <a:cubicBezTo>
                    <a:pt x="128215" y="115399"/>
                    <a:pt x="127139" y="115437"/>
                    <a:pt x="126060" y="115437"/>
                  </a:cubicBezTo>
                  <a:cubicBezTo>
                    <a:pt x="124298" y="115437"/>
                    <a:pt x="122532" y="115334"/>
                    <a:pt x="120753" y="115231"/>
                  </a:cubicBezTo>
                  <a:cubicBezTo>
                    <a:pt x="120786" y="114664"/>
                    <a:pt x="120820" y="114130"/>
                    <a:pt x="120853" y="113596"/>
                  </a:cubicBezTo>
                  <a:cubicBezTo>
                    <a:pt x="120853" y="113296"/>
                    <a:pt x="120886" y="112996"/>
                    <a:pt x="120920" y="112695"/>
                  </a:cubicBezTo>
                  <a:cubicBezTo>
                    <a:pt x="120986" y="110460"/>
                    <a:pt x="120986" y="108259"/>
                    <a:pt x="121087" y="106024"/>
                  </a:cubicBezTo>
                  <a:cubicBezTo>
                    <a:pt x="121253" y="101120"/>
                    <a:pt x="121554" y="96250"/>
                    <a:pt x="121620" y="91380"/>
                  </a:cubicBezTo>
                  <a:cubicBezTo>
                    <a:pt x="121687" y="86944"/>
                    <a:pt x="121554" y="82541"/>
                    <a:pt x="121453" y="78104"/>
                  </a:cubicBezTo>
                  <a:cubicBezTo>
                    <a:pt x="121353" y="75369"/>
                    <a:pt x="121820" y="72700"/>
                    <a:pt x="122187" y="69965"/>
                  </a:cubicBezTo>
                  <a:cubicBezTo>
                    <a:pt x="122821" y="65462"/>
                    <a:pt x="123355" y="60958"/>
                    <a:pt x="123855" y="56455"/>
                  </a:cubicBezTo>
                  <a:cubicBezTo>
                    <a:pt x="124356" y="51952"/>
                    <a:pt x="124823" y="47515"/>
                    <a:pt x="125290" y="42879"/>
                  </a:cubicBezTo>
                  <a:cubicBezTo>
                    <a:pt x="125390" y="43412"/>
                    <a:pt x="125456" y="43779"/>
                    <a:pt x="125523" y="44146"/>
                  </a:cubicBezTo>
                  <a:cubicBezTo>
                    <a:pt x="126173" y="46495"/>
                    <a:pt x="127496" y="47852"/>
                    <a:pt x="129480" y="47852"/>
                  </a:cubicBezTo>
                  <a:cubicBezTo>
                    <a:pt x="130144" y="47852"/>
                    <a:pt x="130882" y="47700"/>
                    <a:pt x="131694" y="47382"/>
                  </a:cubicBezTo>
                  <a:cubicBezTo>
                    <a:pt x="133495" y="46648"/>
                    <a:pt x="135030" y="45447"/>
                    <a:pt x="136197" y="43879"/>
                  </a:cubicBezTo>
                  <a:cubicBezTo>
                    <a:pt x="136431" y="43546"/>
                    <a:pt x="136698" y="43179"/>
                    <a:pt x="136965" y="42779"/>
                  </a:cubicBezTo>
                  <a:lnTo>
                    <a:pt x="137198" y="42445"/>
                  </a:lnTo>
                  <a:cubicBezTo>
                    <a:pt x="137231" y="42412"/>
                    <a:pt x="137231" y="42378"/>
                    <a:pt x="137265" y="42345"/>
                  </a:cubicBezTo>
                  <a:close/>
                  <a:moveTo>
                    <a:pt x="122254" y="40077"/>
                  </a:moveTo>
                  <a:cubicBezTo>
                    <a:pt x="122187" y="40210"/>
                    <a:pt x="122154" y="40377"/>
                    <a:pt x="122087" y="40510"/>
                  </a:cubicBezTo>
                  <a:cubicBezTo>
                    <a:pt x="120986" y="43212"/>
                    <a:pt x="119886" y="45948"/>
                    <a:pt x="118785" y="48650"/>
                  </a:cubicBezTo>
                  <a:cubicBezTo>
                    <a:pt x="118618" y="49017"/>
                    <a:pt x="118485" y="49417"/>
                    <a:pt x="118418" y="49850"/>
                  </a:cubicBezTo>
                  <a:cubicBezTo>
                    <a:pt x="118289" y="50367"/>
                    <a:pt x="118691" y="50853"/>
                    <a:pt x="119201" y="50853"/>
                  </a:cubicBezTo>
                  <a:cubicBezTo>
                    <a:pt x="119218" y="50853"/>
                    <a:pt x="119235" y="50852"/>
                    <a:pt x="119252" y="50851"/>
                  </a:cubicBezTo>
                  <a:cubicBezTo>
                    <a:pt x="119719" y="50851"/>
                    <a:pt x="120186" y="50784"/>
                    <a:pt x="120686" y="50784"/>
                  </a:cubicBezTo>
                  <a:cubicBezTo>
                    <a:pt x="121353" y="50784"/>
                    <a:pt x="121487" y="50918"/>
                    <a:pt x="121287" y="51552"/>
                  </a:cubicBezTo>
                  <a:cubicBezTo>
                    <a:pt x="120653" y="53620"/>
                    <a:pt x="119952" y="55655"/>
                    <a:pt x="119385" y="57756"/>
                  </a:cubicBezTo>
                  <a:cubicBezTo>
                    <a:pt x="119118" y="58690"/>
                    <a:pt x="119018" y="59657"/>
                    <a:pt x="119018" y="60625"/>
                  </a:cubicBezTo>
                  <a:cubicBezTo>
                    <a:pt x="118885" y="64628"/>
                    <a:pt x="119152" y="68664"/>
                    <a:pt x="119786" y="72633"/>
                  </a:cubicBezTo>
                  <a:cubicBezTo>
                    <a:pt x="119886" y="73234"/>
                    <a:pt x="120052" y="73801"/>
                    <a:pt x="120219" y="74368"/>
                  </a:cubicBezTo>
                  <a:cubicBezTo>
                    <a:pt x="120271" y="74755"/>
                    <a:pt x="120581" y="75002"/>
                    <a:pt x="120920" y="75002"/>
                  </a:cubicBezTo>
                  <a:cubicBezTo>
                    <a:pt x="121020" y="75002"/>
                    <a:pt x="121121" y="74981"/>
                    <a:pt x="121220" y="74935"/>
                  </a:cubicBezTo>
                  <a:lnTo>
                    <a:pt x="121220" y="79105"/>
                  </a:lnTo>
                  <a:cubicBezTo>
                    <a:pt x="121220" y="81273"/>
                    <a:pt x="121287" y="83441"/>
                    <a:pt x="121287" y="85609"/>
                  </a:cubicBezTo>
                  <a:cubicBezTo>
                    <a:pt x="121287" y="88445"/>
                    <a:pt x="121353" y="91280"/>
                    <a:pt x="121253" y="94115"/>
                  </a:cubicBezTo>
                  <a:cubicBezTo>
                    <a:pt x="121120" y="98452"/>
                    <a:pt x="120853" y="102788"/>
                    <a:pt x="120686" y="107158"/>
                  </a:cubicBezTo>
                  <a:cubicBezTo>
                    <a:pt x="120586" y="109260"/>
                    <a:pt x="120586" y="111361"/>
                    <a:pt x="120486" y="113496"/>
                  </a:cubicBezTo>
                  <a:cubicBezTo>
                    <a:pt x="120419" y="115231"/>
                    <a:pt x="120286" y="116999"/>
                    <a:pt x="120119" y="118766"/>
                  </a:cubicBezTo>
                  <a:cubicBezTo>
                    <a:pt x="120052" y="119534"/>
                    <a:pt x="119852" y="119700"/>
                    <a:pt x="119085" y="119734"/>
                  </a:cubicBezTo>
                  <a:cubicBezTo>
                    <a:pt x="118917" y="119739"/>
                    <a:pt x="118750" y="119741"/>
                    <a:pt x="118584" y="119741"/>
                  </a:cubicBezTo>
                  <a:cubicBezTo>
                    <a:pt x="116464" y="119741"/>
                    <a:pt x="114441" y="119327"/>
                    <a:pt x="112647" y="117966"/>
                  </a:cubicBezTo>
                  <a:cubicBezTo>
                    <a:pt x="111646" y="117299"/>
                    <a:pt x="111013" y="116165"/>
                    <a:pt x="111013" y="114964"/>
                  </a:cubicBezTo>
                  <a:cubicBezTo>
                    <a:pt x="110979" y="111761"/>
                    <a:pt x="110979" y="108592"/>
                    <a:pt x="111046" y="105390"/>
                  </a:cubicBezTo>
                  <a:cubicBezTo>
                    <a:pt x="111079" y="104156"/>
                    <a:pt x="111213" y="102888"/>
                    <a:pt x="111313" y="101654"/>
                  </a:cubicBezTo>
                  <a:cubicBezTo>
                    <a:pt x="111346" y="101321"/>
                    <a:pt x="111380" y="100987"/>
                    <a:pt x="111413" y="100820"/>
                  </a:cubicBezTo>
                  <a:cubicBezTo>
                    <a:pt x="112247" y="100653"/>
                    <a:pt x="113014" y="100553"/>
                    <a:pt x="113748" y="100320"/>
                  </a:cubicBezTo>
                  <a:cubicBezTo>
                    <a:pt x="114348" y="100120"/>
                    <a:pt x="114815" y="99586"/>
                    <a:pt x="114915" y="98952"/>
                  </a:cubicBezTo>
                  <a:cubicBezTo>
                    <a:pt x="115116" y="97985"/>
                    <a:pt x="115349" y="97018"/>
                    <a:pt x="115583" y="96050"/>
                  </a:cubicBezTo>
                  <a:cubicBezTo>
                    <a:pt x="115616" y="95850"/>
                    <a:pt x="115649" y="95617"/>
                    <a:pt x="115649" y="95383"/>
                  </a:cubicBezTo>
                  <a:cubicBezTo>
                    <a:pt x="115716" y="94916"/>
                    <a:pt x="115382" y="94516"/>
                    <a:pt x="114915" y="94516"/>
                  </a:cubicBezTo>
                  <a:lnTo>
                    <a:pt x="112881" y="94282"/>
                  </a:lnTo>
                  <a:lnTo>
                    <a:pt x="112147" y="94216"/>
                  </a:lnTo>
                  <a:cubicBezTo>
                    <a:pt x="112214" y="93315"/>
                    <a:pt x="112280" y="92481"/>
                    <a:pt x="112380" y="91647"/>
                  </a:cubicBezTo>
                  <a:cubicBezTo>
                    <a:pt x="112647" y="89946"/>
                    <a:pt x="112847" y="88211"/>
                    <a:pt x="113214" y="86510"/>
                  </a:cubicBezTo>
                  <a:cubicBezTo>
                    <a:pt x="113581" y="84809"/>
                    <a:pt x="113281" y="83041"/>
                    <a:pt x="113148" y="81340"/>
                  </a:cubicBezTo>
                  <a:cubicBezTo>
                    <a:pt x="113047" y="79638"/>
                    <a:pt x="112914" y="77937"/>
                    <a:pt x="112847" y="76269"/>
                  </a:cubicBezTo>
                  <a:lnTo>
                    <a:pt x="112847" y="76203"/>
                  </a:lnTo>
                  <a:cubicBezTo>
                    <a:pt x="112781" y="75169"/>
                    <a:pt x="112747" y="74134"/>
                    <a:pt x="112714" y="73100"/>
                  </a:cubicBezTo>
                  <a:lnTo>
                    <a:pt x="112714" y="73067"/>
                  </a:lnTo>
                  <a:cubicBezTo>
                    <a:pt x="112681" y="71933"/>
                    <a:pt x="112681" y="70799"/>
                    <a:pt x="112714" y="69698"/>
                  </a:cubicBezTo>
                  <a:cubicBezTo>
                    <a:pt x="112747" y="67263"/>
                    <a:pt x="112514" y="64861"/>
                    <a:pt x="112447" y="62459"/>
                  </a:cubicBezTo>
                  <a:cubicBezTo>
                    <a:pt x="112380" y="60291"/>
                    <a:pt x="112013" y="58156"/>
                    <a:pt x="112380" y="56022"/>
                  </a:cubicBezTo>
                  <a:cubicBezTo>
                    <a:pt x="112380" y="55921"/>
                    <a:pt x="112380" y="55855"/>
                    <a:pt x="112247" y="55721"/>
                  </a:cubicBezTo>
                  <a:cubicBezTo>
                    <a:pt x="112147" y="55855"/>
                    <a:pt x="112113" y="56022"/>
                    <a:pt x="112080" y="56188"/>
                  </a:cubicBezTo>
                  <a:cubicBezTo>
                    <a:pt x="112013" y="57356"/>
                    <a:pt x="111947" y="58523"/>
                    <a:pt x="111980" y="59724"/>
                  </a:cubicBezTo>
                  <a:lnTo>
                    <a:pt x="111980" y="60124"/>
                  </a:lnTo>
                  <a:cubicBezTo>
                    <a:pt x="112080" y="63794"/>
                    <a:pt x="112214" y="67463"/>
                    <a:pt x="112347" y="71099"/>
                  </a:cubicBezTo>
                  <a:cubicBezTo>
                    <a:pt x="112447" y="74335"/>
                    <a:pt x="112580" y="77570"/>
                    <a:pt x="112747" y="80806"/>
                  </a:cubicBezTo>
                  <a:cubicBezTo>
                    <a:pt x="112814" y="81840"/>
                    <a:pt x="112914" y="82841"/>
                    <a:pt x="112947" y="83875"/>
                  </a:cubicBezTo>
                  <a:cubicBezTo>
                    <a:pt x="112947" y="84075"/>
                    <a:pt x="112847" y="84275"/>
                    <a:pt x="112681" y="84409"/>
                  </a:cubicBezTo>
                  <a:cubicBezTo>
                    <a:pt x="112480" y="84609"/>
                    <a:pt x="112280" y="84775"/>
                    <a:pt x="112047" y="84942"/>
                  </a:cubicBezTo>
                  <a:lnTo>
                    <a:pt x="111380" y="85476"/>
                  </a:lnTo>
                  <a:lnTo>
                    <a:pt x="110045" y="86510"/>
                  </a:lnTo>
                  <a:cubicBezTo>
                    <a:pt x="108511" y="87644"/>
                    <a:pt x="106976" y="88845"/>
                    <a:pt x="105442" y="89979"/>
                  </a:cubicBezTo>
                  <a:cubicBezTo>
                    <a:pt x="104241" y="90813"/>
                    <a:pt x="102807" y="91080"/>
                    <a:pt x="101406" y="91313"/>
                  </a:cubicBezTo>
                  <a:cubicBezTo>
                    <a:pt x="99271" y="91647"/>
                    <a:pt x="97103" y="91981"/>
                    <a:pt x="94935" y="92281"/>
                  </a:cubicBezTo>
                  <a:lnTo>
                    <a:pt x="94768" y="92281"/>
                  </a:lnTo>
                  <a:cubicBezTo>
                    <a:pt x="93767" y="92414"/>
                    <a:pt x="92800" y="92548"/>
                    <a:pt x="91832" y="92648"/>
                  </a:cubicBezTo>
                  <a:cubicBezTo>
                    <a:pt x="89697" y="92881"/>
                    <a:pt x="87563" y="93048"/>
                    <a:pt x="85394" y="93248"/>
                  </a:cubicBezTo>
                  <a:cubicBezTo>
                    <a:pt x="83827" y="93382"/>
                    <a:pt x="82259" y="93515"/>
                    <a:pt x="80691" y="93648"/>
                  </a:cubicBezTo>
                  <a:lnTo>
                    <a:pt x="80157" y="93648"/>
                  </a:lnTo>
                  <a:cubicBezTo>
                    <a:pt x="80424" y="92147"/>
                    <a:pt x="80491" y="90613"/>
                    <a:pt x="80391" y="89112"/>
                  </a:cubicBezTo>
                  <a:cubicBezTo>
                    <a:pt x="80191" y="86910"/>
                    <a:pt x="79590" y="84742"/>
                    <a:pt x="78590" y="82774"/>
                  </a:cubicBezTo>
                  <a:cubicBezTo>
                    <a:pt x="79490" y="82541"/>
                    <a:pt x="80391" y="82274"/>
                    <a:pt x="81291" y="82040"/>
                  </a:cubicBezTo>
                  <a:cubicBezTo>
                    <a:pt x="85061" y="81039"/>
                    <a:pt x="88830" y="80072"/>
                    <a:pt x="92633" y="79071"/>
                  </a:cubicBezTo>
                  <a:cubicBezTo>
                    <a:pt x="93767" y="78771"/>
                    <a:pt x="94868" y="78404"/>
                    <a:pt x="95969" y="77971"/>
                  </a:cubicBezTo>
                  <a:cubicBezTo>
                    <a:pt x="96202" y="77870"/>
                    <a:pt x="96369" y="77537"/>
                    <a:pt x="96502" y="77270"/>
                  </a:cubicBezTo>
                  <a:cubicBezTo>
                    <a:pt x="97036" y="76169"/>
                    <a:pt x="97536" y="75035"/>
                    <a:pt x="98103" y="73934"/>
                  </a:cubicBezTo>
                  <a:cubicBezTo>
                    <a:pt x="99671" y="71099"/>
                    <a:pt x="101306" y="68297"/>
                    <a:pt x="102874" y="65462"/>
                  </a:cubicBezTo>
                  <a:cubicBezTo>
                    <a:pt x="103307" y="64628"/>
                    <a:pt x="103574" y="63660"/>
                    <a:pt x="103941" y="62760"/>
                  </a:cubicBezTo>
                  <a:cubicBezTo>
                    <a:pt x="104742" y="60892"/>
                    <a:pt x="105509" y="58990"/>
                    <a:pt x="106409" y="57156"/>
                  </a:cubicBezTo>
                  <a:cubicBezTo>
                    <a:pt x="108011" y="53987"/>
                    <a:pt x="109712" y="50918"/>
                    <a:pt x="111380" y="47782"/>
                  </a:cubicBezTo>
                  <a:cubicBezTo>
                    <a:pt x="112047" y="46481"/>
                    <a:pt x="113047" y="45414"/>
                    <a:pt x="114282" y="44647"/>
                  </a:cubicBezTo>
                  <a:cubicBezTo>
                    <a:pt x="116884" y="43079"/>
                    <a:pt x="119519" y="41544"/>
                    <a:pt x="122254" y="40077"/>
                  </a:cubicBezTo>
                  <a:close/>
                  <a:moveTo>
                    <a:pt x="144003" y="35607"/>
                  </a:moveTo>
                  <a:lnTo>
                    <a:pt x="144003" y="35607"/>
                  </a:lnTo>
                  <a:cubicBezTo>
                    <a:pt x="144770" y="36007"/>
                    <a:pt x="145404" y="36374"/>
                    <a:pt x="146104" y="36674"/>
                  </a:cubicBezTo>
                  <a:cubicBezTo>
                    <a:pt x="148506" y="37742"/>
                    <a:pt x="150941" y="38776"/>
                    <a:pt x="153376" y="39810"/>
                  </a:cubicBezTo>
                  <a:cubicBezTo>
                    <a:pt x="155678" y="40811"/>
                    <a:pt x="158013" y="41878"/>
                    <a:pt x="160315" y="42912"/>
                  </a:cubicBezTo>
                  <a:cubicBezTo>
                    <a:pt x="161849" y="43613"/>
                    <a:pt x="162783" y="44880"/>
                    <a:pt x="163417" y="46381"/>
                  </a:cubicBezTo>
                  <a:cubicBezTo>
                    <a:pt x="164451" y="48983"/>
                    <a:pt x="165118" y="51718"/>
                    <a:pt x="165385" y="54520"/>
                  </a:cubicBezTo>
                  <a:cubicBezTo>
                    <a:pt x="165585" y="56355"/>
                    <a:pt x="165985" y="58156"/>
                    <a:pt x="166519" y="59924"/>
                  </a:cubicBezTo>
                  <a:cubicBezTo>
                    <a:pt x="167186" y="62059"/>
                    <a:pt x="167586" y="64294"/>
                    <a:pt x="167653" y="66529"/>
                  </a:cubicBezTo>
                  <a:cubicBezTo>
                    <a:pt x="167720" y="67163"/>
                    <a:pt x="167853" y="67763"/>
                    <a:pt x="168020" y="68364"/>
                  </a:cubicBezTo>
                  <a:cubicBezTo>
                    <a:pt x="168053" y="68597"/>
                    <a:pt x="168154" y="68831"/>
                    <a:pt x="168187" y="69031"/>
                  </a:cubicBezTo>
                  <a:cubicBezTo>
                    <a:pt x="168921" y="72467"/>
                    <a:pt x="169688" y="75902"/>
                    <a:pt x="169955" y="79472"/>
                  </a:cubicBezTo>
                  <a:cubicBezTo>
                    <a:pt x="170222" y="82807"/>
                    <a:pt x="170689" y="86076"/>
                    <a:pt x="170956" y="89412"/>
                  </a:cubicBezTo>
                  <a:cubicBezTo>
                    <a:pt x="171122" y="91247"/>
                    <a:pt x="171089" y="93081"/>
                    <a:pt x="171156" y="94949"/>
                  </a:cubicBezTo>
                  <a:cubicBezTo>
                    <a:pt x="171222" y="96617"/>
                    <a:pt x="171356" y="98318"/>
                    <a:pt x="171389" y="100020"/>
                  </a:cubicBezTo>
                  <a:cubicBezTo>
                    <a:pt x="171423" y="105490"/>
                    <a:pt x="171423" y="111028"/>
                    <a:pt x="171022" y="116498"/>
                  </a:cubicBezTo>
                  <a:lnTo>
                    <a:pt x="170989" y="116465"/>
                  </a:lnTo>
                  <a:cubicBezTo>
                    <a:pt x="170922" y="117399"/>
                    <a:pt x="170922" y="118333"/>
                    <a:pt x="170922" y="119267"/>
                  </a:cubicBezTo>
                  <a:cubicBezTo>
                    <a:pt x="170989" y="119600"/>
                    <a:pt x="170722" y="119934"/>
                    <a:pt x="170388" y="119967"/>
                  </a:cubicBezTo>
                  <a:cubicBezTo>
                    <a:pt x="168579" y="120447"/>
                    <a:pt x="166769" y="120570"/>
                    <a:pt x="164950" y="120570"/>
                  </a:cubicBezTo>
                  <a:cubicBezTo>
                    <a:pt x="163986" y="120570"/>
                    <a:pt x="163020" y="120536"/>
                    <a:pt x="162049" y="120501"/>
                  </a:cubicBezTo>
                  <a:cubicBezTo>
                    <a:pt x="161282" y="120468"/>
                    <a:pt x="160515" y="120434"/>
                    <a:pt x="159714" y="120368"/>
                  </a:cubicBezTo>
                  <a:lnTo>
                    <a:pt x="158880" y="120334"/>
                  </a:lnTo>
                  <a:lnTo>
                    <a:pt x="158613" y="120334"/>
                  </a:lnTo>
                  <a:lnTo>
                    <a:pt x="157879" y="120268"/>
                  </a:lnTo>
                  <a:lnTo>
                    <a:pt x="157879" y="117232"/>
                  </a:lnTo>
                  <a:lnTo>
                    <a:pt x="157879" y="115931"/>
                  </a:lnTo>
                  <a:cubicBezTo>
                    <a:pt x="157846" y="112362"/>
                    <a:pt x="157846" y="108793"/>
                    <a:pt x="157779" y="105223"/>
                  </a:cubicBezTo>
                  <a:cubicBezTo>
                    <a:pt x="157746" y="103489"/>
                    <a:pt x="157679" y="101721"/>
                    <a:pt x="157546" y="99953"/>
                  </a:cubicBezTo>
                  <a:cubicBezTo>
                    <a:pt x="157412" y="99319"/>
                    <a:pt x="157246" y="98652"/>
                    <a:pt x="157012" y="98052"/>
                  </a:cubicBezTo>
                  <a:cubicBezTo>
                    <a:pt x="156979" y="97952"/>
                    <a:pt x="156945" y="97885"/>
                    <a:pt x="156912" y="97818"/>
                  </a:cubicBezTo>
                  <a:cubicBezTo>
                    <a:pt x="156879" y="97685"/>
                    <a:pt x="156845" y="97618"/>
                    <a:pt x="156779" y="97518"/>
                  </a:cubicBezTo>
                  <a:cubicBezTo>
                    <a:pt x="155878" y="96250"/>
                    <a:pt x="155544" y="94616"/>
                    <a:pt x="155945" y="93115"/>
                  </a:cubicBezTo>
                  <a:cubicBezTo>
                    <a:pt x="156312" y="91380"/>
                    <a:pt x="155878" y="89712"/>
                    <a:pt x="155578" y="88011"/>
                  </a:cubicBezTo>
                  <a:cubicBezTo>
                    <a:pt x="155244" y="85910"/>
                    <a:pt x="154844" y="83875"/>
                    <a:pt x="154344" y="81807"/>
                  </a:cubicBezTo>
                  <a:lnTo>
                    <a:pt x="154277" y="81573"/>
                  </a:lnTo>
                  <a:cubicBezTo>
                    <a:pt x="154077" y="80739"/>
                    <a:pt x="153877" y="79939"/>
                    <a:pt x="153643" y="79138"/>
                  </a:cubicBezTo>
                  <a:lnTo>
                    <a:pt x="153643" y="79105"/>
                  </a:lnTo>
                  <a:cubicBezTo>
                    <a:pt x="153176" y="77337"/>
                    <a:pt x="152609" y="75569"/>
                    <a:pt x="152042" y="73834"/>
                  </a:cubicBezTo>
                  <a:cubicBezTo>
                    <a:pt x="151975" y="73701"/>
                    <a:pt x="151909" y="73534"/>
                    <a:pt x="151875" y="73401"/>
                  </a:cubicBezTo>
                  <a:lnTo>
                    <a:pt x="151708" y="73434"/>
                  </a:lnTo>
                  <a:cubicBezTo>
                    <a:pt x="151742" y="73634"/>
                    <a:pt x="151775" y="73868"/>
                    <a:pt x="151808" y="74068"/>
                  </a:cubicBezTo>
                  <a:cubicBezTo>
                    <a:pt x="151942" y="74535"/>
                    <a:pt x="152109" y="75035"/>
                    <a:pt x="152242" y="75535"/>
                  </a:cubicBezTo>
                  <a:cubicBezTo>
                    <a:pt x="152876" y="77737"/>
                    <a:pt x="153576" y="79905"/>
                    <a:pt x="154077" y="82140"/>
                  </a:cubicBezTo>
                  <a:cubicBezTo>
                    <a:pt x="154744" y="84976"/>
                    <a:pt x="155178" y="87911"/>
                    <a:pt x="155645" y="90813"/>
                  </a:cubicBezTo>
                  <a:cubicBezTo>
                    <a:pt x="155778" y="91780"/>
                    <a:pt x="155611" y="92781"/>
                    <a:pt x="155578" y="93782"/>
                  </a:cubicBezTo>
                  <a:cubicBezTo>
                    <a:pt x="154244" y="93915"/>
                    <a:pt x="153076" y="94082"/>
                    <a:pt x="151842" y="94115"/>
                  </a:cubicBezTo>
                  <a:cubicBezTo>
                    <a:pt x="149440" y="94182"/>
                    <a:pt x="147005" y="94182"/>
                    <a:pt x="144570" y="94216"/>
                  </a:cubicBezTo>
                  <a:cubicBezTo>
                    <a:pt x="144070" y="94216"/>
                    <a:pt x="143603" y="94249"/>
                    <a:pt x="143136" y="94316"/>
                  </a:cubicBezTo>
                  <a:cubicBezTo>
                    <a:pt x="142502" y="94416"/>
                    <a:pt x="142268" y="94649"/>
                    <a:pt x="142235" y="95283"/>
                  </a:cubicBezTo>
                  <a:cubicBezTo>
                    <a:pt x="142235" y="96117"/>
                    <a:pt x="142335" y="96951"/>
                    <a:pt x="142368" y="97818"/>
                  </a:cubicBezTo>
                  <a:cubicBezTo>
                    <a:pt x="142368" y="97885"/>
                    <a:pt x="142402" y="97918"/>
                    <a:pt x="142402" y="97985"/>
                  </a:cubicBezTo>
                  <a:cubicBezTo>
                    <a:pt x="142368" y="99386"/>
                    <a:pt x="143236" y="100086"/>
                    <a:pt x="144437" y="100553"/>
                  </a:cubicBezTo>
                  <a:cubicBezTo>
                    <a:pt x="146571" y="101354"/>
                    <a:pt x="148773" y="101821"/>
                    <a:pt x="151041" y="101954"/>
                  </a:cubicBezTo>
                  <a:cubicBezTo>
                    <a:pt x="151542" y="101954"/>
                    <a:pt x="152042" y="101888"/>
                    <a:pt x="152509" y="101754"/>
                  </a:cubicBezTo>
                  <a:cubicBezTo>
                    <a:pt x="153943" y="101287"/>
                    <a:pt x="155411" y="100787"/>
                    <a:pt x="156845" y="100287"/>
                  </a:cubicBezTo>
                  <a:cubicBezTo>
                    <a:pt x="156879" y="100287"/>
                    <a:pt x="156912" y="100253"/>
                    <a:pt x="156945" y="100253"/>
                  </a:cubicBezTo>
                  <a:lnTo>
                    <a:pt x="157079" y="100253"/>
                  </a:lnTo>
                  <a:lnTo>
                    <a:pt x="157179" y="100220"/>
                  </a:lnTo>
                  <a:cubicBezTo>
                    <a:pt x="157246" y="100687"/>
                    <a:pt x="157312" y="101120"/>
                    <a:pt x="157312" y="101554"/>
                  </a:cubicBezTo>
                  <a:lnTo>
                    <a:pt x="157379" y="106624"/>
                  </a:lnTo>
                  <a:cubicBezTo>
                    <a:pt x="157446" y="110094"/>
                    <a:pt x="157479" y="113529"/>
                    <a:pt x="157546" y="116965"/>
                  </a:cubicBezTo>
                  <a:cubicBezTo>
                    <a:pt x="157546" y="117065"/>
                    <a:pt x="157546" y="117132"/>
                    <a:pt x="157546" y="117232"/>
                  </a:cubicBezTo>
                  <a:cubicBezTo>
                    <a:pt x="157546" y="117232"/>
                    <a:pt x="157546" y="117265"/>
                    <a:pt x="157546" y="117299"/>
                  </a:cubicBezTo>
                  <a:cubicBezTo>
                    <a:pt x="157546" y="117332"/>
                    <a:pt x="157546" y="117365"/>
                    <a:pt x="157546" y="117399"/>
                  </a:cubicBezTo>
                  <a:cubicBezTo>
                    <a:pt x="157513" y="117532"/>
                    <a:pt x="157446" y="117632"/>
                    <a:pt x="157379" y="117699"/>
                  </a:cubicBezTo>
                  <a:cubicBezTo>
                    <a:pt x="157312" y="117766"/>
                    <a:pt x="157279" y="117799"/>
                    <a:pt x="157212" y="117832"/>
                  </a:cubicBezTo>
                  <a:cubicBezTo>
                    <a:pt x="157112" y="117899"/>
                    <a:pt x="156979" y="117933"/>
                    <a:pt x="156879" y="117999"/>
                  </a:cubicBezTo>
                  <a:cubicBezTo>
                    <a:pt x="155144" y="118566"/>
                    <a:pt x="153410" y="119167"/>
                    <a:pt x="151675" y="119667"/>
                  </a:cubicBezTo>
                  <a:cubicBezTo>
                    <a:pt x="151408" y="119734"/>
                    <a:pt x="151141" y="119834"/>
                    <a:pt x="150874" y="119901"/>
                  </a:cubicBezTo>
                  <a:lnTo>
                    <a:pt x="150708" y="119934"/>
                  </a:lnTo>
                  <a:lnTo>
                    <a:pt x="149907" y="120134"/>
                  </a:lnTo>
                  <a:cubicBezTo>
                    <a:pt x="149840" y="120167"/>
                    <a:pt x="149774" y="120167"/>
                    <a:pt x="149707" y="120201"/>
                  </a:cubicBezTo>
                  <a:lnTo>
                    <a:pt x="149340" y="120268"/>
                  </a:lnTo>
                  <a:lnTo>
                    <a:pt x="148806" y="120368"/>
                  </a:lnTo>
                  <a:cubicBezTo>
                    <a:pt x="145963" y="120866"/>
                    <a:pt x="143064" y="121123"/>
                    <a:pt x="140164" y="121123"/>
                  </a:cubicBezTo>
                  <a:cubicBezTo>
                    <a:pt x="139186" y="121123"/>
                    <a:pt x="138208" y="121094"/>
                    <a:pt x="137231" y="121035"/>
                  </a:cubicBezTo>
                  <a:cubicBezTo>
                    <a:pt x="136898" y="121035"/>
                    <a:pt x="136531" y="120968"/>
                    <a:pt x="136164" y="120968"/>
                  </a:cubicBezTo>
                  <a:lnTo>
                    <a:pt x="136031" y="120968"/>
                  </a:lnTo>
                  <a:cubicBezTo>
                    <a:pt x="135697" y="120968"/>
                    <a:pt x="135397" y="120901"/>
                    <a:pt x="135063" y="120868"/>
                  </a:cubicBezTo>
                  <a:lnTo>
                    <a:pt x="134329" y="120801"/>
                  </a:lnTo>
                  <a:cubicBezTo>
                    <a:pt x="134096" y="120768"/>
                    <a:pt x="133829" y="120735"/>
                    <a:pt x="133595" y="120735"/>
                  </a:cubicBezTo>
                  <a:lnTo>
                    <a:pt x="132762" y="120634"/>
                  </a:lnTo>
                  <a:lnTo>
                    <a:pt x="131427" y="120468"/>
                  </a:lnTo>
                  <a:cubicBezTo>
                    <a:pt x="130193" y="120301"/>
                    <a:pt x="130160" y="120201"/>
                    <a:pt x="130060" y="119000"/>
                  </a:cubicBezTo>
                  <a:cubicBezTo>
                    <a:pt x="129893" y="117232"/>
                    <a:pt x="129759" y="115464"/>
                    <a:pt x="129626" y="113663"/>
                  </a:cubicBezTo>
                  <a:cubicBezTo>
                    <a:pt x="129292" y="109593"/>
                    <a:pt x="128925" y="105490"/>
                    <a:pt x="128625" y="101421"/>
                  </a:cubicBezTo>
                  <a:cubicBezTo>
                    <a:pt x="128458" y="99286"/>
                    <a:pt x="128392" y="97151"/>
                    <a:pt x="128292" y="95016"/>
                  </a:cubicBezTo>
                  <a:cubicBezTo>
                    <a:pt x="127991" y="88745"/>
                    <a:pt x="127958" y="82474"/>
                    <a:pt x="128258" y="76203"/>
                  </a:cubicBezTo>
                  <a:lnTo>
                    <a:pt x="128292" y="75402"/>
                  </a:lnTo>
                  <a:lnTo>
                    <a:pt x="128458" y="75502"/>
                  </a:lnTo>
                  <a:cubicBezTo>
                    <a:pt x="128725" y="75235"/>
                    <a:pt x="129092" y="75002"/>
                    <a:pt x="129226" y="74668"/>
                  </a:cubicBezTo>
                  <a:cubicBezTo>
                    <a:pt x="130193" y="72567"/>
                    <a:pt x="131727" y="70865"/>
                    <a:pt x="133162" y="69064"/>
                  </a:cubicBezTo>
                  <a:cubicBezTo>
                    <a:pt x="135897" y="65595"/>
                    <a:pt x="138799" y="62259"/>
                    <a:pt x="141234" y="58557"/>
                  </a:cubicBezTo>
                  <a:cubicBezTo>
                    <a:pt x="142302" y="57056"/>
                    <a:pt x="143169" y="55421"/>
                    <a:pt x="143803" y="53720"/>
                  </a:cubicBezTo>
                  <a:cubicBezTo>
                    <a:pt x="144070" y="53019"/>
                    <a:pt x="144003" y="52219"/>
                    <a:pt x="143603" y="51585"/>
                  </a:cubicBezTo>
                  <a:cubicBezTo>
                    <a:pt x="143036" y="50651"/>
                    <a:pt x="142535" y="49650"/>
                    <a:pt x="141568" y="48983"/>
                  </a:cubicBezTo>
                  <a:cubicBezTo>
                    <a:pt x="141067" y="48616"/>
                    <a:pt x="141168" y="48216"/>
                    <a:pt x="141801" y="48083"/>
                  </a:cubicBezTo>
                  <a:cubicBezTo>
                    <a:pt x="142669" y="47882"/>
                    <a:pt x="143536" y="47849"/>
                    <a:pt x="144403" y="47716"/>
                  </a:cubicBezTo>
                  <a:cubicBezTo>
                    <a:pt x="144937" y="47649"/>
                    <a:pt x="145471" y="47549"/>
                    <a:pt x="146004" y="47382"/>
                  </a:cubicBezTo>
                  <a:cubicBezTo>
                    <a:pt x="146605" y="47249"/>
                    <a:pt x="146972" y="46648"/>
                    <a:pt x="146772" y="46048"/>
                  </a:cubicBezTo>
                  <a:cubicBezTo>
                    <a:pt x="146305" y="44113"/>
                    <a:pt x="145838" y="42178"/>
                    <a:pt x="145304" y="40210"/>
                  </a:cubicBezTo>
                  <a:cubicBezTo>
                    <a:pt x="144937" y="38809"/>
                    <a:pt x="144503" y="37408"/>
                    <a:pt x="144103" y="36007"/>
                  </a:cubicBezTo>
                  <a:cubicBezTo>
                    <a:pt x="144070" y="35907"/>
                    <a:pt x="144036" y="35807"/>
                    <a:pt x="144003" y="35607"/>
                  </a:cubicBezTo>
                  <a:close/>
                  <a:moveTo>
                    <a:pt x="170855" y="120201"/>
                  </a:moveTo>
                  <a:cubicBezTo>
                    <a:pt x="170855" y="121168"/>
                    <a:pt x="170655" y="122169"/>
                    <a:pt x="170222" y="123036"/>
                  </a:cubicBezTo>
                  <a:lnTo>
                    <a:pt x="170188" y="123036"/>
                  </a:lnTo>
                  <a:cubicBezTo>
                    <a:pt x="169921" y="123537"/>
                    <a:pt x="169388" y="123837"/>
                    <a:pt x="168821" y="123870"/>
                  </a:cubicBezTo>
                  <a:cubicBezTo>
                    <a:pt x="166953" y="124170"/>
                    <a:pt x="165051" y="124304"/>
                    <a:pt x="163150" y="124304"/>
                  </a:cubicBezTo>
                  <a:lnTo>
                    <a:pt x="162616" y="124270"/>
                  </a:lnTo>
                  <a:cubicBezTo>
                    <a:pt x="162416" y="124270"/>
                    <a:pt x="162249" y="124270"/>
                    <a:pt x="162082" y="124237"/>
                  </a:cubicBezTo>
                  <a:cubicBezTo>
                    <a:pt x="161982" y="124220"/>
                    <a:pt x="161916" y="124220"/>
                    <a:pt x="161857" y="124220"/>
                  </a:cubicBezTo>
                  <a:cubicBezTo>
                    <a:pt x="161799" y="124220"/>
                    <a:pt x="161749" y="124220"/>
                    <a:pt x="161682" y="124204"/>
                  </a:cubicBezTo>
                  <a:cubicBezTo>
                    <a:pt x="161349" y="124170"/>
                    <a:pt x="161015" y="124137"/>
                    <a:pt x="160648" y="124070"/>
                  </a:cubicBezTo>
                  <a:cubicBezTo>
                    <a:pt x="160515" y="124037"/>
                    <a:pt x="160348" y="124037"/>
                    <a:pt x="160181" y="124004"/>
                  </a:cubicBezTo>
                  <a:cubicBezTo>
                    <a:pt x="159747" y="123903"/>
                    <a:pt x="159314" y="123837"/>
                    <a:pt x="158880" y="123703"/>
                  </a:cubicBezTo>
                  <a:cubicBezTo>
                    <a:pt x="158780" y="123670"/>
                    <a:pt x="158680" y="123637"/>
                    <a:pt x="158613" y="123603"/>
                  </a:cubicBezTo>
                  <a:lnTo>
                    <a:pt x="158513" y="123570"/>
                  </a:lnTo>
                  <a:cubicBezTo>
                    <a:pt x="158280" y="123436"/>
                    <a:pt x="158146" y="123170"/>
                    <a:pt x="158146" y="122869"/>
                  </a:cubicBezTo>
                  <a:cubicBezTo>
                    <a:pt x="158113" y="122136"/>
                    <a:pt x="158046" y="121368"/>
                    <a:pt x="157980" y="120634"/>
                  </a:cubicBezTo>
                  <a:lnTo>
                    <a:pt x="157980" y="120634"/>
                  </a:lnTo>
                  <a:lnTo>
                    <a:pt x="158847" y="120668"/>
                  </a:lnTo>
                  <a:lnTo>
                    <a:pt x="159681" y="120701"/>
                  </a:lnTo>
                  <a:lnTo>
                    <a:pt x="160114" y="120701"/>
                  </a:lnTo>
                  <a:lnTo>
                    <a:pt x="161249" y="120768"/>
                  </a:lnTo>
                  <a:lnTo>
                    <a:pt x="164451" y="120868"/>
                  </a:lnTo>
                  <a:cubicBezTo>
                    <a:pt x="164779" y="120883"/>
                    <a:pt x="165106" y="120891"/>
                    <a:pt x="165432" y="120891"/>
                  </a:cubicBezTo>
                  <a:cubicBezTo>
                    <a:pt x="167264" y="120891"/>
                    <a:pt x="169072" y="120654"/>
                    <a:pt x="170855" y="120201"/>
                  </a:cubicBezTo>
                  <a:close/>
                  <a:moveTo>
                    <a:pt x="59342" y="92514"/>
                  </a:moveTo>
                  <a:cubicBezTo>
                    <a:pt x="59876" y="92781"/>
                    <a:pt x="60410" y="93148"/>
                    <a:pt x="60877" y="93548"/>
                  </a:cubicBezTo>
                  <a:cubicBezTo>
                    <a:pt x="61144" y="93882"/>
                    <a:pt x="61277" y="94316"/>
                    <a:pt x="61277" y="94749"/>
                  </a:cubicBezTo>
                  <a:cubicBezTo>
                    <a:pt x="61344" y="95783"/>
                    <a:pt x="61277" y="96851"/>
                    <a:pt x="61377" y="97851"/>
                  </a:cubicBezTo>
                  <a:cubicBezTo>
                    <a:pt x="61744" y="102521"/>
                    <a:pt x="61811" y="107225"/>
                    <a:pt x="61544" y="111895"/>
                  </a:cubicBezTo>
                  <a:cubicBezTo>
                    <a:pt x="61377" y="114130"/>
                    <a:pt x="61677" y="116331"/>
                    <a:pt x="61744" y="118533"/>
                  </a:cubicBezTo>
                  <a:cubicBezTo>
                    <a:pt x="61778" y="120468"/>
                    <a:pt x="61677" y="122402"/>
                    <a:pt x="61677" y="124337"/>
                  </a:cubicBezTo>
                  <a:cubicBezTo>
                    <a:pt x="61711" y="124904"/>
                    <a:pt x="61311" y="125371"/>
                    <a:pt x="60743" y="125438"/>
                  </a:cubicBezTo>
                  <a:cubicBezTo>
                    <a:pt x="59843" y="125638"/>
                    <a:pt x="58909" y="125872"/>
                    <a:pt x="57908" y="126105"/>
                  </a:cubicBezTo>
                  <a:cubicBezTo>
                    <a:pt x="57908" y="125471"/>
                    <a:pt x="57875" y="124971"/>
                    <a:pt x="57908" y="124437"/>
                  </a:cubicBezTo>
                  <a:cubicBezTo>
                    <a:pt x="58375" y="119567"/>
                    <a:pt x="58342" y="114697"/>
                    <a:pt x="58342" y="109827"/>
                  </a:cubicBezTo>
                  <a:cubicBezTo>
                    <a:pt x="58342" y="108959"/>
                    <a:pt x="58509" y="108059"/>
                    <a:pt x="58509" y="107191"/>
                  </a:cubicBezTo>
                  <a:cubicBezTo>
                    <a:pt x="58475" y="102888"/>
                    <a:pt x="58375" y="98585"/>
                    <a:pt x="58308" y="94282"/>
                  </a:cubicBezTo>
                  <a:cubicBezTo>
                    <a:pt x="58308" y="93882"/>
                    <a:pt x="58242" y="93615"/>
                    <a:pt x="58709" y="93415"/>
                  </a:cubicBezTo>
                  <a:cubicBezTo>
                    <a:pt x="58976" y="93282"/>
                    <a:pt x="59142" y="92848"/>
                    <a:pt x="59342" y="92514"/>
                  </a:cubicBezTo>
                  <a:close/>
                  <a:moveTo>
                    <a:pt x="57374" y="128807"/>
                  </a:moveTo>
                  <a:lnTo>
                    <a:pt x="57374" y="128807"/>
                  </a:lnTo>
                  <a:cubicBezTo>
                    <a:pt x="57875" y="129874"/>
                    <a:pt x="57508" y="130908"/>
                    <a:pt x="57174" y="131909"/>
                  </a:cubicBezTo>
                  <a:cubicBezTo>
                    <a:pt x="57108" y="132076"/>
                    <a:pt x="56707" y="132109"/>
                    <a:pt x="56407" y="132209"/>
                  </a:cubicBezTo>
                  <a:cubicBezTo>
                    <a:pt x="56440" y="130908"/>
                    <a:pt x="56207" y="129674"/>
                    <a:pt x="57374" y="128807"/>
                  </a:cubicBezTo>
                  <a:close/>
                  <a:moveTo>
                    <a:pt x="54906" y="89145"/>
                  </a:moveTo>
                  <a:lnTo>
                    <a:pt x="56507" y="89779"/>
                  </a:lnTo>
                  <a:cubicBezTo>
                    <a:pt x="55973" y="90213"/>
                    <a:pt x="55773" y="90913"/>
                    <a:pt x="56007" y="91547"/>
                  </a:cubicBezTo>
                  <a:cubicBezTo>
                    <a:pt x="56274" y="92348"/>
                    <a:pt x="56841" y="93015"/>
                    <a:pt x="57575" y="93415"/>
                  </a:cubicBezTo>
                  <a:cubicBezTo>
                    <a:pt x="57841" y="93515"/>
                    <a:pt x="57975" y="93782"/>
                    <a:pt x="57975" y="94049"/>
                  </a:cubicBezTo>
                  <a:cubicBezTo>
                    <a:pt x="58042" y="96651"/>
                    <a:pt x="58108" y="99219"/>
                    <a:pt x="58208" y="101788"/>
                  </a:cubicBezTo>
                  <a:cubicBezTo>
                    <a:pt x="58208" y="102155"/>
                    <a:pt x="58075" y="102288"/>
                    <a:pt x="57708" y="102355"/>
                  </a:cubicBezTo>
                  <a:cubicBezTo>
                    <a:pt x="56607" y="102521"/>
                    <a:pt x="55473" y="102688"/>
                    <a:pt x="54372" y="102855"/>
                  </a:cubicBezTo>
                  <a:cubicBezTo>
                    <a:pt x="53538" y="103022"/>
                    <a:pt x="53305" y="103289"/>
                    <a:pt x="53238" y="104123"/>
                  </a:cubicBezTo>
                  <a:cubicBezTo>
                    <a:pt x="53205" y="104623"/>
                    <a:pt x="53205" y="105090"/>
                    <a:pt x="53238" y="105590"/>
                  </a:cubicBezTo>
                  <a:cubicBezTo>
                    <a:pt x="53271" y="106658"/>
                    <a:pt x="53672" y="107158"/>
                    <a:pt x="54739" y="107325"/>
                  </a:cubicBezTo>
                  <a:cubicBezTo>
                    <a:pt x="55540" y="107392"/>
                    <a:pt x="56340" y="107425"/>
                    <a:pt x="57141" y="107425"/>
                  </a:cubicBezTo>
                  <a:lnTo>
                    <a:pt x="57975" y="107425"/>
                  </a:lnTo>
                  <a:lnTo>
                    <a:pt x="57975" y="107992"/>
                  </a:lnTo>
                  <a:cubicBezTo>
                    <a:pt x="57941" y="110594"/>
                    <a:pt x="57975" y="113196"/>
                    <a:pt x="57875" y="115764"/>
                  </a:cubicBezTo>
                  <a:cubicBezTo>
                    <a:pt x="57808" y="118666"/>
                    <a:pt x="57641" y="121535"/>
                    <a:pt x="57474" y="124437"/>
                  </a:cubicBezTo>
                  <a:cubicBezTo>
                    <a:pt x="57441" y="125338"/>
                    <a:pt x="57374" y="126238"/>
                    <a:pt x="57308" y="127172"/>
                  </a:cubicBezTo>
                  <a:cubicBezTo>
                    <a:pt x="57241" y="128407"/>
                    <a:pt x="56707" y="129341"/>
                    <a:pt x="55440" y="129774"/>
                  </a:cubicBezTo>
                  <a:cubicBezTo>
                    <a:pt x="52738" y="130675"/>
                    <a:pt x="50036" y="131609"/>
                    <a:pt x="47301" y="132476"/>
                  </a:cubicBezTo>
                  <a:cubicBezTo>
                    <a:pt x="47061" y="132556"/>
                    <a:pt x="46872" y="132600"/>
                    <a:pt x="46721" y="132600"/>
                  </a:cubicBezTo>
                  <a:cubicBezTo>
                    <a:pt x="46369" y="132600"/>
                    <a:pt x="46226" y="132360"/>
                    <a:pt x="46133" y="131776"/>
                  </a:cubicBezTo>
                  <a:cubicBezTo>
                    <a:pt x="45866" y="129741"/>
                    <a:pt x="45633" y="127706"/>
                    <a:pt x="45433" y="125705"/>
                  </a:cubicBezTo>
                  <a:cubicBezTo>
                    <a:pt x="45399" y="125505"/>
                    <a:pt x="45433" y="125304"/>
                    <a:pt x="45499" y="125138"/>
                  </a:cubicBezTo>
                  <a:cubicBezTo>
                    <a:pt x="46100" y="123370"/>
                    <a:pt x="46300" y="121535"/>
                    <a:pt x="46033" y="119700"/>
                  </a:cubicBezTo>
                  <a:cubicBezTo>
                    <a:pt x="45566" y="116198"/>
                    <a:pt x="45533" y="112662"/>
                    <a:pt x="45433" y="109160"/>
                  </a:cubicBezTo>
                  <a:cubicBezTo>
                    <a:pt x="45266" y="104323"/>
                    <a:pt x="45099" y="99519"/>
                    <a:pt x="44966" y="94683"/>
                  </a:cubicBezTo>
                  <a:cubicBezTo>
                    <a:pt x="44899" y="93415"/>
                    <a:pt x="44865" y="92181"/>
                    <a:pt x="44799" y="91013"/>
                  </a:cubicBezTo>
                  <a:cubicBezTo>
                    <a:pt x="45577" y="91013"/>
                    <a:pt x="46355" y="90984"/>
                    <a:pt x="47134" y="90984"/>
                  </a:cubicBezTo>
                  <a:cubicBezTo>
                    <a:pt x="47523" y="90984"/>
                    <a:pt x="47912" y="90991"/>
                    <a:pt x="48301" y="91013"/>
                  </a:cubicBezTo>
                  <a:cubicBezTo>
                    <a:pt x="49281" y="91052"/>
                    <a:pt x="50262" y="91126"/>
                    <a:pt x="51242" y="91126"/>
                  </a:cubicBezTo>
                  <a:cubicBezTo>
                    <a:pt x="51929" y="91126"/>
                    <a:pt x="52617" y="91090"/>
                    <a:pt x="53305" y="90980"/>
                  </a:cubicBezTo>
                  <a:cubicBezTo>
                    <a:pt x="53839" y="90880"/>
                    <a:pt x="54339" y="90513"/>
                    <a:pt x="54539" y="90013"/>
                  </a:cubicBezTo>
                  <a:cubicBezTo>
                    <a:pt x="54672" y="89746"/>
                    <a:pt x="54773" y="89479"/>
                    <a:pt x="54906" y="89145"/>
                  </a:cubicBezTo>
                  <a:close/>
                  <a:moveTo>
                    <a:pt x="19914" y="37708"/>
                  </a:moveTo>
                  <a:cubicBezTo>
                    <a:pt x="19981" y="38109"/>
                    <a:pt x="20048" y="38476"/>
                    <a:pt x="20181" y="38809"/>
                  </a:cubicBezTo>
                  <a:cubicBezTo>
                    <a:pt x="21282" y="42645"/>
                    <a:pt x="22416" y="46448"/>
                    <a:pt x="23550" y="50251"/>
                  </a:cubicBezTo>
                  <a:cubicBezTo>
                    <a:pt x="23717" y="50818"/>
                    <a:pt x="23917" y="51352"/>
                    <a:pt x="24184" y="51885"/>
                  </a:cubicBezTo>
                  <a:cubicBezTo>
                    <a:pt x="24349" y="52318"/>
                    <a:pt x="24565" y="52534"/>
                    <a:pt x="24847" y="52534"/>
                  </a:cubicBezTo>
                  <a:cubicBezTo>
                    <a:pt x="25022" y="52534"/>
                    <a:pt x="25222" y="52451"/>
                    <a:pt x="25452" y="52286"/>
                  </a:cubicBezTo>
                  <a:cubicBezTo>
                    <a:pt x="26152" y="51752"/>
                    <a:pt x="26753" y="51151"/>
                    <a:pt x="27420" y="50618"/>
                  </a:cubicBezTo>
                  <a:cubicBezTo>
                    <a:pt x="27520" y="50518"/>
                    <a:pt x="27620" y="50418"/>
                    <a:pt x="27820" y="50217"/>
                  </a:cubicBezTo>
                  <a:cubicBezTo>
                    <a:pt x="27820" y="50518"/>
                    <a:pt x="27820" y="50751"/>
                    <a:pt x="27853" y="50951"/>
                  </a:cubicBezTo>
                  <a:cubicBezTo>
                    <a:pt x="28020" y="52085"/>
                    <a:pt x="28154" y="53220"/>
                    <a:pt x="28320" y="54320"/>
                  </a:cubicBezTo>
                  <a:cubicBezTo>
                    <a:pt x="28487" y="55321"/>
                    <a:pt x="29154" y="56055"/>
                    <a:pt x="29788" y="56789"/>
                  </a:cubicBezTo>
                  <a:cubicBezTo>
                    <a:pt x="33190" y="60792"/>
                    <a:pt x="36560" y="64761"/>
                    <a:pt x="39962" y="68731"/>
                  </a:cubicBezTo>
                  <a:cubicBezTo>
                    <a:pt x="40763" y="69765"/>
                    <a:pt x="41697" y="70665"/>
                    <a:pt x="42797" y="71366"/>
                  </a:cubicBezTo>
                  <a:cubicBezTo>
                    <a:pt x="42897" y="71433"/>
                    <a:pt x="42964" y="71533"/>
                    <a:pt x="42964" y="71633"/>
                  </a:cubicBezTo>
                  <a:cubicBezTo>
                    <a:pt x="43231" y="73000"/>
                    <a:pt x="43464" y="74335"/>
                    <a:pt x="43731" y="75769"/>
                  </a:cubicBezTo>
                  <a:cubicBezTo>
                    <a:pt x="43331" y="75669"/>
                    <a:pt x="43064" y="75636"/>
                    <a:pt x="42797" y="75535"/>
                  </a:cubicBezTo>
                  <a:cubicBezTo>
                    <a:pt x="40229" y="74735"/>
                    <a:pt x="37660" y="73968"/>
                    <a:pt x="35125" y="73100"/>
                  </a:cubicBezTo>
                  <a:cubicBezTo>
                    <a:pt x="34591" y="72900"/>
                    <a:pt x="34091" y="72600"/>
                    <a:pt x="33657" y="72233"/>
                  </a:cubicBezTo>
                  <a:cubicBezTo>
                    <a:pt x="32999" y="71739"/>
                    <a:pt x="32521" y="71539"/>
                    <a:pt x="31593" y="71539"/>
                  </a:cubicBezTo>
                  <a:cubicBezTo>
                    <a:pt x="31393" y="71539"/>
                    <a:pt x="31171" y="71548"/>
                    <a:pt x="30922" y="71566"/>
                  </a:cubicBezTo>
                  <a:cubicBezTo>
                    <a:pt x="30355" y="70232"/>
                    <a:pt x="29821" y="68864"/>
                    <a:pt x="29221" y="67530"/>
                  </a:cubicBezTo>
                  <a:cubicBezTo>
                    <a:pt x="27286" y="62960"/>
                    <a:pt x="25352" y="58323"/>
                    <a:pt x="23317" y="53753"/>
                  </a:cubicBezTo>
                  <a:cubicBezTo>
                    <a:pt x="22850" y="52686"/>
                    <a:pt x="22249" y="51685"/>
                    <a:pt x="21515" y="50784"/>
                  </a:cubicBezTo>
                  <a:cubicBezTo>
                    <a:pt x="21015" y="50151"/>
                    <a:pt x="20381" y="49650"/>
                    <a:pt x="19681" y="49283"/>
                  </a:cubicBezTo>
                  <a:cubicBezTo>
                    <a:pt x="17779" y="48249"/>
                    <a:pt x="15711" y="47582"/>
                    <a:pt x="13610" y="47382"/>
                  </a:cubicBezTo>
                  <a:cubicBezTo>
                    <a:pt x="13510" y="47371"/>
                    <a:pt x="13410" y="47367"/>
                    <a:pt x="13312" y="47367"/>
                  </a:cubicBezTo>
                  <a:cubicBezTo>
                    <a:pt x="13117" y="47367"/>
                    <a:pt x="12932" y="47382"/>
                    <a:pt x="12776" y="47382"/>
                  </a:cubicBezTo>
                  <a:cubicBezTo>
                    <a:pt x="12776" y="47449"/>
                    <a:pt x="12776" y="47482"/>
                    <a:pt x="12743" y="47549"/>
                  </a:cubicBezTo>
                  <a:cubicBezTo>
                    <a:pt x="12909" y="47582"/>
                    <a:pt x="13076" y="47616"/>
                    <a:pt x="13243" y="47649"/>
                  </a:cubicBezTo>
                  <a:cubicBezTo>
                    <a:pt x="15344" y="47882"/>
                    <a:pt x="17413" y="48483"/>
                    <a:pt x="19314" y="49417"/>
                  </a:cubicBezTo>
                  <a:cubicBezTo>
                    <a:pt x="20248" y="49884"/>
                    <a:pt x="21048" y="50584"/>
                    <a:pt x="21616" y="51452"/>
                  </a:cubicBezTo>
                  <a:cubicBezTo>
                    <a:pt x="22583" y="52953"/>
                    <a:pt x="23383" y="54554"/>
                    <a:pt x="24017" y="56222"/>
                  </a:cubicBezTo>
                  <a:cubicBezTo>
                    <a:pt x="25919" y="60692"/>
                    <a:pt x="27787" y="65128"/>
                    <a:pt x="29688" y="69631"/>
                  </a:cubicBezTo>
                  <a:cubicBezTo>
                    <a:pt x="29921" y="70165"/>
                    <a:pt x="30088" y="70699"/>
                    <a:pt x="30322" y="71232"/>
                  </a:cubicBezTo>
                  <a:cubicBezTo>
                    <a:pt x="30455" y="71499"/>
                    <a:pt x="30322" y="71799"/>
                    <a:pt x="30088" y="71900"/>
                  </a:cubicBezTo>
                  <a:cubicBezTo>
                    <a:pt x="29388" y="72367"/>
                    <a:pt x="28687" y="72834"/>
                    <a:pt x="28020" y="73301"/>
                  </a:cubicBezTo>
                  <a:cubicBezTo>
                    <a:pt x="27853" y="73434"/>
                    <a:pt x="27720" y="73601"/>
                    <a:pt x="27586" y="73768"/>
                  </a:cubicBezTo>
                  <a:lnTo>
                    <a:pt x="27687" y="73901"/>
                  </a:lnTo>
                  <a:cubicBezTo>
                    <a:pt x="27853" y="73834"/>
                    <a:pt x="28020" y="73734"/>
                    <a:pt x="28187" y="73667"/>
                  </a:cubicBezTo>
                  <a:cubicBezTo>
                    <a:pt x="28987" y="73134"/>
                    <a:pt x="29755" y="72600"/>
                    <a:pt x="30522" y="72100"/>
                  </a:cubicBezTo>
                  <a:cubicBezTo>
                    <a:pt x="30793" y="71924"/>
                    <a:pt x="31174" y="71835"/>
                    <a:pt x="31580" y="71835"/>
                  </a:cubicBezTo>
                  <a:cubicBezTo>
                    <a:pt x="32174" y="71835"/>
                    <a:pt x="32821" y="72024"/>
                    <a:pt x="33257" y="72400"/>
                  </a:cubicBezTo>
                  <a:cubicBezTo>
                    <a:pt x="34024" y="73067"/>
                    <a:pt x="34958" y="73534"/>
                    <a:pt x="35959" y="73834"/>
                  </a:cubicBezTo>
                  <a:cubicBezTo>
                    <a:pt x="40929" y="75335"/>
                    <a:pt x="45900" y="76836"/>
                    <a:pt x="50870" y="78271"/>
                  </a:cubicBezTo>
                  <a:cubicBezTo>
                    <a:pt x="52337" y="78704"/>
                    <a:pt x="53872" y="78905"/>
                    <a:pt x="55373" y="79205"/>
                  </a:cubicBezTo>
                  <a:cubicBezTo>
                    <a:pt x="55707" y="79305"/>
                    <a:pt x="56073" y="79372"/>
                    <a:pt x="56407" y="79438"/>
                  </a:cubicBezTo>
                  <a:cubicBezTo>
                    <a:pt x="57174" y="79672"/>
                    <a:pt x="57374" y="79972"/>
                    <a:pt x="57241" y="80773"/>
                  </a:cubicBezTo>
                  <a:cubicBezTo>
                    <a:pt x="57208" y="81006"/>
                    <a:pt x="57141" y="81206"/>
                    <a:pt x="57074" y="81440"/>
                  </a:cubicBezTo>
                  <a:cubicBezTo>
                    <a:pt x="56107" y="84308"/>
                    <a:pt x="55106" y="87177"/>
                    <a:pt x="54139" y="90046"/>
                  </a:cubicBezTo>
                  <a:cubicBezTo>
                    <a:pt x="54039" y="90346"/>
                    <a:pt x="53772" y="90580"/>
                    <a:pt x="53405" y="90613"/>
                  </a:cubicBezTo>
                  <a:cubicBezTo>
                    <a:pt x="52630" y="90733"/>
                    <a:pt x="51857" y="90776"/>
                    <a:pt x="51086" y="90776"/>
                  </a:cubicBezTo>
                  <a:cubicBezTo>
                    <a:pt x="49069" y="90776"/>
                    <a:pt x="47059" y="90480"/>
                    <a:pt x="45032" y="90480"/>
                  </a:cubicBezTo>
                  <a:cubicBezTo>
                    <a:pt x="44865" y="90480"/>
                    <a:pt x="44732" y="90346"/>
                    <a:pt x="44599" y="90279"/>
                  </a:cubicBezTo>
                  <a:cubicBezTo>
                    <a:pt x="44332" y="90346"/>
                    <a:pt x="44032" y="90379"/>
                    <a:pt x="43765" y="90379"/>
                  </a:cubicBezTo>
                  <a:cubicBezTo>
                    <a:pt x="39695" y="90079"/>
                    <a:pt x="35626" y="89546"/>
                    <a:pt x="31623" y="88778"/>
                  </a:cubicBezTo>
                  <a:cubicBezTo>
                    <a:pt x="27153" y="87944"/>
                    <a:pt x="22750" y="86777"/>
                    <a:pt x="18447" y="85276"/>
                  </a:cubicBezTo>
                  <a:cubicBezTo>
                    <a:pt x="17446" y="84909"/>
                    <a:pt x="16412" y="84642"/>
                    <a:pt x="15411" y="84208"/>
                  </a:cubicBezTo>
                  <a:cubicBezTo>
                    <a:pt x="14177" y="83608"/>
                    <a:pt x="13109" y="82707"/>
                    <a:pt x="12342" y="81540"/>
                  </a:cubicBezTo>
                  <a:cubicBezTo>
                    <a:pt x="9574" y="77370"/>
                    <a:pt x="7205" y="72967"/>
                    <a:pt x="5337" y="68364"/>
                  </a:cubicBezTo>
                  <a:cubicBezTo>
                    <a:pt x="4837" y="67230"/>
                    <a:pt x="4337" y="66095"/>
                    <a:pt x="3803" y="64995"/>
                  </a:cubicBezTo>
                  <a:cubicBezTo>
                    <a:pt x="3769" y="64895"/>
                    <a:pt x="3703" y="64828"/>
                    <a:pt x="3636" y="64761"/>
                  </a:cubicBezTo>
                  <a:lnTo>
                    <a:pt x="3503" y="64828"/>
                  </a:lnTo>
                  <a:cubicBezTo>
                    <a:pt x="3569" y="65095"/>
                    <a:pt x="3636" y="65328"/>
                    <a:pt x="3736" y="65595"/>
                  </a:cubicBezTo>
                  <a:cubicBezTo>
                    <a:pt x="5637" y="69998"/>
                    <a:pt x="7472" y="74435"/>
                    <a:pt x="9941" y="78538"/>
                  </a:cubicBezTo>
                  <a:cubicBezTo>
                    <a:pt x="10741" y="79872"/>
                    <a:pt x="11608" y="81173"/>
                    <a:pt x="12509" y="82440"/>
                  </a:cubicBezTo>
                  <a:cubicBezTo>
                    <a:pt x="13476" y="83708"/>
                    <a:pt x="14844" y="84609"/>
                    <a:pt x="16378" y="85076"/>
                  </a:cubicBezTo>
                  <a:cubicBezTo>
                    <a:pt x="19447" y="86043"/>
                    <a:pt x="22483" y="87044"/>
                    <a:pt x="25552" y="87878"/>
                  </a:cubicBezTo>
                  <a:cubicBezTo>
                    <a:pt x="29921" y="88978"/>
                    <a:pt x="34325" y="89812"/>
                    <a:pt x="38794" y="90313"/>
                  </a:cubicBezTo>
                  <a:cubicBezTo>
                    <a:pt x="40396" y="90513"/>
                    <a:pt x="42030" y="90613"/>
                    <a:pt x="43631" y="90780"/>
                  </a:cubicBezTo>
                  <a:cubicBezTo>
                    <a:pt x="44432" y="90846"/>
                    <a:pt x="44465" y="90813"/>
                    <a:pt x="44532" y="91647"/>
                  </a:cubicBezTo>
                  <a:cubicBezTo>
                    <a:pt x="44632" y="94216"/>
                    <a:pt x="44732" y="96751"/>
                    <a:pt x="44799" y="99319"/>
                  </a:cubicBezTo>
                  <a:cubicBezTo>
                    <a:pt x="44966" y="104856"/>
                    <a:pt x="45099" y="110394"/>
                    <a:pt x="45299" y="115964"/>
                  </a:cubicBezTo>
                  <a:cubicBezTo>
                    <a:pt x="45366" y="117766"/>
                    <a:pt x="45633" y="119600"/>
                    <a:pt x="45699" y="121435"/>
                  </a:cubicBezTo>
                  <a:cubicBezTo>
                    <a:pt x="45766" y="122336"/>
                    <a:pt x="45666" y="123236"/>
                    <a:pt x="45366" y="124070"/>
                  </a:cubicBezTo>
                  <a:cubicBezTo>
                    <a:pt x="44265" y="126739"/>
                    <a:pt x="44232" y="129608"/>
                    <a:pt x="43398" y="132309"/>
                  </a:cubicBezTo>
                  <a:cubicBezTo>
                    <a:pt x="43264" y="132810"/>
                    <a:pt x="43131" y="133143"/>
                    <a:pt x="42564" y="133210"/>
                  </a:cubicBezTo>
                  <a:cubicBezTo>
                    <a:pt x="42297" y="133210"/>
                    <a:pt x="42030" y="133310"/>
                    <a:pt x="41730" y="133310"/>
                  </a:cubicBezTo>
                  <a:cubicBezTo>
                    <a:pt x="39487" y="133396"/>
                    <a:pt x="37220" y="133557"/>
                    <a:pt x="34949" y="133557"/>
                  </a:cubicBezTo>
                  <a:cubicBezTo>
                    <a:pt x="34586" y="133557"/>
                    <a:pt x="34222" y="133553"/>
                    <a:pt x="33858" y="133544"/>
                  </a:cubicBezTo>
                  <a:cubicBezTo>
                    <a:pt x="30355" y="133410"/>
                    <a:pt x="26886" y="133110"/>
                    <a:pt x="23383" y="132877"/>
                  </a:cubicBezTo>
                  <a:cubicBezTo>
                    <a:pt x="20982" y="132676"/>
                    <a:pt x="18580" y="132510"/>
                    <a:pt x="16212" y="132143"/>
                  </a:cubicBezTo>
                  <a:cubicBezTo>
                    <a:pt x="12376" y="131542"/>
                    <a:pt x="8573" y="130808"/>
                    <a:pt x="4737" y="130075"/>
                  </a:cubicBezTo>
                  <a:cubicBezTo>
                    <a:pt x="3569" y="129774"/>
                    <a:pt x="2402" y="129441"/>
                    <a:pt x="1268" y="129007"/>
                  </a:cubicBezTo>
                  <a:cubicBezTo>
                    <a:pt x="567" y="128774"/>
                    <a:pt x="434" y="128573"/>
                    <a:pt x="467" y="127806"/>
                  </a:cubicBezTo>
                  <a:cubicBezTo>
                    <a:pt x="701" y="125371"/>
                    <a:pt x="934" y="122936"/>
                    <a:pt x="1134" y="120501"/>
                  </a:cubicBezTo>
                  <a:cubicBezTo>
                    <a:pt x="1401" y="117766"/>
                    <a:pt x="1635" y="114997"/>
                    <a:pt x="1868" y="112228"/>
                  </a:cubicBezTo>
                  <a:cubicBezTo>
                    <a:pt x="1968" y="110961"/>
                    <a:pt x="2102" y="109693"/>
                    <a:pt x="2202" y="108392"/>
                  </a:cubicBezTo>
                  <a:cubicBezTo>
                    <a:pt x="2268" y="107892"/>
                    <a:pt x="2302" y="107392"/>
                    <a:pt x="2268" y="106858"/>
                  </a:cubicBezTo>
                  <a:cubicBezTo>
                    <a:pt x="2035" y="104456"/>
                    <a:pt x="2435" y="102088"/>
                    <a:pt x="2869" y="99719"/>
                  </a:cubicBezTo>
                  <a:cubicBezTo>
                    <a:pt x="3036" y="98785"/>
                    <a:pt x="2969" y="97785"/>
                    <a:pt x="2769" y="96851"/>
                  </a:cubicBezTo>
                  <a:cubicBezTo>
                    <a:pt x="2569" y="95917"/>
                    <a:pt x="2502" y="94949"/>
                    <a:pt x="2502" y="93982"/>
                  </a:cubicBezTo>
                  <a:cubicBezTo>
                    <a:pt x="2435" y="92348"/>
                    <a:pt x="2368" y="90680"/>
                    <a:pt x="2368" y="89045"/>
                  </a:cubicBezTo>
                  <a:cubicBezTo>
                    <a:pt x="2368" y="84842"/>
                    <a:pt x="2102" y="80606"/>
                    <a:pt x="1735" y="76403"/>
                  </a:cubicBezTo>
                  <a:cubicBezTo>
                    <a:pt x="1434" y="72900"/>
                    <a:pt x="834" y="69398"/>
                    <a:pt x="1134" y="65862"/>
                  </a:cubicBezTo>
                  <a:cubicBezTo>
                    <a:pt x="1334" y="63560"/>
                    <a:pt x="1668" y="61259"/>
                    <a:pt x="1901" y="58990"/>
                  </a:cubicBezTo>
                  <a:cubicBezTo>
                    <a:pt x="2135" y="56689"/>
                    <a:pt x="2802" y="54487"/>
                    <a:pt x="3403" y="52286"/>
                  </a:cubicBezTo>
                  <a:cubicBezTo>
                    <a:pt x="4103" y="49684"/>
                    <a:pt x="5871" y="47482"/>
                    <a:pt x="8239" y="46215"/>
                  </a:cubicBezTo>
                  <a:cubicBezTo>
                    <a:pt x="9974" y="45281"/>
                    <a:pt x="11542" y="44080"/>
                    <a:pt x="12943" y="42679"/>
                  </a:cubicBezTo>
                  <a:cubicBezTo>
                    <a:pt x="14777" y="40811"/>
                    <a:pt x="17046" y="39476"/>
                    <a:pt x="19247" y="38075"/>
                  </a:cubicBezTo>
                  <a:cubicBezTo>
                    <a:pt x="19414" y="37975"/>
                    <a:pt x="19647" y="37875"/>
                    <a:pt x="19914" y="37708"/>
                  </a:cubicBezTo>
                  <a:close/>
                  <a:moveTo>
                    <a:pt x="158113" y="131142"/>
                  </a:moveTo>
                  <a:lnTo>
                    <a:pt x="158113" y="134811"/>
                  </a:lnTo>
                  <a:cubicBezTo>
                    <a:pt x="158080" y="134745"/>
                    <a:pt x="158046" y="134678"/>
                    <a:pt x="158013" y="134611"/>
                  </a:cubicBezTo>
                  <a:cubicBezTo>
                    <a:pt x="157980" y="134544"/>
                    <a:pt x="157946" y="134478"/>
                    <a:pt x="157946" y="134444"/>
                  </a:cubicBezTo>
                  <a:cubicBezTo>
                    <a:pt x="157879" y="134278"/>
                    <a:pt x="157813" y="134111"/>
                    <a:pt x="157779" y="133977"/>
                  </a:cubicBezTo>
                  <a:cubicBezTo>
                    <a:pt x="157746" y="133844"/>
                    <a:pt x="157713" y="133777"/>
                    <a:pt x="157713" y="133677"/>
                  </a:cubicBezTo>
                  <a:cubicBezTo>
                    <a:pt x="157679" y="133577"/>
                    <a:pt x="157679" y="133510"/>
                    <a:pt x="157679" y="133410"/>
                  </a:cubicBezTo>
                  <a:cubicBezTo>
                    <a:pt x="157646" y="133210"/>
                    <a:pt x="157646" y="133043"/>
                    <a:pt x="157679" y="132843"/>
                  </a:cubicBezTo>
                  <a:lnTo>
                    <a:pt x="157679" y="132676"/>
                  </a:lnTo>
                  <a:lnTo>
                    <a:pt x="157679" y="132610"/>
                  </a:lnTo>
                  <a:cubicBezTo>
                    <a:pt x="157679" y="132576"/>
                    <a:pt x="157679" y="132476"/>
                    <a:pt x="157679" y="132410"/>
                  </a:cubicBezTo>
                  <a:cubicBezTo>
                    <a:pt x="157713" y="132376"/>
                    <a:pt x="157679" y="132343"/>
                    <a:pt x="157713" y="132309"/>
                  </a:cubicBezTo>
                  <a:cubicBezTo>
                    <a:pt x="157713" y="132209"/>
                    <a:pt x="157746" y="132109"/>
                    <a:pt x="157779" y="132009"/>
                  </a:cubicBezTo>
                  <a:cubicBezTo>
                    <a:pt x="157779" y="131943"/>
                    <a:pt x="157813" y="131876"/>
                    <a:pt x="157846" y="131809"/>
                  </a:cubicBezTo>
                  <a:cubicBezTo>
                    <a:pt x="157879" y="131709"/>
                    <a:pt x="157913" y="131609"/>
                    <a:pt x="157946" y="131509"/>
                  </a:cubicBezTo>
                  <a:cubicBezTo>
                    <a:pt x="157980" y="131409"/>
                    <a:pt x="158046" y="131275"/>
                    <a:pt x="158113" y="131142"/>
                  </a:cubicBezTo>
                  <a:close/>
                  <a:moveTo>
                    <a:pt x="61577" y="125605"/>
                  </a:moveTo>
                  <a:lnTo>
                    <a:pt x="61577" y="125605"/>
                  </a:lnTo>
                  <a:cubicBezTo>
                    <a:pt x="61711" y="127373"/>
                    <a:pt x="61544" y="129174"/>
                    <a:pt x="61144" y="130942"/>
                  </a:cubicBezTo>
                  <a:cubicBezTo>
                    <a:pt x="60844" y="132076"/>
                    <a:pt x="60543" y="133243"/>
                    <a:pt x="60276" y="134411"/>
                  </a:cubicBezTo>
                  <a:cubicBezTo>
                    <a:pt x="60176" y="135111"/>
                    <a:pt x="59576" y="135645"/>
                    <a:pt x="58842" y="135679"/>
                  </a:cubicBezTo>
                  <a:cubicBezTo>
                    <a:pt x="58525" y="135695"/>
                    <a:pt x="58200" y="135704"/>
                    <a:pt x="57875" y="135704"/>
                  </a:cubicBezTo>
                  <a:cubicBezTo>
                    <a:pt x="57550" y="135704"/>
                    <a:pt x="57224" y="135695"/>
                    <a:pt x="56907" y="135679"/>
                  </a:cubicBezTo>
                  <a:cubicBezTo>
                    <a:pt x="56507" y="135679"/>
                    <a:pt x="56307" y="135445"/>
                    <a:pt x="56307" y="135011"/>
                  </a:cubicBezTo>
                  <a:cubicBezTo>
                    <a:pt x="56374" y="134177"/>
                    <a:pt x="56307" y="133310"/>
                    <a:pt x="56307" y="132443"/>
                  </a:cubicBezTo>
                  <a:lnTo>
                    <a:pt x="56974" y="132376"/>
                  </a:lnTo>
                  <a:lnTo>
                    <a:pt x="56974" y="132376"/>
                  </a:lnTo>
                  <a:lnTo>
                    <a:pt x="56874" y="132510"/>
                  </a:lnTo>
                  <a:cubicBezTo>
                    <a:pt x="57141" y="132810"/>
                    <a:pt x="57441" y="133110"/>
                    <a:pt x="57675" y="133444"/>
                  </a:cubicBezTo>
                  <a:cubicBezTo>
                    <a:pt x="57775" y="133544"/>
                    <a:pt x="57841" y="133677"/>
                    <a:pt x="57908" y="133811"/>
                  </a:cubicBezTo>
                  <a:cubicBezTo>
                    <a:pt x="58008" y="134077"/>
                    <a:pt x="58108" y="134344"/>
                    <a:pt x="58208" y="134611"/>
                  </a:cubicBezTo>
                  <a:lnTo>
                    <a:pt x="58408" y="134544"/>
                  </a:lnTo>
                  <a:cubicBezTo>
                    <a:pt x="58375" y="134278"/>
                    <a:pt x="58308" y="134011"/>
                    <a:pt x="58275" y="133710"/>
                  </a:cubicBezTo>
                  <a:cubicBezTo>
                    <a:pt x="59443" y="133210"/>
                    <a:pt x="61144" y="130441"/>
                    <a:pt x="60844" y="129307"/>
                  </a:cubicBezTo>
                  <a:lnTo>
                    <a:pt x="60844" y="129307"/>
                  </a:lnTo>
                  <a:cubicBezTo>
                    <a:pt x="60710" y="129608"/>
                    <a:pt x="60610" y="129841"/>
                    <a:pt x="60510" y="130041"/>
                  </a:cubicBezTo>
                  <a:cubicBezTo>
                    <a:pt x="59976" y="131009"/>
                    <a:pt x="59476" y="131976"/>
                    <a:pt x="58909" y="132977"/>
                  </a:cubicBezTo>
                  <a:cubicBezTo>
                    <a:pt x="58781" y="133211"/>
                    <a:pt x="58530" y="133350"/>
                    <a:pt x="58279" y="133350"/>
                  </a:cubicBezTo>
                  <a:cubicBezTo>
                    <a:pt x="58137" y="133350"/>
                    <a:pt x="57995" y="133306"/>
                    <a:pt x="57875" y="133210"/>
                  </a:cubicBezTo>
                  <a:cubicBezTo>
                    <a:pt x="57441" y="132977"/>
                    <a:pt x="57241" y="132710"/>
                    <a:pt x="57408" y="132209"/>
                  </a:cubicBezTo>
                  <a:cubicBezTo>
                    <a:pt x="57508" y="132043"/>
                    <a:pt x="57508" y="131809"/>
                    <a:pt x="57575" y="131609"/>
                  </a:cubicBezTo>
                  <a:cubicBezTo>
                    <a:pt x="57975" y="130675"/>
                    <a:pt x="58008" y="129608"/>
                    <a:pt x="57708" y="128674"/>
                  </a:cubicBezTo>
                  <a:cubicBezTo>
                    <a:pt x="57474" y="127973"/>
                    <a:pt x="57775" y="127306"/>
                    <a:pt x="57841" y="126639"/>
                  </a:cubicBezTo>
                  <a:cubicBezTo>
                    <a:pt x="57841" y="126539"/>
                    <a:pt x="57941" y="126439"/>
                    <a:pt x="58042" y="126405"/>
                  </a:cubicBezTo>
                  <a:cubicBezTo>
                    <a:pt x="58642" y="126305"/>
                    <a:pt x="59242" y="126238"/>
                    <a:pt x="59809" y="126105"/>
                  </a:cubicBezTo>
                  <a:cubicBezTo>
                    <a:pt x="60410" y="125972"/>
                    <a:pt x="60977" y="125771"/>
                    <a:pt x="61577" y="125605"/>
                  </a:cubicBezTo>
                  <a:close/>
                  <a:moveTo>
                    <a:pt x="170088" y="123937"/>
                  </a:moveTo>
                  <a:cubicBezTo>
                    <a:pt x="170222" y="124837"/>
                    <a:pt x="170322" y="125705"/>
                    <a:pt x="170388" y="126639"/>
                  </a:cubicBezTo>
                  <a:cubicBezTo>
                    <a:pt x="170355" y="127906"/>
                    <a:pt x="170255" y="129174"/>
                    <a:pt x="170055" y="130441"/>
                  </a:cubicBezTo>
                  <a:lnTo>
                    <a:pt x="170055" y="130408"/>
                  </a:lnTo>
                  <a:cubicBezTo>
                    <a:pt x="169921" y="131309"/>
                    <a:pt x="169421" y="132143"/>
                    <a:pt x="168654" y="132676"/>
                  </a:cubicBezTo>
                  <a:cubicBezTo>
                    <a:pt x="168187" y="133010"/>
                    <a:pt x="167887" y="133510"/>
                    <a:pt x="167720" y="134077"/>
                  </a:cubicBezTo>
                  <a:cubicBezTo>
                    <a:pt x="167432" y="135165"/>
                    <a:pt x="166929" y="135547"/>
                    <a:pt x="165800" y="135547"/>
                  </a:cubicBezTo>
                  <a:cubicBezTo>
                    <a:pt x="165752" y="135547"/>
                    <a:pt x="165702" y="135546"/>
                    <a:pt x="165652" y="135545"/>
                  </a:cubicBezTo>
                  <a:lnTo>
                    <a:pt x="165852" y="133010"/>
                  </a:lnTo>
                  <a:lnTo>
                    <a:pt x="165652" y="132943"/>
                  </a:lnTo>
                  <a:cubicBezTo>
                    <a:pt x="165585" y="133143"/>
                    <a:pt x="165518" y="133377"/>
                    <a:pt x="165452" y="133577"/>
                  </a:cubicBezTo>
                  <a:cubicBezTo>
                    <a:pt x="165351" y="134378"/>
                    <a:pt x="165318" y="135178"/>
                    <a:pt x="165185" y="135979"/>
                  </a:cubicBezTo>
                  <a:cubicBezTo>
                    <a:pt x="165014" y="137003"/>
                    <a:pt x="164140" y="137712"/>
                    <a:pt x="163182" y="137712"/>
                  </a:cubicBezTo>
                  <a:cubicBezTo>
                    <a:pt x="163017" y="137712"/>
                    <a:pt x="162850" y="137691"/>
                    <a:pt x="162683" y="137647"/>
                  </a:cubicBezTo>
                  <a:cubicBezTo>
                    <a:pt x="162549" y="137647"/>
                    <a:pt x="162416" y="137313"/>
                    <a:pt x="162416" y="137146"/>
                  </a:cubicBezTo>
                  <a:cubicBezTo>
                    <a:pt x="162449" y="135912"/>
                    <a:pt x="162516" y="134611"/>
                    <a:pt x="162549" y="133344"/>
                  </a:cubicBezTo>
                  <a:cubicBezTo>
                    <a:pt x="162549" y="133243"/>
                    <a:pt x="162549" y="133110"/>
                    <a:pt x="162516" y="133010"/>
                  </a:cubicBezTo>
                  <a:lnTo>
                    <a:pt x="162349" y="133010"/>
                  </a:lnTo>
                  <a:lnTo>
                    <a:pt x="162249" y="134011"/>
                  </a:lnTo>
                  <a:cubicBezTo>
                    <a:pt x="162116" y="135545"/>
                    <a:pt x="161982" y="137113"/>
                    <a:pt x="161782" y="138681"/>
                  </a:cubicBezTo>
                  <a:cubicBezTo>
                    <a:pt x="161749" y="139014"/>
                    <a:pt x="161549" y="139548"/>
                    <a:pt x="161282" y="139615"/>
                  </a:cubicBezTo>
                  <a:cubicBezTo>
                    <a:pt x="161023" y="139724"/>
                    <a:pt x="160748" y="139777"/>
                    <a:pt x="160471" y="139777"/>
                  </a:cubicBezTo>
                  <a:cubicBezTo>
                    <a:pt x="160071" y="139777"/>
                    <a:pt x="159669" y="139665"/>
                    <a:pt x="159314" y="139448"/>
                  </a:cubicBezTo>
                  <a:cubicBezTo>
                    <a:pt x="159180" y="139314"/>
                    <a:pt x="159114" y="139148"/>
                    <a:pt x="159114" y="138948"/>
                  </a:cubicBezTo>
                  <a:cubicBezTo>
                    <a:pt x="158914" y="136913"/>
                    <a:pt x="158713" y="134845"/>
                    <a:pt x="158547" y="132810"/>
                  </a:cubicBezTo>
                  <a:lnTo>
                    <a:pt x="158547" y="132476"/>
                  </a:lnTo>
                  <a:cubicBezTo>
                    <a:pt x="158513" y="130441"/>
                    <a:pt x="158747" y="128373"/>
                    <a:pt x="159314" y="126372"/>
                  </a:cubicBezTo>
                  <a:cubicBezTo>
                    <a:pt x="159481" y="125738"/>
                    <a:pt x="159647" y="125071"/>
                    <a:pt x="159814" y="124304"/>
                  </a:cubicBezTo>
                  <a:cubicBezTo>
                    <a:pt x="160081" y="124370"/>
                    <a:pt x="160348" y="124404"/>
                    <a:pt x="160615" y="124437"/>
                  </a:cubicBezTo>
                  <a:lnTo>
                    <a:pt x="161182" y="124537"/>
                  </a:lnTo>
                  <a:lnTo>
                    <a:pt x="161315" y="124537"/>
                  </a:lnTo>
                  <a:cubicBezTo>
                    <a:pt x="161515" y="124537"/>
                    <a:pt x="161716" y="124571"/>
                    <a:pt x="161882" y="124571"/>
                  </a:cubicBezTo>
                  <a:cubicBezTo>
                    <a:pt x="162116" y="124571"/>
                    <a:pt x="162316" y="124604"/>
                    <a:pt x="162549" y="124637"/>
                  </a:cubicBezTo>
                  <a:lnTo>
                    <a:pt x="163817" y="124637"/>
                  </a:lnTo>
                  <a:cubicBezTo>
                    <a:pt x="165919" y="124637"/>
                    <a:pt x="168020" y="124404"/>
                    <a:pt x="170088" y="123937"/>
                  </a:cubicBezTo>
                  <a:close/>
                  <a:moveTo>
                    <a:pt x="45066" y="126205"/>
                  </a:moveTo>
                  <a:cubicBezTo>
                    <a:pt x="45266" y="127639"/>
                    <a:pt x="45433" y="129074"/>
                    <a:pt x="45599" y="130508"/>
                  </a:cubicBezTo>
                  <a:cubicBezTo>
                    <a:pt x="45666" y="131109"/>
                    <a:pt x="45766" y="131709"/>
                    <a:pt x="45900" y="132309"/>
                  </a:cubicBezTo>
                  <a:cubicBezTo>
                    <a:pt x="45929" y="132686"/>
                    <a:pt x="46235" y="132963"/>
                    <a:pt x="46577" y="132963"/>
                  </a:cubicBezTo>
                  <a:cubicBezTo>
                    <a:pt x="46629" y="132963"/>
                    <a:pt x="46681" y="132956"/>
                    <a:pt x="46733" y="132943"/>
                  </a:cubicBezTo>
                  <a:cubicBezTo>
                    <a:pt x="47367" y="132843"/>
                    <a:pt x="47968" y="132710"/>
                    <a:pt x="48568" y="132543"/>
                  </a:cubicBezTo>
                  <a:cubicBezTo>
                    <a:pt x="50970" y="131709"/>
                    <a:pt x="53372" y="130875"/>
                    <a:pt x="55740" y="130041"/>
                  </a:cubicBezTo>
                  <a:lnTo>
                    <a:pt x="56140" y="129874"/>
                  </a:lnTo>
                  <a:lnTo>
                    <a:pt x="56140" y="129874"/>
                  </a:lnTo>
                  <a:cubicBezTo>
                    <a:pt x="56140" y="130475"/>
                    <a:pt x="56073" y="131042"/>
                    <a:pt x="56073" y="131576"/>
                  </a:cubicBezTo>
                  <a:lnTo>
                    <a:pt x="56073" y="131542"/>
                  </a:lnTo>
                  <a:cubicBezTo>
                    <a:pt x="56040" y="134811"/>
                    <a:pt x="55807" y="138047"/>
                    <a:pt x="55540" y="141316"/>
                  </a:cubicBezTo>
                  <a:cubicBezTo>
                    <a:pt x="55340" y="143618"/>
                    <a:pt x="55506" y="145986"/>
                    <a:pt x="55506" y="148354"/>
                  </a:cubicBezTo>
                  <a:lnTo>
                    <a:pt x="55506" y="150923"/>
                  </a:lnTo>
                  <a:lnTo>
                    <a:pt x="35192" y="150923"/>
                  </a:lnTo>
                  <a:cubicBezTo>
                    <a:pt x="35726" y="149322"/>
                    <a:pt x="36193" y="147654"/>
                    <a:pt x="36860" y="146086"/>
                  </a:cubicBezTo>
                  <a:cubicBezTo>
                    <a:pt x="37427" y="144518"/>
                    <a:pt x="37860" y="142917"/>
                    <a:pt x="38094" y="141249"/>
                  </a:cubicBezTo>
                  <a:lnTo>
                    <a:pt x="37961" y="141182"/>
                  </a:lnTo>
                  <a:cubicBezTo>
                    <a:pt x="37794" y="141483"/>
                    <a:pt x="37694" y="141816"/>
                    <a:pt x="37627" y="142150"/>
                  </a:cubicBezTo>
                  <a:cubicBezTo>
                    <a:pt x="37293" y="144385"/>
                    <a:pt x="36259" y="146386"/>
                    <a:pt x="35692" y="148554"/>
                  </a:cubicBezTo>
                  <a:cubicBezTo>
                    <a:pt x="35459" y="149188"/>
                    <a:pt x="35192" y="149822"/>
                    <a:pt x="34892" y="150456"/>
                  </a:cubicBezTo>
                  <a:cubicBezTo>
                    <a:pt x="34774" y="150751"/>
                    <a:pt x="34499" y="150968"/>
                    <a:pt x="34183" y="150968"/>
                  </a:cubicBezTo>
                  <a:cubicBezTo>
                    <a:pt x="34142" y="150968"/>
                    <a:pt x="34100" y="150964"/>
                    <a:pt x="34058" y="150956"/>
                  </a:cubicBezTo>
                  <a:cubicBezTo>
                    <a:pt x="30689" y="150939"/>
                    <a:pt x="27320" y="150931"/>
                    <a:pt x="23951" y="150931"/>
                  </a:cubicBezTo>
                  <a:cubicBezTo>
                    <a:pt x="20581" y="150931"/>
                    <a:pt x="17212" y="150939"/>
                    <a:pt x="13843" y="150956"/>
                  </a:cubicBezTo>
                  <a:lnTo>
                    <a:pt x="2869" y="150956"/>
                  </a:lnTo>
                  <a:cubicBezTo>
                    <a:pt x="2435" y="150956"/>
                    <a:pt x="2268" y="150823"/>
                    <a:pt x="2235" y="150389"/>
                  </a:cubicBezTo>
                  <a:cubicBezTo>
                    <a:pt x="2102" y="149188"/>
                    <a:pt x="1935" y="147954"/>
                    <a:pt x="1768" y="146753"/>
                  </a:cubicBezTo>
                  <a:cubicBezTo>
                    <a:pt x="1735" y="146520"/>
                    <a:pt x="1735" y="146319"/>
                    <a:pt x="1768" y="146119"/>
                  </a:cubicBezTo>
                  <a:cubicBezTo>
                    <a:pt x="2235" y="144118"/>
                    <a:pt x="1801" y="142116"/>
                    <a:pt x="1801" y="140115"/>
                  </a:cubicBezTo>
                  <a:cubicBezTo>
                    <a:pt x="1768" y="136813"/>
                    <a:pt x="1768" y="133544"/>
                    <a:pt x="1768" y="130275"/>
                  </a:cubicBezTo>
                  <a:cubicBezTo>
                    <a:pt x="1768" y="130075"/>
                    <a:pt x="1801" y="129874"/>
                    <a:pt x="1835" y="129608"/>
                  </a:cubicBezTo>
                  <a:cubicBezTo>
                    <a:pt x="6538" y="131209"/>
                    <a:pt x="11408" y="131842"/>
                    <a:pt x="16245" y="132576"/>
                  </a:cubicBezTo>
                  <a:cubicBezTo>
                    <a:pt x="18480" y="132910"/>
                    <a:pt x="20748" y="133043"/>
                    <a:pt x="22983" y="133243"/>
                  </a:cubicBezTo>
                  <a:cubicBezTo>
                    <a:pt x="26152" y="133477"/>
                    <a:pt x="29354" y="133844"/>
                    <a:pt x="32523" y="133911"/>
                  </a:cubicBezTo>
                  <a:cubicBezTo>
                    <a:pt x="32961" y="133920"/>
                    <a:pt x="33398" y="133924"/>
                    <a:pt x="33835" y="133924"/>
                  </a:cubicBezTo>
                  <a:cubicBezTo>
                    <a:pt x="36559" y="133924"/>
                    <a:pt x="39265" y="133763"/>
                    <a:pt x="41997" y="133677"/>
                  </a:cubicBezTo>
                  <a:cubicBezTo>
                    <a:pt x="42058" y="133683"/>
                    <a:pt x="42119" y="133685"/>
                    <a:pt x="42180" y="133685"/>
                  </a:cubicBezTo>
                  <a:cubicBezTo>
                    <a:pt x="42485" y="133685"/>
                    <a:pt x="42786" y="133616"/>
                    <a:pt x="43064" y="133477"/>
                  </a:cubicBezTo>
                  <a:cubicBezTo>
                    <a:pt x="43364" y="133310"/>
                    <a:pt x="43598" y="133010"/>
                    <a:pt x="43698" y="132643"/>
                  </a:cubicBezTo>
                  <a:cubicBezTo>
                    <a:pt x="44098" y="130742"/>
                    <a:pt x="44499" y="128807"/>
                    <a:pt x="44865" y="126872"/>
                  </a:cubicBezTo>
                  <a:cubicBezTo>
                    <a:pt x="44899" y="126639"/>
                    <a:pt x="44966" y="126405"/>
                    <a:pt x="45066" y="126205"/>
                  </a:cubicBezTo>
                  <a:close/>
                  <a:moveTo>
                    <a:pt x="129359" y="115664"/>
                  </a:moveTo>
                  <a:cubicBezTo>
                    <a:pt x="129426" y="116398"/>
                    <a:pt x="129459" y="117165"/>
                    <a:pt x="129526" y="117966"/>
                  </a:cubicBezTo>
                  <a:cubicBezTo>
                    <a:pt x="129593" y="118433"/>
                    <a:pt x="129626" y="118900"/>
                    <a:pt x="129693" y="119400"/>
                  </a:cubicBezTo>
                  <a:cubicBezTo>
                    <a:pt x="129759" y="120301"/>
                    <a:pt x="129993" y="120601"/>
                    <a:pt x="130927" y="120768"/>
                  </a:cubicBezTo>
                  <a:cubicBezTo>
                    <a:pt x="132395" y="121035"/>
                    <a:pt x="133829" y="121235"/>
                    <a:pt x="135330" y="121368"/>
                  </a:cubicBezTo>
                  <a:cubicBezTo>
                    <a:pt x="136716" y="121470"/>
                    <a:pt x="138116" y="121522"/>
                    <a:pt x="139516" y="121522"/>
                  </a:cubicBezTo>
                  <a:cubicBezTo>
                    <a:pt x="141317" y="121522"/>
                    <a:pt x="143121" y="121437"/>
                    <a:pt x="144904" y="121268"/>
                  </a:cubicBezTo>
                  <a:cubicBezTo>
                    <a:pt x="146571" y="121135"/>
                    <a:pt x="148206" y="120868"/>
                    <a:pt x="149840" y="120501"/>
                  </a:cubicBezTo>
                  <a:cubicBezTo>
                    <a:pt x="151808" y="120034"/>
                    <a:pt x="153777" y="119434"/>
                    <a:pt x="155678" y="118700"/>
                  </a:cubicBezTo>
                  <a:cubicBezTo>
                    <a:pt x="156212" y="118466"/>
                    <a:pt x="156779" y="118266"/>
                    <a:pt x="157346" y="118066"/>
                  </a:cubicBezTo>
                  <a:lnTo>
                    <a:pt x="157346" y="118066"/>
                  </a:lnTo>
                  <a:cubicBezTo>
                    <a:pt x="157579" y="120234"/>
                    <a:pt x="157713" y="122302"/>
                    <a:pt x="157312" y="124404"/>
                  </a:cubicBezTo>
                  <a:lnTo>
                    <a:pt x="157312" y="124437"/>
                  </a:lnTo>
                  <a:cubicBezTo>
                    <a:pt x="156478" y="129007"/>
                    <a:pt x="155811" y="133644"/>
                    <a:pt x="154811" y="138180"/>
                  </a:cubicBezTo>
                  <a:cubicBezTo>
                    <a:pt x="154110" y="141383"/>
                    <a:pt x="153743" y="144618"/>
                    <a:pt x="153276" y="147821"/>
                  </a:cubicBezTo>
                  <a:cubicBezTo>
                    <a:pt x="153109" y="148888"/>
                    <a:pt x="152943" y="149955"/>
                    <a:pt x="152776" y="151056"/>
                  </a:cubicBezTo>
                  <a:lnTo>
                    <a:pt x="124522" y="151056"/>
                  </a:lnTo>
                  <a:cubicBezTo>
                    <a:pt x="124656" y="149689"/>
                    <a:pt x="124789" y="148354"/>
                    <a:pt x="124989" y="147053"/>
                  </a:cubicBezTo>
                  <a:cubicBezTo>
                    <a:pt x="125156" y="145819"/>
                    <a:pt x="125223" y="144552"/>
                    <a:pt x="125156" y="143317"/>
                  </a:cubicBezTo>
                  <a:cubicBezTo>
                    <a:pt x="125123" y="140115"/>
                    <a:pt x="125223" y="136946"/>
                    <a:pt x="125290" y="133744"/>
                  </a:cubicBezTo>
                  <a:cubicBezTo>
                    <a:pt x="125356" y="131842"/>
                    <a:pt x="125456" y="129941"/>
                    <a:pt x="125523" y="128040"/>
                  </a:cubicBezTo>
                  <a:cubicBezTo>
                    <a:pt x="125523" y="127873"/>
                    <a:pt x="125523" y="127706"/>
                    <a:pt x="125490" y="127506"/>
                  </a:cubicBezTo>
                  <a:lnTo>
                    <a:pt x="125356" y="127506"/>
                  </a:lnTo>
                  <a:cubicBezTo>
                    <a:pt x="125323" y="127706"/>
                    <a:pt x="125290" y="127873"/>
                    <a:pt x="125256" y="128040"/>
                  </a:cubicBezTo>
                  <a:cubicBezTo>
                    <a:pt x="125089" y="130975"/>
                    <a:pt x="124889" y="133944"/>
                    <a:pt x="124789" y="136879"/>
                  </a:cubicBezTo>
                  <a:cubicBezTo>
                    <a:pt x="124622" y="139415"/>
                    <a:pt x="124656" y="141950"/>
                    <a:pt x="124856" y="144485"/>
                  </a:cubicBezTo>
                  <a:cubicBezTo>
                    <a:pt x="124856" y="144552"/>
                    <a:pt x="124856" y="144652"/>
                    <a:pt x="124856" y="144752"/>
                  </a:cubicBezTo>
                  <a:lnTo>
                    <a:pt x="124856" y="145019"/>
                  </a:lnTo>
                  <a:cubicBezTo>
                    <a:pt x="124856" y="145219"/>
                    <a:pt x="124823" y="145419"/>
                    <a:pt x="124789" y="145586"/>
                  </a:cubicBezTo>
                  <a:cubicBezTo>
                    <a:pt x="124722" y="145986"/>
                    <a:pt x="124656" y="146386"/>
                    <a:pt x="124589" y="146753"/>
                  </a:cubicBezTo>
                  <a:cubicBezTo>
                    <a:pt x="124456" y="148121"/>
                    <a:pt x="124255" y="149488"/>
                    <a:pt x="124089" y="150923"/>
                  </a:cubicBezTo>
                  <a:cubicBezTo>
                    <a:pt x="123955" y="150923"/>
                    <a:pt x="123788" y="150956"/>
                    <a:pt x="123622" y="150956"/>
                  </a:cubicBezTo>
                  <a:lnTo>
                    <a:pt x="116150" y="150956"/>
                  </a:lnTo>
                  <a:cubicBezTo>
                    <a:pt x="115783" y="150956"/>
                    <a:pt x="115683" y="150856"/>
                    <a:pt x="115616" y="150489"/>
                  </a:cubicBezTo>
                  <a:cubicBezTo>
                    <a:pt x="114982" y="146920"/>
                    <a:pt x="114582" y="143351"/>
                    <a:pt x="114348" y="139781"/>
                  </a:cubicBezTo>
                  <a:cubicBezTo>
                    <a:pt x="114248" y="138014"/>
                    <a:pt x="113881" y="136246"/>
                    <a:pt x="113748" y="134478"/>
                  </a:cubicBezTo>
                  <a:cubicBezTo>
                    <a:pt x="113548" y="131909"/>
                    <a:pt x="113481" y="129341"/>
                    <a:pt x="113314" y="126772"/>
                  </a:cubicBezTo>
                  <a:cubicBezTo>
                    <a:pt x="113181" y="124337"/>
                    <a:pt x="112981" y="121902"/>
                    <a:pt x="112814" y="119434"/>
                  </a:cubicBezTo>
                  <a:cubicBezTo>
                    <a:pt x="112814" y="119200"/>
                    <a:pt x="112781" y="118933"/>
                    <a:pt x="112747" y="118600"/>
                  </a:cubicBezTo>
                  <a:lnTo>
                    <a:pt x="112747" y="118600"/>
                  </a:lnTo>
                  <a:cubicBezTo>
                    <a:pt x="112847" y="118633"/>
                    <a:pt x="112947" y="118666"/>
                    <a:pt x="113014" y="118700"/>
                  </a:cubicBezTo>
                  <a:cubicBezTo>
                    <a:pt x="114624" y="119722"/>
                    <a:pt x="116332" y="120098"/>
                    <a:pt x="118123" y="120098"/>
                  </a:cubicBezTo>
                  <a:cubicBezTo>
                    <a:pt x="118670" y="120098"/>
                    <a:pt x="119224" y="120063"/>
                    <a:pt x="119786" y="120001"/>
                  </a:cubicBezTo>
                  <a:cubicBezTo>
                    <a:pt x="120019" y="119934"/>
                    <a:pt x="120219" y="119734"/>
                    <a:pt x="120319" y="119500"/>
                  </a:cubicBezTo>
                  <a:cubicBezTo>
                    <a:pt x="120453" y="118833"/>
                    <a:pt x="120553" y="118166"/>
                    <a:pt x="120586" y="117499"/>
                  </a:cubicBezTo>
                  <a:cubicBezTo>
                    <a:pt x="120653" y="116865"/>
                    <a:pt x="120686" y="116265"/>
                    <a:pt x="120720" y="115664"/>
                  </a:cubicBezTo>
                  <a:close/>
                  <a:moveTo>
                    <a:pt x="130425" y="1"/>
                  </a:moveTo>
                  <a:cubicBezTo>
                    <a:pt x="128020" y="1"/>
                    <a:pt x="125649" y="480"/>
                    <a:pt x="123321" y="1249"/>
                  </a:cubicBezTo>
                  <a:cubicBezTo>
                    <a:pt x="122054" y="1583"/>
                    <a:pt x="120920" y="2183"/>
                    <a:pt x="119919" y="3017"/>
                  </a:cubicBezTo>
                  <a:cubicBezTo>
                    <a:pt x="117084" y="5619"/>
                    <a:pt x="116150" y="10356"/>
                    <a:pt x="117751" y="13558"/>
                  </a:cubicBezTo>
                  <a:cubicBezTo>
                    <a:pt x="118151" y="14325"/>
                    <a:pt x="118385" y="15159"/>
                    <a:pt x="118451" y="16026"/>
                  </a:cubicBezTo>
                  <a:cubicBezTo>
                    <a:pt x="118485" y="19962"/>
                    <a:pt x="118752" y="23865"/>
                    <a:pt x="119219" y="27768"/>
                  </a:cubicBezTo>
                  <a:cubicBezTo>
                    <a:pt x="119352" y="29469"/>
                    <a:pt x="119719" y="31137"/>
                    <a:pt x="120286" y="32705"/>
                  </a:cubicBezTo>
                  <a:cubicBezTo>
                    <a:pt x="120753" y="33972"/>
                    <a:pt x="121887" y="34806"/>
                    <a:pt x="123221" y="34906"/>
                  </a:cubicBezTo>
                  <a:cubicBezTo>
                    <a:pt x="123499" y="34929"/>
                    <a:pt x="123774" y="34936"/>
                    <a:pt x="124048" y="34936"/>
                  </a:cubicBezTo>
                  <a:cubicBezTo>
                    <a:pt x="124596" y="34936"/>
                    <a:pt x="125145" y="34906"/>
                    <a:pt x="125723" y="34906"/>
                  </a:cubicBezTo>
                  <a:lnTo>
                    <a:pt x="125723" y="36107"/>
                  </a:lnTo>
                  <a:cubicBezTo>
                    <a:pt x="124522" y="36508"/>
                    <a:pt x="123555" y="37375"/>
                    <a:pt x="123021" y="38509"/>
                  </a:cubicBezTo>
                  <a:cubicBezTo>
                    <a:pt x="122721" y="39209"/>
                    <a:pt x="122154" y="39743"/>
                    <a:pt x="121487" y="40077"/>
                  </a:cubicBezTo>
                  <a:cubicBezTo>
                    <a:pt x="119118" y="41411"/>
                    <a:pt x="116783" y="42745"/>
                    <a:pt x="114448" y="44113"/>
                  </a:cubicBezTo>
                  <a:cubicBezTo>
                    <a:pt x="112981" y="44914"/>
                    <a:pt x="111780" y="46148"/>
                    <a:pt x="110979" y="47649"/>
                  </a:cubicBezTo>
                  <a:cubicBezTo>
                    <a:pt x="109278" y="50851"/>
                    <a:pt x="107510" y="54053"/>
                    <a:pt x="105876" y="57322"/>
                  </a:cubicBezTo>
                  <a:cubicBezTo>
                    <a:pt x="105008" y="58990"/>
                    <a:pt x="104308" y="60792"/>
                    <a:pt x="103574" y="62526"/>
                  </a:cubicBezTo>
                  <a:cubicBezTo>
                    <a:pt x="103174" y="63494"/>
                    <a:pt x="102874" y="64494"/>
                    <a:pt x="102407" y="65428"/>
                  </a:cubicBezTo>
                  <a:cubicBezTo>
                    <a:pt x="100472" y="69398"/>
                    <a:pt x="97837" y="73034"/>
                    <a:pt x="96102" y="77137"/>
                  </a:cubicBezTo>
                  <a:cubicBezTo>
                    <a:pt x="96002" y="77337"/>
                    <a:pt x="95869" y="77470"/>
                    <a:pt x="95668" y="77570"/>
                  </a:cubicBezTo>
                  <a:cubicBezTo>
                    <a:pt x="94634" y="78037"/>
                    <a:pt x="93567" y="78438"/>
                    <a:pt x="92466" y="78771"/>
                  </a:cubicBezTo>
                  <a:cubicBezTo>
                    <a:pt x="88263" y="79905"/>
                    <a:pt x="84027" y="80939"/>
                    <a:pt x="79824" y="82074"/>
                  </a:cubicBezTo>
                  <a:cubicBezTo>
                    <a:pt x="77922" y="82574"/>
                    <a:pt x="75954" y="83074"/>
                    <a:pt x="74186" y="83975"/>
                  </a:cubicBezTo>
                  <a:lnTo>
                    <a:pt x="70951" y="82240"/>
                  </a:lnTo>
                  <a:cubicBezTo>
                    <a:pt x="70414" y="81951"/>
                    <a:pt x="69826" y="81803"/>
                    <a:pt x="69242" y="81803"/>
                  </a:cubicBezTo>
                  <a:cubicBezTo>
                    <a:pt x="68883" y="81803"/>
                    <a:pt x="68525" y="81859"/>
                    <a:pt x="68182" y="81973"/>
                  </a:cubicBezTo>
                  <a:cubicBezTo>
                    <a:pt x="67918" y="82061"/>
                    <a:pt x="67635" y="82103"/>
                    <a:pt x="67354" y="82103"/>
                  </a:cubicBezTo>
                  <a:cubicBezTo>
                    <a:pt x="67102" y="82103"/>
                    <a:pt x="66851" y="82070"/>
                    <a:pt x="66614" y="82007"/>
                  </a:cubicBezTo>
                  <a:cubicBezTo>
                    <a:pt x="65147" y="81673"/>
                    <a:pt x="63646" y="81440"/>
                    <a:pt x="62144" y="81173"/>
                  </a:cubicBezTo>
                  <a:cubicBezTo>
                    <a:pt x="61744" y="81173"/>
                    <a:pt x="61477" y="80806"/>
                    <a:pt x="61577" y="80439"/>
                  </a:cubicBezTo>
                  <a:cubicBezTo>
                    <a:pt x="61611" y="80005"/>
                    <a:pt x="61611" y="79572"/>
                    <a:pt x="61577" y="79171"/>
                  </a:cubicBezTo>
                  <a:cubicBezTo>
                    <a:pt x="61377" y="75068"/>
                    <a:pt x="60910" y="70966"/>
                    <a:pt x="60143" y="66896"/>
                  </a:cubicBezTo>
                  <a:cubicBezTo>
                    <a:pt x="59209" y="61892"/>
                    <a:pt x="57608" y="57156"/>
                    <a:pt x="54839" y="52853"/>
                  </a:cubicBezTo>
                  <a:cubicBezTo>
                    <a:pt x="54172" y="51885"/>
                    <a:pt x="53372" y="50951"/>
                    <a:pt x="52538" y="50151"/>
                  </a:cubicBezTo>
                  <a:cubicBezTo>
                    <a:pt x="51470" y="49083"/>
                    <a:pt x="50303" y="48116"/>
                    <a:pt x="49269" y="47082"/>
                  </a:cubicBezTo>
                  <a:cubicBezTo>
                    <a:pt x="47667" y="45447"/>
                    <a:pt x="46066" y="43846"/>
                    <a:pt x="44032" y="42845"/>
                  </a:cubicBezTo>
                  <a:cubicBezTo>
                    <a:pt x="42964" y="42345"/>
                    <a:pt x="42631" y="41544"/>
                    <a:pt x="42397" y="40544"/>
                  </a:cubicBezTo>
                  <a:cubicBezTo>
                    <a:pt x="42297" y="40177"/>
                    <a:pt x="42330" y="39810"/>
                    <a:pt x="42564" y="39510"/>
                  </a:cubicBezTo>
                  <a:cubicBezTo>
                    <a:pt x="42864" y="39009"/>
                    <a:pt x="43131" y="38509"/>
                    <a:pt x="43398" y="37975"/>
                  </a:cubicBezTo>
                  <a:cubicBezTo>
                    <a:pt x="44899" y="34706"/>
                    <a:pt x="45833" y="31237"/>
                    <a:pt x="46166" y="27668"/>
                  </a:cubicBezTo>
                  <a:cubicBezTo>
                    <a:pt x="46400" y="25533"/>
                    <a:pt x="46567" y="23398"/>
                    <a:pt x="47734" y="21463"/>
                  </a:cubicBezTo>
                  <a:cubicBezTo>
                    <a:pt x="48768" y="19796"/>
                    <a:pt x="48501" y="18128"/>
                    <a:pt x="47834" y="16427"/>
                  </a:cubicBezTo>
                  <a:cubicBezTo>
                    <a:pt x="46667" y="13558"/>
                    <a:pt x="44865" y="11023"/>
                    <a:pt x="42497" y="8988"/>
                  </a:cubicBezTo>
                  <a:cubicBezTo>
                    <a:pt x="40763" y="7420"/>
                    <a:pt x="38561" y="6486"/>
                    <a:pt x="36226" y="6353"/>
                  </a:cubicBezTo>
                  <a:cubicBezTo>
                    <a:pt x="35757" y="6319"/>
                    <a:pt x="35288" y="6302"/>
                    <a:pt x="34819" y="6302"/>
                  </a:cubicBezTo>
                  <a:cubicBezTo>
                    <a:pt x="32491" y="6302"/>
                    <a:pt x="30186" y="6715"/>
                    <a:pt x="28020" y="7520"/>
                  </a:cubicBezTo>
                  <a:cubicBezTo>
                    <a:pt x="24885" y="8621"/>
                    <a:pt x="22383" y="10989"/>
                    <a:pt x="21115" y="14058"/>
                  </a:cubicBezTo>
                  <a:cubicBezTo>
                    <a:pt x="20048" y="16627"/>
                    <a:pt x="20014" y="19295"/>
                    <a:pt x="20215" y="22031"/>
                  </a:cubicBezTo>
                  <a:cubicBezTo>
                    <a:pt x="20281" y="22364"/>
                    <a:pt x="20181" y="22731"/>
                    <a:pt x="19914" y="22998"/>
                  </a:cubicBezTo>
                  <a:cubicBezTo>
                    <a:pt x="19314" y="23532"/>
                    <a:pt x="18980" y="24332"/>
                    <a:pt x="19080" y="25133"/>
                  </a:cubicBezTo>
                  <a:cubicBezTo>
                    <a:pt x="19147" y="26467"/>
                    <a:pt x="19914" y="27168"/>
                    <a:pt x="21282" y="27201"/>
                  </a:cubicBezTo>
                  <a:cubicBezTo>
                    <a:pt x="21415" y="27268"/>
                    <a:pt x="21549" y="27368"/>
                    <a:pt x="21616" y="27534"/>
                  </a:cubicBezTo>
                  <a:cubicBezTo>
                    <a:pt x="21849" y="29703"/>
                    <a:pt x="22116" y="31838"/>
                    <a:pt x="22349" y="34006"/>
                  </a:cubicBezTo>
                  <a:cubicBezTo>
                    <a:pt x="22416" y="34239"/>
                    <a:pt x="22283" y="34506"/>
                    <a:pt x="22049" y="34640"/>
                  </a:cubicBezTo>
                  <a:cubicBezTo>
                    <a:pt x="21082" y="35240"/>
                    <a:pt x="20148" y="35907"/>
                    <a:pt x="19914" y="37175"/>
                  </a:cubicBezTo>
                  <a:cubicBezTo>
                    <a:pt x="19914" y="37275"/>
                    <a:pt x="19748" y="37375"/>
                    <a:pt x="19614" y="37442"/>
                  </a:cubicBezTo>
                  <a:cubicBezTo>
                    <a:pt x="16946" y="38976"/>
                    <a:pt x="14377" y="40644"/>
                    <a:pt x="12209" y="42845"/>
                  </a:cubicBezTo>
                  <a:cubicBezTo>
                    <a:pt x="11108" y="43946"/>
                    <a:pt x="9840" y="44880"/>
                    <a:pt x="8439" y="45614"/>
                  </a:cubicBezTo>
                  <a:cubicBezTo>
                    <a:pt x="5771" y="47048"/>
                    <a:pt x="3870" y="49217"/>
                    <a:pt x="3036" y="52185"/>
                  </a:cubicBezTo>
                  <a:cubicBezTo>
                    <a:pt x="2335" y="54520"/>
                    <a:pt x="1801" y="56855"/>
                    <a:pt x="1468" y="59257"/>
                  </a:cubicBezTo>
                  <a:cubicBezTo>
                    <a:pt x="1068" y="62326"/>
                    <a:pt x="534" y="65395"/>
                    <a:pt x="701" y="68497"/>
                  </a:cubicBezTo>
                  <a:cubicBezTo>
                    <a:pt x="801" y="70899"/>
                    <a:pt x="1001" y="73334"/>
                    <a:pt x="1268" y="75702"/>
                  </a:cubicBezTo>
                  <a:cubicBezTo>
                    <a:pt x="1701" y="78905"/>
                    <a:pt x="1935" y="82140"/>
                    <a:pt x="2002" y="85343"/>
                  </a:cubicBezTo>
                  <a:cubicBezTo>
                    <a:pt x="2035" y="88278"/>
                    <a:pt x="2068" y="91180"/>
                    <a:pt x="2168" y="94082"/>
                  </a:cubicBezTo>
                  <a:cubicBezTo>
                    <a:pt x="2202" y="95083"/>
                    <a:pt x="2335" y="96084"/>
                    <a:pt x="2402" y="97084"/>
                  </a:cubicBezTo>
                  <a:cubicBezTo>
                    <a:pt x="2502" y="97818"/>
                    <a:pt x="2535" y="98585"/>
                    <a:pt x="2502" y="99353"/>
                  </a:cubicBezTo>
                  <a:cubicBezTo>
                    <a:pt x="2302" y="101354"/>
                    <a:pt x="2002" y="103355"/>
                    <a:pt x="1835" y="105357"/>
                  </a:cubicBezTo>
                  <a:cubicBezTo>
                    <a:pt x="1735" y="106758"/>
                    <a:pt x="1801" y="108159"/>
                    <a:pt x="1735" y="109560"/>
                  </a:cubicBezTo>
                  <a:cubicBezTo>
                    <a:pt x="1668" y="110661"/>
                    <a:pt x="1501" y="111728"/>
                    <a:pt x="1434" y="112829"/>
                  </a:cubicBezTo>
                  <a:cubicBezTo>
                    <a:pt x="1168" y="115497"/>
                    <a:pt x="967" y="118199"/>
                    <a:pt x="701" y="120868"/>
                  </a:cubicBezTo>
                  <a:cubicBezTo>
                    <a:pt x="500" y="123136"/>
                    <a:pt x="267" y="125405"/>
                    <a:pt x="67" y="127673"/>
                  </a:cubicBezTo>
                  <a:cubicBezTo>
                    <a:pt x="0" y="128707"/>
                    <a:pt x="167" y="128907"/>
                    <a:pt x="1101" y="129274"/>
                  </a:cubicBezTo>
                  <a:cubicBezTo>
                    <a:pt x="1468" y="129374"/>
                    <a:pt x="1535" y="129541"/>
                    <a:pt x="1535" y="129941"/>
                  </a:cubicBezTo>
                  <a:cubicBezTo>
                    <a:pt x="1501" y="133510"/>
                    <a:pt x="1501" y="137080"/>
                    <a:pt x="1501" y="140615"/>
                  </a:cubicBezTo>
                  <a:cubicBezTo>
                    <a:pt x="1501" y="142383"/>
                    <a:pt x="1868" y="144185"/>
                    <a:pt x="1434" y="145953"/>
                  </a:cubicBezTo>
                  <a:cubicBezTo>
                    <a:pt x="1401" y="146219"/>
                    <a:pt x="1401" y="146486"/>
                    <a:pt x="1434" y="146786"/>
                  </a:cubicBezTo>
                  <a:cubicBezTo>
                    <a:pt x="1601" y="147987"/>
                    <a:pt x="1735" y="149222"/>
                    <a:pt x="1935" y="150422"/>
                  </a:cubicBezTo>
                  <a:cubicBezTo>
                    <a:pt x="2035" y="151223"/>
                    <a:pt x="2035" y="151223"/>
                    <a:pt x="2802" y="151223"/>
                  </a:cubicBezTo>
                  <a:lnTo>
                    <a:pt x="55440" y="151223"/>
                  </a:lnTo>
                  <a:cubicBezTo>
                    <a:pt x="55707" y="151223"/>
                    <a:pt x="55840" y="151123"/>
                    <a:pt x="55840" y="150856"/>
                  </a:cubicBezTo>
                  <a:cubicBezTo>
                    <a:pt x="55840" y="149322"/>
                    <a:pt x="55907" y="147787"/>
                    <a:pt x="55840" y="146253"/>
                  </a:cubicBezTo>
                  <a:cubicBezTo>
                    <a:pt x="55673" y="142784"/>
                    <a:pt x="56107" y="139381"/>
                    <a:pt x="56374" y="135979"/>
                  </a:cubicBezTo>
                  <a:cubicBezTo>
                    <a:pt x="56952" y="135979"/>
                    <a:pt x="57545" y="136008"/>
                    <a:pt x="58133" y="136008"/>
                  </a:cubicBezTo>
                  <a:cubicBezTo>
                    <a:pt x="58427" y="136008"/>
                    <a:pt x="58720" y="136001"/>
                    <a:pt x="59009" y="135979"/>
                  </a:cubicBezTo>
                  <a:cubicBezTo>
                    <a:pt x="59809" y="135945"/>
                    <a:pt x="60477" y="135345"/>
                    <a:pt x="60610" y="134544"/>
                  </a:cubicBezTo>
                  <a:cubicBezTo>
                    <a:pt x="60710" y="134077"/>
                    <a:pt x="60844" y="133644"/>
                    <a:pt x="60944" y="133210"/>
                  </a:cubicBezTo>
                  <a:cubicBezTo>
                    <a:pt x="61244" y="131676"/>
                    <a:pt x="61644" y="130141"/>
                    <a:pt x="61844" y="128607"/>
                  </a:cubicBezTo>
                  <a:cubicBezTo>
                    <a:pt x="62011" y="127306"/>
                    <a:pt x="61944" y="125972"/>
                    <a:pt x="62044" y="124637"/>
                  </a:cubicBezTo>
                  <a:cubicBezTo>
                    <a:pt x="62245" y="122236"/>
                    <a:pt x="62278" y="119834"/>
                    <a:pt x="62078" y="117466"/>
                  </a:cubicBezTo>
                  <a:cubicBezTo>
                    <a:pt x="61944" y="115998"/>
                    <a:pt x="61878" y="114530"/>
                    <a:pt x="61911" y="113096"/>
                  </a:cubicBezTo>
                  <a:cubicBezTo>
                    <a:pt x="62111" y="109793"/>
                    <a:pt x="62144" y="106458"/>
                    <a:pt x="62011" y="103155"/>
                  </a:cubicBezTo>
                  <a:cubicBezTo>
                    <a:pt x="61844" y="100587"/>
                    <a:pt x="61711" y="97985"/>
                    <a:pt x="61577" y="95416"/>
                  </a:cubicBezTo>
                  <a:cubicBezTo>
                    <a:pt x="61577" y="95283"/>
                    <a:pt x="61577" y="95183"/>
                    <a:pt x="61611" y="95049"/>
                  </a:cubicBezTo>
                  <a:cubicBezTo>
                    <a:pt x="62078" y="95183"/>
                    <a:pt x="62511" y="95283"/>
                    <a:pt x="62912" y="95450"/>
                  </a:cubicBezTo>
                  <a:cubicBezTo>
                    <a:pt x="63045" y="95483"/>
                    <a:pt x="63145" y="95617"/>
                    <a:pt x="63212" y="95717"/>
                  </a:cubicBezTo>
                  <a:cubicBezTo>
                    <a:pt x="63646" y="96284"/>
                    <a:pt x="64079" y="96817"/>
                    <a:pt x="64513" y="97384"/>
                  </a:cubicBezTo>
                  <a:cubicBezTo>
                    <a:pt x="64613" y="97518"/>
                    <a:pt x="64713" y="97651"/>
                    <a:pt x="64780" y="97818"/>
                  </a:cubicBezTo>
                  <a:cubicBezTo>
                    <a:pt x="65020" y="98562"/>
                    <a:pt x="65720" y="99005"/>
                    <a:pt x="66437" y="99005"/>
                  </a:cubicBezTo>
                  <a:cubicBezTo>
                    <a:pt x="66813" y="99005"/>
                    <a:pt x="67194" y="98883"/>
                    <a:pt x="67515" y="98619"/>
                  </a:cubicBezTo>
                  <a:cubicBezTo>
                    <a:pt x="67648" y="98519"/>
                    <a:pt x="67782" y="98452"/>
                    <a:pt x="67915" y="98385"/>
                  </a:cubicBezTo>
                  <a:cubicBezTo>
                    <a:pt x="68382" y="98218"/>
                    <a:pt x="68783" y="97985"/>
                    <a:pt x="69216" y="97718"/>
                  </a:cubicBezTo>
                  <a:cubicBezTo>
                    <a:pt x="69583" y="97384"/>
                    <a:pt x="69917" y="97018"/>
                    <a:pt x="70250" y="96651"/>
                  </a:cubicBezTo>
                  <a:cubicBezTo>
                    <a:pt x="70320" y="96647"/>
                    <a:pt x="70389" y="96645"/>
                    <a:pt x="70457" y="96645"/>
                  </a:cubicBezTo>
                  <a:cubicBezTo>
                    <a:pt x="70691" y="96645"/>
                    <a:pt x="70916" y="96664"/>
                    <a:pt x="71119" y="96664"/>
                  </a:cubicBezTo>
                  <a:cubicBezTo>
                    <a:pt x="71339" y="96664"/>
                    <a:pt x="71533" y="96642"/>
                    <a:pt x="71685" y="96551"/>
                  </a:cubicBezTo>
                  <a:cubicBezTo>
                    <a:pt x="72385" y="96084"/>
                    <a:pt x="73052" y="95583"/>
                    <a:pt x="73686" y="95016"/>
                  </a:cubicBezTo>
                  <a:cubicBezTo>
                    <a:pt x="73744" y="94959"/>
                    <a:pt x="73826" y="94876"/>
                    <a:pt x="73890" y="94876"/>
                  </a:cubicBezTo>
                  <a:cubicBezTo>
                    <a:pt x="73901" y="94876"/>
                    <a:pt x="73910" y="94878"/>
                    <a:pt x="73920" y="94883"/>
                  </a:cubicBezTo>
                  <a:cubicBezTo>
                    <a:pt x="74009" y="94895"/>
                    <a:pt x="74098" y="94902"/>
                    <a:pt x="74187" y="94902"/>
                  </a:cubicBezTo>
                  <a:cubicBezTo>
                    <a:pt x="74801" y="94902"/>
                    <a:pt x="75405" y="94606"/>
                    <a:pt x="75754" y="94082"/>
                  </a:cubicBezTo>
                  <a:cubicBezTo>
                    <a:pt x="76098" y="94447"/>
                    <a:pt x="76469" y="94549"/>
                    <a:pt x="76850" y="94549"/>
                  </a:cubicBezTo>
                  <a:cubicBezTo>
                    <a:pt x="77061" y="94549"/>
                    <a:pt x="77275" y="94518"/>
                    <a:pt x="77489" y="94482"/>
                  </a:cubicBezTo>
                  <a:cubicBezTo>
                    <a:pt x="78456" y="94349"/>
                    <a:pt x="79390" y="94149"/>
                    <a:pt x="80357" y="94049"/>
                  </a:cubicBezTo>
                  <a:cubicBezTo>
                    <a:pt x="84160" y="93682"/>
                    <a:pt x="87963" y="93448"/>
                    <a:pt x="91766" y="93048"/>
                  </a:cubicBezTo>
                  <a:cubicBezTo>
                    <a:pt x="95068" y="92681"/>
                    <a:pt x="98370" y="92214"/>
                    <a:pt x="101673" y="91680"/>
                  </a:cubicBezTo>
                  <a:cubicBezTo>
                    <a:pt x="103040" y="91447"/>
                    <a:pt x="104475" y="91180"/>
                    <a:pt x="105642" y="90313"/>
                  </a:cubicBezTo>
                  <a:cubicBezTo>
                    <a:pt x="107544" y="88912"/>
                    <a:pt x="109378" y="87444"/>
                    <a:pt x="111246" y="86010"/>
                  </a:cubicBezTo>
                  <a:cubicBezTo>
                    <a:pt x="111780" y="85576"/>
                    <a:pt x="112347" y="85176"/>
                    <a:pt x="112914" y="84742"/>
                  </a:cubicBezTo>
                  <a:lnTo>
                    <a:pt x="113014" y="84842"/>
                  </a:lnTo>
                  <a:cubicBezTo>
                    <a:pt x="112981" y="85209"/>
                    <a:pt x="112947" y="85576"/>
                    <a:pt x="112881" y="85910"/>
                  </a:cubicBezTo>
                  <a:cubicBezTo>
                    <a:pt x="112681" y="87377"/>
                    <a:pt x="112480" y="88845"/>
                    <a:pt x="112280" y="90313"/>
                  </a:cubicBezTo>
                  <a:cubicBezTo>
                    <a:pt x="112113" y="91647"/>
                    <a:pt x="111980" y="92948"/>
                    <a:pt x="111847" y="94282"/>
                  </a:cubicBezTo>
                  <a:cubicBezTo>
                    <a:pt x="111847" y="94416"/>
                    <a:pt x="111813" y="94549"/>
                    <a:pt x="111813" y="94716"/>
                  </a:cubicBezTo>
                  <a:cubicBezTo>
                    <a:pt x="111680" y="95350"/>
                    <a:pt x="111513" y="96017"/>
                    <a:pt x="111446" y="96684"/>
                  </a:cubicBezTo>
                  <a:cubicBezTo>
                    <a:pt x="111213" y="98952"/>
                    <a:pt x="111013" y="101221"/>
                    <a:pt x="110846" y="103489"/>
                  </a:cubicBezTo>
                  <a:cubicBezTo>
                    <a:pt x="110512" y="107158"/>
                    <a:pt x="110446" y="110861"/>
                    <a:pt x="110579" y="114530"/>
                  </a:cubicBezTo>
                  <a:cubicBezTo>
                    <a:pt x="110646" y="115964"/>
                    <a:pt x="111013" y="117265"/>
                    <a:pt x="112247" y="118133"/>
                  </a:cubicBezTo>
                  <a:cubicBezTo>
                    <a:pt x="112380" y="118233"/>
                    <a:pt x="112447" y="118400"/>
                    <a:pt x="112480" y="118533"/>
                  </a:cubicBezTo>
                  <a:cubicBezTo>
                    <a:pt x="112647" y="120434"/>
                    <a:pt x="112814" y="122369"/>
                    <a:pt x="112914" y="124270"/>
                  </a:cubicBezTo>
                  <a:cubicBezTo>
                    <a:pt x="113047" y="126639"/>
                    <a:pt x="113047" y="129040"/>
                    <a:pt x="113214" y="131409"/>
                  </a:cubicBezTo>
                  <a:cubicBezTo>
                    <a:pt x="113381" y="134111"/>
                    <a:pt x="113781" y="136813"/>
                    <a:pt x="113948" y="139515"/>
                  </a:cubicBezTo>
                  <a:cubicBezTo>
                    <a:pt x="114182" y="143251"/>
                    <a:pt x="114649" y="146987"/>
                    <a:pt x="115282" y="150689"/>
                  </a:cubicBezTo>
                  <a:cubicBezTo>
                    <a:pt x="115345" y="151064"/>
                    <a:pt x="115495" y="151293"/>
                    <a:pt x="115870" y="151293"/>
                  </a:cubicBezTo>
                  <a:cubicBezTo>
                    <a:pt x="115896" y="151293"/>
                    <a:pt x="115922" y="151292"/>
                    <a:pt x="115950" y="151290"/>
                  </a:cubicBezTo>
                  <a:lnTo>
                    <a:pt x="122187" y="151290"/>
                  </a:lnTo>
                  <a:cubicBezTo>
                    <a:pt x="122854" y="151290"/>
                    <a:pt x="123522" y="151390"/>
                    <a:pt x="124189" y="151423"/>
                  </a:cubicBezTo>
                  <a:cubicBezTo>
                    <a:pt x="124522" y="151423"/>
                    <a:pt x="124856" y="151457"/>
                    <a:pt x="125156" y="151457"/>
                  </a:cubicBezTo>
                  <a:lnTo>
                    <a:pt x="152642" y="151457"/>
                  </a:lnTo>
                  <a:cubicBezTo>
                    <a:pt x="153009" y="151457"/>
                    <a:pt x="153276" y="151423"/>
                    <a:pt x="153310" y="150956"/>
                  </a:cubicBezTo>
                  <a:cubicBezTo>
                    <a:pt x="153443" y="149855"/>
                    <a:pt x="153610" y="148721"/>
                    <a:pt x="153777" y="147620"/>
                  </a:cubicBezTo>
                  <a:cubicBezTo>
                    <a:pt x="154244" y="144752"/>
                    <a:pt x="154510" y="141883"/>
                    <a:pt x="155111" y="139014"/>
                  </a:cubicBezTo>
                  <a:cubicBezTo>
                    <a:pt x="156011" y="134878"/>
                    <a:pt x="156645" y="130708"/>
                    <a:pt x="157379" y="126539"/>
                  </a:cubicBezTo>
                  <a:cubicBezTo>
                    <a:pt x="157546" y="125538"/>
                    <a:pt x="157679" y="124537"/>
                    <a:pt x="157813" y="123670"/>
                  </a:cubicBezTo>
                  <a:lnTo>
                    <a:pt x="158613" y="124004"/>
                  </a:lnTo>
                  <a:lnTo>
                    <a:pt x="159447" y="124337"/>
                  </a:lnTo>
                  <a:cubicBezTo>
                    <a:pt x="159447" y="124471"/>
                    <a:pt x="159414" y="124604"/>
                    <a:pt x="159381" y="124737"/>
                  </a:cubicBezTo>
                  <a:cubicBezTo>
                    <a:pt x="158980" y="126339"/>
                    <a:pt x="158547" y="127906"/>
                    <a:pt x="158146" y="129507"/>
                  </a:cubicBezTo>
                  <a:cubicBezTo>
                    <a:pt x="157980" y="130108"/>
                    <a:pt x="157779" y="130708"/>
                    <a:pt x="157613" y="131309"/>
                  </a:cubicBezTo>
                  <a:cubicBezTo>
                    <a:pt x="157279" y="132410"/>
                    <a:pt x="157279" y="133577"/>
                    <a:pt x="157679" y="134644"/>
                  </a:cubicBezTo>
                  <a:cubicBezTo>
                    <a:pt x="157846" y="135111"/>
                    <a:pt x="158046" y="135578"/>
                    <a:pt x="158313" y="136012"/>
                  </a:cubicBezTo>
                  <a:cubicBezTo>
                    <a:pt x="158413" y="136212"/>
                    <a:pt x="158480" y="136379"/>
                    <a:pt x="158513" y="136579"/>
                  </a:cubicBezTo>
                  <a:cubicBezTo>
                    <a:pt x="158613" y="137346"/>
                    <a:pt x="158647" y="138080"/>
                    <a:pt x="158747" y="138847"/>
                  </a:cubicBezTo>
                  <a:cubicBezTo>
                    <a:pt x="158813" y="139681"/>
                    <a:pt x="159080" y="139982"/>
                    <a:pt x="159881" y="140082"/>
                  </a:cubicBezTo>
                  <a:cubicBezTo>
                    <a:pt x="160098" y="140115"/>
                    <a:pt x="160323" y="140132"/>
                    <a:pt x="160548" y="140132"/>
                  </a:cubicBezTo>
                  <a:cubicBezTo>
                    <a:pt x="160773" y="140132"/>
                    <a:pt x="160998" y="140115"/>
                    <a:pt x="161215" y="140082"/>
                  </a:cubicBezTo>
                  <a:cubicBezTo>
                    <a:pt x="161235" y="140083"/>
                    <a:pt x="161254" y="140084"/>
                    <a:pt x="161273" y="140084"/>
                  </a:cubicBezTo>
                  <a:cubicBezTo>
                    <a:pt x="161746" y="140084"/>
                    <a:pt x="162118" y="139695"/>
                    <a:pt x="162183" y="139214"/>
                  </a:cubicBezTo>
                  <a:cubicBezTo>
                    <a:pt x="162249" y="138847"/>
                    <a:pt x="162316" y="138481"/>
                    <a:pt x="162383" y="138180"/>
                  </a:cubicBezTo>
                  <a:cubicBezTo>
                    <a:pt x="162983" y="138080"/>
                    <a:pt x="163483" y="138014"/>
                    <a:pt x="164017" y="137913"/>
                  </a:cubicBezTo>
                  <a:cubicBezTo>
                    <a:pt x="164751" y="137847"/>
                    <a:pt x="165351" y="137280"/>
                    <a:pt x="165518" y="136546"/>
                  </a:cubicBezTo>
                  <a:cubicBezTo>
                    <a:pt x="165552" y="136146"/>
                    <a:pt x="165852" y="135879"/>
                    <a:pt x="166252" y="135879"/>
                  </a:cubicBezTo>
                  <a:cubicBezTo>
                    <a:pt x="167253" y="135845"/>
                    <a:pt x="168087" y="135078"/>
                    <a:pt x="168220" y="134077"/>
                  </a:cubicBezTo>
                  <a:cubicBezTo>
                    <a:pt x="168387" y="133644"/>
                    <a:pt x="168654" y="133277"/>
                    <a:pt x="168987" y="132977"/>
                  </a:cubicBezTo>
                  <a:cubicBezTo>
                    <a:pt x="169755" y="132376"/>
                    <a:pt x="170255" y="131509"/>
                    <a:pt x="170489" y="130575"/>
                  </a:cubicBezTo>
                  <a:cubicBezTo>
                    <a:pt x="170956" y="128373"/>
                    <a:pt x="170956" y="126138"/>
                    <a:pt x="170489" y="123937"/>
                  </a:cubicBezTo>
                  <a:cubicBezTo>
                    <a:pt x="170455" y="123770"/>
                    <a:pt x="170489" y="123570"/>
                    <a:pt x="170555" y="123403"/>
                  </a:cubicBezTo>
                  <a:cubicBezTo>
                    <a:pt x="171256" y="122336"/>
                    <a:pt x="171289" y="121068"/>
                    <a:pt x="171389" y="119834"/>
                  </a:cubicBezTo>
                  <a:cubicBezTo>
                    <a:pt x="171556" y="118366"/>
                    <a:pt x="171456" y="116865"/>
                    <a:pt x="171523" y="115364"/>
                  </a:cubicBezTo>
                  <a:cubicBezTo>
                    <a:pt x="171789" y="110094"/>
                    <a:pt x="171890" y="104790"/>
                    <a:pt x="171689" y="99519"/>
                  </a:cubicBezTo>
                  <a:cubicBezTo>
                    <a:pt x="171556" y="95416"/>
                    <a:pt x="171656" y="91280"/>
                    <a:pt x="171189" y="87211"/>
                  </a:cubicBezTo>
                  <a:cubicBezTo>
                    <a:pt x="170522" y="81673"/>
                    <a:pt x="170188" y="76103"/>
                    <a:pt x="168887" y="70665"/>
                  </a:cubicBezTo>
                  <a:cubicBezTo>
                    <a:pt x="168487" y="69331"/>
                    <a:pt x="168187" y="67930"/>
                    <a:pt x="168053" y="66496"/>
                  </a:cubicBezTo>
                  <a:cubicBezTo>
                    <a:pt x="167887" y="63961"/>
                    <a:pt x="167420" y="61392"/>
                    <a:pt x="166652" y="58957"/>
                  </a:cubicBezTo>
                  <a:cubicBezTo>
                    <a:pt x="166285" y="57723"/>
                    <a:pt x="166019" y="56455"/>
                    <a:pt x="165885" y="55188"/>
                  </a:cubicBezTo>
                  <a:cubicBezTo>
                    <a:pt x="165452" y="52252"/>
                    <a:pt x="164951" y="49317"/>
                    <a:pt x="163850" y="46515"/>
                  </a:cubicBezTo>
                  <a:cubicBezTo>
                    <a:pt x="163183" y="44680"/>
                    <a:pt x="161782" y="43179"/>
                    <a:pt x="159981" y="42412"/>
                  </a:cubicBezTo>
                  <a:cubicBezTo>
                    <a:pt x="157279" y="41244"/>
                    <a:pt x="154610" y="39977"/>
                    <a:pt x="151909" y="38876"/>
                  </a:cubicBezTo>
                  <a:cubicBezTo>
                    <a:pt x="149340" y="37875"/>
                    <a:pt x="146838" y="36774"/>
                    <a:pt x="144403" y="35507"/>
                  </a:cubicBezTo>
                  <a:cubicBezTo>
                    <a:pt x="144003" y="35307"/>
                    <a:pt x="143703" y="35006"/>
                    <a:pt x="143536" y="34573"/>
                  </a:cubicBezTo>
                  <a:cubicBezTo>
                    <a:pt x="143169" y="33739"/>
                    <a:pt x="142735" y="32905"/>
                    <a:pt x="142268" y="32138"/>
                  </a:cubicBezTo>
                  <a:cubicBezTo>
                    <a:pt x="141935" y="31404"/>
                    <a:pt x="141201" y="30937"/>
                    <a:pt x="140434" y="30870"/>
                  </a:cubicBezTo>
                  <a:cubicBezTo>
                    <a:pt x="140267" y="30870"/>
                    <a:pt x="140100" y="30837"/>
                    <a:pt x="139967" y="30770"/>
                  </a:cubicBezTo>
                  <a:cubicBezTo>
                    <a:pt x="140434" y="27901"/>
                    <a:pt x="140901" y="25066"/>
                    <a:pt x="141368" y="22264"/>
                  </a:cubicBezTo>
                  <a:cubicBezTo>
                    <a:pt x="141507" y="22274"/>
                    <a:pt x="141643" y="22279"/>
                    <a:pt x="141775" y="22279"/>
                  </a:cubicBezTo>
                  <a:cubicBezTo>
                    <a:pt x="142560" y="22279"/>
                    <a:pt x="143208" y="22087"/>
                    <a:pt x="143636" y="21430"/>
                  </a:cubicBezTo>
                  <a:cubicBezTo>
                    <a:pt x="144103" y="20730"/>
                    <a:pt x="144103" y="19829"/>
                    <a:pt x="143636" y="19128"/>
                  </a:cubicBezTo>
                  <a:cubicBezTo>
                    <a:pt x="143436" y="18762"/>
                    <a:pt x="143402" y="18328"/>
                    <a:pt x="143569" y="17961"/>
                  </a:cubicBezTo>
                  <a:cubicBezTo>
                    <a:pt x="144236" y="16026"/>
                    <a:pt x="144503" y="13991"/>
                    <a:pt x="144403" y="11957"/>
                  </a:cubicBezTo>
                  <a:cubicBezTo>
                    <a:pt x="144403" y="10022"/>
                    <a:pt x="143536" y="8221"/>
                    <a:pt x="142035" y="7020"/>
                  </a:cubicBezTo>
                  <a:cubicBezTo>
                    <a:pt x="141635" y="6720"/>
                    <a:pt x="141301" y="6419"/>
                    <a:pt x="140934" y="6119"/>
                  </a:cubicBezTo>
                  <a:cubicBezTo>
                    <a:pt x="140834" y="6019"/>
                    <a:pt x="140734" y="5919"/>
                    <a:pt x="140634" y="5819"/>
                  </a:cubicBezTo>
                  <a:cubicBezTo>
                    <a:pt x="139900" y="4818"/>
                    <a:pt x="139199" y="3817"/>
                    <a:pt x="138399" y="2883"/>
                  </a:cubicBezTo>
                  <a:cubicBezTo>
                    <a:pt x="137298" y="1616"/>
                    <a:pt x="135830" y="749"/>
                    <a:pt x="134196" y="415"/>
                  </a:cubicBezTo>
                  <a:cubicBezTo>
                    <a:pt x="132931" y="130"/>
                    <a:pt x="131673" y="1"/>
                    <a:pt x="130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181;p47">
              <a:extLst>
                <a:ext uri="{FF2B5EF4-FFF2-40B4-BE49-F238E27FC236}">
                  <a16:creationId xmlns:a16="http://schemas.microsoft.com/office/drawing/2014/main" id="{BE06D919-2033-C370-E698-9E8AE2A13329}"/>
                </a:ext>
              </a:extLst>
            </p:cNvPr>
            <p:cNvSpPr/>
            <p:nvPr/>
          </p:nvSpPr>
          <p:spPr>
            <a:xfrm>
              <a:off x="619189" y="4140598"/>
              <a:ext cx="351622" cy="135493"/>
            </a:xfrm>
            <a:custGeom>
              <a:avLst/>
              <a:gdLst/>
              <a:ahLst/>
              <a:cxnLst/>
              <a:rect l="l" t="t" r="r" b="b"/>
              <a:pathLst>
                <a:path w="17146" h="6607" extrusionOk="0">
                  <a:moveTo>
                    <a:pt x="1242" y="293"/>
                  </a:moveTo>
                  <a:cubicBezTo>
                    <a:pt x="1354" y="293"/>
                    <a:pt x="1484" y="308"/>
                    <a:pt x="1635" y="335"/>
                  </a:cubicBezTo>
                  <a:cubicBezTo>
                    <a:pt x="3936" y="702"/>
                    <a:pt x="6271" y="1236"/>
                    <a:pt x="8640" y="1236"/>
                  </a:cubicBezTo>
                  <a:lnTo>
                    <a:pt x="14277" y="1236"/>
                  </a:lnTo>
                  <a:cubicBezTo>
                    <a:pt x="14878" y="1236"/>
                    <a:pt x="15445" y="1203"/>
                    <a:pt x="16045" y="1203"/>
                  </a:cubicBezTo>
                  <a:cubicBezTo>
                    <a:pt x="16412" y="1203"/>
                    <a:pt x="16746" y="1403"/>
                    <a:pt x="16746" y="1770"/>
                  </a:cubicBezTo>
                  <a:cubicBezTo>
                    <a:pt x="16712" y="2971"/>
                    <a:pt x="16612" y="4171"/>
                    <a:pt x="16479" y="5339"/>
                  </a:cubicBezTo>
                  <a:cubicBezTo>
                    <a:pt x="16445" y="5572"/>
                    <a:pt x="15912" y="5873"/>
                    <a:pt x="15578" y="5906"/>
                  </a:cubicBezTo>
                  <a:cubicBezTo>
                    <a:pt x="13944" y="6039"/>
                    <a:pt x="12276" y="6106"/>
                    <a:pt x="10074" y="6240"/>
                  </a:cubicBezTo>
                  <a:cubicBezTo>
                    <a:pt x="7773" y="6006"/>
                    <a:pt x="4904" y="5706"/>
                    <a:pt x="2068" y="5406"/>
                  </a:cubicBezTo>
                  <a:cubicBezTo>
                    <a:pt x="1868" y="5406"/>
                    <a:pt x="1668" y="5339"/>
                    <a:pt x="1501" y="5306"/>
                  </a:cubicBezTo>
                  <a:cubicBezTo>
                    <a:pt x="934" y="5206"/>
                    <a:pt x="534" y="4772"/>
                    <a:pt x="501" y="4238"/>
                  </a:cubicBezTo>
                  <a:cubicBezTo>
                    <a:pt x="267" y="3204"/>
                    <a:pt x="267" y="2137"/>
                    <a:pt x="501" y="1069"/>
                  </a:cubicBezTo>
                  <a:cubicBezTo>
                    <a:pt x="633" y="513"/>
                    <a:pt x="808" y="293"/>
                    <a:pt x="1242" y="293"/>
                  </a:cubicBezTo>
                  <a:close/>
                  <a:moveTo>
                    <a:pt x="1225" y="1"/>
                  </a:moveTo>
                  <a:cubicBezTo>
                    <a:pt x="573" y="1"/>
                    <a:pt x="278" y="293"/>
                    <a:pt x="167" y="1069"/>
                  </a:cubicBezTo>
                  <a:cubicBezTo>
                    <a:pt x="34" y="2037"/>
                    <a:pt x="0" y="3004"/>
                    <a:pt x="100" y="3971"/>
                  </a:cubicBezTo>
                  <a:cubicBezTo>
                    <a:pt x="234" y="5306"/>
                    <a:pt x="534" y="5539"/>
                    <a:pt x="1835" y="5773"/>
                  </a:cubicBezTo>
                  <a:cubicBezTo>
                    <a:pt x="4537" y="6240"/>
                    <a:pt x="7239" y="6506"/>
                    <a:pt x="9974" y="6607"/>
                  </a:cubicBezTo>
                  <a:cubicBezTo>
                    <a:pt x="11875" y="6506"/>
                    <a:pt x="13777" y="6406"/>
                    <a:pt x="15678" y="6273"/>
                  </a:cubicBezTo>
                  <a:cubicBezTo>
                    <a:pt x="16412" y="6240"/>
                    <a:pt x="16846" y="5906"/>
                    <a:pt x="16946" y="5172"/>
                  </a:cubicBezTo>
                  <a:cubicBezTo>
                    <a:pt x="17079" y="4105"/>
                    <a:pt x="17146" y="3037"/>
                    <a:pt x="17146" y="1970"/>
                  </a:cubicBezTo>
                  <a:cubicBezTo>
                    <a:pt x="17146" y="1203"/>
                    <a:pt x="16712" y="869"/>
                    <a:pt x="15978" y="836"/>
                  </a:cubicBezTo>
                  <a:cubicBezTo>
                    <a:pt x="15478" y="836"/>
                    <a:pt x="14978" y="836"/>
                    <a:pt x="14477" y="869"/>
                  </a:cubicBezTo>
                  <a:cubicBezTo>
                    <a:pt x="13491" y="928"/>
                    <a:pt x="12502" y="958"/>
                    <a:pt x="11513" y="958"/>
                  </a:cubicBezTo>
                  <a:cubicBezTo>
                    <a:pt x="9155" y="958"/>
                    <a:pt x="6796" y="788"/>
                    <a:pt x="4470" y="435"/>
                  </a:cubicBezTo>
                  <a:cubicBezTo>
                    <a:pt x="3536" y="269"/>
                    <a:pt x="2602" y="135"/>
                    <a:pt x="1668" y="35"/>
                  </a:cubicBezTo>
                  <a:cubicBezTo>
                    <a:pt x="1505" y="13"/>
                    <a:pt x="135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182;p47">
              <a:extLst>
                <a:ext uri="{FF2B5EF4-FFF2-40B4-BE49-F238E27FC236}">
                  <a16:creationId xmlns:a16="http://schemas.microsoft.com/office/drawing/2014/main" id="{12406368-B3FA-2124-EAAF-FCA2200446E9}"/>
                </a:ext>
              </a:extLst>
            </p:cNvPr>
            <p:cNvSpPr/>
            <p:nvPr/>
          </p:nvSpPr>
          <p:spPr>
            <a:xfrm>
              <a:off x="413273" y="4029263"/>
              <a:ext cx="252447" cy="45034"/>
            </a:xfrm>
            <a:custGeom>
              <a:avLst/>
              <a:gdLst/>
              <a:ahLst/>
              <a:cxnLst/>
              <a:rect l="l" t="t" r="r" b="b"/>
              <a:pathLst>
                <a:path w="12310" h="2196" extrusionOk="0">
                  <a:moveTo>
                    <a:pt x="264" y="1"/>
                  </a:moveTo>
                  <a:cubicBezTo>
                    <a:pt x="133" y="1"/>
                    <a:pt x="43" y="9"/>
                    <a:pt x="1" y="27"/>
                  </a:cubicBezTo>
                  <a:lnTo>
                    <a:pt x="12276" y="2195"/>
                  </a:lnTo>
                  <a:lnTo>
                    <a:pt x="12310" y="2028"/>
                  </a:lnTo>
                  <a:cubicBezTo>
                    <a:pt x="11781" y="1624"/>
                    <a:pt x="2081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183;p47">
              <a:extLst>
                <a:ext uri="{FF2B5EF4-FFF2-40B4-BE49-F238E27FC236}">
                  <a16:creationId xmlns:a16="http://schemas.microsoft.com/office/drawing/2014/main" id="{CE8269B3-8C95-31B9-022D-88C6FFFCECE8}"/>
                </a:ext>
              </a:extLst>
            </p:cNvPr>
            <p:cNvSpPr/>
            <p:nvPr/>
          </p:nvSpPr>
          <p:spPr>
            <a:xfrm>
              <a:off x="783372" y="3573525"/>
              <a:ext cx="91669" cy="119046"/>
            </a:xfrm>
            <a:custGeom>
              <a:avLst/>
              <a:gdLst/>
              <a:ahLst/>
              <a:cxnLst/>
              <a:rect l="l" t="t" r="r" b="b"/>
              <a:pathLst>
                <a:path w="4470" h="5805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169" y="301"/>
                    <a:pt x="0" y="4471"/>
                    <a:pt x="67" y="5805"/>
                  </a:cubicBezTo>
                  <a:cubicBezTo>
                    <a:pt x="200" y="5671"/>
                    <a:pt x="300" y="5505"/>
                    <a:pt x="367" y="5371"/>
                  </a:cubicBezTo>
                  <a:cubicBezTo>
                    <a:pt x="1268" y="3503"/>
                    <a:pt x="2535" y="1869"/>
                    <a:pt x="4070" y="534"/>
                  </a:cubicBezTo>
                  <a:cubicBezTo>
                    <a:pt x="4203" y="334"/>
                    <a:pt x="4336" y="167"/>
                    <a:pt x="4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184;p47">
              <a:extLst>
                <a:ext uri="{FF2B5EF4-FFF2-40B4-BE49-F238E27FC236}">
                  <a16:creationId xmlns:a16="http://schemas.microsoft.com/office/drawing/2014/main" id="{0151C68B-A597-89C0-2F95-E8B631E3893B}"/>
                </a:ext>
              </a:extLst>
            </p:cNvPr>
            <p:cNvSpPr/>
            <p:nvPr/>
          </p:nvSpPr>
          <p:spPr>
            <a:xfrm>
              <a:off x="418749" y="4074277"/>
              <a:ext cx="160102" cy="3425"/>
            </a:xfrm>
            <a:custGeom>
              <a:avLst/>
              <a:gdLst/>
              <a:ahLst/>
              <a:cxnLst/>
              <a:rect l="l" t="t" r="r" b="b"/>
              <a:pathLst>
                <a:path w="7807" h="167" extrusionOk="0">
                  <a:moveTo>
                    <a:pt x="1" y="0"/>
                  </a:moveTo>
                  <a:lnTo>
                    <a:pt x="1" y="167"/>
                  </a:lnTo>
                  <a:lnTo>
                    <a:pt x="7773" y="167"/>
                  </a:lnTo>
                  <a:lnTo>
                    <a:pt x="78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185;p47">
              <a:extLst>
                <a:ext uri="{FF2B5EF4-FFF2-40B4-BE49-F238E27FC236}">
                  <a16:creationId xmlns:a16="http://schemas.microsoft.com/office/drawing/2014/main" id="{4658776D-AB78-D017-AEE1-BFCBBC52B85D}"/>
                </a:ext>
              </a:extLst>
            </p:cNvPr>
            <p:cNvSpPr/>
            <p:nvPr/>
          </p:nvSpPr>
          <p:spPr>
            <a:xfrm>
              <a:off x="476211" y="3011127"/>
              <a:ext cx="66383" cy="18580"/>
            </a:xfrm>
            <a:custGeom>
              <a:avLst/>
              <a:gdLst/>
              <a:ahLst/>
              <a:cxnLst/>
              <a:rect l="l" t="t" r="r" b="b"/>
              <a:pathLst>
                <a:path w="3237" h="906" extrusionOk="0">
                  <a:moveTo>
                    <a:pt x="2546" y="0"/>
                  </a:moveTo>
                  <a:cubicBezTo>
                    <a:pt x="1642" y="0"/>
                    <a:pt x="330" y="424"/>
                    <a:pt x="1" y="906"/>
                  </a:cubicBezTo>
                  <a:lnTo>
                    <a:pt x="3236" y="139"/>
                  </a:lnTo>
                  <a:cubicBezTo>
                    <a:pt x="3076" y="42"/>
                    <a:pt x="2832" y="0"/>
                    <a:pt x="2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186;p47">
              <a:extLst>
                <a:ext uri="{FF2B5EF4-FFF2-40B4-BE49-F238E27FC236}">
                  <a16:creationId xmlns:a16="http://schemas.microsoft.com/office/drawing/2014/main" id="{25C974AB-CFC5-6AC0-6C46-EE1E0A289709}"/>
                </a:ext>
              </a:extLst>
            </p:cNvPr>
            <p:cNvSpPr/>
            <p:nvPr/>
          </p:nvSpPr>
          <p:spPr>
            <a:xfrm>
              <a:off x="900347" y="3551643"/>
              <a:ext cx="47208" cy="54735"/>
            </a:xfrm>
            <a:custGeom>
              <a:avLst/>
              <a:gdLst/>
              <a:ahLst/>
              <a:cxnLst/>
              <a:rect l="l" t="t" r="r" b="b"/>
              <a:pathLst>
                <a:path w="2302" h="2669" extrusionOk="0">
                  <a:moveTo>
                    <a:pt x="2302" y="0"/>
                  </a:moveTo>
                  <a:lnTo>
                    <a:pt x="2302" y="0"/>
                  </a:lnTo>
                  <a:cubicBezTo>
                    <a:pt x="1368" y="667"/>
                    <a:pt x="567" y="1535"/>
                    <a:pt x="0" y="2569"/>
                  </a:cubicBezTo>
                  <a:lnTo>
                    <a:pt x="167" y="266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187;p47">
              <a:extLst>
                <a:ext uri="{FF2B5EF4-FFF2-40B4-BE49-F238E27FC236}">
                  <a16:creationId xmlns:a16="http://schemas.microsoft.com/office/drawing/2014/main" id="{18EFE32D-9634-E4B7-FAC2-1B761243273F}"/>
                </a:ext>
              </a:extLst>
            </p:cNvPr>
            <p:cNvSpPr/>
            <p:nvPr/>
          </p:nvSpPr>
          <p:spPr>
            <a:xfrm>
              <a:off x="3407471" y="3037213"/>
              <a:ext cx="117672" cy="409781"/>
            </a:xfrm>
            <a:custGeom>
              <a:avLst/>
              <a:gdLst/>
              <a:ahLst/>
              <a:cxnLst/>
              <a:rect l="l" t="t" r="r" b="b"/>
              <a:pathLst>
                <a:path w="5738" h="19982" extrusionOk="0">
                  <a:moveTo>
                    <a:pt x="5737" y="1"/>
                  </a:moveTo>
                  <a:cubicBezTo>
                    <a:pt x="5537" y="201"/>
                    <a:pt x="5371" y="434"/>
                    <a:pt x="5237" y="668"/>
                  </a:cubicBezTo>
                  <a:cubicBezTo>
                    <a:pt x="4770" y="1468"/>
                    <a:pt x="4370" y="2302"/>
                    <a:pt x="4036" y="3170"/>
                  </a:cubicBezTo>
                  <a:cubicBezTo>
                    <a:pt x="3002" y="6305"/>
                    <a:pt x="1968" y="9474"/>
                    <a:pt x="1034" y="12643"/>
                  </a:cubicBezTo>
                  <a:cubicBezTo>
                    <a:pt x="400" y="14811"/>
                    <a:pt x="33" y="17046"/>
                    <a:pt x="0" y="19314"/>
                  </a:cubicBezTo>
                  <a:cubicBezTo>
                    <a:pt x="33" y="19548"/>
                    <a:pt x="67" y="19748"/>
                    <a:pt x="100" y="19982"/>
                  </a:cubicBezTo>
                  <a:lnTo>
                    <a:pt x="300" y="19982"/>
                  </a:lnTo>
                  <a:cubicBezTo>
                    <a:pt x="767" y="12943"/>
                    <a:pt x="3136" y="6472"/>
                    <a:pt x="5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188;p47">
              <a:extLst>
                <a:ext uri="{FF2B5EF4-FFF2-40B4-BE49-F238E27FC236}">
                  <a16:creationId xmlns:a16="http://schemas.microsoft.com/office/drawing/2014/main" id="{24167555-2EBC-17C7-7FFC-A9B7B38F2C70}"/>
                </a:ext>
              </a:extLst>
            </p:cNvPr>
            <p:cNvSpPr/>
            <p:nvPr/>
          </p:nvSpPr>
          <p:spPr>
            <a:xfrm>
              <a:off x="3488865" y="3061842"/>
              <a:ext cx="56109" cy="119046"/>
            </a:xfrm>
            <a:custGeom>
              <a:avLst/>
              <a:gdLst/>
              <a:ahLst/>
              <a:cxnLst/>
              <a:rect l="l" t="t" r="r" b="b"/>
              <a:pathLst>
                <a:path w="2736" h="5805" extrusionOk="0">
                  <a:moveTo>
                    <a:pt x="2736" y="1"/>
                  </a:moveTo>
                  <a:lnTo>
                    <a:pt x="2736" y="1"/>
                  </a:lnTo>
                  <a:cubicBezTo>
                    <a:pt x="1402" y="1735"/>
                    <a:pt x="701" y="3737"/>
                    <a:pt x="1" y="5738"/>
                  </a:cubicBezTo>
                  <a:lnTo>
                    <a:pt x="134" y="5805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189;p47">
              <a:extLst>
                <a:ext uri="{FF2B5EF4-FFF2-40B4-BE49-F238E27FC236}">
                  <a16:creationId xmlns:a16="http://schemas.microsoft.com/office/drawing/2014/main" id="{007173DA-383D-EA6C-AE35-D8C12F28F041}"/>
                </a:ext>
              </a:extLst>
            </p:cNvPr>
            <p:cNvSpPr/>
            <p:nvPr/>
          </p:nvSpPr>
          <p:spPr>
            <a:xfrm>
              <a:off x="2282163" y="3668618"/>
              <a:ext cx="75960" cy="156677"/>
            </a:xfrm>
            <a:custGeom>
              <a:avLst/>
              <a:gdLst/>
              <a:ahLst/>
              <a:cxnLst/>
              <a:rect l="l" t="t" r="r" b="b"/>
              <a:pathLst>
                <a:path w="3704" h="7640" extrusionOk="0">
                  <a:moveTo>
                    <a:pt x="1" y="0"/>
                  </a:moveTo>
                  <a:cubicBezTo>
                    <a:pt x="468" y="801"/>
                    <a:pt x="1035" y="1568"/>
                    <a:pt x="1468" y="2369"/>
                  </a:cubicBezTo>
                  <a:cubicBezTo>
                    <a:pt x="1935" y="3169"/>
                    <a:pt x="2302" y="4003"/>
                    <a:pt x="2602" y="4904"/>
                  </a:cubicBezTo>
                  <a:cubicBezTo>
                    <a:pt x="2836" y="5805"/>
                    <a:pt x="3036" y="6705"/>
                    <a:pt x="3169" y="7639"/>
                  </a:cubicBezTo>
                  <a:lnTo>
                    <a:pt x="3336" y="7606"/>
                  </a:lnTo>
                  <a:cubicBezTo>
                    <a:pt x="3703" y="5771"/>
                    <a:pt x="1468" y="50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190;p47">
              <a:extLst>
                <a:ext uri="{FF2B5EF4-FFF2-40B4-BE49-F238E27FC236}">
                  <a16:creationId xmlns:a16="http://schemas.microsoft.com/office/drawing/2014/main" id="{E8C5C0B6-E6C7-063B-C94C-C208293266DD}"/>
                </a:ext>
              </a:extLst>
            </p:cNvPr>
            <p:cNvSpPr/>
            <p:nvPr/>
          </p:nvSpPr>
          <p:spPr>
            <a:xfrm>
              <a:off x="2313621" y="3661769"/>
              <a:ext cx="52704" cy="62958"/>
            </a:xfrm>
            <a:custGeom>
              <a:avLst/>
              <a:gdLst/>
              <a:ahLst/>
              <a:cxnLst/>
              <a:rect l="l" t="t" r="r" b="b"/>
              <a:pathLst>
                <a:path w="2570" h="3070" extrusionOk="0">
                  <a:moveTo>
                    <a:pt x="1" y="1"/>
                  </a:moveTo>
                  <a:lnTo>
                    <a:pt x="2436" y="3070"/>
                  </a:lnTo>
                  <a:lnTo>
                    <a:pt x="2569" y="2936"/>
                  </a:lnTo>
                  <a:cubicBezTo>
                    <a:pt x="1936" y="1835"/>
                    <a:pt x="1269" y="73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191;p47">
              <a:extLst>
                <a:ext uri="{FF2B5EF4-FFF2-40B4-BE49-F238E27FC236}">
                  <a16:creationId xmlns:a16="http://schemas.microsoft.com/office/drawing/2014/main" id="{182424D9-61A4-E1FE-FA38-8B905514E5E3}"/>
                </a:ext>
              </a:extLst>
            </p:cNvPr>
            <p:cNvSpPr/>
            <p:nvPr/>
          </p:nvSpPr>
          <p:spPr>
            <a:xfrm>
              <a:off x="1002946" y="2564515"/>
              <a:ext cx="210715" cy="223880"/>
            </a:xfrm>
            <a:custGeom>
              <a:avLst/>
              <a:gdLst/>
              <a:ahLst/>
              <a:cxnLst/>
              <a:rect l="l" t="t" r="r" b="b"/>
              <a:pathLst>
                <a:path w="10275" h="10917" extrusionOk="0">
                  <a:moveTo>
                    <a:pt x="4109" y="6387"/>
                  </a:moveTo>
                  <a:cubicBezTo>
                    <a:pt x="4280" y="6387"/>
                    <a:pt x="4456" y="6414"/>
                    <a:pt x="4637" y="6472"/>
                  </a:cubicBezTo>
                  <a:cubicBezTo>
                    <a:pt x="3903" y="7173"/>
                    <a:pt x="3203" y="7873"/>
                    <a:pt x="2502" y="8540"/>
                  </a:cubicBezTo>
                  <a:cubicBezTo>
                    <a:pt x="2236" y="8807"/>
                    <a:pt x="1969" y="9041"/>
                    <a:pt x="1702" y="9241"/>
                  </a:cubicBezTo>
                  <a:cubicBezTo>
                    <a:pt x="1488" y="9412"/>
                    <a:pt x="1311" y="9503"/>
                    <a:pt x="1127" y="9503"/>
                  </a:cubicBezTo>
                  <a:cubicBezTo>
                    <a:pt x="883" y="9503"/>
                    <a:pt x="627" y="9344"/>
                    <a:pt x="256" y="8994"/>
                  </a:cubicBezTo>
                  <a:lnTo>
                    <a:pt x="256" y="8994"/>
                  </a:lnTo>
                  <a:cubicBezTo>
                    <a:pt x="415" y="8899"/>
                    <a:pt x="575" y="8803"/>
                    <a:pt x="735" y="8707"/>
                  </a:cubicBezTo>
                  <a:cubicBezTo>
                    <a:pt x="1368" y="8173"/>
                    <a:pt x="1969" y="7573"/>
                    <a:pt x="2636" y="7039"/>
                  </a:cubicBezTo>
                  <a:cubicBezTo>
                    <a:pt x="3113" y="6638"/>
                    <a:pt x="3590" y="6387"/>
                    <a:pt x="4109" y="6387"/>
                  </a:cubicBezTo>
                  <a:close/>
                  <a:moveTo>
                    <a:pt x="6249" y="6835"/>
                  </a:moveTo>
                  <a:cubicBezTo>
                    <a:pt x="6368" y="6835"/>
                    <a:pt x="6486" y="6952"/>
                    <a:pt x="6605" y="7173"/>
                  </a:cubicBezTo>
                  <a:lnTo>
                    <a:pt x="6605" y="7206"/>
                  </a:lnTo>
                  <a:cubicBezTo>
                    <a:pt x="6739" y="7506"/>
                    <a:pt x="6839" y="7806"/>
                    <a:pt x="6972" y="8140"/>
                  </a:cubicBezTo>
                  <a:cubicBezTo>
                    <a:pt x="7172" y="8674"/>
                    <a:pt x="7373" y="9174"/>
                    <a:pt x="7606" y="9741"/>
                  </a:cubicBezTo>
                  <a:cubicBezTo>
                    <a:pt x="7002" y="9671"/>
                    <a:pt x="6382" y="9327"/>
                    <a:pt x="5700" y="9327"/>
                  </a:cubicBezTo>
                  <a:cubicBezTo>
                    <a:pt x="5403" y="9327"/>
                    <a:pt x="5095" y="9392"/>
                    <a:pt x="4771" y="9574"/>
                  </a:cubicBezTo>
                  <a:cubicBezTo>
                    <a:pt x="5171" y="8674"/>
                    <a:pt x="5505" y="7906"/>
                    <a:pt x="5905" y="7173"/>
                  </a:cubicBezTo>
                  <a:cubicBezTo>
                    <a:pt x="6019" y="6943"/>
                    <a:pt x="6134" y="6835"/>
                    <a:pt x="6249" y="6835"/>
                  </a:cubicBezTo>
                  <a:close/>
                  <a:moveTo>
                    <a:pt x="5905" y="6672"/>
                  </a:moveTo>
                  <a:cubicBezTo>
                    <a:pt x="5438" y="7573"/>
                    <a:pt x="5071" y="8340"/>
                    <a:pt x="4637" y="9107"/>
                  </a:cubicBezTo>
                  <a:cubicBezTo>
                    <a:pt x="4458" y="9496"/>
                    <a:pt x="4090" y="9751"/>
                    <a:pt x="3679" y="9751"/>
                  </a:cubicBezTo>
                  <a:cubicBezTo>
                    <a:pt x="3632" y="9751"/>
                    <a:pt x="3584" y="9748"/>
                    <a:pt x="3537" y="9741"/>
                  </a:cubicBezTo>
                  <a:cubicBezTo>
                    <a:pt x="3012" y="9676"/>
                    <a:pt x="2520" y="9674"/>
                    <a:pt x="1965" y="9580"/>
                  </a:cubicBezTo>
                  <a:lnTo>
                    <a:pt x="1965" y="9580"/>
                  </a:lnTo>
                  <a:cubicBezTo>
                    <a:pt x="2915" y="8680"/>
                    <a:pt x="3483" y="7401"/>
                    <a:pt x="4737" y="6872"/>
                  </a:cubicBezTo>
                  <a:cubicBezTo>
                    <a:pt x="5138" y="6739"/>
                    <a:pt x="5505" y="6672"/>
                    <a:pt x="5905" y="6672"/>
                  </a:cubicBezTo>
                  <a:close/>
                  <a:moveTo>
                    <a:pt x="7390" y="6611"/>
                  </a:moveTo>
                  <a:cubicBezTo>
                    <a:pt x="7730" y="6611"/>
                    <a:pt x="8070" y="6768"/>
                    <a:pt x="8273" y="7073"/>
                  </a:cubicBezTo>
                  <a:cubicBezTo>
                    <a:pt x="8840" y="7940"/>
                    <a:pt x="9307" y="8874"/>
                    <a:pt x="9841" y="9841"/>
                  </a:cubicBezTo>
                  <a:cubicBezTo>
                    <a:pt x="9602" y="9912"/>
                    <a:pt x="9372" y="9945"/>
                    <a:pt x="9157" y="9945"/>
                  </a:cubicBezTo>
                  <a:cubicBezTo>
                    <a:pt x="8561" y="9945"/>
                    <a:pt x="8076" y="9691"/>
                    <a:pt x="7806" y="9274"/>
                  </a:cubicBezTo>
                  <a:cubicBezTo>
                    <a:pt x="7573" y="8840"/>
                    <a:pt x="7373" y="8407"/>
                    <a:pt x="7206" y="7940"/>
                  </a:cubicBezTo>
                  <a:cubicBezTo>
                    <a:pt x="7072" y="7573"/>
                    <a:pt x="6906" y="7206"/>
                    <a:pt x="6772" y="6806"/>
                  </a:cubicBezTo>
                  <a:cubicBezTo>
                    <a:pt x="6955" y="6675"/>
                    <a:pt x="7172" y="6611"/>
                    <a:pt x="7390" y="6611"/>
                  </a:cubicBezTo>
                  <a:close/>
                  <a:moveTo>
                    <a:pt x="5405" y="9674"/>
                  </a:moveTo>
                  <a:cubicBezTo>
                    <a:pt x="5805" y="9674"/>
                    <a:pt x="6238" y="9708"/>
                    <a:pt x="6639" y="9841"/>
                  </a:cubicBezTo>
                  <a:cubicBezTo>
                    <a:pt x="7006" y="9908"/>
                    <a:pt x="7339" y="10008"/>
                    <a:pt x="7773" y="10141"/>
                  </a:cubicBezTo>
                  <a:cubicBezTo>
                    <a:pt x="7486" y="10402"/>
                    <a:pt x="7138" y="10541"/>
                    <a:pt x="6760" y="10541"/>
                  </a:cubicBezTo>
                  <a:cubicBezTo>
                    <a:pt x="6655" y="10541"/>
                    <a:pt x="6548" y="10530"/>
                    <a:pt x="6439" y="10508"/>
                  </a:cubicBezTo>
                  <a:lnTo>
                    <a:pt x="6439" y="10542"/>
                  </a:lnTo>
                  <a:cubicBezTo>
                    <a:pt x="6105" y="10442"/>
                    <a:pt x="5771" y="10392"/>
                    <a:pt x="5438" y="10392"/>
                  </a:cubicBezTo>
                  <a:cubicBezTo>
                    <a:pt x="5104" y="10392"/>
                    <a:pt x="4771" y="10442"/>
                    <a:pt x="4437" y="10542"/>
                  </a:cubicBezTo>
                  <a:cubicBezTo>
                    <a:pt x="4308" y="10578"/>
                    <a:pt x="4180" y="10593"/>
                    <a:pt x="4054" y="10593"/>
                  </a:cubicBezTo>
                  <a:cubicBezTo>
                    <a:pt x="3595" y="10593"/>
                    <a:pt x="3162" y="10384"/>
                    <a:pt x="2769" y="10175"/>
                  </a:cubicBezTo>
                  <a:cubicBezTo>
                    <a:pt x="3637" y="10008"/>
                    <a:pt x="4504" y="9808"/>
                    <a:pt x="5405" y="9674"/>
                  </a:cubicBezTo>
                  <a:close/>
                  <a:moveTo>
                    <a:pt x="6672" y="1"/>
                  </a:moveTo>
                  <a:cubicBezTo>
                    <a:pt x="6672" y="234"/>
                    <a:pt x="6705" y="434"/>
                    <a:pt x="6739" y="668"/>
                  </a:cubicBezTo>
                  <a:cubicBezTo>
                    <a:pt x="6972" y="1902"/>
                    <a:pt x="7306" y="3103"/>
                    <a:pt x="7473" y="4337"/>
                  </a:cubicBezTo>
                  <a:cubicBezTo>
                    <a:pt x="7601" y="5239"/>
                    <a:pt x="7492" y="5544"/>
                    <a:pt x="6897" y="5544"/>
                  </a:cubicBezTo>
                  <a:cubicBezTo>
                    <a:pt x="6722" y="5544"/>
                    <a:pt x="6505" y="5517"/>
                    <a:pt x="6238" y="5471"/>
                  </a:cubicBezTo>
                  <a:cubicBezTo>
                    <a:pt x="5771" y="5405"/>
                    <a:pt x="5304" y="5338"/>
                    <a:pt x="4837" y="5238"/>
                  </a:cubicBezTo>
                  <a:cubicBezTo>
                    <a:pt x="4837" y="5305"/>
                    <a:pt x="4804" y="5338"/>
                    <a:pt x="4804" y="5405"/>
                  </a:cubicBezTo>
                  <a:cubicBezTo>
                    <a:pt x="5505" y="5872"/>
                    <a:pt x="6372" y="5738"/>
                    <a:pt x="7206" y="5938"/>
                  </a:cubicBezTo>
                  <a:cubicBezTo>
                    <a:pt x="7006" y="6172"/>
                    <a:pt x="6739" y="6305"/>
                    <a:pt x="6439" y="6372"/>
                  </a:cubicBezTo>
                  <a:cubicBezTo>
                    <a:pt x="6005" y="6372"/>
                    <a:pt x="5571" y="6339"/>
                    <a:pt x="5138" y="6205"/>
                  </a:cubicBezTo>
                  <a:cubicBezTo>
                    <a:pt x="4861" y="6119"/>
                    <a:pt x="4575" y="6077"/>
                    <a:pt x="4291" y="6077"/>
                  </a:cubicBezTo>
                  <a:cubicBezTo>
                    <a:pt x="3584" y="6077"/>
                    <a:pt x="2883" y="6339"/>
                    <a:pt x="2336" y="6839"/>
                  </a:cubicBezTo>
                  <a:cubicBezTo>
                    <a:pt x="1735" y="7373"/>
                    <a:pt x="1135" y="7906"/>
                    <a:pt x="534" y="8474"/>
                  </a:cubicBezTo>
                  <a:cubicBezTo>
                    <a:pt x="334" y="8674"/>
                    <a:pt x="1" y="9074"/>
                    <a:pt x="67" y="9207"/>
                  </a:cubicBezTo>
                  <a:cubicBezTo>
                    <a:pt x="234" y="9474"/>
                    <a:pt x="568" y="9608"/>
                    <a:pt x="868" y="9808"/>
                  </a:cubicBezTo>
                  <a:cubicBezTo>
                    <a:pt x="968" y="9875"/>
                    <a:pt x="1135" y="9841"/>
                    <a:pt x="1302" y="9908"/>
                  </a:cubicBezTo>
                  <a:cubicBezTo>
                    <a:pt x="1635" y="10008"/>
                    <a:pt x="1969" y="10141"/>
                    <a:pt x="2302" y="10275"/>
                  </a:cubicBezTo>
                  <a:cubicBezTo>
                    <a:pt x="2873" y="10574"/>
                    <a:pt x="3422" y="10895"/>
                    <a:pt x="4058" y="10895"/>
                  </a:cubicBezTo>
                  <a:cubicBezTo>
                    <a:pt x="4202" y="10895"/>
                    <a:pt x="4350" y="10879"/>
                    <a:pt x="4504" y="10842"/>
                  </a:cubicBezTo>
                  <a:cubicBezTo>
                    <a:pt x="4804" y="10775"/>
                    <a:pt x="5104" y="10742"/>
                    <a:pt x="5405" y="10742"/>
                  </a:cubicBezTo>
                  <a:cubicBezTo>
                    <a:pt x="5705" y="10742"/>
                    <a:pt x="6005" y="10775"/>
                    <a:pt x="6305" y="10842"/>
                  </a:cubicBezTo>
                  <a:cubicBezTo>
                    <a:pt x="6455" y="10892"/>
                    <a:pt x="6605" y="10917"/>
                    <a:pt x="6751" y="10917"/>
                  </a:cubicBezTo>
                  <a:cubicBezTo>
                    <a:pt x="6897" y="10917"/>
                    <a:pt x="7039" y="10892"/>
                    <a:pt x="7172" y="10842"/>
                  </a:cubicBezTo>
                  <a:cubicBezTo>
                    <a:pt x="7845" y="10506"/>
                    <a:pt x="8574" y="10337"/>
                    <a:pt x="9333" y="10337"/>
                  </a:cubicBezTo>
                  <a:cubicBezTo>
                    <a:pt x="9402" y="10337"/>
                    <a:pt x="9471" y="10339"/>
                    <a:pt x="9541" y="10342"/>
                  </a:cubicBezTo>
                  <a:cubicBezTo>
                    <a:pt x="10108" y="10342"/>
                    <a:pt x="10275" y="9941"/>
                    <a:pt x="10008" y="9441"/>
                  </a:cubicBezTo>
                  <a:cubicBezTo>
                    <a:pt x="9741" y="8874"/>
                    <a:pt x="9441" y="8307"/>
                    <a:pt x="9141" y="7773"/>
                  </a:cubicBezTo>
                  <a:cubicBezTo>
                    <a:pt x="8774" y="7073"/>
                    <a:pt x="8340" y="6472"/>
                    <a:pt x="7539" y="6305"/>
                  </a:cubicBezTo>
                  <a:cubicBezTo>
                    <a:pt x="8373" y="4037"/>
                    <a:pt x="7506" y="2036"/>
                    <a:pt x="6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192;p47">
              <a:extLst>
                <a:ext uri="{FF2B5EF4-FFF2-40B4-BE49-F238E27FC236}">
                  <a16:creationId xmlns:a16="http://schemas.microsoft.com/office/drawing/2014/main" id="{5B00693A-A63B-B5C5-F8EF-CD2178BAA260}"/>
                </a:ext>
              </a:extLst>
            </p:cNvPr>
            <p:cNvSpPr/>
            <p:nvPr/>
          </p:nvSpPr>
          <p:spPr>
            <a:xfrm>
              <a:off x="932482" y="2484741"/>
              <a:ext cx="121794" cy="38082"/>
            </a:xfrm>
            <a:custGeom>
              <a:avLst/>
              <a:gdLst/>
              <a:ahLst/>
              <a:cxnLst/>
              <a:rect l="l" t="t" r="r" b="b"/>
              <a:pathLst>
                <a:path w="5939" h="1857" extrusionOk="0">
                  <a:moveTo>
                    <a:pt x="2797" y="209"/>
                  </a:moveTo>
                  <a:cubicBezTo>
                    <a:pt x="3480" y="209"/>
                    <a:pt x="4228" y="366"/>
                    <a:pt x="4971" y="689"/>
                  </a:cubicBezTo>
                  <a:cubicBezTo>
                    <a:pt x="5305" y="822"/>
                    <a:pt x="5738" y="922"/>
                    <a:pt x="5605" y="1389"/>
                  </a:cubicBezTo>
                  <a:lnTo>
                    <a:pt x="535" y="1089"/>
                  </a:lnTo>
                  <a:cubicBezTo>
                    <a:pt x="1037" y="509"/>
                    <a:pt x="1854" y="209"/>
                    <a:pt x="2797" y="209"/>
                  </a:cubicBezTo>
                  <a:close/>
                  <a:moveTo>
                    <a:pt x="3039" y="0"/>
                  </a:moveTo>
                  <a:cubicBezTo>
                    <a:pt x="2060" y="0"/>
                    <a:pt x="1074" y="267"/>
                    <a:pt x="368" y="789"/>
                  </a:cubicBezTo>
                  <a:cubicBezTo>
                    <a:pt x="234" y="922"/>
                    <a:pt x="101" y="1122"/>
                    <a:pt x="1" y="1322"/>
                  </a:cubicBezTo>
                  <a:cubicBezTo>
                    <a:pt x="201" y="1422"/>
                    <a:pt x="401" y="1489"/>
                    <a:pt x="635" y="1522"/>
                  </a:cubicBezTo>
                  <a:cubicBezTo>
                    <a:pt x="1735" y="1556"/>
                    <a:pt x="2836" y="1522"/>
                    <a:pt x="3937" y="1589"/>
                  </a:cubicBezTo>
                  <a:cubicBezTo>
                    <a:pt x="4471" y="1623"/>
                    <a:pt x="4971" y="1723"/>
                    <a:pt x="5505" y="1856"/>
                  </a:cubicBezTo>
                  <a:cubicBezTo>
                    <a:pt x="5605" y="1756"/>
                    <a:pt x="5905" y="1623"/>
                    <a:pt x="5905" y="1489"/>
                  </a:cubicBezTo>
                  <a:cubicBezTo>
                    <a:pt x="5938" y="1222"/>
                    <a:pt x="5838" y="955"/>
                    <a:pt x="5638" y="789"/>
                  </a:cubicBezTo>
                  <a:cubicBezTo>
                    <a:pt x="4960" y="259"/>
                    <a:pt x="4002" y="0"/>
                    <a:pt x="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193;p47">
              <a:extLst>
                <a:ext uri="{FF2B5EF4-FFF2-40B4-BE49-F238E27FC236}">
                  <a16:creationId xmlns:a16="http://schemas.microsoft.com/office/drawing/2014/main" id="{292BBE8A-FF10-C5E5-07E2-E83E237B6A08}"/>
                </a:ext>
              </a:extLst>
            </p:cNvPr>
            <p:cNvSpPr/>
            <p:nvPr/>
          </p:nvSpPr>
          <p:spPr>
            <a:xfrm>
              <a:off x="1162330" y="2488863"/>
              <a:ext cx="88264" cy="33263"/>
            </a:xfrm>
            <a:custGeom>
              <a:avLst/>
              <a:gdLst/>
              <a:ahLst/>
              <a:cxnLst/>
              <a:rect l="l" t="t" r="r" b="b"/>
              <a:pathLst>
                <a:path w="4304" h="1622" extrusionOk="0">
                  <a:moveTo>
                    <a:pt x="2287" y="337"/>
                  </a:moveTo>
                  <a:cubicBezTo>
                    <a:pt x="2921" y="337"/>
                    <a:pt x="3546" y="555"/>
                    <a:pt x="3870" y="988"/>
                  </a:cubicBezTo>
                  <a:lnTo>
                    <a:pt x="501" y="1221"/>
                  </a:lnTo>
                  <a:cubicBezTo>
                    <a:pt x="806" y="630"/>
                    <a:pt x="1552" y="337"/>
                    <a:pt x="2287" y="337"/>
                  </a:cubicBezTo>
                  <a:close/>
                  <a:moveTo>
                    <a:pt x="2386" y="0"/>
                  </a:moveTo>
                  <a:cubicBezTo>
                    <a:pt x="1479" y="0"/>
                    <a:pt x="526" y="453"/>
                    <a:pt x="1" y="1321"/>
                  </a:cubicBezTo>
                  <a:cubicBezTo>
                    <a:pt x="301" y="1455"/>
                    <a:pt x="601" y="1555"/>
                    <a:pt x="902" y="1622"/>
                  </a:cubicBezTo>
                  <a:cubicBezTo>
                    <a:pt x="1836" y="1555"/>
                    <a:pt x="2770" y="1488"/>
                    <a:pt x="3670" y="1388"/>
                  </a:cubicBezTo>
                  <a:cubicBezTo>
                    <a:pt x="3870" y="1355"/>
                    <a:pt x="4104" y="1288"/>
                    <a:pt x="4304" y="1221"/>
                  </a:cubicBezTo>
                  <a:cubicBezTo>
                    <a:pt x="4237" y="988"/>
                    <a:pt x="4137" y="754"/>
                    <a:pt x="3970" y="588"/>
                  </a:cubicBezTo>
                  <a:cubicBezTo>
                    <a:pt x="3549" y="193"/>
                    <a:pt x="2977" y="0"/>
                    <a:pt x="2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194;p47">
              <a:extLst>
                <a:ext uri="{FF2B5EF4-FFF2-40B4-BE49-F238E27FC236}">
                  <a16:creationId xmlns:a16="http://schemas.microsoft.com/office/drawing/2014/main" id="{BB141146-6C12-5847-D5FF-856C05CD87A1}"/>
                </a:ext>
              </a:extLst>
            </p:cNvPr>
            <p:cNvSpPr/>
            <p:nvPr/>
          </p:nvSpPr>
          <p:spPr>
            <a:xfrm>
              <a:off x="987217" y="2387351"/>
              <a:ext cx="201138" cy="8511"/>
            </a:xfrm>
            <a:custGeom>
              <a:avLst/>
              <a:gdLst/>
              <a:ahLst/>
              <a:cxnLst/>
              <a:rect l="l" t="t" r="r" b="b"/>
              <a:pathLst>
                <a:path w="9808" h="415" extrusionOk="0">
                  <a:moveTo>
                    <a:pt x="0" y="0"/>
                  </a:moveTo>
                  <a:cubicBezTo>
                    <a:pt x="2060" y="274"/>
                    <a:pt x="4120" y="414"/>
                    <a:pt x="6180" y="414"/>
                  </a:cubicBezTo>
                  <a:cubicBezTo>
                    <a:pt x="7389" y="414"/>
                    <a:pt x="8598" y="366"/>
                    <a:pt x="9807" y="267"/>
                  </a:cubicBezTo>
                  <a:lnTo>
                    <a:pt x="9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195;p47">
              <a:extLst>
                <a:ext uri="{FF2B5EF4-FFF2-40B4-BE49-F238E27FC236}">
                  <a16:creationId xmlns:a16="http://schemas.microsoft.com/office/drawing/2014/main" id="{E9A8B1CD-636E-4581-8EE6-A7DFDBE1494B}"/>
                </a:ext>
              </a:extLst>
            </p:cNvPr>
            <p:cNvSpPr/>
            <p:nvPr/>
          </p:nvSpPr>
          <p:spPr>
            <a:xfrm>
              <a:off x="1179433" y="2543146"/>
              <a:ext cx="26701" cy="48767"/>
            </a:xfrm>
            <a:custGeom>
              <a:avLst/>
              <a:gdLst/>
              <a:ahLst/>
              <a:cxnLst/>
              <a:rect l="l" t="t" r="r" b="b"/>
              <a:pathLst>
                <a:path w="1302" h="2378" extrusionOk="0">
                  <a:moveTo>
                    <a:pt x="668" y="0"/>
                  </a:moveTo>
                  <a:cubicBezTo>
                    <a:pt x="510" y="0"/>
                    <a:pt x="351" y="92"/>
                    <a:pt x="268" y="276"/>
                  </a:cubicBezTo>
                  <a:cubicBezTo>
                    <a:pt x="1" y="876"/>
                    <a:pt x="34" y="1543"/>
                    <a:pt x="334" y="2144"/>
                  </a:cubicBezTo>
                  <a:cubicBezTo>
                    <a:pt x="434" y="2277"/>
                    <a:pt x="601" y="2377"/>
                    <a:pt x="801" y="2377"/>
                  </a:cubicBezTo>
                  <a:cubicBezTo>
                    <a:pt x="935" y="2344"/>
                    <a:pt x="1102" y="2144"/>
                    <a:pt x="1135" y="1977"/>
                  </a:cubicBezTo>
                  <a:cubicBezTo>
                    <a:pt x="1235" y="1677"/>
                    <a:pt x="1268" y="1343"/>
                    <a:pt x="1302" y="1043"/>
                  </a:cubicBezTo>
                  <a:cubicBezTo>
                    <a:pt x="1268" y="776"/>
                    <a:pt x="1168" y="509"/>
                    <a:pt x="1068" y="276"/>
                  </a:cubicBezTo>
                  <a:cubicBezTo>
                    <a:pt x="985" y="92"/>
                    <a:pt x="826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196;p47">
              <a:extLst>
                <a:ext uri="{FF2B5EF4-FFF2-40B4-BE49-F238E27FC236}">
                  <a16:creationId xmlns:a16="http://schemas.microsoft.com/office/drawing/2014/main" id="{7490A13C-801D-333D-2C82-5AD8ACF74EE3}"/>
                </a:ext>
              </a:extLst>
            </p:cNvPr>
            <p:cNvSpPr/>
            <p:nvPr/>
          </p:nvSpPr>
          <p:spPr>
            <a:xfrm>
              <a:off x="983115" y="2545361"/>
              <a:ext cx="23953" cy="47229"/>
            </a:xfrm>
            <a:custGeom>
              <a:avLst/>
              <a:gdLst/>
              <a:ahLst/>
              <a:cxnLst/>
              <a:rect l="l" t="t" r="r" b="b"/>
              <a:pathLst>
                <a:path w="1168" h="2303" extrusionOk="0">
                  <a:moveTo>
                    <a:pt x="634" y="1"/>
                  </a:moveTo>
                  <a:cubicBezTo>
                    <a:pt x="401" y="68"/>
                    <a:pt x="234" y="201"/>
                    <a:pt x="134" y="368"/>
                  </a:cubicBezTo>
                  <a:cubicBezTo>
                    <a:pt x="34" y="635"/>
                    <a:pt x="0" y="935"/>
                    <a:pt x="34" y="1202"/>
                  </a:cubicBezTo>
                  <a:cubicBezTo>
                    <a:pt x="34" y="1902"/>
                    <a:pt x="267" y="2302"/>
                    <a:pt x="634" y="2302"/>
                  </a:cubicBezTo>
                  <a:cubicBezTo>
                    <a:pt x="968" y="2269"/>
                    <a:pt x="1168" y="1802"/>
                    <a:pt x="1168" y="1002"/>
                  </a:cubicBezTo>
                  <a:cubicBezTo>
                    <a:pt x="1168" y="768"/>
                    <a:pt x="1101" y="535"/>
                    <a:pt x="1034" y="334"/>
                  </a:cubicBezTo>
                  <a:cubicBezTo>
                    <a:pt x="968" y="201"/>
                    <a:pt x="734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197;p47">
              <a:extLst>
                <a:ext uri="{FF2B5EF4-FFF2-40B4-BE49-F238E27FC236}">
                  <a16:creationId xmlns:a16="http://schemas.microsoft.com/office/drawing/2014/main" id="{57E53412-7C50-968A-841C-366704F22EE5}"/>
                </a:ext>
              </a:extLst>
            </p:cNvPr>
            <p:cNvSpPr/>
            <p:nvPr/>
          </p:nvSpPr>
          <p:spPr>
            <a:xfrm>
              <a:off x="1017322" y="2355872"/>
              <a:ext cx="145726" cy="8921"/>
            </a:xfrm>
            <a:custGeom>
              <a:avLst/>
              <a:gdLst/>
              <a:ahLst/>
              <a:cxnLst/>
              <a:rect l="l" t="t" r="r" b="b"/>
              <a:pathLst>
                <a:path w="7106" h="435" extrusionOk="0">
                  <a:moveTo>
                    <a:pt x="0" y="1"/>
                  </a:moveTo>
                  <a:lnTo>
                    <a:pt x="0" y="201"/>
                  </a:lnTo>
                  <a:cubicBezTo>
                    <a:pt x="167" y="234"/>
                    <a:pt x="334" y="268"/>
                    <a:pt x="501" y="268"/>
                  </a:cubicBezTo>
                  <a:cubicBezTo>
                    <a:pt x="1768" y="301"/>
                    <a:pt x="3036" y="368"/>
                    <a:pt x="4303" y="435"/>
                  </a:cubicBezTo>
                  <a:lnTo>
                    <a:pt x="6505" y="435"/>
                  </a:lnTo>
                  <a:cubicBezTo>
                    <a:pt x="6705" y="401"/>
                    <a:pt x="6905" y="368"/>
                    <a:pt x="7105" y="301"/>
                  </a:cubicBezTo>
                  <a:lnTo>
                    <a:pt x="7105" y="2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198;p47">
              <a:extLst>
                <a:ext uri="{FF2B5EF4-FFF2-40B4-BE49-F238E27FC236}">
                  <a16:creationId xmlns:a16="http://schemas.microsoft.com/office/drawing/2014/main" id="{AC210BEF-E85F-C83D-BF9D-0EF1781901A5}"/>
                </a:ext>
              </a:extLst>
            </p:cNvPr>
            <p:cNvSpPr/>
            <p:nvPr/>
          </p:nvSpPr>
          <p:spPr>
            <a:xfrm>
              <a:off x="2859510" y="2613097"/>
              <a:ext cx="149151" cy="46491"/>
            </a:xfrm>
            <a:custGeom>
              <a:avLst/>
              <a:gdLst/>
              <a:ahLst/>
              <a:cxnLst/>
              <a:rect l="l" t="t" r="r" b="b"/>
              <a:pathLst>
                <a:path w="7273" h="2267" extrusionOk="0">
                  <a:moveTo>
                    <a:pt x="3770" y="334"/>
                  </a:moveTo>
                  <a:cubicBezTo>
                    <a:pt x="4371" y="334"/>
                    <a:pt x="5005" y="334"/>
                    <a:pt x="5638" y="434"/>
                  </a:cubicBezTo>
                  <a:cubicBezTo>
                    <a:pt x="4680" y="796"/>
                    <a:pt x="3668" y="981"/>
                    <a:pt x="2662" y="981"/>
                  </a:cubicBezTo>
                  <a:cubicBezTo>
                    <a:pt x="2092" y="981"/>
                    <a:pt x="1524" y="921"/>
                    <a:pt x="968" y="801"/>
                  </a:cubicBezTo>
                  <a:cubicBezTo>
                    <a:pt x="968" y="701"/>
                    <a:pt x="935" y="634"/>
                    <a:pt x="935" y="567"/>
                  </a:cubicBezTo>
                  <a:cubicBezTo>
                    <a:pt x="1302" y="567"/>
                    <a:pt x="1635" y="567"/>
                    <a:pt x="2002" y="534"/>
                  </a:cubicBezTo>
                  <a:cubicBezTo>
                    <a:pt x="2369" y="534"/>
                    <a:pt x="2736" y="501"/>
                    <a:pt x="3103" y="467"/>
                  </a:cubicBezTo>
                  <a:cubicBezTo>
                    <a:pt x="3337" y="434"/>
                    <a:pt x="3537" y="367"/>
                    <a:pt x="3770" y="334"/>
                  </a:cubicBezTo>
                  <a:close/>
                  <a:moveTo>
                    <a:pt x="6005" y="767"/>
                  </a:moveTo>
                  <a:lnTo>
                    <a:pt x="6005" y="767"/>
                  </a:lnTo>
                  <a:cubicBezTo>
                    <a:pt x="5243" y="1530"/>
                    <a:pt x="4023" y="1933"/>
                    <a:pt x="2943" y="1933"/>
                  </a:cubicBezTo>
                  <a:cubicBezTo>
                    <a:pt x="2133" y="1933"/>
                    <a:pt x="1402" y="1706"/>
                    <a:pt x="1002" y="1234"/>
                  </a:cubicBezTo>
                  <a:lnTo>
                    <a:pt x="1002" y="1234"/>
                  </a:lnTo>
                  <a:cubicBezTo>
                    <a:pt x="1494" y="1303"/>
                    <a:pt x="1993" y="1337"/>
                    <a:pt x="2492" y="1337"/>
                  </a:cubicBezTo>
                  <a:cubicBezTo>
                    <a:pt x="3682" y="1337"/>
                    <a:pt x="4877" y="1144"/>
                    <a:pt x="6005" y="767"/>
                  </a:cubicBezTo>
                  <a:close/>
                  <a:moveTo>
                    <a:pt x="7273" y="0"/>
                  </a:moveTo>
                  <a:cubicBezTo>
                    <a:pt x="6513" y="23"/>
                    <a:pt x="5786" y="62"/>
                    <a:pt x="5079" y="62"/>
                  </a:cubicBezTo>
                  <a:cubicBezTo>
                    <a:pt x="4761" y="62"/>
                    <a:pt x="4448" y="54"/>
                    <a:pt x="4137" y="34"/>
                  </a:cubicBezTo>
                  <a:cubicBezTo>
                    <a:pt x="4110" y="33"/>
                    <a:pt x="4082" y="32"/>
                    <a:pt x="4055" y="32"/>
                  </a:cubicBezTo>
                  <a:cubicBezTo>
                    <a:pt x="3417" y="32"/>
                    <a:pt x="2810" y="296"/>
                    <a:pt x="2174" y="296"/>
                  </a:cubicBezTo>
                  <a:cubicBezTo>
                    <a:pt x="1944" y="296"/>
                    <a:pt x="1710" y="262"/>
                    <a:pt x="1469" y="167"/>
                  </a:cubicBezTo>
                  <a:cubicBezTo>
                    <a:pt x="1458" y="163"/>
                    <a:pt x="1446" y="162"/>
                    <a:pt x="1433" y="162"/>
                  </a:cubicBezTo>
                  <a:cubicBezTo>
                    <a:pt x="1326" y="162"/>
                    <a:pt x="1150" y="274"/>
                    <a:pt x="1002" y="334"/>
                  </a:cubicBezTo>
                  <a:cubicBezTo>
                    <a:pt x="701" y="434"/>
                    <a:pt x="435" y="567"/>
                    <a:pt x="1" y="734"/>
                  </a:cubicBezTo>
                  <a:cubicBezTo>
                    <a:pt x="201" y="901"/>
                    <a:pt x="435" y="968"/>
                    <a:pt x="535" y="1134"/>
                  </a:cubicBezTo>
                  <a:cubicBezTo>
                    <a:pt x="868" y="1735"/>
                    <a:pt x="1469" y="2135"/>
                    <a:pt x="2136" y="2202"/>
                  </a:cubicBezTo>
                  <a:cubicBezTo>
                    <a:pt x="2410" y="2245"/>
                    <a:pt x="2685" y="2267"/>
                    <a:pt x="2957" y="2267"/>
                  </a:cubicBezTo>
                  <a:cubicBezTo>
                    <a:pt x="4141" y="2267"/>
                    <a:pt x="5283" y="1860"/>
                    <a:pt x="6205" y="1101"/>
                  </a:cubicBezTo>
                  <a:cubicBezTo>
                    <a:pt x="6572" y="767"/>
                    <a:pt x="6939" y="400"/>
                    <a:pt x="7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199;p47">
              <a:extLst>
                <a:ext uri="{FF2B5EF4-FFF2-40B4-BE49-F238E27FC236}">
                  <a16:creationId xmlns:a16="http://schemas.microsoft.com/office/drawing/2014/main" id="{B446C8F3-CD5F-300C-342D-2BDA017E622D}"/>
                </a:ext>
              </a:extLst>
            </p:cNvPr>
            <p:cNvSpPr/>
            <p:nvPr/>
          </p:nvSpPr>
          <p:spPr>
            <a:xfrm>
              <a:off x="2858157" y="2418132"/>
              <a:ext cx="56785" cy="153540"/>
            </a:xfrm>
            <a:custGeom>
              <a:avLst/>
              <a:gdLst/>
              <a:ahLst/>
              <a:cxnLst/>
              <a:rect l="l" t="t" r="r" b="b"/>
              <a:pathLst>
                <a:path w="2769" h="7487" extrusionOk="0">
                  <a:moveTo>
                    <a:pt x="1268" y="0"/>
                  </a:moveTo>
                  <a:cubicBezTo>
                    <a:pt x="1234" y="67"/>
                    <a:pt x="1201" y="167"/>
                    <a:pt x="1168" y="234"/>
                  </a:cubicBezTo>
                  <a:cubicBezTo>
                    <a:pt x="401" y="2335"/>
                    <a:pt x="0" y="4570"/>
                    <a:pt x="34" y="6805"/>
                  </a:cubicBezTo>
                  <a:cubicBezTo>
                    <a:pt x="0" y="7172"/>
                    <a:pt x="267" y="7472"/>
                    <a:pt x="634" y="7472"/>
                  </a:cubicBezTo>
                  <a:cubicBezTo>
                    <a:pt x="820" y="7482"/>
                    <a:pt x="1005" y="7486"/>
                    <a:pt x="1192" y="7486"/>
                  </a:cubicBezTo>
                  <a:cubicBezTo>
                    <a:pt x="1642" y="7486"/>
                    <a:pt x="2097" y="7463"/>
                    <a:pt x="2569" y="7439"/>
                  </a:cubicBezTo>
                  <a:cubicBezTo>
                    <a:pt x="2602" y="7439"/>
                    <a:pt x="2669" y="7306"/>
                    <a:pt x="2769" y="7139"/>
                  </a:cubicBezTo>
                  <a:lnTo>
                    <a:pt x="2135" y="7139"/>
                  </a:lnTo>
                  <a:cubicBezTo>
                    <a:pt x="1868" y="7139"/>
                    <a:pt x="1616" y="7154"/>
                    <a:pt x="1349" y="7154"/>
                  </a:cubicBezTo>
                  <a:cubicBezTo>
                    <a:pt x="1216" y="7154"/>
                    <a:pt x="1079" y="7150"/>
                    <a:pt x="934" y="7139"/>
                  </a:cubicBezTo>
                  <a:cubicBezTo>
                    <a:pt x="467" y="7105"/>
                    <a:pt x="334" y="6839"/>
                    <a:pt x="467" y="6438"/>
                  </a:cubicBezTo>
                  <a:lnTo>
                    <a:pt x="467" y="6438"/>
                  </a:lnTo>
                  <a:cubicBezTo>
                    <a:pt x="802" y="6518"/>
                    <a:pt x="1143" y="6560"/>
                    <a:pt x="1486" y="6560"/>
                  </a:cubicBezTo>
                  <a:cubicBezTo>
                    <a:pt x="1861" y="6560"/>
                    <a:pt x="2236" y="6510"/>
                    <a:pt x="2602" y="6405"/>
                  </a:cubicBezTo>
                  <a:cubicBezTo>
                    <a:pt x="2493" y="6350"/>
                    <a:pt x="2362" y="6296"/>
                    <a:pt x="2227" y="6296"/>
                  </a:cubicBezTo>
                  <a:cubicBezTo>
                    <a:pt x="2196" y="6296"/>
                    <a:pt x="2166" y="6299"/>
                    <a:pt x="2135" y="6305"/>
                  </a:cubicBezTo>
                  <a:cubicBezTo>
                    <a:pt x="1701" y="6272"/>
                    <a:pt x="1301" y="6272"/>
                    <a:pt x="868" y="6205"/>
                  </a:cubicBezTo>
                  <a:cubicBezTo>
                    <a:pt x="601" y="6205"/>
                    <a:pt x="401" y="5938"/>
                    <a:pt x="467" y="5638"/>
                  </a:cubicBezTo>
                  <a:cubicBezTo>
                    <a:pt x="634" y="4003"/>
                    <a:pt x="767" y="2335"/>
                    <a:pt x="1335" y="734"/>
                  </a:cubicBezTo>
                  <a:cubicBezTo>
                    <a:pt x="1401" y="534"/>
                    <a:pt x="1435" y="301"/>
                    <a:pt x="1468" y="100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200;p47">
              <a:extLst>
                <a:ext uri="{FF2B5EF4-FFF2-40B4-BE49-F238E27FC236}">
                  <a16:creationId xmlns:a16="http://schemas.microsoft.com/office/drawing/2014/main" id="{FC4B42BF-89C8-DD9D-B9DE-3FE0847EDB0D}"/>
                </a:ext>
              </a:extLst>
            </p:cNvPr>
            <p:cNvSpPr/>
            <p:nvPr/>
          </p:nvSpPr>
          <p:spPr>
            <a:xfrm>
              <a:off x="2952553" y="2340163"/>
              <a:ext cx="112894" cy="46019"/>
            </a:xfrm>
            <a:custGeom>
              <a:avLst/>
              <a:gdLst/>
              <a:ahLst/>
              <a:cxnLst/>
              <a:rect l="l" t="t" r="r" b="b"/>
              <a:pathLst>
                <a:path w="5505" h="2244" extrusionOk="0">
                  <a:moveTo>
                    <a:pt x="2665" y="329"/>
                  </a:moveTo>
                  <a:cubicBezTo>
                    <a:pt x="3130" y="329"/>
                    <a:pt x="3600" y="432"/>
                    <a:pt x="4070" y="667"/>
                  </a:cubicBezTo>
                  <a:cubicBezTo>
                    <a:pt x="4204" y="700"/>
                    <a:pt x="4304" y="767"/>
                    <a:pt x="4404" y="834"/>
                  </a:cubicBezTo>
                  <a:lnTo>
                    <a:pt x="4504" y="900"/>
                  </a:lnTo>
                  <a:lnTo>
                    <a:pt x="4604" y="1000"/>
                  </a:lnTo>
                  <a:lnTo>
                    <a:pt x="4637" y="1000"/>
                  </a:lnTo>
                  <a:cubicBezTo>
                    <a:pt x="4671" y="1034"/>
                    <a:pt x="4704" y="1067"/>
                    <a:pt x="4737" y="1100"/>
                  </a:cubicBezTo>
                  <a:lnTo>
                    <a:pt x="4804" y="1201"/>
                  </a:lnTo>
                  <a:cubicBezTo>
                    <a:pt x="4837" y="1201"/>
                    <a:pt x="4837" y="1234"/>
                    <a:pt x="4871" y="1234"/>
                  </a:cubicBezTo>
                  <a:cubicBezTo>
                    <a:pt x="4904" y="1267"/>
                    <a:pt x="4937" y="1301"/>
                    <a:pt x="4937" y="1367"/>
                  </a:cubicBezTo>
                  <a:cubicBezTo>
                    <a:pt x="5037" y="1467"/>
                    <a:pt x="5104" y="1601"/>
                    <a:pt x="5138" y="1734"/>
                  </a:cubicBezTo>
                  <a:lnTo>
                    <a:pt x="5138" y="1768"/>
                  </a:lnTo>
                  <a:cubicBezTo>
                    <a:pt x="5171" y="1834"/>
                    <a:pt x="5204" y="1934"/>
                    <a:pt x="5204" y="2001"/>
                  </a:cubicBezTo>
                  <a:cubicBezTo>
                    <a:pt x="4904" y="1934"/>
                    <a:pt x="4570" y="1834"/>
                    <a:pt x="4304" y="1701"/>
                  </a:cubicBezTo>
                  <a:cubicBezTo>
                    <a:pt x="3702" y="1427"/>
                    <a:pt x="3090" y="1323"/>
                    <a:pt x="2474" y="1323"/>
                  </a:cubicBezTo>
                  <a:cubicBezTo>
                    <a:pt x="1963" y="1323"/>
                    <a:pt x="1449" y="1395"/>
                    <a:pt x="935" y="1501"/>
                  </a:cubicBezTo>
                  <a:cubicBezTo>
                    <a:pt x="801" y="1501"/>
                    <a:pt x="668" y="1501"/>
                    <a:pt x="534" y="1434"/>
                  </a:cubicBezTo>
                  <a:lnTo>
                    <a:pt x="401" y="1434"/>
                  </a:lnTo>
                  <a:cubicBezTo>
                    <a:pt x="501" y="1234"/>
                    <a:pt x="568" y="967"/>
                    <a:pt x="734" y="867"/>
                  </a:cubicBezTo>
                  <a:cubicBezTo>
                    <a:pt x="1360" y="535"/>
                    <a:pt x="2008" y="329"/>
                    <a:pt x="2665" y="329"/>
                  </a:cubicBezTo>
                  <a:close/>
                  <a:moveTo>
                    <a:pt x="2709" y="1"/>
                  </a:moveTo>
                  <a:cubicBezTo>
                    <a:pt x="1876" y="1"/>
                    <a:pt x="1082" y="324"/>
                    <a:pt x="301" y="767"/>
                  </a:cubicBezTo>
                  <a:cubicBezTo>
                    <a:pt x="134" y="867"/>
                    <a:pt x="34" y="1100"/>
                    <a:pt x="1" y="1201"/>
                  </a:cubicBezTo>
                  <a:cubicBezTo>
                    <a:pt x="1" y="1693"/>
                    <a:pt x="182" y="1924"/>
                    <a:pt x="529" y="1924"/>
                  </a:cubicBezTo>
                  <a:cubicBezTo>
                    <a:pt x="628" y="1924"/>
                    <a:pt x="742" y="1905"/>
                    <a:pt x="868" y="1868"/>
                  </a:cubicBezTo>
                  <a:cubicBezTo>
                    <a:pt x="1373" y="1691"/>
                    <a:pt x="1878" y="1610"/>
                    <a:pt x="2398" y="1610"/>
                  </a:cubicBezTo>
                  <a:cubicBezTo>
                    <a:pt x="2565" y="1610"/>
                    <a:pt x="2733" y="1618"/>
                    <a:pt x="2903" y="1634"/>
                  </a:cubicBezTo>
                  <a:lnTo>
                    <a:pt x="2936" y="1634"/>
                  </a:lnTo>
                  <a:cubicBezTo>
                    <a:pt x="3036" y="1634"/>
                    <a:pt x="3136" y="1668"/>
                    <a:pt x="3203" y="1668"/>
                  </a:cubicBezTo>
                  <a:lnTo>
                    <a:pt x="3336" y="1701"/>
                  </a:lnTo>
                  <a:cubicBezTo>
                    <a:pt x="3636" y="1768"/>
                    <a:pt x="3903" y="1868"/>
                    <a:pt x="4170" y="2001"/>
                  </a:cubicBezTo>
                  <a:cubicBezTo>
                    <a:pt x="4404" y="2101"/>
                    <a:pt x="4637" y="2168"/>
                    <a:pt x="4871" y="2235"/>
                  </a:cubicBezTo>
                  <a:cubicBezTo>
                    <a:pt x="4906" y="2240"/>
                    <a:pt x="4941" y="2243"/>
                    <a:pt x="4974" y="2243"/>
                  </a:cubicBezTo>
                  <a:cubicBezTo>
                    <a:pt x="5130" y="2243"/>
                    <a:pt x="5267" y="2184"/>
                    <a:pt x="5404" y="2101"/>
                  </a:cubicBezTo>
                  <a:cubicBezTo>
                    <a:pt x="5471" y="1968"/>
                    <a:pt x="5504" y="1768"/>
                    <a:pt x="5438" y="1601"/>
                  </a:cubicBezTo>
                  <a:cubicBezTo>
                    <a:pt x="5204" y="1034"/>
                    <a:pt x="4771" y="567"/>
                    <a:pt x="4204" y="367"/>
                  </a:cubicBezTo>
                  <a:cubicBezTo>
                    <a:pt x="3689" y="109"/>
                    <a:pt x="3193" y="1"/>
                    <a:pt x="2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201;p47">
              <a:extLst>
                <a:ext uri="{FF2B5EF4-FFF2-40B4-BE49-F238E27FC236}">
                  <a16:creationId xmlns:a16="http://schemas.microsoft.com/office/drawing/2014/main" id="{451CBEF1-1831-6FA6-7A32-574E15AC3602}"/>
                </a:ext>
              </a:extLst>
            </p:cNvPr>
            <p:cNvSpPr/>
            <p:nvPr/>
          </p:nvSpPr>
          <p:spPr>
            <a:xfrm>
              <a:off x="2776742" y="2348796"/>
              <a:ext cx="80061" cy="39949"/>
            </a:xfrm>
            <a:custGeom>
              <a:avLst/>
              <a:gdLst/>
              <a:ahLst/>
              <a:cxnLst/>
              <a:rect l="l" t="t" r="r" b="b"/>
              <a:pathLst>
                <a:path w="3904" h="1948" extrusionOk="0">
                  <a:moveTo>
                    <a:pt x="2536" y="379"/>
                  </a:moveTo>
                  <a:cubicBezTo>
                    <a:pt x="2603" y="413"/>
                    <a:pt x="2636" y="413"/>
                    <a:pt x="2669" y="446"/>
                  </a:cubicBezTo>
                  <a:cubicBezTo>
                    <a:pt x="2703" y="446"/>
                    <a:pt x="2769" y="446"/>
                    <a:pt x="2803" y="479"/>
                  </a:cubicBezTo>
                  <a:lnTo>
                    <a:pt x="2836" y="479"/>
                  </a:lnTo>
                  <a:cubicBezTo>
                    <a:pt x="2903" y="479"/>
                    <a:pt x="2936" y="513"/>
                    <a:pt x="3003" y="546"/>
                  </a:cubicBezTo>
                  <a:lnTo>
                    <a:pt x="3070" y="579"/>
                  </a:lnTo>
                  <a:lnTo>
                    <a:pt x="3136" y="646"/>
                  </a:lnTo>
                  <a:cubicBezTo>
                    <a:pt x="3236" y="713"/>
                    <a:pt x="3336" y="780"/>
                    <a:pt x="3437" y="880"/>
                  </a:cubicBezTo>
                  <a:cubicBezTo>
                    <a:pt x="3470" y="946"/>
                    <a:pt x="3503" y="980"/>
                    <a:pt x="3537" y="1046"/>
                  </a:cubicBezTo>
                  <a:lnTo>
                    <a:pt x="3537" y="1080"/>
                  </a:lnTo>
                  <a:cubicBezTo>
                    <a:pt x="3603" y="1113"/>
                    <a:pt x="3637" y="1180"/>
                    <a:pt x="3670" y="1247"/>
                  </a:cubicBezTo>
                  <a:cubicBezTo>
                    <a:pt x="3703" y="1313"/>
                    <a:pt x="3703" y="1313"/>
                    <a:pt x="3737" y="1380"/>
                  </a:cubicBezTo>
                  <a:lnTo>
                    <a:pt x="2669" y="1380"/>
                  </a:lnTo>
                  <a:cubicBezTo>
                    <a:pt x="2336" y="1313"/>
                    <a:pt x="2002" y="1247"/>
                    <a:pt x="1669" y="1213"/>
                  </a:cubicBezTo>
                  <a:cubicBezTo>
                    <a:pt x="1402" y="1180"/>
                    <a:pt x="1168" y="1180"/>
                    <a:pt x="901" y="1180"/>
                  </a:cubicBezTo>
                  <a:lnTo>
                    <a:pt x="668" y="1213"/>
                  </a:lnTo>
                  <a:lnTo>
                    <a:pt x="501" y="1280"/>
                  </a:lnTo>
                  <a:cubicBezTo>
                    <a:pt x="534" y="1247"/>
                    <a:pt x="534" y="1213"/>
                    <a:pt x="568" y="1180"/>
                  </a:cubicBezTo>
                  <a:cubicBezTo>
                    <a:pt x="568" y="1146"/>
                    <a:pt x="568" y="1113"/>
                    <a:pt x="601" y="1113"/>
                  </a:cubicBezTo>
                  <a:cubicBezTo>
                    <a:pt x="635" y="1046"/>
                    <a:pt x="668" y="1013"/>
                    <a:pt x="701" y="980"/>
                  </a:cubicBezTo>
                  <a:cubicBezTo>
                    <a:pt x="701" y="946"/>
                    <a:pt x="701" y="946"/>
                    <a:pt x="735" y="913"/>
                  </a:cubicBezTo>
                  <a:cubicBezTo>
                    <a:pt x="768" y="880"/>
                    <a:pt x="801" y="846"/>
                    <a:pt x="835" y="813"/>
                  </a:cubicBezTo>
                  <a:cubicBezTo>
                    <a:pt x="868" y="780"/>
                    <a:pt x="901" y="746"/>
                    <a:pt x="935" y="746"/>
                  </a:cubicBezTo>
                  <a:cubicBezTo>
                    <a:pt x="935" y="713"/>
                    <a:pt x="968" y="713"/>
                    <a:pt x="968" y="713"/>
                  </a:cubicBezTo>
                  <a:cubicBezTo>
                    <a:pt x="1035" y="646"/>
                    <a:pt x="1068" y="613"/>
                    <a:pt x="1135" y="579"/>
                  </a:cubicBezTo>
                  <a:lnTo>
                    <a:pt x="1168" y="579"/>
                  </a:lnTo>
                  <a:cubicBezTo>
                    <a:pt x="1235" y="546"/>
                    <a:pt x="1268" y="546"/>
                    <a:pt x="1335" y="513"/>
                  </a:cubicBezTo>
                  <a:cubicBezTo>
                    <a:pt x="1368" y="513"/>
                    <a:pt x="1368" y="479"/>
                    <a:pt x="1402" y="479"/>
                  </a:cubicBezTo>
                  <a:cubicBezTo>
                    <a:pt x="1468" y="446"/>
                    <a:pt x="1535" y="446"/>
                    <a:pt x="1635" y="413"/>
                  </a:cubicBezTo>
                  <a:cubicBezTo>
                    <a:pt x="1702" y="379"/>
                    <a:pt x="1802" y="379"/>
                    <a:pt x="1869" y="379"/>
                  </a:cubicBezTo>
                  <a:close/>
                  <a:moveTo>
                    <a:pt x="2131" y="0"/>
                  </a:moveTo>
                  <a:cubicBezTo>
                    <a:pt x="1369" y="0"/>
                    <a:pt x="608" y="360"/>
                    <a:pt x="234" y="846"/>
                  </a:cubicBezTo>
                  <a:cubicBezTo>
                    <a:pt x="1" y="1146"/>
                    <a:pt x="101" y="1480"/>
                    <a:pt x="468" y="1513"/>
                  </a:cubicBezTo>
                  <a:cubicBezTo>
                    <a:pt x="1368" y="1647"/>
                    <a:pt x="2302" y="1680"/>
                    <a:pt x="3203" y="1780"/>
                  </a:cubicBezTo>
                  <a:lnTo>
                    <a:pt x="3236" y="1947"/>
                  </a:lnTo>
                  <a:cubicBezTo>
                    <a:pt x="3470" y="1780"/>
                    <a:pt x="3737" y="1647"/>
                    <a:pt x="3837" y="1413"/>
                  </a:cubicBezTo>
                  <a:cubicBezTo>
                    <a:pt x="3904" y="1213"/>
                    <a:pt x="3870" y="946"/>
                    <a:pt x="3737" y="780"/>
                  </a:cubicBezTo>
                  <a:cubicBezTo>
                    <a:pt x="3326" y="222"/>
                    <a:pt x="2728" y="0"/>
                    <a:pt x="2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202;p47">
              <a:extLst>
                <a:ext uri="{FF2B5EF4-FFF2-40B4-BE49-F238E27FC236}">
                  <a16:creationId xmlns:a16="http://schemas.microsoft.com/office/drawing/2014/main" id="{17BEB07F-9DE6-931C-7A16-B1060E6456B4}"/>
                </a:ext>
              </a:extLst>
            </p:cNvPr>
            <p:cNvSpPr/>
            <p:nvPr/>
          </p:nvSpPr>
          <p:spPr>
            <a:xfrm>
              <a:off x="2816424" y="2416082"/>
              <a:ext cx="22599" cy="42430"/>
            </a:xfrm>
            <a:custGeom>
              <a:avLst/>
              <a:gdLst/>
              <a:ahLst/>
              <a:cxnLst/>
              <a:rect l="l" t="t" r="r" b="b"/>
              <a:pathLst>
                <a:path w="1102" h="2069" extrusionOk="0">
                  <a:moveTo>
                    <a:pt x="534" y="0"/>
                  </a:moveTo>
                  <a:cubicBezTo>
                    <a:pt x="401" y="100"/>
                    <a:pt x="201" y="234"/>
                    <a:pt x="134" y="401"/>
                  </a:cubicBezTo>
                  <a:cubicBezTo>
                    <a:pt x="34" y="601"/>
                    <a:pt x="0" y="868"/>
                    <a:pt x="34" y="1101"/>
                  </a:cubicBezTo>
                  <a:cubicBezTo>
                    <a:pt x="101" y="1468"/>
                    <a:pt x="0" y="2068"/>
                    <a:pt x="568" y="2068"/>
                  </a:cubicBezTo>
                  <a:cubicBezTo>
                    <a:pt x="734" y="2068"/>
                    <a:pt x="901" y="1468"/>
                    <a:pt x="1101" y="1168"/>
                  </a:cubicBezTo>
                  <a:lnTo>
                    <a:pt x="1001" y="1101"/>
                  </a:lnTo>
                  <a:cubicBezTo>
                    <a:pt x="1001" y="868"/>
                    <a:pt x="934" y="601"/>
                    <a:pt x="901" y="367"/>
                  </a:cubicBezTo>
                  <a:cubicBezTo>
                    <a:pt x="834" y="234"/>
                    <a:pt x="668" y="10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203;p47">
              <a:extLst>
                <a:ext uri="{FF2B5EF4-FFF2-40B4-BE49-F238E27FC236}">
                  <a16:creationId xmlns:a16="http://schemas.microsoft.com/office/drawing/2014/main" id="{5D7FA48D-B4BF-3DEF-9CE8-D7FDE84E5B40}"/>
                </a:ext>
              </a:extLst>
            </p:cNvPr>
            <p:cNvSpPr/>
            <p:nvPr/>
          </p:nvSpPr>
          <p:spPr>
            <a:xfrm>
              <a:off x="2988133" y="2413170"/>
              <a:ext cx="26004" cy="50654"/>
            </a:xfrm>
            <a:custGeom>
              <a:avLst/>
              <a:gdLst/>
              <a:ahLst/>
              <a:cxnLst/>
              <a:rect l="l" t="t" r="r" b="b"/>
              <a:pathLst>
                <a:path w="1268" h="2470" extrusionOk="0">
                  <a:moveTo>
                    <a:pt x="651" y="1"/>
                  </a:moveTo>
                  <a:cubicBezTo>
                    <a:pt x="509" y="1"/>
                    <a:pt x="367" y="92"/>
                    <a:pt x="267" y="276"/>
                  </a:cubicBezTo>
                  <a:cubicBezTo>
                    <a:pt x="134" y="576"/>
                    <a:pt x="67" y="876"/>
                    <a:pt x="0" y="1176"/>
                  </a:cubicBezTo>
                  <a:cubicBezTo>
                    <a:pt x="67" y="1543"/>
                    <a:pt x="134" y="1877"/>
                    <a:pt x="267" y="2210"/>
                  </a:cubicBezTo>
                  <a:cubicBezTo>
                    <a:pt x="337" y="2387"/>
                    <a:pt x="445" y="2470"/>
                    <a:pt x="565" y="2470"/>
                  </a:cubicBezTo>
                  <a:cubicBezTo>
                    <a:pt x="673" y="2470"/>
                    <a:pt x="791" y="2403"/>
                    <a:pt x="901" y="2277"/>
                  </a:cubicBezTo>
                  <a:cubicBezTo>
                    <a:pt x="1234" y="1643"/>
                    <a:pt x="1268" y="943"/>
                    <a:pt x="1034" y="276"/>
                  </a:cubicBezTo>
                  <a:cubicBezTo>
                    <a:pt x="934" y="92"/>
                    <a:pt x="792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1204;p47">
              <a:extLst>
                <a:ext uri="{FF2B5EF4-FFF2-40B4-BE49-F238E27FC236}">
                  <a16:creationId xmlns:a16="http://schemas.microsoft.com/office/drawing/2014/main" id="{76FC721F-884B-1CD9-1569-C9C1D2AE8F93}"/>
                </a:ext>
              </a:extLst>
            </p:cNvPr>
            <p:cNvGrpSpPr/>
            <p:nvPr/>
          </p:nvGrpSpPr>
          <p:grpSpPr>
            <a:xfrm>
              <a:off x="2217504" y="586045"/>
              <a:ext cx="608757" cy="604115"/>
              <a:chOff x="11880300" y="1042150"/>
              <a:chExt cx="1026225" cy="1018400"/>
            </a:xfrm>
          </p:grpSpPr>
          <p:sp>
            <p:nvSpPr>
              <p:cNvPr id="220" name="Google Shape;1205;p47">
                <a:extLst>
                  <a:ext uri="{FF2B5EF4-FFF2-40B4-BE49-F238E27FC236}">
                    <a16:creationId xmlns:a16="http://schemas.microsoft.com/office/drawing/2014/main" id="{A82F1B06-42C7-38D5-ACEB-785AD4488AF8}"/>
                  </a:ext>
                </a:extLst>
              </p:cNvPr>
              <p:cNvSpPr/>
              <p:nvPr/>
            </p:nvSpPr>
            <p:spPr>
              <a:xfrm flipH="1">
                <a:off x="11892800" y="1054625"/>
                <a:ext cx="1002800" cy="985625"/>
              </a:xfrm>
              <a:custGeom>
                <a:avLst/>
                <a:gdLst/>
                <a:ahLst/>
                <a:cxnLst/>
                <a:rect l="l" t="t" r="r" b="b"/>
                <a:pathLst>
                  <a:path w="40112" h="39425" extrusionOk="0">
                    <a:moveTo>
                      <a:pt x="29397" y="6592"/>
                    </a:moveTo>
                    <a:cubicBezTo>
                      <a:pt x="29959" y="6592"/>
                      <a:pt x="30115" y="6811"/>
                      <a:pt x="30115" y="7342"/>
                    </a:cubicBezTo>
                    <a:lnTo>
                      <a:pt x="30115" y="19119"/>
                    </a:lnTo>
                    <a:cubicBezTo>
                      <a:pt x="30115" y="20088"/>
                      <a:pt x="30115" y="20088"/>
                      <a:pt x="29147" y="20088"/>
                    </a:cubicBezTo>
                    <a:lnTo>
                      <a:pt x="10341" y="20088"/>
                    </a:lnTo>
                    <a:cubicBezTo>
                      <a:pt x="10216" y="20088"/>
                      <a:pt x="9966" y="19869"/>
                      <a:pt x="9966" y="19744"/>
                    </a:cubicBezTo>
                    <a:cubicBezTo>
                      <a:pt x="9935" y="18682"/>
                      <a:pt x="9997" y="17588"/>
                      <a:pt x="9997" y="16526"/>
                    </a:cubicBezTo>
                    <a:lnTo>
                      <a:pt x="9997" y="7405"/>
                    </a:lnTo>
                    <a:cubicBezTo>
                      <a:pt x="9997" y="6624"/>
                      <a:pt x="9997" y="6624"/>
                      <a:pt x="10747" y="6624"/>
                    </a:cubicBezTo>
                    <a:cubicBezTo>
                      <a:pt x="14058" y="6624"/>
                      <a:pt x="17370" y="6592"/>
                      <a:pt x="20681" y="6592"/>
                    </a:cubicBezTo>
                    <a:cubicBezTo>
                      <a:pt x="22618" y="6592"/>
                      <a:pt x="24554" y="6606"/>
                      <a:pt x="26491" y="6606"/>
                    </a:cubicBezTo>
                    <a:cubicBezTo>
                      <a:pt x="27460" y="6606"/>
                      <a:pt x="28428" y="6603"/>
                      <a:pt x="29397" y="6592"/>
                    </a:cubicBezTo>
                    <a:close/>
                    <a:moveTo>
                      <a:pt x="1" y="1"/>
                    </a:moveTo>
                    <a:lnTo>
                      <a:pt x="1" y="25492"/>
                    </a:lnTo>
                    <a:lnTo>
                      <a:pt x="14621" y="25492"/>
                    </a:lnTo>
                    <a:cubicBezTo>
                      <a:pt x="14664" y="25486"/>
                      <a:pt x="14707" y="25483"/>
                      <a:pt x="14749" y="25483"/>
                    </a:cubicBezTo>
                    <a:cubicBezTo>
                      <a:pt x="15162" y="25483"/>
                      <a:pt x="15504" y="25754"/>
                      <a:pt x="15589" y="26179"/>
                    </a:cubicBezTo>
                    <a:cubicBezTo>
                      <a:pt x="16963" y="30428"/>
                      <a:pt x="18400" y="34645"/>
                      <a:pt x="19806" y="38893"/>
                    </a:cubicBezTo>
                    <a:cubicBezTo>
                      <a:pt x="19869" y="39049"/>
                      <a:pt x="19962" y="39206"/>
                      <a:pt x="20056" y="39424"/>
                    </a:cubicBezTo>
                    <a:cubicBezTo>
                      <a:pt x="20150" y="39206"/>
                      <a:pt x="20212" y="39081"/>
                      <a:pt x="20275" y="38956"/>
                    </a:cubicBezTo>
                    <a:cubicBezTo>
                      <a:pt x="21681" y="34707"/>
                      <a:pt x="23118" y="30490"/>
                      <a:pt x="24492" y="26242"/>
                    </a:cubicBezTo>
                    <a:cubicBezTo>
                      <a:pt x="24578" y="25781"/>
                      <a:pt x="24956" y="25453"/>
                      <a:pt x="25406" y="25453"/>
                    </a:cubicBezTo>
                    <a:cubicBezTo>
                      <a:pt x="25444" y="25453"/>
                      <a:pt x="25483" y="25456"/>
                      <a:pt x="25523" y="25461"/>
                    </a:cubicBezTo>
                    <a:cubicBezTo>
                      <a:pt x="27085" y="25471"/>
                      <a:pt x="28643" y="25474"/>
                      <a:pt x="30201" y="25474"/>
                    </a:cubicBezTo>
                    <a:cubicBezTo>
                      <a:pt x="33315" y="25474"/>
                      <a:pt x="36425" y="25461"/>
                      <a:pt x="39549" y="25461"/>
                    </a:cubicBezTo>
                    <a:lnTo>
                      <a:pt x="40111" y="25461"/>
                    </a:lnTo>
                    <a:lnTo>
                      <a:pt x="40111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206;p47">
                <a:extLst>
                  <a:ext uri="{FF2B5EF4-FFF2-40B4-BE49-F238E27FC236}">
                    <a16:creationId xmlns:a16="http://schemas.microsoft.com/office/drawing/2014/main" id="{81708704-182A-1E03-B5BA-78C0A89C48E8}"/>
                  </a:ext>
                </a:extLst>
              </p:cNvPr>
              <p:cNvSpPr/>
              <p:nvPr/>
            </p:nvSpPr>
            <p:spPr>
              <a:xfrm flipH="1">
                <a:off x="12153650" y="1235825"/>
                <a:ext cx="480325" cy="310075"/>
              </a:xfrm>
              <a:custGeom>
                <a:avLst/>
                <a:gdLst/>
                <a:ahLst/>
                <a:cxnLst/>
                <a:rect l="l" t="t" r="r" b="b"/>
                <a:pathLst>
                  <a:path w="19213" h="12403" extrusionOk="0">
                    <a:moveTo>
                      <a:pt x="1" y="0"/>
                    </a:moveTo>
                    <a:lnTo>
                      <a:pt x="1" y="12402"/>
                    </a:lnTo>
                    <a:lnTo>
                      <a:pt x="19213" y="12402"/>
                    </a:lnTo>
                    <a:lnTo>
                      <a:pt x="19213" y="63"/>
                    </a:lnTo>
                    <a:cubicBezTo>
                      <a:pt x="16214" y="1968"/>
                      <a:pt x="13277" y="3874"/>
                      <a:pt x="10310" y="5748"/>
                    </a:cubicBezTo>
                    <a:lnTo>
                      <a:pt x="10247" y="5780"/>
                    </a:lnTo>
                    <a:cubicBezTo>
                      <a:pt x="10091" y="5936"/>
                      <a:pt x="9872" y="5998"/>
                      <a:pt x="9654" y="6061"/>
                    </a:cubicBezTo>
                    <a:lnTo>
                      <a:pt x="9466" y="6061"/>
                    </a:lnTo>
                    <a:cubicBezTo>
                      <a:pt x="9404" y="6029"/>
                      <a:pt x="9341" y="6029"/>
                      <a:pt x="9279" y="5998"/>
                    </a:cubicBezTo>
                    <a:cubicBezTo>
                      <a:pt x="9216" y="5967"/>
                      <a:pt x="9154" y="5936"/>
                      <a:pt x="9091" y="5904"/>
                    </a:cubicBezTo>
                    <a:cubicBezTo>
                      <a:pt x="6311" y="4093"/>
                      <a:pt x="3531" y="2281"/>
                      <a:pt x="751" y="500"/>
                    </a:cubicBezTo>
                    <a:cubicBezTo>
                      <a:pt x="501" y="344"/>
                      <a:pt x="251" y="188"/>
                      <a:pt x="1" y="0"/>
                    </a:cubicBezTo>
                    <a:close/>
                  </a:path>
                </a:pathLst>
              </a:custGeom>
              <a:solidFill>
                <a:srgbClr val="FFD3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207;p47">
                <a:extLst>
                  <a:ext uri="{FF2B5EF4-FFF2-40B4-BE49-F238E27FC236}">
                    <a16:creationId xmlns:a16="http://schemas.microsoft.com/office/drawing/2014/main" id="{B1319E01-7C80-4702-94FE-22B394481BBA}"/>
                  </a:ext>
                </a:extLst>
              </p:cNvPr>
              <p:cNvSpPr/>
              <p:nvPr/>
            </p:nvSpPr>
            <p:spPr>
              <a:xfrm flipH="1">
                <a:off x="12166150" y="1230350"/>
                <a:ext cx="454550" cy="146150"/>
              </a:xfrm>
              <a:custGeom>
                <a:avLst/>
                <a:gdLst/>
                <a:ahLst/>
                <a:cxnLst/>
                <a:rect l="l" t="t" r="r" b="b"/>
                <a:pathLst>
                  <a:path w="18182" h="5846" extrusionOk="0">
                    <a:moveTo>
                      <a:pt x="63" y="1"/>
                    </a:moveTo>
                    <a:cubicBezTo>
                      <a:pt x="32" y="63"/>
                      <a:pt x="32" y="94"/>
                      <a:pt x="1" y="126"/>
                    </a:cubicBezTo>
                    <a:cubicBezTo>
                      <a:pt x="63" y="157"/>
                      <a:pt x="157" y="188"/>
                      <a:pt x="220" y="251"/>
                    </a:cubicBezTo>
                    <a:cubicBezTo>
                      <a:pt x="2531" y="1750"/>
                      <a:pt x="4874" y="3250"/>
                      <a:pt x="7217" y="4749"/>
                    </a:cubicBezTo>
                    <a:lnTo>
                      <a:pt x="8841" y="5811"/>
                    </a:lnTo>
                    <a:cubicBezTo>
                      <a:pt x="8901" y="5835"/>
                      <a:pt x="8965" y="5845"/>
                      <a:pt x="9031" y="5845"/>
                    </a:cubicBezTo>
                    <a:cubicBezTo>
                      <a:pt x="9136" y="5845"/>
                      <a:pt x="9245" y="5818"/>
                      <a:pt x="9341" y="5780"/>
                    </a:cubicBezTo>
                    <a:cubicBezTo>
                      <a:pt x="12153" y="3968"/>
                      <a:pt x="14933" y="2156"/>
                      <a:pt x="17744" y="376"/>
                    </a:cubicBezTo>
                    <a:cubicBezTo>
                      <a:pt x="17869" y="282"/>
                      <a:pt x="17994" y="188"/>
                      <a:pt x="18182" y="1"/>
                    </a:cubicBezTo>
                    <a:close/>
                  </a:path>
                </a:pathLst>
              </a:custGeom>
              <a:solidFill>
                <a:srgbClr val="FFD3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208;p47">
                <a:extLst>
                  <a:ext uri="{FF2B5EF4-FFF2-40B4-BE49-F238E27FC236}">
                    <a16:creationId xmlns:a16="http://schemas.microsoft.com/office/drawing/2014/main" id="{4F097B04-B781-5CDA-22FD-3A16FBBF0D83}"/>
                  </a:ext>
                </a:extLst>
              </p:cNvPr>
              <p:cNvSpPr/>
              <p:nvPr/>
            </p:nvSpPr>
            <p:spPr>
              <a:xfrm flipH="1">
                <a:off x="12439475" y="1230350"/>
                <a:ext cx="181225" cy="118725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4749" extrusionOk="0">
                    <a:moveTo>
                      <a:pt x="63" y="1"/>
                    </a:moveTo>
                    <a:cubicBezTo>
                      <a:pt x="32" y="32"/>
                      <a:pt x="32" y="94"/>
                      <a:pt x="1" y="126"/>
                    </a:cubicBezTo>
                    <a:cubicBezTo>
                      <a:pt x="63" y="157"/>
                      <a:pt x="157" y="188"/>
                      <a:pt x="220" y="251"/>
                    </a:cubicBezTo>
                    <a:cubicBezTo>
                      <a:pt x="2531" y="1750"/>
                      <a:pt x="4874" y="3250"/>
                      <a:pt x="7217" y="4749"/>
                    </a:cubicBezTo>
                    <a:cubicBezTo>
                      <a:pt x="7217" y="4749"/>
                      <a:pt x="7248" y="4718"/>
                      <a:pt x="7248" y="4655"/>
                    </a:cubicBezTo>
                    <a:cubicBezTo>
                      <a:pt x="6842" y="4343"/>
                      <a:pt x="6405" y="4030"/>
                      <a:pt x="5936" y="3749"/>
                    </a:cubicBezTo>
                    <a:cubicBezTo>
                      <a:pt x="5124" y="3093"/>
                      <a:pt x="4468" y="2250"/>
                      <a:pt x="4062" y="1313"/>
                    </a:cubicBezTo>
                    <a:cubicBezTo>
                      <a:pt x="3968" y="875"/>
                      <a:pt x="4062" y="407"/>
                      <a:pt x="4343" y="63"/>
                    </a:cubicBezTo>
                    <a:cubicBezTo>
                      <a:pt x="4343" y="63"/>
                      <a:pt x="4343" y="32"/>
                      <a:pt x="4343" y="1"/>
                    </a:cubicBezTo>
                    <a:lnTo>
                      <a:pt x="3843" y="1"/>
                    </a:lnTo>
                    <a:cubicBezTo>
                      <a:pt x="3750" y="32"/>
                      <a:pt x="3687" y="63"/>
                      <a:pt x="3593" y="63"/>
                    </a:cubicBezTo>
                    <a:cubicBezTo>
                      <a:pt x="3593" y="32"/>
                      <a:pt x="3593" y="32"/>
                      <a:pt x="3593" y="1"/>
                    </a:cubicBezTo>
                    <a:close/>
                  </a:path>
                </a:pathLst>
              </a:custGeom>
              <a:solidFill>
                <a:srgbClr val="FFD3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209;p47">
                <a:extLst>
                  <a:ext uri="{FF2B5EF4-FFF2-40B4-BE49-F238E27FC236}">
                    <a16:creationId xmlns:a16="http://schemas.microsoft.com/office/drawing/2014/main" id="{56CBFD92-B72A-7D8D-7D56-6A13CFA243DA}"/>
                  </a:ext>
                </a:extLst>
              </p:cNvPr>
              <p:cNvSpPr/>
              <p:nvPr/>
            </p:nvSpPr>
            <p:spPr>
              <a:xfrm flipH="1">
                <a:off x="12153650" y="1235825"/>
                <a:ext cx="480325" cy="310075"/>
              </a:xfrm>
              <a:custGeom>
                <a:avLst/>
                <a:gdLst/>
                <a:ahLst/>
                <a:cxnLst/>
                <a:rect l="l" t="t" r="r" b="b"/>
                <a:pathLst>
                  <a:path w="19213" h="12403" extrusionOk="0">
                    <a:moveTo>
                      <a:pt x="1" y="0"/>
                    </a:moveTo>
                    <a:lnTo>
                      <a:pt x="1" y="12402"/>
                    </a:lnTo>
                    <a:lnTo>
                      <a:pt x="19213" y="12402"/>
                    </a:lnTo>
                    <a:lnTo>
                      <a:pt x="19213" y="11059"/>
                    </a:lnTo>
                    <a:cubicBezTo>
                      <a:pt x="19150" y="11059"/>
                      <a:pt x="19088" y="11028"/>
                      <a:pt x="19056" y="11028"/>
                    </a:cubicBezTo>
                    <a:cubicBezTo>
                      <a:pt x="17232" y="11115"/>
                      <a:pt x="15390" y="11220"/>
                      <a:pt x="13562" y="11220"/>
                    </a:cubicBezTo>
                    <a:cubicBezTo>
                      <a:pt x="10131" y="11220"/>
                      <a:pt x="6754" y="10848"/>
                      <a:pt x="3656" y="9278"/>
                    </a:cubicBezTo>
                    <a:cubicBezTo>
                      <a:pt x="2750" y="8560"/>
                      <a:pt x="1969" y="7654"/>
                      <a:pt x="1407" y="6623"/>
                    </a:cubicBezTo>
                    <a:cubicBezTo>
                      <a:pt x="376" y="4749"/>
                      <a:pt x="344" y="2656"/>
                      <a:pt x="313" y="563"/>
                    </a:cubicBezTo>
                    <a:lnTo>
                      <a:pt x="313" y="563"/>
                    </a:lnTo>
                    <a:cubicBezTo>
                      <a:pt x="3218" y="2437"/>
                      <a:pt x="6155" y="4280"/>
                      <a:pt x="9123" y="6092"/>
                    </a:cubicBezTo>
                    <a:cubicBezTo>
                      <a:pt x="9134" y="6098"/>
                      <a:pt x="9147" y="6100"/>
                      <a:pt x="9159" y="6100"/>
                    </a:cubicBezTo>
                    <a:cubicBezTo>
                      <a:pt x="9216" y="6100"/>
                      <a:pt x="9279" y="6049"/>
                      <a:pt x="9279" y="5998"/>
                    </a:cubicBezTo>
                    <a:cubicBezTo>
                      <a:pt x="9216" y="5967"/>
                      <a:pt x="9154" y="5936"/>
                      <a:pt x="9091" y="5904"/>
                    </a:cubicBezTo>
                    <a:cubicBezTo>
                      <a:pt x="6311" y="4093"/>
                      <a:pt x="3531" y="2281"/>
                      <a:pt x="751" y="500"/>
                    </a:cubicBezTo>
                    <a:cubicBezTo>
                      <a:pt x="501" y="344"/>
                      <a:pt x="251" y="188"/>
                      <a:pt x="1" y="0"/>
                    </a:cubicBezTo>
                    <a:close/>
                  </a:path>
                </a:pathLst>
              </a:custGeom>
              <a:solidFill>
                <a:srgbClr val="FFD3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210;p47">
                <a:extLst>
                  <a:ext uri="{FF2B5EF4-FFF2-40B4-BE49-F238E27FC236}">
                    <a16:creationId xmlns:a16="http://schemas.microsoft.com/office/drawing/2014/main" id="{E7FB96BE-A71D-EEF4-138B-E92DFF3D2220}"/>
                  </a:ext>
                </a:extLst>
              </p:cNvPr>
              <p:cNvSpPr/>
              <p:nvPr/>
            </p:nvSpPr>
            <p:spPr>
              <a:xfrm flipH="1">
                <a:off x="12392625" y="1387325"/>
                <a:ext cx="1172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57" extrusionOk="0">
                    <a:moveTo>
                      <a:pt x="281" y="1"/>
                    </a:moveTo>
                    <a:lnTo>
                      <a:pt x="31" y="126"/>
                    </a:lnTo>
                    <a:cubicBezTo>
                      <a:pt x="0" y="126"/>
                      <a:pt x="0" y="157"/>
                      <a:pt x="31" y="157"/>
                    </a:cubicBezTo>
                    <a:cubicBezTo>
                      <a:pt x="187" y="126"/>
                      <a:pt x="312" y="63"/>
                      <a:pt x="469" y="1"/>
                    </a:cubicBezTo>
                    <a:close/>
                  </a:path>
                </a:pathLst>
              </a:custGeom>
              <a:solidFill>
                <a:srgbClr val="8476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211;p47">
                <a:extLst>
                  <a:ext uri="{FF2B5EF4-FFF2-40B4-BE49-F238E27FC236}">
                    <a16:creationId xmlns:a16="http://schemas.microsoft.com/office/drawing/2014/main" id="{03B425B7-5CE7-C487-CC4F-6027970209AF}"/>
                  </a:ext>
                </a:extLst>
              </p:cNvPr>
              <p:cNvSpPr/>
              <p:nvPr/>
            </p:nvSpPr>
            <p:spPr>
              <a:xfrm flipH="1">
                <a:off x="12153650" y="1237375"/>
                <a:ext cx="222600" cy="142950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5718" extrusionOk="0">
                    <a:moveTo>
                      <a:pt x="8904" y="1"/>
                    </a:moveTo>
                    <a:cubicBezTo>
                      <a:pt x="5905" y="1906"/>
                      <a:pt x="2968" y="3812"/>
                      <a:pt x="1" y="5718"/>
                    </a:cubicBezTo>
                    <a:cubicBezTo>
                      <a:pt x="1281" y="4999"/>
                      <a:pt x="2531" y="4249"/>
                      <a:pt x="3749" y="3406"/>
                    </a:cubicBezTo>
                    <a:cubicBezTo>
                      <a:pt x="5467" y="2344"/>
                      <a:pt x="7186" y="1282"/>
                      <a:pt x="8904" y="188"/>
                    </a:cubicBezTo>
                    <a:lnTo>
                      <a:pt x="8904" y="1"/>
                    </a:lnTo>
                    <a:close/>
                  </a:path>
                </a:pathLst>
              </a:custGeom>
              <a:solidFill>
                <a:srgbClr val="8476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212;p47">
                <a:extLst>
                  <a:ext uri="{FF2B5EF4-FFF2-40B4-BE49-F238E27FC236}">
                    <a16:creationId xmlns:a16="http://schemas.microsoft.com/office/drawing/2014/main" id="{93C7029E-1038-2EFD-BFD6-6CE9E3E32B6F}"/>
                  </a:ext>
                </a:extLst>
              </p:cNvPr>
              <p:cNvSpPr/>
              <p:nvPr/>
            </p:nvSpPr>
            <p:spPr>
              <a:xfrm flipH="1">
                <a:off x="11892800" y="1054625"/>
                <a:ext cx="1002800" cy="986400"/>
              </a:xfrm>
              <a:custGeom>
                <a:avLst/>
                <a:gdLst/>
                <a:ahLst/>
                <a:cxnLst/>
                <a:rect l="l" t="t" r="r" b="b"/>
                <a:pathLst>
                  <a:path w="40112" h="39456" extrusionOk="0">
                    <a:moveTo>
                      <a:pt x="1" y="1"/>
                    </a:moveTo>
                    <a:lnTo>
                      <a:pt x="1" y="25492"/>
                    </a:lnTo>
                    <a:lnTo>
                      <a:pt x="14621" y="25492"/>
                    </a:lnTo>
                    <a:cubicBezTo>
                      <a:pt x="14661" y="25486"/>
                      <a:pt x="14701" y="25484"/>
                      <a:pt x="14740" y="25484"/>
                    </a:cubicBezTo>
                    <a:cubicBezTo>
                      <a:pt x="15161" y="25484"/>
                      <a:pt x="15532" y="25779"/>
                      <a:pt x="15589" y="26179"/>
                    </a:cubicBezTo>
                    <a:cubicBezTo>
                      <a:pt x="16995" y="30428"/>
                      <a:pt x="18400" y="34676"/>
                      <a:pt x="19837" y="38893"/>
                    </a:cubicBezTo>
                    <a:cubicBezTo>
                      <a:pt x="19869" y="39049"/>
                      <a:pt x="19962" y="39206"/>
                      <a:pt x="20056" y="39456"/>
                    </a:cubicBezTo>
                    <a:cubicBezTo>
                      <a:pt x="20150" y="39206"/>
                      <a:pt x="20212" y="39081"/>
                      <a:pt x="20275" y="38956"/>
                    </a:cubicBezTo>
                    <a:cubicBezTo>
                      <a:pt x="21681" y="34707"/>
                      <a:pt x="23118" y="30490"/>
                      <a:pt x="24523" y="26242"/>
                    </a:cubicBezTo>
                    <a:cubicBezTo>
                      <a:pt x="24579" y="25797"/>
                      <a:pt x="24955" y="25476"/>
                      <a:pt x="25389" y="25476"/>
                    </a:cubicBezTo>
                    <a:cubicBezTo>
                      <a:pt x="25443" y="25476"/>
                      <a:pt x="25499" y="25481"/>
                      <a:pt x="25554" y="25492"/>
                    </a:cubicBezTo>
                    <a:lnTo>
                      <a:pt x="39549" y="25492"/>
                    </a:lnTo>
                    <a:cubicBezTo>
                      <a:pt x="39737" y="25492"/>
                      <a:pt x="39924" y="25461"/>
                      <a:pt x="40111" y="25461"/>
                    </a:cubicBezTo>
                    <a:lnTo>
                      <a:pt x="40111" y="23055"/>
                    </a:lnTo>
                    <a:cubicBezTo>
                      <a:pt x="38799" y="23086"/>
                      <a:pt x="37456" y="23211"/>
                      <a:pt x="36175" y="23274"/>
                    </a:cubicBezTo>
                    <a:cubicBezTo>
                      <a:pt x="33645" y="23399"/>
                      <a:pt x="31115" y="23524"/>
                      <a:pt x="28553" y="23680"/>
                    </a:cubicBezTo>
                    <a:cubicBezTo>
                      <a:pt x="26356" y="23796"/>
                      <a:pt x="24120" y="23945"/>
                      <a:pt x="21886" y="23945"/>
                    </a:cubicBezTo>
                    <a:cubicBezTo>
                      <a:pt x="19292" y="23945"/>
                      <a:pt x="16701" y="23743"/>
                      <a:pt x="14183" y="23055"/>
                    </a:cubicBezTo>
                    <a:cubicBezTo>
                      <a:pt x="9341" y="21712"/>
                      <a:pt x="5499" y="18588"/>
                      <a:pt x="3843" y="13777"/>
                    </a:cubicBezTo>
                    <a:cubicBezTo>
                      <a:pt x="2250" y="9248"/>
                      <a:pt x="2969" y="4624"/>
                      <a:pt x="3312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213;p47">
                <a:extLst>
                  <a:ext uri="{FF2B5EF4-FFF2-40B4-BE49-F238E27FC236}">
                    <a16:creationId xmlns:a16="http://schemas.microsoft.com/office/drawing/2014/main" id="{C8C3781A-A0E1-5DF7-CECE-FB2299116FC4}"/>
                  </a:ext>
                </a:extLst>
              </p:cNvPr>
              <p:cNvSpPr/>
              <p:nvPr/>
            </p:nvSpPr>
            <p:spPr>
              <a:xfrm flipH="1">
                <a:off x="11880300" y="1042150"/>
                <a:ext cx="1026225" cy="1018400"/>
              </a:xfrm>
              <a:custGeom>
                <a:avLst/>
                <a:gdLst/>
                <a:ahLst/>
                <a:cxnLst/>
                <a:rect l="l" t="t" r="r" b="b"/>
                <a:pathLst>
                  <a:path w="41049" h="40736" extrusionOk="0">
                    <a:moveTo>
                      <a:pt x="40548" y="500"/>
                    </a:moveTo>
                    <a:lnTo>
                      <a:pt x="40548" y="25960"/>
                    </a:lnTo>
                    <a:cubicBezTo>
                      <a:pt x="40361" y="25960"/>
                      <a:pt x="40174" y="25991"/>
                      <a:pt x="39986" y="25991"/>
                    </a:cubicBezTo>
                    <a:lnTo>
                      <a:pt x="25991" y="25991"/>
                    </a:lnTo>
                    <a:cubicBezTo>
                      <a:pt x="25936" y="25980"/>
                      <a:pt x="25880" y="25975"/>
                      <a:pt x="25826" y="25975"/>
                    </a:cubicBezTo>
                    <a:cubicBezTo>
                      <a:pt x="25392" y="25975"/>
                      <a:pt x="25016" y="26296"/>
                      <a:pt x="24960" y="26741"/>
                    </a:cubicBezTo>
                    <a:cubicBezTo>
                      <a:pt x="23555" y="30989"/>
                      <a:pt x="22118" y="35206"/>
                      <a:pt x="20712" y="39455"/>
                    </a:cubicBezTo>
                    <a:cubicBezTo>
                      <a:pt x="20649" y="39580"/>
                      <a:pt x="20587" y="39705"/>
                      <a:pt x="20493" y="39955"/>
                    </a:cubicBezTo>
                    <a:cubicBezTo>
                      <a:pt x="20399" y="39705"/>
                      <a:pt x="20337" y="39548"/>
                      <a:pt x="20274" y="39392"/>
                    </a:cubicBezTo>
                    <a:cubicBezTo>
                      <a:pt x="18837" y="35175"/>
                      <a:pt x="17432" y="30927"/>
                      <a:pt x="16026" y="26678"/>
                    </a:cubicBezTo>
                    <a:cubicBezTo>
                      <a:pt x="15969" y="26278"/>
                      <a:pt x="15598" y="25983"/>
                      <a:pt x="15177" y="25983"/>
                    </a:cubicBezTo>
                    <a:cubicBezTo>
                      <a:pt x="15138" y="25983"/>
                      <a:pt x="15098" y="25985"/>
                      <a:pt x="15058" y="25991"/>
                    </a:cubicBezTo>
                    <a:lnTo>
                      <a:pt x="438" y="25991"/>
                    </a:lnTo>
                    <a:lnTo>
                      <a:pt x="438" y="500"/>
                    </a:lnTo>
                    <a:close/>
                    <a:moveTo>
                      <a:pt x="13777" y="0"/>
                    </a:moveTo>
                    <a:cubicBezTo>
                      <a:pt x="13558" y="31"/>
                      <a:pt x="13308" y="63"/>
                      <a:pt x="13090" y="63"/>
                    </a:cubicBezTo>
                    <a:lnTo>
                      <a:pt x="813" y="63"/>
                    </a:lnTo>
                    <a:cubicBezTo>
                      <a:pt x="563" y="63"/>
                      <a:pt x="313" y="94"/>
                      <a:pt x="1" y="125"/>
                    </a:cubicBezTo>
                    <a:lnTo>
                      <a:pt x="1" y="6841"/>
                    </a:lnTo>
                    <a:lnTo>
                      <a:pt x="1" y="25522"/>
                    </a:lnTo>
                    <a:cubicBezTo>
                      <a:pt x="1" y="26397"/>
                      <a:pt x="32" y="26397"/>
                      <a:pt x="906" y="26397"/>
                    </a:cubicBezTo>
                    <a:lnTo>
                      <a:pt x="15120" y="26397"/>
                    </a:lnTo>
                    <a:cubicBezTo>
                      <a:pt x="15339" y="26397"/>
                      <a:pt x="15526" y="26397"/>
                      <a:pt x="15651" y="26709"/>
                    </a:cubicBezTo>
                    <a:cubicBezTo>
                      <a:pt x="16495" y="29333"/>
                      <a:pt x="17369" y="31957"/>
                      <a:pt x="18244" y="34582"/>
                    </a:cubicBezTo>
                    <a:cubicBezTo>
                      <a:pt x="18869" y="36518"/>
                      <a:pt x="19493" y="38424"/>
                      <a:pt x="20149" y="40361"/>
                    </a:cubicBezTo>
                    <a:cubicBezTo>
                      <a:pt x="20181" y="40517"/>
                      <a:pt x="20368" y="40642"/>
                      <a:pt x="20493" y="40736"/>
                    </a:cubicBezTo>
                    <a:cubicBezTo>
                      <a:pt x="20649" y="40642"/>
                      <a:pt x="20774" y="40517"/>
                      <a:pt x="20868" y="40361"/>
                    </a:cubicBezTo>
                    <a:cubicBezTo>
                      <a:pt x="20993" y="40017"/>
                      <a:pt x="21118" y="39673"/>
                      <a:pt x="21212" y="39330"/>
                    </a:cubicBezTo>
                    <a:cubicBezTo>
                      <a:pt x="22586" y="35206"/>
                      <a:pt x="23961" y="31083"/>
                      <a:pt x="25304" y="26959"/>
                    </a:cubicBezTo>
                    <a:cubicBezTo>
                      <a:pt x="25429" y="26522"/>
                      <a:pt x="25585" y="26366"/>
                      <a:pt x="26085" y="26366"/>
                    </a:cubicBezTo>
                    <a:lnTo>
                      <a:pt x="40298" y="26366"/>
                    </a:lnTo>
                    <a:cubicBezTo>
                      <a:pt x="40798" y="26366"/>
                      <a:pt x="41048" y="26241"/>
                      <a:pt x="41017" y="25710"/>
                    </a:cubicBezTo>
                    <a:lnTo>
                      <a:pt x="41017" y="25335"/>
                    </a:lnTo>
                    <a:lnTo>
                      <a:pt x="41017" y="23554"/>
                    </a:lnTo>
                    <a:cubicBezTo>
                      <a:pt x="40986" y="16838"/>
                      <a:pt x="40986" y="10122"/>
                      <a:pt x="40986" y="3405"/>
                    </a:cubicBezTo>
                    <a:lnTo>
                      <a:pt x="40986" y="125"/>
                    </a:lnTo>
                    <a:cubicBezTo>
                      <a:pt x="40705" y="125"/>
                      <a:pt x="40455" y="63"/>
                      <a:pt x="40205" y="63"/>
                    </a:cubicBezTo>
                    <a:lnTo>
                      <a:pt x="27772" y="63"/>
                    </a:lnTo>
                    <a:cubicBezTo>
                      <a:pt x="27584" y="63"/>
                      <a:pt x="27366" y="31"/>
                      <a:pt x="271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214;p47">
                <a:extLst>
                  <a:ext uri="{FF2B5EF4-FFF2-40B4-BE49-F238E27FC236}">
                    <a16:creationId xmlns:a16="http://schemas.microsoft.com/office/drawing/2014/main" id="{50938320-9651-66B2-036D-331B938D39DF}"/>
                  </a:ext>
                </a:extLst>
              </p:cNvPr>
              <p:cNvSpPr/>
              <p:nvPr/>
            </p:nvSpPr>
            <p:spPr>
              <a:xfrm flipH="1">
                <a:off x="12141925" y="1219075"/>
                <a:ext cx="504525" cy="337750"/>
              </a:xfrm>
              <a:custGeom>
                <a:avLst/>
                <a:gdLst/>
                <a:ahLst/>
                <a:cxnLst/>
                <a:rect l="l" t="t" r="r" b="b"/>
                <a:pathLst>
                  <a:path w="20181" h="13510" extrusionOk="0">
                    <a:moveTo>
                      <a:pt x="19243" y="452"/>
                    </a:moveTo>
                    <a:cubicBezTo>
                      <a:pt x="19024" y="608"/>
                      <a:pt x="18899" y="702"/>
                      <a:pt x="18774" y="795"/>
                    </a:cubicBezTo>
                    <a:cubicBezTo>
                      <a:pt x="15994" y="2607"/>
                      <a:pt x="13183" y="4419"/>
                      <a:pt x="10371" y="6231"/>
                    </a:cubicBezTo>
                    <a:cubicBezTo>
                      <a:pt x="10275" y="6269"/>
                      <a:pt x="10166" y="6296"/>
                      <a:pt x="10061" y="6296"/>
                    </a:cubicBezTo>
                    <a:cubicBezTo>
                      <a:pt x="9995" y="6296"/>
                      <a:pt x="9931" y="6286"/>
                      <a:pt x="9871" y="6262"/>
                    </a:cubicBezTo>
                    <a:lnTo>
                      <a:pt x="8247" y="5200"/>
                    </a:lnTo>
                    <a:cubicBezTo>
                      <a:pt x="5904" y="3701"/>
                      <a:pt x="3561" y="2201"/>
                      <a:pt x="1250" y="702"/>
                    </a:cubicBezTo>
                    <a:cubicBezTo>
                      <a:pt x="1187" y="639"/>
                      <a:pt x="1093" y="608"/>
                      <a:pt x="1031" y="577"/>
                    </a:cubicBezTo>
                    <a:cubicBezTo>
                      <a:pt x="1062" y="545"/>
                      <a:pt x="1062" y="514"/>
                      <a:pt x="1093" y="452"/>
                    </a:cubicBezTo>
                    <a:close/>
                    <a:moveTo>
                      <a:pt x="500" y="639"/>
                    </a:moveTo>
                    <a:cubicBezTo>
                      <a:pt x="750" y="827"/>
                      <a:pt x="1000" y="1014"/>
                      <a:pt x="1250" y="1139"/>
                    </a:cubicBezTo>
                    <a:cubicBezTo>
                      <a:pt x="4030" y="2951"/>
                      <a:pt x="6810" y="4731"/>
                      <a:pt x="9590" y="6543"/>
                    </a:cubicBezTo>
                    <a:cubicBezTo>
                      <a:pt x="9653" y="6574"/>
                      <a:pt x="9715" y="6637"/>
                      <a:pt x="9778" y="6637"/>
                    </a:cubicBezTo>
                    <a:cubicBezTo>
                      <a:pt x="9840" y="6668"/>
                      <a:pt x="9903" y="6699"/>
                      <a:pt x="9965" y="6699"/>
                    </a:cubicBezTo>
                    <a:lnTo>
                      <a:pt x="10153" y="6699"/>
                    </a:lnTo>
                    <a:cubicBezTo>
                      <a:pt x="10371" y="6668"/>
                      <a:pt x="10590" y="6574"/>
                      <a:pt x="10746" y="6450"/>
                    </a:cubicBezTo>
                    <a:lnTo>
                      <a:pt x="10809" y="6418"/>
                    </a:lnTo>
                    <a:cubicBezTo>
                      <a:pt x="13745" y="4513"/>
                      <a:pt x="16713" y="2607"/>
                      <a:pt x="19712" y="702"/>
                    </a:cubicBezTo>
                    <a:lnTo>
                      <a:pt x="19712" y="13041"/>
                    </a:lnTo>
                    <a:lnTo>
                      <a:pt x="500" y="13041"/>
                    </a:lnTo>
                    <a:lnTo>
                      <a:pt x="500" y="639"/>
                    </a:lnTo>
                    <a:close/>
                    <a:moveTo>
                      <a:pt x="13628" y="0"/>
                    </a:moveTo>
                    <a:cubicBezTo>
                      <a:pt x="12655" y="0"/>
                      <a:pt x="11683" y="4"/>
                      <a:pt x="10715" y="14"/>
                    </a:cubicBezTo>
                    <a:cubicBezTo>
                      <a:pt x="7404" y="14"/>
                      <a:pt x="4092" y="14"/>
                      <a:pt x="781" y="46"/>
                    </a:cubicBezTo>
                    <a:cubicBezTo>
                      <a:pt x="62" y="46"/>
                      <a:pt x="31" y="46"/>
                      <a:pt x="31" y="827"/>
                    </a:cubicBezTo>
                    <a:lnTo>
                      <a:pt x="31" y="9948"/>
                    </a:lnTo>
                    <a:cubicBezTo>
                      <a:pt x="31" y="11010"/>
                      <a:pt x="0" y="12104"/>
                      <a:pt x="0" y="13197"/>
                    </a:cubicBezTo>
                    <a:cubicBezTo>
                      <a:pt x="0" y="13322"/>
                      <a:pt x="250" y="13510"/>
                      <a:pt x="406" y="13510"/>
                    </a:cubicBezTo>
                    <a:lnTo>
                      <a:pt x="19243" y="13510"/>
                    </a:lnTo>
                    <a:cubicBezTo>
                      <a:pt x="20180" y="13510"/>
                      <a:pt x="20180" y="13510"/>
                      <a:pt x="20180" y="12541"/>
                    </a:cubicBezTo>
                    <a:cubicBezTo>
                      <a:pt x="20180" y="8605"/>
                      <a:pt x="20149" y="4700"/>
                      <a:pt x="20180" y="764"/>
                    </a:cubicBezTo>
                    <a:cubicBezTo>
                      <a:pt x="20180" y="233"/>
                      <a:pt x="20024" y="14"/>
                      <a:pt x="19462" y="14"/>
                    </a:cubicBezTo>
                    <a:cubicBezTo>
                      <a:pt x="17525" y="14"/>
                      <a:pt x="15574" y="0"/>
                      <a:pt x="136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1215;p47">
              <a:extLst>
                <a:ext uri="{FF2B5EF4-FFF2-40B4-BE49-F238E27FC236}">
                  <a16:creationId xmlns:a16="http://schemas.microsoft.com/office/drawing/2014/main" id="{A78B9D41-81DD-2976-F6AA-41AC7B29CA8B}"/>
                </a:ext>
              </a:extLst>
            </p:cNvPr>
            <p:cNvGrpSpPr/>
            <p:nvPr/>
          </p:nvGrpSpPr>
          <p:grpSpPr>
            <a:xfrm>
              <a:off x="1350724" y="715614"/>
              <a:ext cx="734423" cy="728823"/>
              <a:chOff x="8255519" y="942679"/>
              <a:chExt cx="843680" cy="837247"/>
            </a:xfrm>
          </p:grpSpPr>
          <p:grpSp>
            <p:nvGrpSpPr>
              <p:cNvPr id="211" name="Google Shape;1216;p47">
                <a:extLst>
                  <a:ext uri="{FF2B5EF4-FFF2-40B4-BE49-F238E27FC236}">
                    <a16:creationId xmlns:a16="http://schemas.microsoft.com/office/drawing/2014/main" id="{E354EDED-34F9-AED7-1A03-4FCBDF8740CE}"/>
                  </a:ext>
                </a:extLst>
              </p:cNvPr>
              <p:cNvGrpSpPr/>
              <p:nvPr/>
            </p:nvGrpSpPr>
            <p:grpSpPr>
              <a:xfrm>
                <a:off x="8255519" y="942679"/>
                <a:ext cx="843680" cy="837247"/>
                <a:chOff x="5172640" y="507488"/>
                <a:chExt cx="1294583" cy="1284712"/>
              </a:xfrm>
            </p:grpSpPr>
            <p:sp>
              <p:nvSpPr>
                <p:cNvPr id="218" name="Google Shape;1217;p47">
                  <a:extLst>
                    <a:ext uri="{FF2B5EF4-FFF2-40B4-BE49-F238E27FC236}">
                      <a16:creationId xmlns:a16="http://schemas.microsoft.com/office/drawing/2014/main" id="{476776E3-F7D2-8784-1BF4-199AA1B3282C}"/>
                    </a:ext>
                  </a:extLst>
                </p:cNvPr>
                <p:cNvSpPr/>
                <p:nvPr/>
              </p:nvSpPr>
              <p:spPr>
                <a:xfrm flipH="1">
                  <a:off x="5188409" y="523226"/>
                  <a:ext cx="1265032" cy="1244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12" h="39456" extrusionOk="0">
                      <a:moveTo>
                        <a:pt x="1" y="1"/>
                      </a:moveTo>
                      <a:lnTo>
                        <a:pt x="1" y="25492"/>
                      </a:lnTo>
                      <a:lnTo>
                        <a:pt x="14621" y="25492"/>
                      </a:lnTo>
                      <a:cubicBezTo>
                        <a:pt x="14661" y="25486"/>
                        <a:pt x="14701" y="25484"/>
                        <a:pt x="14740" y="25484"/>
                      </a:cubicBezTo>
                      <a:cubicBezTo>
                        <a:pt x="15161" y="25484"/>
                        <a:pt x="15532" y="25779"/>
                        <a:pt x="15589" y="26179"/>
                      </a:cubicBezTo>
                      <a:cubicBezTo>
                        <a:pt x="16995" y="30428"/>
                        <a:pt x="18400" y="34676"/>
                        <a:pt x="19837" y="38893"/>
                      </a:cubicBezTo>
                      <a:cubicBezTo>
                        <a:pt x="19869" y="39049"/>
                        <a:pt x="19962" y="39206"/>
                        <a:pt x="20056" y="39456"/>
                      </a:cubicBezTo>
                      <a:cubicBezTo>
                        <a:pt x="20150" y="39206"/>
                        <a:pt x="20212" y="39081"/>
                        <a:pt x="20275" y="38956"/>
                      </a:cubicBezTo>
                      <a:cubicBezTo>
                        <a:pt x="21681" y="34707"/>
                        <a:pt x="23118" y="30490"/>
                        <a:pt x="24523" y="26242"/>
                      </a:cubicBezTo>
                      <a:cubicBezTo>
                        <a:pt x="24579" y="25797"/>
                        <a:pt x="24955" y="25476"/>
                        <a:pt x="25389" y="25476"/>
                      </a:cubicBezTo>
                      <a:cubicBezTo>
                        <a:pt x="25443" y="25476"/>
                        <a:pt x="25499" y="25481"/>
                        <a:pt x="25554" y="25492"/>
                      </a:cubicBezTo>
                      <a:lnTo>
                        <a:pt x="39549" y="25492"/>
                      </a:lnTo>
                      <a:cubicBezTo>
                        <a:pt x="39737" y="25492"/>
                        <a:pt x="39924" y="25461"/>
                        <a:pt x="40111" y="25461"/>
                      </a:cubicBezTo>
                      <a:lnTo>
                        <a:pt x="40111" y="23055"/>
                      </a:lnTo>
                      <a:cubicBezTo>
                        <a:pt x="38799" y="23086"/>
                        <a:pt x="37456" y="23211"/>
                        <a:pt x="36175" y="23274"/>
                      </a:cubicBezTo>
                      <a:cubicBezTo>
                        <a:pt x="33645" y="23399"/>
                        <a:pt x="31115" y="23524"/>
                        <a:pt x="28553" y="23680"/>
                      </a:cubicBezTo>
                      <a:cubicBezTo>
                        <a:pt x="26356" y="23796"/>
                        <a:pt x="24120" y="23945"/>
                        <a:pt x="21886" y="23945"/>
                      </a:cubicBezTo>
                      <a:cubicBezTo>
                        <a:pt x="19292" y="23945"/>
                        <a:pt x="16701" y="23743"/>
                        <a:pt x="14183" y="23055"/>
                      </a:cubicBezTo>
                      <a:cubicBezTo>
                        <a:pt x="9341" y="21712"/>
                        <a:pt x="5499" y="18588"/>
                        <a:pt x="3843" y="13777"/>
                      </a:cubicBezTo>
                      <a:cubicBezTo>
                        <a:pt x="2250" y="9248"/>
                        <a:pt x="2969" y="4624"/>
                        <a:pt x="3312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1218;p47">
                  <a:extLst>
                    <a:ext uri="{FF2B5EF4-FFF2-40B4-BE49-F238E27FC236}">
                      <a16:creationId xmlns:a16="http://schemas.microsoft.com/office/drawing/2014/main" id="{DC1FEA2F-62EC-6714-FE89-BCDFD1FF7C4F}"/>
                    </a:ext>
                  </a:extLst>
                </p:cNvPr>
                <p:cNvSpPr/>
                <p:nvPr/>
              </p:nvSpPr>
              <p:spPr>
                <a:xfrm flipH="1">
                  <a:off x="5172640" y="507488"/>
                  <a:ext cx="1294583" cy="1284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9" h="40736" extrusionOk="0">
                      <a:moveTo>
                        <a:pt x="40548" y="500"/>
                      </a:moveTo>
                      <a:lnTo>
                        <a:pt x="40548" y="25960"/>
                      </a:lnTo>
                      <a:cubicBezTo>
                        <a:pt x="40361" y="25960"/>
                        <a:pt x="40174" y="25991"/>
                        <a:pt x="39986" y="25991"/>
                      </a:cubicBezTo>
                      <a:lnTo>
                        <a:pt x="25991" y="25991"/>
                      </a:lnTo>
                      <a:cubicBezTo>
                        <a:pt x="25936" y="25980"/>
                        <a:pt x="25880" y="25975"/>
                        <a:pt x="25826" y="25975"/>
                      </a:cubicBezTo>
                      <a:cubicBezTo>
                        <a:pt x="25392" y="25975"/>
                        <a:pt x="25016" y="26296"/>
                        <a:pt x="24960" y="26741"/>
                      </a:cubicBezTo>
                      <a:cubicBezTo>
                        <a:pt x="23555" y="30989"/>
                        <a:pt x="22118" y="35206"/>
                        <a:pt x="20712" y="39455"/>
                      </a:cubicBezTo>
                      <a:cubicBezTo>
                        <a:pt x="20649" y="39580"/>
                        <a:pt x="20587" y="39705"/>
                        <a:pt x="20493" y="39955"/>
                      </a:cubicBezTo>
                      <a:cubicBezTo>
                        <a:pt x="20399" y="39705"/>
                        <a:pt x="20337" y="39548"/>
                        <a:pt x="20274" y="39392"/>
                      </a:cubicBezTo>
                      <a:cubicBezTo>
                        <a:pt x="18837" y="35175"/>
                        <a:pt x="17432" y="30927"/>
                        <a:pt x="16026" y="26678"/>
                      </a:cubicBezTo>
                      <a:cubicBezTo>
                        <a:pt x="15969" y="26278"/>
                        <a:pt x="15598" y="25983"/>
                        <a:pt x="15177" y="25983"/>
                      </a:cubicBezTo>
                      <a:cubicBezTo>
                        <a:pt x="15138" y="25983"/>
                        <a:pt x="15098" y="25985"/>
                        <a:pt x="15058" y="25991"/>
                      </a:cubicBezTo>
                      <a:lnTo>
                        <a:pt x="438" y="25991"/>
                      </a:lnTo>
                      <a:lnTo>
                        <a:pt x="438" y="500"/>
                      </a:lnTo>
                      <a:close/>
                      <a:moveTo>
                        <a:pt x="13777" y="0"/>
                      </a:moveTo>
                      <a:cubicBezTo>
                        <a:pt x="13558" y="31"/>
                        <a:pt x="13308" y="63"/>
                        <a:pt x="13090" y="63"/>
                      </a:cubicBezTo>
                      <a:lnTo>
                        <a:pt x="813" y="63"/>
                      </a:lnTo>
                      <a:cubicBezTo>
                        <a:pt x="563" y="63"/>
                        <a:pt x="313" y="94"/>
                        <a:pt x="1" y="125"/>
                      </a:cubicBezTo>
                      <a:lnTo>
                        <a:pt x="1" y="6841"/>
                      </a:lnTo>
                      <a:lnTo>
                        <a:pt x="1" y="25522"/>
                      </a:lnTo>
                      <a:cubicBezTo>
                        <a:pt x="1" y="26397"/>
                        <a:pt x="32" y="26397"/>
                        <a:pt x="906" y="26397"/>
                      </a:cubicBezTo>
                      <a:lnTo>
                        <a:pt x="15120" y="26397"/>
                      </a:lnTo>
                      <a:cubicBezTo>
                        <a:pt x="15339" y="26397"/>
                        <a:pt x="15526" y="26397"/>
                        <a:pt x="15651" y="26709"/>
                      </a:cubicBezTo>
                      <a:cubicBezTo>
                        <a:pt x="16495" y="29333"/>
                        <a:pt x="17369" y="31957"/>
                        <a:pt x="18244" y="34582"/>
                      </a:cubicBezTo>
                      <a:cubicBezTo>
                        <a:pt x="18869" y="36518"/>
                        <a:pt x="19493" y="38424"/>
                        <a:pt x="20149" y="40361"/>
                      </a:cubicBezTo>
                      <a:cubicBezTo>
                        <a:pt x="20181" y="40517"/>
                        <a:pt x="20368" y="40642"/>
                        <a:pt x="20493" y="40736"/>
                      </a:cubicBezTo>
                      <a:cubicBezTo>
                        <a:pt x="20649" y="40642"/>
                        <a:pt x="20774" y="40517"/>
                        <a:pt x="20868" y="40361"/>
                      </a:cubicBezTo>
                      <a:cubicBezTo>
                        <a:pt x="20993" y="40017"/>
                        <a:pt x="21118" y="39673"/>
                        <a:pt x="21212" y="39330"/>
                      </a:cubicBezTo>
                      <a:cubicBezTo>
                        <a:pt x="22586" y="35206"/>
                        <a:pt x="23961" y="31083"/>
                        <a:pt x="25304" y="26959"/>
                      </a:cubicBezTo>
                      <a:cubicBezTo>
                        <a:pt x="25429" y="26522"/>
                        <a:pt x="25585" y="26366"/>
                        <a:pt x="26085" y="26366"/>
                      </a:cubicBezTo>
                      <a:lnTo>
                        <a:pt x="40298" y="26366"/>
                      </a:lnTo>
                      <a:cubicBezTo>
                        <a:pt x="40798" y="26366"/>
                        <a:pt x="41048" y="26241"/>
                        <a:pt x="41017" y="25710"/>
                      </a:cubicBezTo>
                      <a:lnTo>
                        <a:pt x="41017" y="25335"/>
                      </a:lnTo>
                      <a:lnTo>
                        <a:pt x="41017" y="23554"/>
                      </a:lnTo>
                      <a:cubicBezTo>
                        <a:pt x="40986" y="16838"/>
                        <a:pt x="40986" y="10122"/>
                        <a:pt x="40986" y="3405"/>
                      </a:cubicBezTo>
                      <a:lnTo>
                        <a:pt x="40986" y="125"/>
                      </a:lnTo>
                      <a:cubicBezTo>
                        <a:pt x="40705" y="125"/>
                        <a:pt x="40455" y="63"/>
                        <a:pt x="40205" y="63"/>
                      </a:cubicBezTo>
                      <a:lnTo>
                        <a:pt x="27772" y="63"/>
                      </a:lnTo>
                      <a:cubicBezTo>
                        <a:pt x="27584" y="63"/>
                        <a:pt x="27366" y="31"/>
                        <a:pt x="2714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" name="Google Shape;1219;p47">
                <a:extLst>
                  <a:ext uri="{FF2B5EF4-FFF2-40B4-BE49-F238E27FC236}">
                    <a16:creationId xmlns:a16="http://schemas.microsoft.com/office/drawing/2014/main" id="{FB26625B-05B3-A33F-F4C7-9B2F53E7A311}"/>
                  </a:ext>
                </a:extLst>
              </p:cNvPr>
              <p:cNvGrpSpPr/>
              <p:nvPr/>
            </p:nvGrpSpPr>
            <p:grpSpPr>
              <a:xfrm>
                <a:off x="8496903" y="1040323"/>
                <a:ext cx="361698" cy="349814"/>
                <a:chOff x="10396475" y="3120300"/>
                <a:chExt cx="640400" cy="619250"/>
              </a:xfrm>
            </p:grpSpPr>
            <p:sp>
              <p:nvSpPr>
                <p:cNvPr id="213" name="Google Shape;1220;p47">
                  <a:extLst>
                    <a:ext uri="{FF2B5EF4-FFF2-40B4-BE49-F238E27FC236}">
                      <a16:creationId xmlns:a16="http://schemas.microsoft.com/office/drawing/2014/main" id="{3F5579BA-2754-A59D-05F9-8B891BF82264}"/>
                    </a:ext>
                  </a:extLst>
                </p:cNvPr>
                <p:cNvSpPr/>
                <p:nvPr/>
              </p:nvSpPr>
              <p:spPr>
                <a:xfrm flipH="1">
                  <a:off x="10408175" y="3180450"/>
                  <a:ext cx="92975" cy="54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9" h="21868" extrusionOk="0">
                      <a:moveTo>
                        <a:pt x="1" y="0"/>
                      </a:moveTo>
                      <a:lnTo>
                        <a:pt x="1" y="21867"/>
                      </a:lnTo>
                      <a:lnTo>
                        <a:pt x="3718" y="21867"/>
                      </a:lnTo>
                      <a:lnTo>
                        <a:pt x="371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1221;p47">
                  <a:extLst>
                    <a:ext uri="{FF2B5EF4-FFF2-40B4-BE49-F238E27FC236}">
                      <a16:creationId xmlns:a16="http://schemas.microsoft.com/office/drawing/2014/main" id="{D50676F7-C2F7-8128-F375-373103E1BF32}"/>
                    </a:ext>
                  </a:extLst>
                </p:cNvPr>
                <p:cNvSpPr/>
                <p:nvPr/>
              </p:nvSpPr>
              <p:spPr>
                <a:xfrm flipH="1">
                  <a:off x="10551875" y="3303050"/>
                  <a:ext cx="103125" cy="42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5" h="16995" extrusionOk="0">
                      <a:moveTo>
                        <a:pt x="1" y="1"/>
                      </a:moveTo>
                      <a:lnTo>
                        <a:pt x="1" y="16994"/>
                      </a:lnTo>
                      <a:lnTo>
                        <a:pt x="4124" y="16994"/>
                      </a:lnTo>
                      <a:lnTo>
                        <a:pt x="41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1222;p47">
                  <a:extLst>
                    <a:ext uri="{FF2B5EF4-FFF2-40B4-BE49-F238E27FC236}">
                      <a16:creationId xmlns:a16="http://schemas.microsoft.com/office/drawing/2014/main" id="{F6EE77CF-BEC0-FB9A-9605-43A15705168A}"/>
                    </a:ext>
                  </a:extLst>
                </p:cNvPr>
                <p:cNvSpPr/>
                <p:nvPr/>
              </p:nvSpPr>
              <p:spPr>
                <a:xfrm flipH="1">
                  <a:off x="10709625" y="3391300"/>
                  <a:ext cx="95325" cy="33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13434" extrusionOk="0">
                      <a:moveTo>
                        <a:pt x="1" y="1"/>
                      </a:moveTo>
                      <a:lnTo>
                        <a:pt x="1" y="13433"/>
                      </a:lnTo>
                      <a:lnTo>
                        <a:pt x="3812" y="13433"/>
                      </a:lnTo>
                      <a:lnTo>
                        <a:pt x="38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1223;p47">
                  <a:extLst>
                    <a:ext uri="{FF2B5EF4-FFF2-40B4-BE49-F238E27FC236}">
                      <a16:creationId xmlns:a16="http://schemas.microsoft.com/office/drawing/2014/main" id="{50248B33-0A14-29CE-CB90-02C4180AA12A}"/>
                    </a:ext>
                  </a:extLst>
                </p:cNvPr>
                <p:cNvSpPr/>
                <p:nvPr/>
              </p:nvSpPr>
              <p:spPr>
                <a:xfrm flipH="1">
                  <a:off x="10858800" y="3515475"/>
                  <a:ext cx="89050" cy="2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2" h="8498" extrusionOk="0">
                      <a:moveTo>
                        <a:pt x="0" y="0"/>
                      </a:moveTo>
                      <a:lnTo>
                        <a:pt x="0" y="8497"/>
                      </a:lnTo>
                      <a:lnTo>
                        <a:pt x="3561" y="8497"/>
                      </a:lnTo>
                      <a:lnTo>
                        <a:pt x="356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1224;p47">
                  <a:extLst>
                    <a:ext uri="{FF2B5EF4-FFF2-40B4-BE49-F238E27FC236}">
                      <a16:creationId xmlns:a16="http://schemas.microsoft.com/office/drawing/2014/main" id="{5F9D14D2-CC34-5D3F-FF21-0F549170273C}"/>
                    </a:ext>
                  </a:extLst>
                </p:cNvPr>
                <p:cNvSpPr/>
                <p:nvPr/>
              </p:nvSpPr>
              <p:spPr>
                <a:xfrm flipH="1">
                  <a:off x="10396475" y="3120300"/>
                  <a:ext cx="640400" cy="6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16" h="24770" extrusionOk="0">
                      <a:moveTo>
                        <a:pt x="13089" y="10841"/>
                      </a:moveTo>
                      <a:lnTo>
                        <a:pt x="13089" y="24273"/>
                      </a:lnTo>
                      <a:lnTo>
                        <a:pt x="9278" y="24273"/>
                      </a:lnTo>
                      <a:lnTo>
                        <a:pt x="9278" y="10841"/>
                      </a:lnTo>
                      <a:close/>
                      <a:moveTo>
                        <a:pt x="19399" y="7311"/>
                      </a:moveTo>
                      <a:lnTo>
                        <a:pt x="19399" y="24273"/>
                      </a:lnTo>
                      <a:lnTo>
                        <a:pt x="15276" y="24273"/>
                      </a:lnTo>
                      <a:lnTo>
                        <a:pt x="15276" y="7311"/>
                      </a:lnTo>
                      <a:close/>
                      <a:moveTo>
                        <a:pt x="25147" y="2406"/>
                      </a:moveTo>
                      <a:lnTo>
                        <a:pt x="25147" y="24273"/>
                      </a:lnTo>
                      <a:lnTo>
                        <a:pt x="21430" y="24273"/>
                      </a:lnTo>
                      <a:lnTo>
                        <a:pt x="21430" y="2406"/>
                      </a:lnTo>
                      <a:close/>
                      <a:moveTo>
                        <a:pt x="7122" y="15807"/>
                      </a:moveTo>
                      <a:lnTo>
                        <a:pt x="7122" y="24273"/>
                      </a:lnTo>
                      <a:lnTo>
                        <a:pt x="3593" y="24304"/>
                      </a:lnTo>
                      <a:lnTo>
                        <a:pt x="3593" y="15807"/>
                      </a:lnTo>
                      <a:close/>
                      <a:moveTo>
                        <a:pt x="94" y="1"/>
                      </a:moveTo>
                      <a:cubicBezTo>
                        <a:pt x="63" y="219"/>
                        <a:pt x="31" y="469"/>
                        <a:pt x="0" y="719"/>
                      </a:cubicBezTo>
                      <a:lnTo>
                        <a:pt x="0" y="14714"/>
                      </a:lnTo>
                      <a:lnTo>
                        <a:pt x="0" y="23805"/>
                      </a:lnTo>
                      <a:cubicBezTo>
                        <a:pt x="31" y="24742"/>
                        <a:pt x="31" y="24742"/>
                        <a:pt x="1000" y="24742"/>
                      </a:cubicBezTo>
                      <a:lnTo>
                        <a:pt x="24929" y="24742"/>
                      </a:lnTo>
                      <a:cubicBezTo>
                        <a:pt x="25012" y="24742"/>
                        <a:pt x="25109" y="24770"/>
                        <a:pt x="25192" y="24770"/>
                      </a:cubicBezTo>
                      <a:cubicBezTo>
                        <a:pt x="25234" y="24770"/>
                        <a:pt x="25272" y="24763"/>
                        <a:pt x="25303" y="24742"/>
                      </a:cubicBezTo>
                      <a:cubicBezTo>
                        <a:pt x="25428" y="24648"/>
                        <a:pt x="25522" y="24523"/>
                        <a:pt x="25585" y="24398"/>
                      </a:cubicBezTo>
                      <a:cubicBezTo>
                        <a:pt x="25616" y="24273"/>
                        <a:pt x="25616" y="24117"/>
                        <a:pt x="25585" y="23992"/>
                      </a:cubicBezTo>
                      <a:lnTo>
                        <a:pt x="25585" y="2500"/>
                      </a:lnTo>
                      <a:cubicBezTo>
                        <a:pt x="25585" y="2125"/>
                        <a:pt x="25491" y="2000"/>
                        <a:pt x="25085" y="2000"/>
                      </a:cubicBezTo>
                      <a:lnTo>
                        <a:pt x="22055" y="2000"/>
                      </a:lnTo>
                      <a:cubicBezTo>
                        <a:pt x="20992" y="2000"/>
                        <a:pt x="20992" y="2000"/>
                        <a:pt x="20992" y="3093"/>
                      </a:cubicBezTo>
                      <a:lnTo>
                        <a:pt x="20992" y="24273"/>
                      </a:lnTo>
                      <a:lnTo>
                        <a:pt x="19837" y="24273"/>
                      </a:lnTo>
                      <a:lnTo>
                        <a:pt x="19837" y="23773"/>
                      </a:lnTo>
                      <a:lnTo>
                        <a:pt x="19837" y="7748"/>
                      </a:lnTo>
                      <a:cubicBezTo>
                        <a:pt x="19837" y="6967"/>
                        <a:pt x="19774" y="6904"/>
                        <a:pt x="18962" y="6904"/>
                      </a:cubicBezTo>
                      <a:lnTo>
                        <a:pt x="15651" y="6904"/>
                      </a:lnTo>
                      <a:cubicBezTo>
                        <a:pt x="14870" y="6904"/>
                        <a:pt x="14870" y="6904"/>
                        <a:pt x="14870" y="7685"/>
                      </a:cubicBezTo>
                      <a:lnTo>
                        <a:pt x="14870" y="23648"/>
                      </a:lnTo>
                      <a:lnTo>
                        <a:pt x="14870" y="24273"/>
                      </a:lnTo>
                      <a:lnTo>
                        <a:pt x="13495" y="24273"/>
                      </a:lnTo>
                      <a:lnTo>
                        <a:pt x="13495" y="23586"/>
                      </a:lnTo>
                      <a:lnTo>
                        <a:pt x="13495" y="11153"/>
                      </a:lnTo>
                      <a:cubicBezTo>
                        <a:pt x="13495" y="10528"/>
                        <a:pt x="13433" y="10434"/>
                        <a:pt x="12777" y="10434"/>
                      </a:cubicBezTo>
                      <a:lnTo>
                        <a:pt x="9528" y="10434"/>
                      </a:lnTo>
                      <a:cubicBezTo>
                        <a:pt x="8809" y="10434"/>
                        <a:pt x="8809" y="10434"/>
                        <a:pt x="8809" y="11153"/>
                      </a:cubicBezTo>
                      <a:lnTo>
                        <a:pt x="8809" y="23648"/>
                      </a:lnTo>
                      <a:lnTo>
                        <a:pt x="8809" y="24273"/>
                      </a:lnTo>
                      <a:lnTo>
                        <a:pt x="7529" y="24273"/>
                      </a:lnTo>
                      <a:lnTo>
                        <a:pt x="7529" y="23617"/>
                      </a:lnTo>
                      <a:lnTo>
                        <a:pt x="7529" y="16276"/>
                      </a:lnTo>
                      <a:cubicBezTo>
                        <a:pt x="7529" y="15526"/>
                        <a:pt x="7372" y="15370"/>
                        <a:pt x="6591" y="15370"/>
                      </a:cubicBezTo>
                      <a:lnTo>
                        <a:pt x="3842" y="15370"/>
                      </a:lnTo>
                      <a:cubicBezTo>
                        <a:pt x="3155" y="15370"/>
                        <a:pt x="3124" y="15401"/>
                        <a:pt x="3124" y="16089"/>
                      </a:cubicBezTo>
                      <a:lnTo>
                        <a:pt x="3124" y="23617"/>
                      </a:lnTo>
                      <a:lnTo>
                        <a:pt x="3124" y="24273"/>
                      </a:lnTo>
                      <a:lnTo>
                        <a:pt x="437" y="24273"/>
                      </a:lnTo>
                      <a:cubicBezTo>
                        <a:pt x="406" y="16151"/>
                        <a:pt x="437" y="8060"/>
                        <a:pt x="3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0" name="Google Shape;980;p47">
            <a:extLst>
              <a:ext uri="{FF2B5EF4-FFF2-40B4-BE49-F238E27FC236}">
                <a16:creationId xmlns:a16="http://schemas.microsoft.com/office/drawing/2014/main" id="{B72DE186-0FDE-00C4-549F-5CAFF8488D04}"/>
              </a:ext>
            </a:extLst>
          </p:cNvPr>
          <p:cNvSpPr txBox="1">
            <a:spLocks/>
          </p:cNvSpPr>
          <p:nvPr/>
        </p:nvSpPr>
        <p:spPr>
          <a:xfrm>
            <a:off x="4300994" y="1680172"/>
            <a:ext cx="3666699" cy="67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 Black"/>
              <a:buNone/>
              <a:defRPr sz="28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304800" algn="l">
              <a:buSzPts val="1200"/>
            </a:pPr>
            <a:r>
              <a:rPr lang="en-CA" sz="4000" dirty="0">
                <a:solidFill>
                  <a:srgbClr val="7030A0"/>
                </a:solidFill>
                <a:ea typeface="Roboto"/>
                <a:cs typeface="Arial"/>
                <a:sym typeface="Roboto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5090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B64D71-18D3-0015-EC46-077C9FB861C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9EE9D1-502C-C0D5-208A-25820BB4F15B}"/>
              </a:ext>
            </a:extLst>
          </p:cNvPr>
          <p:cNvSpPr txBox="1"/>
          <p:nvPr/>
        </p:nvSpPr>
        <p:spPr>
          <a:xfrm>
            <a:off x="2106421" y="-83562"/>
            <a:ext cx="4931158" cy="36009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Daily Ingestion of Personal Data</a:t>
            </a:r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Unified Customer Data Object</a:t>
            </a:r>
            <a:endParaRPr lang="en-CA" sz="2400" dirty="0"/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CA" sz="2400" dirty="0"/>
              <a:t>Automate the ingestion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4340" name="Picture 4" descr="MySQL">
            <a:extLst>
              <a:ext uri="{FF2B5EF4-FFF2-40B4-BE49-F238E27FC236}">
                <a16:creationId xmlns:a16="http://schemas.microsoft.com/office/drawing/2014/main" id="{250B99C9-56C5-7EE4-EF72-136C9F059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944" y="3272135"/>
            <a:ext cx="2235200" cy="151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439;p29">
            <a:extLst>
              <a:ext uri="{FF2B5EF4-FFF2-40B4-BE49-F238E27FC236}">
                <a16:creationId xmlns:a16="http://schemas.microsoft.com/office/drawing/2014/main" id="{E07584BE-0237-C1D1-2965-A7278984DC3F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Q1</a:t>
            </a:r>
          </a:p>
        </p:txBody>
      </p:sp>
      <p:grpSp>
        <p:nvGrpSpPr>
          <p:cNvPr id="12" name="Google Shape;837;p40">
            <a:extLst>
              <a:ext uri="{FF2B5EF4-FFF2-40B4-BE49-F238E27FC236}">
                <a16:creationId xmlns:a16="http://schemas.microsoft.com/office/drawing/2014/main" id="{4364A28D-5A65-376A-18E3-A224721AF680}"/>
              </a:ext>
            </a:extLst>
          </p:cNvPr>
          <p:cNvGrpSpPr/>
          <p:nvPr/>
        </p:nvGrpSpPr>
        <p:grpSpPr>
          <a:xfrm>
            <a:off x="7995098" y="315311"/>
            <a:ext cx="982971" cy="975476"/>
            <a:chOff x="8255519" y="942679"/>
            <a:chExt cx="843680" cy="837247"/>
          </a:xfrm>
        </p:grpSpPr>
        <p:grpSp>
          <p:nvGrpSpPr>
            <p:cNvPr id="13" name="Google Shape;838;p40">
              <a:extLst>
                <a:ext uri="{FF2B5EF4-FFF2-40B4-BE49-F238E27FC236}">
                  <a16:creationId xmlns:a16="http://schemas.microsoft.com/office/drawing/2014/main" id="{30A93403-2F2C-807F-CFC4-AC508DC68488}"/>
                </a:ext>
              </a:extLst>
            </p:cNvPr>
            <p:cNvGrpSpPr/>
            <p:nvPr/>
          </p:nvGrpSpPr>
          <p:grpSpPr>
            <a:xfrm>
              <a:off x="8255519" y="942679"/>
              <a:ext cx="843680" cy="837247"/>
              <a:chOff x="5172640" y="507488"/>
              <a:chExt cx="1294583" cy="1284712"/>
            </a:xfrm>
          </p:grpSpPr>
          <p:sp>
            <p:nvSpPr>
              <p:cNvPr id="20" name="Google Shape;839;p40">
                <a:extLst>
                  <a:ext uri="{FF2B5EF4-FFF2-40B4-BE49-F238E27FC236}">
                    <a16:creationId xmlns:a16="http://schemas.microsoft.com/office/drawing/2014/main" id="{CA5FF974-D817-AACC-F167-2A53A9639955}"/>
                  </a:ext>
                </a:extLst>
              </p:cNvPr>
              <p:cNvSpPr/>
              <p:nvPr/>
            </p:nvSpPr>
            <p:spPr>
              <a:xfrm flipH="1">
                <a:off x="5188409" y="523226"/>
                <a:ext cx="1265032" cy="1244344"/>
              </a:xfrm>
              <a:custGeom>
                <a:avLst/>
                <a:gdLst/>
                <a:ahLst/>
                <a:cxnLst/>
                <a:rect l="l" t="t" r="r" b="b"/>
                <a:pathLst>
                  <a:path w="40112" h="39456" extrusionOk="0">
                    <a:moveTo>
                      <a:pt x="1" y="1"/>
                    </a:moveTo>
                    <a:lnTo>
                      <a:pt x="1" y="25492"/>
                    </a:lnTo>
                    <a:lnTo>
                      <a:pt x="14621" y="25492"/>
                    </a:lnTo>
                    <a:cubicBezTo>
                      <a:pt x="14661" y="25486"/>
                      <a:pt x="14701" y="25484"/>
                      <a:pt x="14740" y="25484"/>
                    </a:cubicBezTo>
                    <a:cubicBezTo>
                      <a:pt x="15161" y="25484"/>
                      <a:pt x="15532" y="25779"/>
                      <a:pt x="15589" y="26179"/>
                    </a:cubicBezTo>
                    <a:cubicBezTo>
                      <a:pt x="16995" y="30428"/>
                      <a:pt x="18400" y="34676"/>
                      <a:pt x="19837" y="38893"/>
                    </a:cubicBezTo>
                    <a:cubicBezTo>
                      <a:pt x="19869" y="39049"/>
                      <a:pt x="19962" y="39206"/>
                      <a:pt x="20056" y="39456"/>
                    </a:cubicBezTo>
                    <a:cubicBezTo>
                      <a:pt x="20150" y="39206"/>
                      <a:pt x="20212" y="39081"/>
                      <a:pt x="20275" y="38956"/>
                    </a:cubicBezTo>
                    <a:cubicBezTo>
                      <a:pt x="21681" y="34707"/>
                      <a:pt x="23118" y="30490"/>
                      <a:pt x="24523" y="26242"/>
                    </a:cubicBezTo>
                    <a:cubicBezTo>
                      <a:pt x="24579" y="25797"/>
                      <a:pt x="24955" y="25476"/>
                      <a:pt x="25389" y="25476"/>
                    </a:cubicBezTo>
                    <a:cubicBezTo>
                      <a:pt x="25443" y="25476"/>
                      <a:pt x="25499" y="25481"/>
                      <a:pt x="25554" y="25492"/>
                    </a:cubicBezTo>
                    <a:lnTo>
                      <a:pt x="39549" y="25492"/>
                    </a:lnTo>
                    <a:cubicBezTo>
                      <a:pt x="39737" y="25492"/>
                      <a:pt x="39924" y="25461"/>
                      <a:pt x="40111" y="25461"/>
                    </a:cubicBezTo>
                    <a:lnTo>
                      <a:pt x="40111" y="23055"/>
                    </a:lnTo>
                    <a:cubicBezTo>
                      <a:pt x="38799" y="23086"/>
                      <a:pt x="37456" y="23211"/>
                      <a:pt x="36175" y="23274"/>
                    </a:cubicBezTo>
                    <a:cubicBezTo>
                      <a:pt x="33645" y="23399"/>
                      <a:pt x="31115" y="23524"/>
                      <a:pt x="28553" y="23680"/>
                    </a:cubicBezTo>
                    <a:cubicBezTo>
                      <a:pt x="26356" y="23796"/>
                      <a:pt x="24120" y="23945"/>
                      <a:pt x="21886" y="23945"/>
                    </a:cubicBezTo>
                    <a:cubicBezTo>
                      <a:pt x="19292" y="23945"/>
                      <a:pt x="16701" y="23743"/>
                      <a:pt x="14183" y="23055"/>
                    </a:cubicBezTo>
                    <a:cubicBezTo>
                      <a:pt x="9341" y="21712"/>
                      <a:pt x="5499" y="18588"/>
                      <a:pt x="3843" y="13777"/>
                    </a:cubicBezTo>
                    <a:cubicBezTo>
                      <a:pt x="2250" y="9248"/>
                      <a:pt x="2969" y="4624"/>
                      <a:pt x="3312" y="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40;p40">
                <a:extLst>
                  <a:ext uri="{FF2B5EF4-FFF2-40B4-BE49-F238E27FC236}">
                    <a16:creationId xmlns:a16="http://schemas.microsoft.com/office/drawing/2014/main" id="{5C12D6ED-6DA9-7352-A8E0-17F52A4AB363}"/>
                  </a:ext>
                </a:extLst>
              </p:cNvPr>
              <p:cNvSpPr/>
              <p:nvPr/>
            </p:nvSpPr>
            <p:spPr>
              <a:xfrm flipH="1">
                <a:off x="5172640" y="507488"/>
                <a:ext cx="1294583" cy="1284712"/>
              </a:xfrm>
              <a:custGeom>
                <a:avLst/>
                <a:gdLst/>
                <a:ahLst/>
                <a:cxnLst/>
                <a:rect l="l" t="t" r="r" b="b"/>
                <a:pathLst>
                  <a:path w="41049" h="40736" extrusionOk="0">
                    <a:moveTo>
                      <a:pt x="40548" y="500"/>
                    </a:moveTo>
                    <a:lnTo>
                      <a:pt x="40548" y="25960"/>
                    </a:lnTo>
                    <a:cubicBezTo>
                      <a:pt x="40361" y="25960"/>
                      <a:pt x="40174" y="25991"/>
                      <a:pt x="39986" y="25991"/>
                    </a:cubicBezTo>
                    <a:lnTo>
                      <a:pt x="25991" y="25991"/>
                    </a:lnTo>
                    <a:cubicBezTo>
                      <a:pt x="25936" y="25980"/>
                      <a:pt x="25880" y="25975"/>
                      <a:pt x="25826" y="25975"/>
                    </a:cubicBezTo>
                    <a:cubicBezTo>
                      <a:pt x="25392" y="25975"/>
                      <a:pt x="25016" y="26296"/>
                      <a:pt x="24960" y="26741"/>
                    </a:cubicBezTo>
                    <a:cubicBezTo>
                      <a:pt x="23555" y="30989"/>
                      <a:pt x="22118" y="35206"/>
                      <a:pt x="20712" y="39455"/>
                    </a:cubicBezTo>
                    <a:cubicBezTo>
                      <a:pt x="20649" y="39580"/>
                      <a:pt x="20587" y="39705"/>
                      <a:pt x="20493" y="39955"/>
                    </a:cubicBezTo>
                    <a:cubicBezTo>
                      <a:pt x="20399" y="39705"/>
                      <a:pt x="20337" y="39548"/>
                      <a:pt x="20274" y="39392"/>
                    </a:cubicBezTo>
                    <a:cubicBezTo>
                      <a:pt x="18837" y="35175"/>
                      <a:pt x="17432" y="30927"/>
                      <a:pt x="16026" y="26678"/>
                    </a:cubicBezTo>
                    <a:cubicBezTo>
                      <a:pt x="15969" y="26278"/>
                      <a:pt x="15598" y="25983"/>
                      <a:pt x="15177" y="25983"/>
                    </a:cubicBezTo>
                    <a:cubicBezTo>
                      <a:pt x="15138" y="25983"/>
                      <a:pt x="15098" y="25985"/>
                      <a:pt x="15058" y="25991"/>
                    </a:cubicBezTo>
                    <a:lnTo>
                      <a:pt x="438" y="25991"/>
                    </a:lnTo>
                    <a:lnTo>
                      <a:pt x="438" y="500"/>
                    </a:lnTo>
                    <a:close/>
                    <a:moveTo>
                      <a:pt x="13777" y="0"/>
                    </a:moveTo>
                    <a:cubicBezTo>
                      <a:pt x="13558" y="31"/>
                      <a:pt x="13308" y="63"/>
                      <a:pt x="13090" y="63"/>
                    </a:cubicBezTo>
                    <a:lnTo>
                      <a:pt x="813" y="63"/>
                    </a:lnTo>
                    <a:cubicBezTo>
                      <a:pt x="563" y="63"/>
                      <a:pt x="313" y="94"/>
                      <a:pt x="1" y="125"/>
                    </a:cubicBezTo>
                    <a:lnTo>
                      <a:pt x="1" y="6841"/>
                    </a:lnTo>
                    <a:lnTo>
                      <a:pt x="1" y="25522"/>
                    </a:lnTo>
                    <a:cubicBezTo>
                      <a:pt x="1" y="26397"/>
                      <a:pt x="32" y="26397"/>
                      <a:pt x="906" y="26397"/>
                    </a:cubicBezTo>
                    <a:lnTo>
                      <a:pt x="15120" y="26397"/>
                    </a:lnTo>
                    <a:cubicBezTo>
                      <a:pt x="15339" y="26397"/>
                      <a:pt x="15526" y="26397"/>
                      <a:pt x="15651" y="26709"/>
                    </a:cubicBezTo>
                    <a:cubicBezTo>
                      <a:pt x="16495" y="29333"/>
                      <a:pt x="17369" y="31957"/>
                      <a:pt x="18244" y="34582"/>
                    </a:cubicBezTo>
                    <a:cubicBezTo>
                      <a:pt x="18869" y="36518"/>
                      <a:pt x="19493" y="38424"/>
                      <a:pt x="20149" y="40361"/>
                    </a:cubicBezTo>
                    <a:cubicBezTo>
                      <a:pt x="20181" y="40517"/>
                      <a:pt x="20368" y="40642"/>
                      <a:pt x="20493" y="40736"/>
                    </a:cubicBezTo>
                    <a:cubicBezTo>
                      <a:pt x="20649" y="40642"/>
                      <a:pt x="20774" y="40517"/>
                      <a:pt x="20868" y="40361"/>
                    </a:cubicBezTo>
                    <a:cubicBezTo>
                      <a:pt x="20993" y="40017"/>
                      <a:pt x="21118" y="39673"/>
                      <a:pt x="21212" y="39330"/>
                    </a:cubicBezTo>
                    <a:cubicBezTo>
                      <a:pt x="22586" y="35206"/>
                      <a:pt x="23961" y="31083"/>
                      <a:pt x="25304" y="26959"/>
                    </a:cubicBezTo>
                    <a:cubicBezTo>
                      <a:pt x="25429" y="26522"/>
                      <a:pt x="25585" y="26366"/>
                      <a:pt x="26085" y="26366"/>
                    </a:cubicBezTo>
                    <a:lnTo>
                      <a:pt x="40298" y="26366"/>
                    </a:lnTo>
                    <a:cubicBezTo>
                      <a:pt x="40798" y="26366"/>
                      <a:pt x="41048" y="26241"/>
                      <a:pt x="41017" y="25710"/>
                    </a:cubicBezTo>
                    <a:lnTo>
                      <a:pt x="41017" y="25335"/>
                    </a:lnTo>
                    <a:lnTo>
                      <a:pt x="41017" y="23554"/>
                    </a:lnTo>
                    <a:cubicBezTo>
                      <a:pt x="40986" y="16838"/>
                      <a:pt x="40986" y="10122"/>
                      <a:pt x="40986" y="3405"/>
                    </a:cubicBezTo>
                    <a:lnTo>
                      <a:pt x="40986" y="125"/>
                    </a:lnTo>
                    <a:cubicBezTo>
                      <a:pt x="40705" y="125"/>
                      <a:pt x="40455" y="63"/>
                      <a:pt x="40205" y="63"/>
                    </a:cubicBezTo>
                    <a:lnTo>
                      <a:pt x="27772" y="63"/>
                    </a:lnTo>
                    <a:cubicBezTo>
                      <a:pt x="27584" y="63"/>
                      <a:pt x="27366" y="31"/>
                      <a:pt x="271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841;p40">
              <a:extLst>
                <a:ext uri="{FF2B5EF4-FFF2-40B4-BE49-F238E27FC236}">
                  <a16:creationId xmlns:a16="http://schemas.microsoft.com/office/drawing/2014/main" id="{D8D82083-3F72-2E93-D420-88681CC367D7}"/>
                </a:ext>
              </a:extLst>
            </p:cNvPr>
            <p:cNvGrpSpPr/>
            <p:nvPr/>
          </p:nvGrpSpPr>
          <p:grpSpPr>
            <a:xfrm>
              <a:off x="8496903" y="1040323"/>
              <a:ext cx="361698" cy="349814"/>
              <a:chOff x="10396475" y="3120300"/>
              <a:chExt cx="640400" cy="619250"/>
            </a:xfrm>
          </p:grpSpPr>
          <p:sp>
            <p:nvSpPr>
              <p:cNvPr id="15" name="Google Shape;842;p40">
                <a:extLst>
                  <a:ext uri="{FF2B5EF4-FFF2-40B4-BE49-F238E27FC236}">
                    <a16:creationId xmlns:a16="http://schemas.microsoft.com/office/drawing/2014/main" id="{130A388E-3762-044C-B984-BEDCB62F9AF3}"/>
                  </a:ext>
                </a:extLst>
              </p:cNvPr>
              <p:cNvSpPr/>
              <p:nvPr/>
            </p:nvSpPr>
            <p:spPr>
              <a:xfrm flipH="1">
                <a:off x="10408175" y="3180450"/>
                <a:ext cx="92975" cy="546700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21868" extrusionOk="0">
                    <a:moveTo>
                      <a:pt x="1" y="0"/>
                    </a:moveTo>
                    <a:lnTo>
                      <a:pt x="1" y="21867"/>
                    </a:lnTo>
                    <a:lnTo>
                      <a:pt x="3718" y="21867"/>
                    </a:lnTo>
                    <a:lnTo>
                      <a:pt x="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43;p40">
                <a:extLst>
                  <a:ext uri="{FF2B5EF4-FFF2-40B4-BE49-F238E27FC236}">
                    <a16:creationId xmlns:a16="http://schemas.microsoft.com/office/drawing/2014/main" id="{EC216964-EA38-2142-8A10-1E20961210A2}"/>
                  </a:ext>
                </a:extLst>
              </p:cNvPr>
              <p:cNvSpPr/>
              <p:nvPr/>
            </p:nvSpPr>
            <p:spPr>
              <a:xfrm flipH="1">
                <a:off x="10551875" y="3303050"/>
                <a:ext cx="103125" cy="424875"/>
              </a:xfrm>
              <a:custGeom>
                <a:avLst/>
                <a:gdLst/>
                <a:ahLst/>
                <a:cxnLst/>
                <a:rect l="l" t="t" r="r" b="b"/>
                <a:pathLst>
                  <a:path w="4125" h="16995" extrusionOk="0">
                    <a:moveTo>
                      <a:pt x="1" y="1"/>
                    </a:moveTo>
                    <a:lnTo>
                      <a:pt x="1" y="16994"/>
                    </a:lnTo>
                    <a:lnTo>
                      <a:pt x="4124" y="16994"/>
                    </a:lnTo>
                    <a:lnTo>
                      <a:pt x="4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844;p40">
                <a:extLst>
                  <a:ext uri="{FF2B5EF4-FFF2-40B4-BE49-F238E27FC236}">
                    <a16:creationId xmlns:a16="http://schemas.microsoft.com/office/drawing/2014/main" id="{272DF472-C566-8140-9694-1512BE881AAD}"/>
                  </a:ext>
                </a:extLst>
              </p:cNvPr>
              <p:cNvSpPr/>
              <p:nvPr/>
            </p:nvSpPr>
            <p:spPr>
              <a:xfrm flipH="1">
                <a:off x="10709625" y="3391300"/>
                <a:ext cx="95325" cy="335850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13434" extrusionOk="0">
                    <a:moveTo>
                      <a:pt x="1" y="1"/>
                    </a:moveTo>
                    <a:lnTo>
                      <a:pt x="1" y="13433"/>
                    </a:lnTo>
                    <a:lnTo>
                      <a:pt x="3812" y="13433"/>
                    </a:lnTo>
                    <a:lnTo>
                      <a:pt x="38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45;p40">
                <a:extLst>
                  <a:ext uri="{FF2B5EF4-FFF2-40B4-BE49-F238E27FC236}">
                    <a16:creationId xmlns:a16="http://schemas.microsoft.com/office/drawing/2014/main" id="{C9446854-958D-E6EB-66DD-C5223DEF0DAE}"/>
                  </a:ext>
                </a:extLst>
              </p:cNvPr>
              <p:cNvSpPr/>
              <p:nvPr/>
            </p:nvSpPr>
            <p:spPr>
              <a:xfrm flipH="1">
                <a:off x="10858800" y="3515475"/>
                <a:ext cx="8905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8498" extrusionOk="0">
                    <a:moveTo>
                      <a:pt x="0" y="0"/>
                    </a:moveTo>
                    <a:lnTo>
                      <a:pt x="0" y="8497"/>
                    </a:lnTo>
                    <a:lnTo>
                      <a:pt x="3561" y="8497"/>
                    </a:lnTo>
                    <a:lnTo>
                      <a:pt x="3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46;p40">
                <a:extLst>
                  <a:ext uri="{FF2B5EF4-FFF2-40B4-BE49-F238E27FC236}">
                    <a16:creationId xmlns:a16="http://schemas.microsoft.com/office/drawing/2014/main" id="{CF6D65C5-9DA9-FF97-E3C3-DA4E5BA14191}"/>
                  </a:ext>
                </a:extLst>
              </p:cNvPr>
              <p:cNvSpPr/>
              <p:nvPr/>
            </p:nvSpPr>
            <p:spPr>
              <a:xfrm flipH="1">
                <a:off x="10396475" y="3120300"/>
                <a:ext cx="640400" cy="619250"/>
              </a:xfrm>
              <a:custGeom>
                <a:avLst/>
                <a:gdLst/>
                <a:ahLst/>
                <a:cxnLst/>
                <a:rect l="l" t="t" r="r" b="b"/>
                <a:pathLst>
                  <a:path w="25616" h="24770" extrusionOk="0">
                    <a:moveTo>
                      <a:pt x="13089" y="10841"/>
                    </a:moveTo>
                    <a:lnTo>
                      <a:pt x="13089" y="24273"/>
                    </a:lnTo>
                    <a:lnTo>
                      <a:pt x="9278" y="24273"/>
                    </a:lnTo>
                    <a:lnTo>
                      <a:pt x="9278" y="10841"/>
                    </a:lnTo>
                    <a:close/>
                    <a:moveTo>
                      <a:pt x="19399" y="7311"/>
                    </a:moveTo>
                    <a:lnTo>
                      <a:pt x="19399" y="24273"/>
                    </a:lnTo>
                    <a:lnTo>
                      <a:pt x="15276" y="24273"/>
                    </a:lnTo>
                    <a:lnTo>
                      <a:pt x="15276" y="7311"/>
                    </a:lnTo>
                    <a:close/>
                    <a:moveTo>
                      <a:pt x="25147" y="2406"/>
                    </a:moveTo>
                    <a:lnTo>
                      <a:pt x="25147" y="24273"/>
                    </a:lnTo>
                    <a:lnTo>
                      <a:pt x="21430" y="24273"/>
                    </a:lnTo>
                    <a:lnTo>
                      <a:pt x="21430" y="2406"/>
                    </a:lnTo>
                    <a:close/>
                    <a:moveTo>
                      <a:pt x="7122" y="15807"/>
                    </a:moveTo>
                    <a:lnTo>
                      <a:pt x="7122" y="24273"/>
                    </a:lnTo>
                    <a:lnTo>
                      <a:pt x="3593" y="24304"/>
                    </a:lnTo>
                    <a:lnTo>
                      <a:pt x="3593" y="15807"/>
                    </a:lnTo>
                    <a:close/>
                    <a:moveTo>
                      <a:pt x="94" y="1"/>
                    </a:moveTo>
                    <a:cubicBezTo>
                      <a:pt x="63" y="219"/>
                      <a:pt x="31" y="469"/>
                      <a:pt x="0" y="719"/>
                    </a:cubicBezTo>
                    <a:lnTo>
                      <a:pt x="0" y="14714"/>
                    </a:lnTo>
                    <a:lnTo>
                      <a:pt x="0" y="23805"/>
                    </a:lnTo>
                    <a:cubicBezTo>
                      <a:pt x="31" y="24742"/>
                      <a:pt x="31" y="24742"/>
                      <a:pt x="1000" y="24742"/>
                    </a:cubicBezTo>
                    <a:lnTo>
                      <a:pt x="24929" y="24742"/>
                    </a:lnTo>
                    <a:cubicBezTo>
                      <a:pt x="25012" y="24742"/>
                      <a:pt x="25109" y="24770"/>
                      <a:pt x="25192" y="24770"/>
                    </a:cubicBezTo>
                    <a:cubicBezTo>
                      <a:pt x="25234" y="24770"/>
                      <a:pt x="25272" y="24763"/>
                      <a:pt x="25303" y="24742"/>
                    </a:cubicBezTo>
                    <a:cubicBezTo>
                      <a:pt x="25428" y="24648"/>
                      <a:pt x="25522" y="24523"/>
                      <a:pt x="25585" y="24398"/>
                    </a:cubicBezTo>
                    <a:cubicBezTo>
                      <a:pt x="25616" y="24273"/>
                      <a:pt x="25616" y="24117"/>
                      <a:pt x="25585" y="23992"/>
                    </a:cubicBezTo>
                    <a:lnTo>
                      <a:pt x="25585" y="2500"/>
                    </a:lnTo>
                    <a:cubicBezTo>
                      <a:pt x="25585" y="2125"/>
                      <a:pt x="25491" y="2000"/>
                      <a:pt x="25085" y="2000"/>
                    </a:cubicBezTo>
                    <a:lnTo>
                      <a:pt x="22055" y="2000"/>
                    </a:lnTo>
                    <a:cubicBezTo>
                      <a:pt x="20992" y="2000"/>
                      <a:pt x="20992" y="2000"/>
                      <a:pt x="20992" y="3093"/>
                    </a:cubicBezTo>
                    <a:lnTo>
                      <a:pt x="20992" y="24273"/>
                    </a:lnTo>
                    <a:lnTo>
                      <a:pt x="19837" y="24273"/>
                    </a:lnTo>
                    <a:lnTo>
                      <a:pt x="19837" y="23773"/>
                    </a:lnTo>
                    <a:lnTo>
                      <a:pt x="19837" y="7748"/>
                    </a:lnTo>
                    <a:cubicBezTo>
                      <a:pt x="19837" y="6967"/>
                      <a:pt x="19774" y="6904"/>
                      <a:pt x="18962" y="6904"/>
                    </a:cubicBezTo>
                    <a:lnTo>
                      <a:pt x="15651" y="6904"/>
                    </a:lnTo>
                    <a:cubicBezTo>
                      <a:pt x="14870" y="6904"/>
                      <a:pt x="14870" y="6904"/>
                      <a:pt x="14870" y="7685"/>
                    </a:cubicBezTo>
                    <a:lnTo>
                      <a:pt x="14870" y="23648"/>
                    </a:lnTo>
                    <a:lnTo>
                      <a:pt x="14870" y="24273"/>
                    </a:lnTo>
                    <a:lnTo>
                      <a:pt x="13495" y="24273"/>
                    </a:lnTo>
                    <a:lnTo>
                      <a:pt x="13495" y="23586"/>
                    </a:lnTo>
                    <a:lnTo>
                      <a:pt x="13495" y="11153"/>
                    </a:lnTo>
                    <a:cubicBezTo>
                      <a:pt x="13495" y="10528"/>
                      <a:pt x="13433" y="10434"/>
                      <a:pt x="12777" y="10434"/>
                    </a:cubicBezTo>
                    <a:lnTo>
                      <a:pt x="9528" y="10434"/>
                    </a:lnTo>
                    <a:cubicBezTo>
                      <a:pt x="8809" y="10434"/>
                      <a:pt x="8809" y="10434"/>
                      <a:pt x="8809" y="11153"/>
                    </a:cubicBezTo>
                    <a:lnTo>
                      <a:pt x="8809" y="23648"/>
                    </a:lnTo>
                    <a:lnTo>
                      <a:pt x="8809" y="24273"/>
                    </a:lnTo>
                    <a:lnTo>
                      <a:pt x="7529" y="24273"/>
                    </a:lnTo>
                    <a:lnTo>
                      <a:pt x="7529" y="23617"/>
                    </a:lnTo>
                    <a:lnTo>
                      <a:pt x="7529" y="16276"/>
                    </a:lnTo>
                    <a:cubicBezTo>
                      <a:pt x="7529" y="15526"/>
                      <a:pt x="7372" y="15370"/>
                      <a:pt x="6591" y="15370"/>
                    </a:cubicBezTo>
                    <a:lnTo>
                      <a:pt x="3842" y="15370"/>
                    </a:lnTo>
                    <a:cubicBezTo>
                      <a:pt x="3155" y="15370"/>
                      <a:pt x="3124" y="15401"/>
                      <a:pt x="3124" y="16089"/>
                    </a:cubicBezTo>
                    <a:lnTo>
                      <a:pt x="3124" y="23617"/>
                    </a:lnTo>
                    <a:lnTo>
                      <a:pt x="3124" y="24273"/>
                    </a:lnTo>
                    <a:lnTo>
                      <a:pt x="437" y="24273"/>
                    </a:lnTo>
                    <a:cubicBezTo>
                      <a:pt x="406" y="16151"/>
                      <a:pt x="437" y="8060"/>
                      <a:pt x="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3"/>
          <p:cNvSpPr txBox="1">
            <a:spLocks noGrp="1"/>
          </p:cNvSpPr>
          <p:nvPr>
            <p:ph type="title"/>
          </p:nvPr>
        </p:nvSpPr>
        <p:spPr>
          <a:xfrm>
            <a:off x="686714" y="5877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7030A0"/>
                </a:solidFill>
              </a:rPr>
              <a:t>How to ingest these files in a systematic and automated way?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609" name="Google Shape;609;p33"/>
          <p:cNvSpPr txBox="1">
            <a:spLocks noGrp="1"/>
          </p:cNvSpPr>
          <p:nvPr>
            <p:ph type="subTitle" idx="1"/>
          </p:nvPr>
        </p:nvSpPr>
        <p:spPr>
          <a:xfrm>
            <a:off x="625365" y="1564602"/>
            <a:ext cx="5191766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20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Selecting Data from Source Tables</a:t>
            </a:r>
          </a:p>
          <a:p>
            <a:pPr marL="342900" indent="-342900" algn="l">
              <a:lnSpc>
                <a:spcPct val="20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Creating the Unified Customers Table</a:t>
            </a:r>
          </a:p>
          <a:p>
            <a:pPr marL="342900" indent="-342900" algn="l">
              <a:lnSpc>
                <a:spcPct val="20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Inserting Data from Each Source Table</a:t>
            </a:r>
          </a:p>
          <a:p>
            <a:pPr marL="342900" indent="-342900" algn="l">
              <a:lnSpc>
                <a:spcPct val="20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Deduplicating the Unified Customers Table</a:t>
            </a:r>
          </a:p>
          <a:p>
            <a:pPr marL="342900" indent="-342900" algn="l">
              <a:lnSpc>
                <a:spcPct val="200000"/>
              </a:lnSpc>
              <a:buClr>
                <a:schemeClr val="bg2">
                  <a:lumMod val="75000"/>
                </a:schemeClr>
              </a:buClr>
              <a:buFont typeface="+mj-lt"/>
              <a:buAutoNum type="arabicPeriod"/>
            </a:pPr>
            <a:r>
              <a:rPr lang="en-CA" sz="18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Automating the Ingestion Process</a:t>
            </a:r>
          </a:p>
          <a:p>
            <a:pPr marL="342900" indent="-342900" algn="l">
              <a:spcBef>
                <a:spcPts val="1600"/>
              </a:spcBef>
              <a:spcAft>
                <a:spcPts val="400"/>
              </a:spcAft>
              <a:buFont typeface="+mj-lt"/>
              <a:buAutoNum type="arabicPeriod"/>
            </a:pPr>
            <a:endParaRPr lang="en-CA" sz="1400" b="1" dirty="0">
              <a:solidFill>
                <a:srgbClr val="43434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l">
              <a:spcBef>
                <a:spcPts val="1600"/>
              </a:spcBef>
              <a:spcAft>
                <a:spcPts val="400"/>
              </a:spcAft>
              <a:buFont typeface="+mj-lt"/>
              <a:buAutoNum type="arabicPeriod"/>
            </a:pPr>
            <a:endParaRPr lang="en-CA" sz="1400" b="1" dirty="0">
              <a:solidFill>
                <a:srgbClr val="43434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1600"/>
              </a:spcBef>
              <a:spcAft>
                <a:spcPts val="400"/>
              </a:spcAft>
              <a:buFont typeface="+mj-lt"/>
              <a:buAutoNum type="arabicPeriod"/>
            </a:pPr>
            <a:endParaRPr lang="en-CA" sz="1400" b="1" dirty="0">
              <a:solidFill>
                <a:srgbClr val="43434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1600"/>
              </a:spcBef>
              <a:spcAft>
                <a:spcPts val="400"/>
              </a:spcAft>
              <a:buFont typeface="+mj-lt"/>
              <a:buAutoNum type="arabicPeriod"/>
            </a:pPr>
            <a:endParaRPr lang="en-CA" sz="1400" b="1" dirty="0">
              <a:solidFill>
                <a:srgbClr val="43434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2" name="Google Shape;612;p33"/>
          <p:cNvSpPr/>
          <p:nvPr/>
        </p:nvSpPr>
        <p:spPr>
          <a:xfrm flipH="1">
            <a:off x="6095520" y="3012867"/>
            <a:ext cx="870855" cy="864214"/>
          </a:xfrm>
          <a:custGeom>
            <a:avLst/>
            <a:gdLst/>
            <a:ahLst/>
            <a:cxnLst/>
            <a:rect l="l" t="t" r="r" b="b"/>
            <a:pathLst>
              <a:path w="41049" h="40736" extrusionOk="0">
                <a:moveTo>
                  <a:pt x="40548" y="500"/>
                </a:moveTo>
                <a:lnTo>
                  <a:pt x="40548" y="25960"/>
                </a:lnTo>
                <a:cubicBezTo>
                  <a:pt x="40361" y="25960"/>
                  <a:pt x="40174" y="25991"/>
                  <a:pt x="39986" y="25991"/>
                </a:cubicBezTo>
                <a:lnTo>
                  <a:pt x="25991" y="25991"/>
                </a:lnTo>
                <a:cubicBezTo>
                  <a:pt x="25936" y="25980"/>
                  <a:pt x="25880" y="25975"/>
                  <a:pt x="25826" y="25975"/>
                </a:cubicBezTo>
                <a:cubicBezTo>
                  <a:pt x="25392" y="25975"/>
                  <a:pt x="25016" y="26296"/>
                  <a:pt x="24960" y="26741"/>
                </a:cubicBezTo>
                <a:cubicBezTo>
                  <a:pt x="23555" y="30989"/>
                  <a:pt x="22118" y="35206"/>
                  <a:pt x="20712" y="39455"/>
                </a:cubicBezTo>
                <a:cubicBezTo>
                  <a:pt x="20649" y="39580"/>
                  <a:pt x="20587" y="39705"/>
                  <a:pt x="20493" y="39955"/>
                </a:cubicBezTo>
                <a:cubicBezTo>
                  <a:pt x="20399" y="39705"/>
                  <a:pt x="20337" y="39548"/>
                  <a:pt x="20274" y="39392"/>
                </a:cubicBezTo>
                <a:cubicBezTo>
                  <a:pt x="18837" y="35175"/>
                  <a:pt x="17432" y="30927"/>
                  <a:pt x="16026" y="26678"/>
                </a:cubicBezTo>
                <a:cubicBezTo>
                  <a:pt x="15969" y="26278"/>
                  <a:pt x="15598" y="25983"/>
                  <a:pt x="15177" y="25983"/>
                </a:cubicBezTo>
                <a:cubicBezTo>
                  <a:pt x="15138" y="25983"/>
                  <a:pt x="15098" y="25985"/>
                  <a:pt x="15058" y="25991"/>
                </a:cubicBezTo>
                <a:lnTo>
                  <a:pt x="438" y="25991"/>
                </a:lnTo>
                <a:lnTo>
                  <a:pt x="438" y="500"/>
                </a:lnTo>
                <a:close/>
                <a:moveTo>
                  <a:pt x="13777" y="0"/>
                </a:moveTo>
                <a:cubicBezTo>
                  <a:pt x="13558" y="31"/>
                  <a:pt x="13308" y="63"/>
                  <a:pt x="13090" y="63"/>
                </a:cubicBezTo>
                <a:lnTo>
                  <a:pt x="813" y="63"/>
                </a:lnTo>
                <a:cubicBezTo>
                  <a:pt x="563" y="63"/>
                  <a:pt x="313" y="94"/>
                  <a:pt x="1" y="125"/>
                </a:cubicBezTo>
                <a:lnTo>
                  <a:pt x="1" y="6841"/>
                </a:lnTo>
                <a:lnTo>
                  <a:pt x="1" y="25522"/>
                </a:lnTo>
                <a:cubicBezTo>
                  <a:pt x="1" y="26397"/>
                  <a:pt x="32" y="26397"/>
                  <a:pt x="906" y="26397"/>
                </a:cubicBezTo>
                <a:lnTo>
                  <a:pt x="15120" y="26397"/>
                </a:lnTo>
                <a:cubicBezTo>
                  <a:pt x="15339" y="26397"/>
                  <a:pt x="15526" y="26397"/>
                  <a:pt x="15651" y="26709"/>
                </a:cubicBezTo>
                <a:cubicBezTo>
                  <a:pt x="16495" y="29333"/>
                  <a:pt x="17369" y="31957"/>
                  <a:pt x="18244" y="34582"/>
                </a:cubicBezTo>
                <a:cubicBezTo>
                  <a:pt x="18869" y="36518"/>
                  <a:pt x="19493" y="38424"/>
                  <a:pt x="20149" y="40361"/>
                </a:cubicBezTo>
                <a:cubicBezTo>
                  <a:pt x="20181" y="40517"/>
                  <a:pt x="20368" y="40642"/>
                  <a:pt x="20493" y="40736"/>
                </a:cubicBezTo>
                <a:cubicBezTo>
                  <a:pt x="20649" y="40642"/>
                  <a:pt x="20774" y="40517"/>
                  <a:pt x="20868" y="40361"/>
                </a:cubicBezTo>
                <a:cubicBezTo>
                  <a:pt x="20993" y="40017"/>
                  <a:pt x="21118" y="39673"/>
                  <a:pt x="21212" y="39330"/>
                </a:cubicBezTo>
                <a:cubicBezTo>
                  <a:pt x="22586" y="35206"/>
                  <a:pt x="23961" y="31083"/>
                  <a:pt x="25304" y="26959"/>
                </a:cubicBezTo>
                <a:cubicBezTo>
                  <a:pt x="25429" y="26522"/>
                  <a:pt x="25585" y="26366"/>
                  <a:pt x="26085" y="26366"/>
                </a:cubicBezTo>
                <a:lnTo>
                  <a:pt x="40298" y="26366"/>
                </a:lnTo>
                <a:cubicBezTo>
                  <a:pt x="40798" y="26366"/>
                  <a:pt x="41048" y="26241"/>
                  <a:pt x="41017" y="25710"/>
                </a:cubicBezTo>
                <a:lnTo>
                  <a:pt x="41017" y="25335"/>
                </a:lnTo>
                <a:lnTo>
                  <a:pt x="41017" y="23554"/>
                </a:lnTo>
                <a:cubicBezTo>
                  <a:pt x="40986" y="16838"/>
                  <a:pt x="40986" y="10122"/>
                  <a:pt x="40986" y="3405"/>
                </a:cubicBezTo>
                <a:lnTo>
                  <a:pt x="40986" y="125"/>
                </a:lnTo>
                <a:cubicBezTo>
                  <a:pt x="40705" y="125"/>
                  <a:pt x="40455" y="63"/>
                  <a:pt x="40205" y="63"/>
                </a:cubicBezTo>
                <a:lnTo>
                  <a:pt x="27772" y="63"/>
                </a:lnTo>
                <a:cubicBezTo>
                  <a:pt x="27584" y="63"/>
                  <a:pt x="27366" y="31"/>
                  <a:pt x="271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33"/>
          <p:cNvSpPr/>
          <p:nvPr/>
        </p:nvSpPr>
        <p:spPr>
          <a:xfrm flipH="1">
            <a:off x="7095716" y="2257688"/>
            <a:ext cx="870855" cy="864214"/>
          </a:xfrm>
          <a:custGeom>
            <a:avLst/>
            <a:gdLst/>
            <a:ahLst/>
            <a:cxnLst/>
            <a:rect l="l" t="t" r="r" b="b"/>
            <a:pathLst>
              <a:path w="41049" h="40736" extrusionOk="0">
                <a:moveTo>
                  <a:pt x="40548" y="500"/>
                </a:moveTo>
                <a:lnTo>
                  <a:pt x="40548" y="25960"/>
                </a:lnTo>
                <a:cubicBezTo>
                  <a:pt x="40361" y="25960"/>
                  <a:pt x="40174" y="25991"/>
                  <a:pt x="39986" y="25991"/>
                </a:cubicBezTo>
                <a:lnTo>
                  <a:pt x="25991" y="25991"/>
                </a:lnTo>
                <a:cubicBezTo>
                  <a:pt x="25936" y="25980"/>
                  <a:pt x="25880" y="25975"/>
                  <a:pt x="25826" y="25975"/>
                </a:cubicBezTo>
                <a:cubicBezTo>
                  <a:pt x="25392" y="25975"/>
                  <a:pt x="25016" y="26296"/>
                  <a:pt x="24960" y="26741"/>
                </a:cubicBezTo>
                <a:cubicBezTo>
                  <a:pt x="23555" y="30989"/>
                  <a:pt x="22118" y="35206"/>
                  <a:pt x="20712" y="39455"/>
                </a:cubicBezTo>
                <a:cubicBezTo>
                  <a:pt x="20649" y="39580"/>
                  <a:pt x="20587" y="39705"/>
                  <a:pt x="20493" y="39955"/>
                </a:cubicBezTo>
                <a:cubicBezTo>
                  <a:pt x="20399" y="39705"/>
                  <a:pt x="20337" y="39548"/>
                  <a:pt x="20274" y="39392"/>
                </a:cubicBezTo>
                <a:cubicBezTo>
                  <a:pt x="18837" y="35175"/>
                  <a:pt x="17432" y="30927"/>
                  <a:pt x="16026" y="26678"/>
                </a:cubicBezTo>
                <a:cubicBezTo>
                  <a:pt x="15969" y="26278"/>
                  <a:pt x="15598" y="25983"/>
                  <a:pt x="15177" y="25983"/>
                </a:cubicBezTo>
                <a:cubicBezTo>
                  <a:pt x="15138" y="25983"/>
                  <a:pt x="15098" y="25985"/>
                  <a:pt x="15058" y="25991"/>
                </a:cubicBezTo>
                <a:lnTo>
                  <a:pt x="438" y="25991"/>
                </a:lnTo>
                <a:lnTo>
                  <a:pt x="438" y="500"/>
                </a:lnTo>
                <a:close/>
                <a:moveTo>
                  <a:pt x="13777" y="0"/>
                </a:moveTo>
                <a:cubicBezTo>
                  <a:pt x="13558" y="31"/>
                  <a:pt x="13308" y="63"/>
                  <a:pt x="13090" y="63"/>
                </a:cubicBezTo>
                <a:lnTo>
                  <a:pt x="813" y="63"/>
                </a:lnTo>
                <a:cubicBezTo>
                  <a:pt x="563" y="63"/>
                  <a:pt x="313" y="94"/>
                  <a:pt x="1" y="125"/>
                </a:cubicBezTo>
                <a:lnTo>
                  <a:pt x="1" y="6841"/>
                </a:lnTo>
                <a:lnTo>
                  <a:pt x="1" y="25522"/>
                </a:lnTo>
                <a:cubicBezTo>
                  <a:pt x="1" y="26397"/>
                  <a:pt x="32" y="26397"/>
                  <a:pt x="906" y="26397"/>
                </a:cubicBezTo>
                <a:lnTo>
                  <a:pt x="15120" y="26397"/>
                </a:lnTo>
                <a:cubicBezTo>
                  <a:pt x="15339" y="26397"/>
                  <a:pt x="15526" y="26397"/>
                  <a:pt x="15651" y="26709"/>
                </a:cubicBezTo>
                <a:cubicBezTo>
                  <a:pt x="16495" y="29333"/>
                  <a:pt x="17369" y="31957"/>
                  <a:pt x="18244" y="34582"/>
                </a:cubicBezTo>
                <a:cubicBezTo>
                  <a:pt x="18869" y="36518"/>
                  <a:pt x="19493" y="38424"/>
                  <a:pt x="20149" y="40361"/>
                </a:cubicBezTo>
                <a:cubicBezTo>
                  <a:pt x="20181" y="40517"/>
                  <a:pt x="20368" y="40642"/>
                  <a:pt x="20493" y="40736"/>
                </a:cubicBezTo>
                <a:cubicBezTo>
                  <a:pt x="20649" y="40642"/>
                  <a:pt x="20774" y="40517"/>
                  <a:pt x="20868" y="40361"/>
                </a:cubicBezTo>
                <a:cubicBezTo>
                  <a:pt x="20993" y="40017"/>
                  <a:pt x="21118" y="39673"/>
                  <a:pt x="21212" y="39330"/>
                </a:cubicBezTo>
                <a:cubicBezTo>
                  <a:pt x="22586" y="35206"/>
                  <a:pt x="23961" y="31083"/>
                  <a:pt x="25304" y="26959"/>
                </a:cubicBezTo>
                <a:cubicBezTo>
                  <a:pt x="25429" y="26522"/>
                  <a:pt x="25585" y="26366"/>
                  <a:pt x="26085" y="26366"/>
                </a:cubicBezTo>
                <a:lnTo>
                  <a:pt x="40298" y="26366"/>
                </a:lnTo>
                <a:cubicBezTo>
                  <a:pt x="40798" y="26366"/>
                  <a:pt x="41048" y="26241"/>
                  <a:pt x="41017" y="25710"/>
                </a:cubicBezTo>
                <a:lnTo>
                  <a:pt x="41017" y="25335"/>
                </a:lnTo>
                <a:lnTo>
                  <a:pt x="41017" y="23554"/>
                </a:lnTo>
                <a:cubicBezTo>
                  <a:pt x="40986" y="16838"/>
                  <a:pt x="40986" y="10122"/>
                  <a:pt x="40986" y="3405"/>
                </a:cubicBezTo>
                <a:lnTo>
                  <a:pt x="40986" y="125"/>
                </a:lnTo>
                <a:cubicBezTo>
                  <a:pt x="40705" y="125"/>
                  <a:pt x="40455" y="63"/>
                  <a:pt x="40205" y="63"/>
                </a:cubicBezTo>
                <a:lnTo>
                  <a:pt x="27772" y="63"/>
                </a:lnTo>
                <a:cubicBezTo>
                  <a:pt x="27584" y="63"/>
                  <a:pt x="27366" y="31"/>
                  <a:pt x="271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33"/>
          <p:cNvGrpSpPr/>
          <p:nvPr/>
        </p:nvGrpSpPr>
        <p:grpSpPr>
          <a:xfrm>
            <a:off x="6361294" y="3163707"/>
            <a:ext cx="339306" cy="339253"/>
            <a:chOff x="2685825" y="840375"/>
            <a:chExt cx="481900" cy="481825"/>
          </a:xfrm>
        </p:grpSpPr>
        <p:sp>
          <p:nvSpPr>
            <p:cNvPr id="615" name="Google Shape;615;p33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7" name="Google Shape;617;p33"/>
          <p:cNvGrpSpPr/>
          <p:nvPr/>
        </p:nvGrpSpPr>
        <p:grpSpPr>
          <a:xfrm>
            <a:off x="7359852" y="2350525"/>
            <a:ext cx="342581" cy="339270"/>
            <a:chOff x="5049724" y="1435050"/>
            <a:chExt cx="486551" cy="481850"/>
          </a:xfrm>
        </p:grpSpPr>
        <p:sp>
          <p:nvSpPr>
            <p:cNvPr id="618" name="Google Shape;618;p33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5049724" y="1435076"/>
              <a:ext cx="481825" cy="481824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13391B7-1B7F-48BC-F00C-2D958805AA9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6" name="Google Shape;439;p29">
            <a:extLst>
              <a:ext uri="{FF2B5EF4-FFF2-40B4-BE49-F238E27FC236}">
                <a16:creationId xmlns:a16="http://schemas.microsoft.com/office/drawing/2014/main" id="{406B2B3C-B3E4-7E80-AC86-7AF3B0643E5D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"/>
          <p:cNvSpPr txBox="1">
            <a:spLocks noGrp="1"/>
          </p:cNvSpPr>
          <p:nvPr>
            <p:ph type="title"/>
          </p:nvPr>
        </p:nvSpPr>
        <p:spPr>
          <a:xfrm>
            <a:off x="751491" y="619551"/>
            <a:ext cx="6879435" cy="498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dirty="0">
                <a:solidFill>
                  <a:srgbClr val="7030A0"/>
                </a:solidFill>
              </a:rPr>
              <a:t>Ingestion Process Diagram</a:t>
            </a:r>
            <a:br>
              <a:rPr lang="en-CA" sz="2000" b="1" dirty="0"/>
            </a:br>
            <a:endParaRPr sz="2000" dirty="0"/>
          </a:p>
        </p:txBody>
      </p:sp>
      <p:sp>
        <p:nvSpPr>
          <p:cNvPr id="6" name="Google Shape;439;p29">
            <a:extLst>
              <a:ext uri="{FF2B5EF4-FFF2-40B4-BE49-F238E27FC236}">
                <a16:creationId xmlns:a16="http://schemas.microsoft.com/office/drawing/2014/main" id="{ED9CCB71-F846-D895-BE7E-F5F45763A516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429145-F5E7-83BD-5074-E953CEAB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91" y="1173623"/>
            <a:ext cx="7772400" cy="34726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EB0800-AE4C-1535-D76D-300E36E4277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pic>
        <p:nvPicPr>
          <p:cNvPr id="21512" name="Picture 8" descr="Drawio使用简介（慢慢更新中）-CSDN博客">
            <a:extLst>
              <a:ext uri="{FF2B5EF4-FFF2-40B4-BE49-F238E27FC236}">
                <a16:creationId xmlns:a16="http://schemas.microsoft.com/office/drawing/2014/main" id="{51719322-C246-22BC-FCDF-4B89D4240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91" y="3880077"/>
            <a:ext cx="1225871" cy="76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1D0753D-E798-FC51-83FA-8295E73032C8}"/>
              </a:ext>
            </a:extLst>
          </p:cNvPr>
          <p:cNvSpPr txBox="1"/>
          <p:nvPr/>
        </p:nvSpPr>
        <p:spPr>
          <a:xfrm>
            <a:off x="567556" y="853963"/>
            <a:ext cx="2396362" cy="3945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CA" sz="1050" b="1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de_shop_customers</a:t>
            </a:r>
            <a:endParaRPr lang="en-CA" sz="1050" b="1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endParaRPr lang="en-CA" sz="1050" b="1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| </a:t>
            </a:r>
            <a:r>
              <a:rPr lang="en-CA" sz="105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first_name</a:t>
            </a:r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: VARCHAR(255) |</a:t>
            </a:r>
          </a:p>
          <a:p>
            <a:pPr algn="ctr"/>
            <a:b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| </a:t>
            </a:r>
            <a:r>
              <a:rPr lang="en-CA" sz="105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last_name</a:t>
            </a:r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: VARCHAR(255) |</a:t>
            </a:r>
          </a:p>
          <a:p>
            <a:pPr algn="ctr"/>
            <a:b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| </a:t>
            </a:r>
            <a:r>
              <a:rPr lang="en-CA" sz="105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company_name</a:t>
            </a:r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: VARCHAR(255) |</a:t>
            </a:r>
          </a:p>
          <a:p>
            <a:pPr algn="ctr"/>
            <a:b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| address : VARCHAR(255) |</a:t>
            </a:r>
          </a:p>
          <a:p>
            <a:pPr algn="ctr"/>
            <a:b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| city : VARCHAR(255) |</a:t>
            </a:r>
          </a:p>
          <a:p>
            <a:pPr algn="ctr"/>
            <a:b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| county : VARCHAR(255) |</a:t>
            </a:r>
          </a:p>
          <a:p>
            <a:pPr algn="ctr"/>
            <a:b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| </a:t>
            </a:r>
            <a:r>
              <a:rPr lang="en-CA" sz="1050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postal_code</a:t>
            </a:r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: VARCHAR(20) |</a:t>
            </a:r>
          </a:p>
          <a:p>
            <a:pPr algn="ctr"/>
            <a:b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| phone1 : VARCHAR(20) |</a:t>
            </a:r>
          </a:p>
          <a:p>
            <a:pPr algn="ctr"/>
            <a:b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| phone2 : VARCHAR(20) |</a:t>
            </a:r>
            <a:b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CA" sz="105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ctr"/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| email : VARCHAR(255) |</a:t>
            </a:r>
          </a:p>
          <a:p>
            <a:pPr algn="ctr"/>
            <a:b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sz="105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| web : VARCHAR(255) |</a:t>
            </a:r>
          </a:p>
          <a:p>
            <a:pPr algn="ctr"/>
            <a:endParaRPr lang="en-CA" sz="105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465B6-7B05-E8E2-E862-F706BD8DA1D4}"/>
              </a:ext>
            </a:extLst>
          </p:cNvPr>
          <p:cNvSpPr txBox="1"/>
          <p:nvPr/>
        </p:nvSpPr>
        <p:spPr>
          <a:xfrm>
            <a:off x="6053961" y="441435"/>
            <a:ext cx="2396362" cy="4455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effectLst/>
                <a:latin typeface="Helvetica" pitchFamily="2" charset="0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50" b="1" dirty="0" err="1"/>
              <a:t>unique_unified_customers</a:t>
            </a:r>
            <a:endParaRPr lang="en-CA" sz="1050" b="1" dirty="0"/>
          </a:p>
          <a:p>
            <a:br>
              <a:rPr lang="en-CA" sz="1050" dirty="0"/>
            </a:br>
            <a:r>
              <a:rPr lang="en-CA" sz="1050" dirty="0"/>
              <a:t>| </a:t>
            </a:r>
            <a:r>
              <a:rPr lang="en-CA" sz="1050" dirty="0" err="1"/>
              <a:t>first_name</a:t>
            </a:r>
            <a:r>
              <a:rPr lang="en-CA" sz="1050" dirty="0"/>
              <a:t> : VARCHAR(255) |</a:t>
            </a:r>
          </a:p>
          <a:p>
            <a:br>
              <a:rPr lang="en-CA" sz="1050" dirty="0"/>
            </a:br>
            <a:r>
              <a:rPr lang="en-CA" sz="1050" dirty="0"/>
              <a:t>| </a:t>
            </a:r>
            <a:r>
              <a:rPr lang="en-CA" sz="1050" dirty="0" err="1"/>
              <a:t>last_name</a:t>
            </a:r>
            <a:r>
              <a:rPr lang="en-CA" sz="1050" dirty="0"/>
              <a:t> : VARCHAR(255) |</a:t>
            </a:r>
          </a:p>
          <a:p>
            <a:br>
              <a:rPr lang="en-CA" sz="1050" dirty="0"/>
            </a:br>
            <a:r>
              <a:rPr lang="en-CA" sz="1050" dirty="0"/>
              <a:t>| </a:t>
            </a:r>
            <a:r>
              <a:rPr lang="en-CA" sz="1050" dirty="0" err="1"/>
              <a:t>company_name</a:t>
            </a:r>
            <a:r>
              <a:rPr lang="en-CA" sz="1050" dirty="0"/>
              <a:t> : VARCHAR(255) </a:t>
            </a:r>
          </a:p>
          <a:p>
            <a:br>
              <a:rPr lang="en-CA" sz="1050" dirty="0"/>
            </a:br>
            <a:r>
              <a:rPr lang="en-CA" sz="1050" dirty="0"/>
              <a:t>| address : VARCHAR(255) |</a:t>
            </a:r>
          </a:p>
          <a:p>
            <a:br>
              <a:rPr lang="en-CA" sz="1050" dirty="0"/>
            </a:br>
            <a:r>
              <a:rPr lang="en-CA" sz="1050" dirty="0"/>
              <a:t>| city : VARCHAR(255) |</a:t>
            </a:r>
          </a:p>
          <a:p>
            <a:br>
              <a:rPr lang="en-CA" sz="1050" dirty="0"/>
            </a:br>
            <a:r>
              <a:rPr lang="en-CA" sz="1050" dirty="0"/>
              <a:t>| county : VARCHAR(255) |</a:t>
            </a:r>
          </a:p>
          <a:p>
            <a:br>
              <a:rPr lang="en-CA" sz="1050" dirty="0"/>
            </a:br>
            <a:r>
              <a:rPr lang="en-CA" sz="1050" dirty="0"/>
              <a:t>| state : VARCHAR(255) |</a:t>
            </a:r>
          </a:p>
          <a:p>
            <a:br>
              <a:rPr lang="en-CA" sz="1050" dirty="0"/>
            </a:br>
            <a:r>
              <a:rPr lang="en-CA" sz="1050" dirty="0"/>
              <a:t>| </a:t>
            </a:r>
            <a:r>
              <a:rPr lang="en-CA" sz="1050" dirty="0" err="1"/>
              <a:t>postal_code</a:t>
            </a:r>
            <a:r>
              <a:rPr lang="en-CA" sz="1050" dirty="0"/>
              <a:t> : VARCHAR(20) |</a:t>
            </a:r>
          </a:p>
          <a:p>
            <a:br>
              <a:rPr lang="en-CA" sz="1050" dirty="0"/>
            </a:br>
            <a:r>
              <a:rPr lang="en-CA" sz="1050" dirty="0"/>
              <a:t>| phone1 : VARCHAR(20) |</a:t>
            </a:r>
          </a:p>
          <a:p>
            <a:br>
              <a:rPr lang="en-CA" sz="1050" dirty="0"/>
            </a:br>
            <a:r>
              <a:rPr lang="en-CA" sz="1050" dirty="0"/>
              <a:t>| phone2 : VARCHAR(20) |</a:t>
            </a:r>
          </a:p>
          <a:p>
            <a:br>
              <a:rPr lang="en-CA" sz="1050" dirty="0"/>
            </a:br>
            <a:r>
              <a:rPr lang="en-CA" sz="1050" dirty="0"/>
              <a:t>| email : VARCHAR(255) |</a:t>
            </a:r>
          </a:p>
          <a:p>
            <a:br>
              <a:rPr lang="en-CA" sz="1050" dirty="0"/>
            </a:br>
            <a:r>
              <a:rPr lang="en-CA" sz="1050" dirty="0"/>
              <a:t>| web : VARCHAR(255) |</a:t>
            </a:r>
          </a:p>
          <a:p>
            <a:br>
              <a:rPr lang="en-CA" sz="1050" dirty="0"/>
            </a:br>
            <a:r>
              <a:rPr lang="en-CA" sz="1050" dirty="0"/>
              <a:t>| </a:t>
            </a:r>
            <a:r>
              <a:rPr lang="en-CA" sz="1050" dirty="0" err="1"/>
              <a:t>source_file</a:t>
            </a:r>
            <a:r>
              <a:rPr lang="en-CA" sz="1050" dirty="0"/>
              <a:t> : VARCHAR(50)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FFB290-81A8-CE5F-6136-5C6B15B5BE05}"/>
              </a:ext>
            </a:extLst>
          </p:cNvPr>
          <p:cNvSpPr txBox="1"/>
          <p:nvPr/>
        </p:nvSpPr>
        <p:spPr>
          <a:xfrm>
            <a:off x="3310758" y="361703"/>
            <a:ext cx="2396362" cy="4455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>
                <a:solidFill>
                  <a:schemeClr val="dk1"/>
                </a:solidFill>
                <a:effectLst/>
                <a:latin typeface="Helvetica" pitchFamily="2" charset="0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050" b="1" dirty="0" err="1"/>
              <a:t>unified_customers</a:t>
            </a:r>
            <a:endParaRPr lang="en-CA" sz="1050" b="1" dirty="0"/>
          </a:p>
          <a:p>
            <a:br>
              <a:rPr lang="en-CA" sz="1050" dirty="0"/>
            </a:br>
            <a:r>
              <a:rPr lang="en-CA" sz="1050" dirty="0"/>
              <a:t>| </a:t>
            </a:r>
            <a:r>
              <a:rPr lang="en-CA" sz="1050" dirty="0" err="1"/>
              <a:t>first_name</a:t>
            </a:r>
            <a:r>
              <a:rPr lang="en-CA" sz="1050" dirty="0"/>
              <a:t> : VARCHAR(255) |</a:t>
            </a:r>
          </a:p>
          <a:p>
            <a:br>
              <a:rPr lang="en-CA" sz="1050" dirty="0"/>
            </a:br>
            <a:r>
              <a:rPr lang="en-CA" sz="1050" dirty="0"/>
              <a:t>| </a:t>
            </a:r>
            <a:r>
              <a:rPr lang="en-CA" sz="1050" dirty="0" err="1"/>
              <a:t>last_name</a:t>
            </a:r>
            <a:r>
              <a:rPr lang="en-CA" sz="1050" dirty="0"/>
              <a:t> : VARCHAR(255) |</a:t>
            </a:r>
          </a:p>
          <a:p>
            <a:br>
              <a:rPr lang="en-CA" sz="1050" dirty="0"/>
            </a:br>
            <a:r>
              <a:rPr lang="en-CA" sz="1050" dirty="0"/>
              <a:t>| </a:t>
            </a:r>
            <a:r>
              <a:rPr lang="en-CA" sz="1050" dirty="0" err="1"/>
              <a:t>company_name</a:t>
            </a:r>
            <a:r>
              <a:rPr lang="en-CA" sz="1050" dirty="0"/>
              <a:t> : VARCHAR(255) |</a:t>
            </a:r>
          </a:p>
          <a:p>
            <a:br>
              <a:rPr lang="en-CA" sz="1050" dirty="0"/>
            </a:br>
            <a:r>
              <a:rPr lang="en-CA" sz="1050" dirty="0"/>
              <a:t>| address : VARCHAR(255) |</a:t>
            </a:r>
          </a:p>
          <a:p>
            <a:br>
              <a:rPr lang="en-CA" sz="1050" dirty="0"/>
            </a:br>
            <a:r>
              <a:rPr lang="en-CA" sz="1050" dirty="0"/>
              <a:t>| city : VARCHAR(255) |</a:t>
            </a:r>
          </a:p>
          <a:p>
            <a:r>
              <a:rPr lang="en-CA" sz="1050" dirty="0"/>
              <a:t> </a:t>
            </a:r>
            <a:br>
              <a:rPr lang="en-CA" sz="1050" dirty="0"/>
            </a:br>
            <a:r>
              <a:rPr lang="en-CA" sz="1050" dirty="0"/>
              <a:t>| county : VARCHAR(255) |</a:t>
            </a:r>
          </a:p>
          <a:p>
            <a:br>
              <a:rPr lang="en-CA" sz="1050" dirty="0"/>
            </a:br>
            <a:r>
              <a:rPr lang="en-CA" sz="1050" dirty="0"/>
              <a:t>| state : VARCHAR(255) |</a:t>
            </a:r>
          </a:p>
          <a:p>
            <a:br>
              <a:rPr lang="en-CA" sz="1050" dirty="0"/>
            </a:br>
            <a:r>
              <a:rPr lang="en-CA" sz="1050" dirty="0"/>
              <a:t>| </a:t>
            </a:r>
            <a:r>
              <a:rPr lang="en-CA" sz="1050" dirty="0" err="1"/>
              <a:t>postal_code</a:t>
            </a:r>
            <a:r>
              <a:rPr lang="en-CA" sz="1050" dirty="0"/>
              <a:t> : VARCHAR(20) |</a:t>
            </a:r>
          </a:p>
          <a:p>
            <a:br>
              <a:rPr lang="en-CA" sz="1050" dirty="0"/>
            </a:br>
            <a:r>
              <a:rPr lang="en-CA" sz="1050" dirty="0"/>
              <a:t>| phone1 : VARCHAR(20) |</a:t>
            </a:r>
          </a:p>
          <a:p>
            <a:br>
              <a:rPr lang="en-CA" sz="1050" dirty="0"/>
            </a:br>
            <a:r>
              <a:rPr lang="en-CA" sz="1050" dirty="0"/>
              <a:t>| phone2 : VARCHAR(20) |</a:t>
            </a:r>
          </a:p>
          <a:p>
            <a:br>
              <a:rPr lang="en-CA" sz="1050" dirty="0"/>
            </a:br>
            <a:r>
              <a:rPr lang="en-CA" sz="1050" dirty="0"/>
              <a:t>| email : VARCHAR(255) |</a:t>
            </a:r>
          </a:p>
          <a:p>
            <a:br>
              <a:rPr lang="en-CA" sz="1050" dirty="0"/>
            </a:br>
            <a:r>
              <a:rPr lang="en-CA" sz="1050" dirty="0"/>
              <a:t>| web : VARCHAR(255) |</a:t>
            </a:r>
          </a:p>
          <a:p>
            <a:br>
              <a:rPr lang="en-CA" sz="1050" dirty="0"/>
            </a:br>
            <a:r>
              <a:rPr lang="en-CA" sz="1050" dirty="0"/>
              <a:t>| </a:t>
            </a:r>
            <a:r>
              <a:rPr lang="en-CA" sz="1050" dirty="0" err="1"/>
              <a:t>source_file</a:t>
            </a:r>
            <a:r>
              <a:rPr lang="en-CA" sz="1050" dirty="0"/>
              <a:t> : VARCHAR(50)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3C2C52-322C-979D-B2B8-AF33A606A7D3}"/>
              </a:ext>
            </a:extLst>
          </p:cNvPr>
          <p:cNvSpPr txBox="1"/>
          <p:nvPr/>
        </p:nvSpPr>
        <p:spPr>
          <a:xfrm>
            <a:off x="1392619" y="-134812"/>
            <a:ext cx="1502982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CA" sz="1050" b="1" dirty="0"/>
            </a:br>
            <a:br>
              <a:rPr lang="en-CA" sz="1400" dirty="0"/>
            </a:br>
            <a:r>
              <a:rPr lang="en-CA" sz="2800" dirty="0">
                <a:solidFill>
                  <a:srgbClr val="7030A0"/>
                </a:solidFill>
                <a:latin typeface="Lexend Black"/>
                <a:sym typeface="Lexend Black"/>
              </a:rPr>
              <a:t>ERD</a:t>
            </a:r>
            <a:endParaRPr lang="en-US" dirty="0"/>
          </a:p>
        </p:txBody>
      </p:sp>
      <p:sp>
        <p:nvSpPr>
          <p:cNvPr id="30" name="Google Shape;439;p29">
            <a:extLst>
              <a:ext uri="{FF2B5EF4-FFF2-40B4-BE49-F238E27FC236}">
                <a16:creationId xmlns:a16="http://schemas.microsoft.com/office/drawing/2014/main" id="{3C2AA0CB-C4CA-2F2D-D597-847DC01FD90D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975B06-4A8C-0719-8914-185B155ED6F6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963918" y="2589236"/>
            <a:ext cx="34684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F8CB74-D755-04D1-828E-D7CE482F5B9C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707120" y="2571750"/>
            <a:ext cx="346841" cy="1748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2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1B6442-8956-DE92-14A2-EFAD1BE94AA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3FB952-8D51-870E-4F1E-79EA361C6323}"/>
              </a:ext>
            </a:extLst>
          </p:cNvPr>
          <p:cNvSpPr txBox="1"/>
          <p:nvPr/>
        </p:nvSpPr>
        <p:spPr>
          <a:xfrm>
            <a:off x="764367" y="938387"/>
            <a:ext cx="5617779" cy="343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</a:pPr>
            <a:r>
              <a:rPr lang="en-CA" sz="1800" dirty="0">
                <a:ea typeface="Roboto"/>
                <a:sym typeface="Roboto"/>
              </a:rPr>
              <a:t>Data Encryption </a:t>
            </a:r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</a:pPr>
            <a:r>
              <a:rPr lang="en-CA" sz="1800" dirty="0">
                <a:ea typeface="Roboto"/>
                <a:sym typeface="Roboto"/>
              </a:rPr>
              <a:t>Access Control</a:t>
            </a:r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</a:pPr>
            <a:r>
              <a:rPr lang="en-CA" sz="1800" dirty="0">
                <a:ea typeface="Roboto"/>
                <a:sym typeface="Roboto"/>
              </a:rPr>
              <a:t>Audit and Monitoring</a:t>
            </a:r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</a:pPr>
            <a:r>
              <a:rPr lang="en-CA" sz="1800" dirty="0">
                <a:ea typeface="Roboto"/>
                <a:sym typeface="Roboto"/>
              </a:rPr>
              <a:t>Data Backup and Recovery</a:t>
            </a:r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SzPts val="1200"/>
              <a:buFont typeface="+mj-lt"/>
              <a:buAutoNum type="arabicPeriod"/>
            </a:pPr>
            <a:r>
              <a:rPr lang="en-CA" sz="1800" dirty="0">
                <a:ea typeface="Roboto"/>
                <a:sym typeface="Roboto"/>
              </a:rPr>
              <a:t>Employee Training and Awareness</a:t>
            </a:r>
            <a:endParaRPr lang="en-US" sz="1800" dirty="0">
              <a:ea typeface="Roboto"/>
              <a:sym typeface="Roboto"/>
            </a:endParaRPr>
          </a:p>
        </p:txBody>
      </p:sp>
      <p:sp>
        <p:nvSpPr>
          <p:cNvPr id="11" name="Google Shape;439;p29">
            <a:extLst>
              <a:ext uri="{FF2B5EF4-FFF2-40B4-BE49-F238E27FC236}">
                <a16:creationId xmlns:a16="http://schemas.microsoft.com/office/drawing/2014/main" id="{214F357C-33FC-A724-90DC-73E6EDD776D5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A15F6-C64E-8796-A7BD-3610B932C312}"/>
              </a:ext>
            </a:extLst>
          </p:cNvPr>
          <p:cNvSpPr txBox="1"/>
          <p:nvPr/>
        </p:nvSpPr>
        <p:spPr>
          <a:xfrm>
            <a:off x="732427" y="595484"/>
            <a:ext cx="6654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>
                <a:solidFill>
                  <a:srgbClr val="7030A0"/>
                </a:solidFill>
                <a:latin typeface="Lexend Black"/>
                <a:sym typeface="Lexend Black"/>
              </a:rPr>
              <a:t>Data Security and Confidentiality : </a:t>
            </a:r>
            <a:endParaRPr lang="en-US" sz="2800" dirty="0">
              <a:solidFill>
                <a:srgbClr val="7030A0"/>
              </a:solidFill>
              <a:latin typeface="Lexend Black"/>
              <a:sym typeface="Lexend Black"/>
            </a:endParaRPr>
          </a:p>
        </p:txBody>
      </p:sp>
      <p:sp>
        <p:nvSpPr>
          <p:cNvPr id="14" name="Google Shape;612;p33">
            <a:extLst>
              <a:ext uri="{FF2B5EF4-FFF2-40B4-BE49-F238E27FC236}">
                <a16:creationId xmlns:a16="http://schemas.microsoft.com/office/drawing/2014/main" id="{E1EF8E7D-BFF5-DF5D-DC47-375BD43D7B10}"/>
              </a:ext>
            </a:extLst>
          </p:cNvPr>
          <p:cNvSpPr/>
          <p:nvPr/>
        </p:nvSpPr>
        <p:spPr>
          <a:xfrm flipH="1">
            <a:off x="6520065" y="1864851"/>
            <a:ext cx="870855" cy="864214"/>
          </a:xfrm>
          <a:custGeom>
            <a:avLst/>
            <a:gdLst/>
            <a:ahLst/>
            <a:cxnLst/>
            <a:rect l="l" t="t" r="r" b="b"/>
            <a:pathLst>
              <a:path w="41049" h="40736" extrusionOk="0">
                <a:moveTo>
                  <a:pt x="40548" y="500"/>
                </a:moveTo>
                <a:lnTo>
                  <a:pt x="40548" y="25960"/>
                </a:lnTo>
                <a:cubicBezTo>
                  <a:pt x="40361" y="25960"/>
                  <a:pt x="40174" y="25991"/>
                  <a:pt x="39986" y="25991"/>
                </a:cubicBezTo>
                <a:lnTo>
                  <a:pt x="25991" y="25991"/>
                </a:lnTo>
                <a:cubicBezTo>
                  <a:pt x="25936" y="25980"/>
                  <a:pt x="25880" y="25975"/>
                  <a:pt x="25826" y="25975"/>
                </a:cubicBezTo>
                <a:cubicBezTo>
                  <a:pt x="25392" y="25975"/>
                  <a:pt x="25016" y="26296"/>
                  <a:pt x="24960" y="26741"/>
                </a:cubicBezTo>
                <a:cubicBezTo>
                  <a:pt x="23555" y="30989"/>
                  <a:pt x="22118" y="35206"/>
                  <a:pt x="20712" y="39455"/>
                </a:cubicBezTo>
                <a:cubicBezTo>
                  <a:pt x="20649" y="39580"/>
                  <a:pt x="20587" y="39705"/>
                  <a:pt x="20493" y="39955"/>
                </a:cubicBezTo>
                <a:cubicBezTo>
                  <a:pt x="20399" y="39705"/>
                  <a:pt x="20337" y="39548"/>
                  <a:pt x="20274" y="39392"/>
                </a:cubicBezTo>
                <a:cubicBezTo>
                  <a:pt x="18837" y="35175"/>
                  <a:pt x="17432" y="30927"/>
                  <a:pt x="16026" y="26678"/>
                </a:cubicBezTo>
                <a:cubicBezTo>
                  <a:pt x="15969" y="26278"/>
                  <a:pt x="15598" y="25983"/>
                  <a:pt x="15177" y="25983"/>
                </a:cubicBezTo>
                <a:cubicBezTo>
                  <a:pt x="15138" y="25983"/>
                  <a:pt x="15098" y="25985"/>
                  <a:pt x="15058" y="25991"/>
                </a:cubicBezTo>
                <a:lnTo>
                  <a:pt x="438" y="25991"/>
                </a:lnTo>
                <a:lnTo>
                  <a:pt x="438" y="500"/>
                </a:lnTo>
                <a:close/>
                <a:moveTo>
                  <a:pt x="13777" y="0"/>
                </a:moveTo>
                <a:cubicBezTo>
                  <a:pt x="13558" y="31"/>
                  <a:pt x="13308" y="63"/>
                  <a:pt x="13090" y="63"/>
                </a:cubicBezTo>
                <a:lnTo>
                  <a:pt x="813" y="63"/>
                </a:lnTo>
                <a:cubicBezTo>
                  <a:pt x="563" y="63"/>
                  <a:pt x="313" y="94"/>
                  <a:pt x="1" y="125"/>
                </a:cubicBezTo>
                <a:lnTo>
                  <a:pt x="1" y="6841"/>
                </a:lnTo>
                <a:lnTo>
                  <a:pt x="1" y="25522"/>
                </a:lnTo>
                <a:cubicBezTo>
                  <a:pt x="1" y="26397"/>
                  <a:pt x="32" y="26397"/>
                  <a:pt x="906" y="26397"/>
                </a:cubicBezTo>
                <a:lnTo>
                  <a:pt x="15120" y="26397"/>
                </a:lnTo>
                <a:cubicBezTo>
                  <a:pt x="15339" y="26397"/>
                  <a:pt x="15526" y="26397"/>
                  <a:pt x="15651" y="26709"/>
                </a:cubicBezTo>
                <a:cubicBezTo>
                  <a:pt x="16495" y="29333"/>
                  <a:pt x="17369" y="31957"/>
                  <a:pt x="18244" y="34582"/>
                </a:cubicBezTo>
                <a:cubicBezTo>
                  <a:pt x="18869" y="36518"/>
                  <a:pt x="19493" y="38424"/>
                  <a:pt x="20149" y="40361"/>
                </a:cubicBezTo>
                <a:cubicBezTo>
                  <a:pt x="20181" y="40517"/>
                  <a:pt x="20368" y="40642"/>
                  <a:pt x="20493" y="40736"/>
                </a:cubicBezTo>
                <a:cubicBezTo>
                  <a:pt x="20649" y="40642"/>
                  <a:pt x="20774" y="40517"/>
                  <a:pt x="20868" y="40361"/>
                </a:cubicBezTo>
                <a:cubicBezTo>
                  <a:pt x="20993" y="40017"/>
                  <a:pt x="21118" y="39673"/>
                  <a:pt x="21212" y="39330"/>
                </a:cubicBezTo>
                <a:cubicBezTo>
                  <a:pt x="22586" y="35206"/>
                  <a:pt x="23961" y="31083"/>
                  <a:pt x="25304" y="26959"/>
                </a:cubicBezTo>
                <a:cubicBezTo>
                  <a:pt x="25429" y="26522"/>
                  <a:pt x="25585" y="26366"/>
                  <a:pt x="26085" y="26366"/>
                </a:cubicBezTo>
                <a:lnTo>
                  <a:pt x="40298" y="26366"/>
                </a:lnTo>
                <a:cubicBezTo>
                  <a:pt x="40798" y="26366"/>
                  <a:pt x="41048" y="26241"/>
                  <a:pt x="41017" y="25710"/>
                </a:cubicBezTo>
                <a:lnTo>
                  <a:pt x="41017" y="25335"/>
                </a:lnTo>
                <a:lnTo>
                  <a:pt x="41017" y="23554"/>
                </a:lnTo>
                <a:cubicBezTo>
                  <a:pt x="40986" y="16838"/>
                  <a:pt x="40986" y="10122"/>
                  <a:pt x="40986" y="3405"/>
                </a:cubicBezTo>
                <a:lnTo>
                  <a:pt x="40986" y="125"/>
                </a:lnTo>
                <a:cubicBezTo>
                  <a:pt x="40705" y="125"/>
                  <a:pt x="40455" y="63"/>
                  <a:pt x="40205" y="63"/>
                </a:cubicBezTo>
                <a:lnTo>
                  <a:pt x="27772" y="63"/>
                </a:lnTo>
                <a:cubicBezTo>
                  <a:pt x="27584" y="63"/>
                  <a:pt x="27366" y="31"/>
                  <a:pt x="271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Google Shape;689;p35">
            <a:extLst>
              <a:ext uri="{FF2B5EF4-FFF2-40B4-BE49-F238E27FC236}">
                <a16:creationId xmlns:a16="http://schemas.microsoft.com/office/drawing/2014/main" id="{0FA21055-1E6B-522E-C27D-326DCB8921B8}"/>
              </a:ext>
            </a:extLst>
          </p:cNvPr>
          <p:cNvGrpSpPr/>
          <p:nvPr/>
        </p:nvGrpSpPr>
        <p:grpSpPr>
          <a:xfrm>
            <a:off x="6777651" y="1960678"/>
            <a:ext cx="382765" cy="367810"/>
            <a:chOff x="-62890750" y="3747425"/>
            <a:chExt cx="330825" cy="317900"/>
          </a:xfrm>
        </p:grpSpPr>
        <p:sp>
          <p:nvSpPr>
            <p:cNvPr id="17" name="Google Shape;690;p35">
              <a:extLst>
                <a:ext uri="{FF2B5EF4-FFF2-40B4-BE49-F238E27FC236}">
                  <a16:creationId xmlns:a16="http://schemas.microsoft.com/office/drawing/2014/main" id="{07161B34-86C4-627C-E3CD-026F397F0B1D}"/>
                </a:ext>
              </a:extLst>
            </p:cNvPr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91;p35">
              <a:extLst>
                <a:ext uri="{FF2B5EF4-FFF2-40B4-BE49-F238E27FC236}">
                  <a16:creationId xmlns:a16="http://schemas.microsoft.com/office/drawing/2014/main" id="{41926FE1-0690-BB69-B339-B208BDA28787}"/>
                </a:ext>
              </a:extLst>
            </p:cNvPr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2;p35">
              <a:extLst>
                <a:ext uri="{FF2B5EF4-FFF2-40B4-BE49-F238E27FC236}">
                  <a16:creationId xmlns:a16="http://schemas.microsoft.com/office/drawing/2014/main" id="{4F38629F-4AB2-7589-5CEB-8C8FA4C4CD8E}"/>
                </a:ext>
              </a:extLst>
            </p:cNvPr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93;p35">
              <a:extLst>
                <a:ext uri="{FF2B5EF4-FFF2-40B4-BE49-F238E27FC236}">
                  <a16:creationId xmlns:a16="http://schemas.microsoft.com/office/drawing/2014/main" id="{2BD31A90-FD85-9858-8F71-6161A86D24BA}"/>
                </a:ext>
              </a:extLst>
            </p:cNvPr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94;p35">
              <a:extLst>
                <a:ext uri="{FF2B5EF4-FFF2-40B4-BE49-F238E27FC236}">
                  <a16:creationId xmlns:a16="http://schemas.microsoft.com/office/drawing/2014/main" id="{A46C61F3-0BC7-5BF8-BB72-A2C83C44C200}"/>
                </a:ext>
              </a:extLst>
            </p:cNvPr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5;p35">
              <a:extLst>
                <a:ext uri="{FF2B5EF4-FFF2-40B4-BE49-F238E27FC236}">
                  <a16:creationId xmlns:a16="http://schemas.microsoft.com/office/drawing/2014/main" id="{43D0B1CA-2C61-9BB4-64D5-34FD3ABE4424}"/>
                </a:ext>
              </a:extLst>
            </p:cNvPr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6;p35">
              <a:extLst>
                <a:ext uri="{FF2B5EF4-FFF2-40B4-BE49-F238E27FC236}">
                  <a16:creationId xmlns:a16="http://schemas.microsoft.com/office/drawing/2014/main" id="{82B32176-5CD2-C1BE-287B-72C5066B015A}"/>
                </a:ext>
              </a:extLst>
            </p:cNvPr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7;p35">
              <a:extLst>
                <a:ext uri="{FF2B5EF4-FFF2-40B4-BE49-F238E27FC236}">
                  <a16:creationId xmlns:a16="http://schemas.microsoft.com/office/drawing/2014/main" id="{C966A227-25A4-1254-06E3-028E2FDCD57D}"/>
                </a:ext>
              </a:extLst>
            </p:cNvPr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8;p35">
              <a:extLst>
                <a:ext uri="{FF2B5EF4-FFF2-40B4-BE49-F238E27FC236}">
                  <a16:creationId xmlns:a16="http://schemas.microsoft.com/office/drawing/2014/main" id="{A598062B-C7D3-FC8F-EB2A-831C74B019D8}"/>
                </a:ext>
              </a:extLst>
            </p:cNvPr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99;p35">
              <a:extLst>
                <a:ext uri="{FF2B5EF4-FFF2-40B4-BE49-F238E27FC236}">
                  <a16:creationId xmlns:a16="http://schemas.microsoft.com/office/drawing/2014/main" id="{65645BFB-6DA8-9316-DC07-D4D2F227CB74}"/>
                </a:ext>
              </a:extLst>
            </p:cNvPr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0;p35">
              <a:extLst>
                <a:ext uri="{FF2B5EF4-FFF2-40B4-BE49-F238E27FC236}">
                  <a16:creationId xmlns:a16="http://schemas.microsoft.com/office/drawing/2014/main" id="{9971B044-6B2A-7F2D-D291-F9755258B536}"/>
                </a:ext>
              </a:extLst>
            </p:cNvPr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1;p35">
              <a:extLst>
                <a:ext uri="{FF2B5EF4-FFF2-40B4-BE49-F238E27FC236}">
                  <a16:creationId xmlns:a16="http://schemas.microsoft.com/office/drawing/2014/main" id="{3B002BD9-44BD-B29A-F3BA-22D9FA4E0950}"/>
                </a:ext>
              </a:extLst>
            </p:cNvPr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2;p35">
              <a:extLst>
                <a:ext uri="{FF2B5EF4-FFF2-40B4-BE49-F238E27FC236}">
                  <a16:creationId xmlns:a16="http://schemas.microsoft.com/office/drawing/2014/main" id="{419CB40A-509D-31B3-E995-A116D93B738F}"/>
                </a:ext>
              </a:extLst>
            </p:cNvPr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3;p35">
              <a:extLst>
                <a:ext uri="{FF2B5EF4-FFF2-40B4-BE49-F238E27FC236}">
                  <a16:creationId xmlns:a16="http://schemas.microsoft.com/office/drawing/2014/main" id="{EA7A9264-E323-DDFE-F9D7-9E3A1EBED5CF}"/>
                </a:ext>
              </a:extLst>
            </p:cNvPr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639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796395-C80D-45A0-76FA-9C2703CD5A5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A1E2CF-AEED-EBAD-5FC8-43AEAF913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776" y="933718"/>
            <a:ext cx="5666448" cy="3886683"/>
          </a:xfrm>
          <a:prstGeom prst="rect">
            <a:avLst/>
          </a:prstGeom>
        </p:spPr>
      </p:pic>
      <p:sp>
        <p:nvSpPr>
          <p:cNvPr id="11" name="Google Shape;439;p29">
            <a:extLst>
              <a:ext uri="{FF2B5EF4-FFF2-40B4-BE49-F238E27FC236}">
                <a16:creationId xmlns:a16="http://schemas.microsoft.com/office/drawing/2014/main" id="{F88B6F0D-7088-41CE-1350-067A3872E165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DB0F2-4DEE-16A7-2EA6-D7149F8AFC0C}"/>
              </a:ext>
            </a:extLst>
          </p:cNvPr>
          <p:cNvSpPr txBox="1"/>
          <p:nvPr/>
        </p:nvSpPr>
        <p:spPr>
          <a:xfrm>
            <a:off x="707987" y="583228"/>
            <a:ext cx="7728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>
                <a:solidFill>
                  <a:srgbClr val="7030A0"/>
                </a:solidFill>
                <a:latin typeface="Lexend Black"/>
              </a:rPr>
              <a:t>Roles and Access Levels Diagram</a:t>
            </a:r>
            <a:endParaRPr lang="en-US" sz="2800" dirty="0">
              <a:solidFill>
                <a:srgbClr val="7030A0"/>
              </a:solidFill>
              <a:latin typeface="Lexend Blac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C90FA-889B-2F00-A0DE-EE53236817FF}"/>
              </a:ext>
            </a:extLst>
          </p:cNvPr>
          <p:cNvSpPr txBox="1"/>
          <p:nvPr/>
        </p:nvSpPr>
        <p:spPr>
          <a:xfrm>
            <a:off x="2438400" y="-3153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2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49158-ED14-FDE8-0285-E5BA80179FC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353391" y="4027785"/>
            <a:ext cx="774358" cy="1058136"/>
          </a:xfrm>
          <a:prstGeom prst="rect">
            <a:avLst/>
          </a:prstGeom>
          <a:ln/>
        </p:spPr>
      </p:pic>
      <p:sp>
        <p:nvSpPr>
          <p:cNvPr id="3" name="Google Shape;439;p29">
            <a:extLst>
              <a:ext uri="{FF2B5EF4-FFF2-40B4-BE49-F238E27FC236}">
                <a16:creationId xmlns:a16="http://schemas.microsoft.com/office/drawing/2014/main" id="{5535E991-2E52-3DA9-8F6A-7EF87BA6AC5D}"/>
              </a:ext>
            </a:extLst>
          </p:cNvPr>
          <p:cNvSpPr txBox="1">
            <a:spLocks/>
          </p:cNvSpPr>
          <p:nvPr/>
        </p:nvSpPr>
        <p:spPr>
          <a:xfrm>
            <a:off x="0" y="315311"/>
            <a:ext cx="1250731" cy="252248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Black"/>
              <a:buNone/>
              <a:defRPr sz="6000" b="0" i="0" u="none" strike="noStrike" cap="none">
                <a:solidFill>
                  <a:schemeClr val="dk1"/>
                </a:solidFill>
                <a:latin typeface="Lexend Black"/>
                <a:ea typeface="Lexend Black"/>
                <a:cs typeface="Lexend Black"/>
                <a:sym typeface="Lexend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r"/>
            <a:r>
              <a:rPr lang="en" sz="2000" dirty="0"/>
              <a:t>Q2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1F7A8-530B-6CCB-4461-2DCF7FB37BD1}"/>
              </a:ext>
            </a:extLst>
          </p:cNvPr>
          <p:cNvSpPr txBox="1"/>
          <p:nvPr/>
        </p:nvSpPr>
        <p:spPr>
          <a:xfrm>
            <a:off x="672956" y="1269788"/>
            <a:ext cx="4577254" cy="343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ea typeface="Roboto"/>
              </a:rPr>
              <a:t>Total Sales Amount</a:t>
            </a:r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ea typeface="Roboto"/>
              </a:rPr>
              <a:t>Total Refunds Amount</a:t>
            </a:r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ea typeface="Roboto"/>
              </a:rPr>
              <a:t>Total Items Sold</a:t>
            </a:r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ea typeface="Roboto"/>
              </a:rPr>
              <a:t>Unit Price of Items</a:t>
            </a:r>
          </a:p>
          <a:p>
            <a:pPr marL="342900" indent="-342900">
              <a:lnSpc>
                <a:spcPct val="250000"/>
              </a:lnSpc>
              <a:buClr>
                <a:schemeClr val="bg2">
                  <a:lumMod val="75000"/>
                </a:schemeClr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800" dirty="0">
                <a:ea typeface="Roboto"/>
              </a:rPr>
              <a:t>Top 10 Customers &amp; Contact Details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51082-0000-12B0-183C-E28D7409E806}"/>
              </a:ext>
            </a:extLst>
          </p:cNvPr>
          <p:cNvSpPr txBox="1"/>
          <p:nvPr/>
        </p:nvSpPr>
        <p:spPr>
          <a:xfrm>
            <a:off x="672956" y="586647"/>
            <a:ext cx="76804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Lexend Black"/>
              </a:rPr>
              <a:t>Defining Dimensions for BI Reporting from Wholesaler Data</a:t>
            </a:r>
          </a:p>
        </p:txBody>
      </p:sp>
      <p:grpSp>
        <p:nvGrpSpPr>
          <p:cNvPr id="14" name="Google Shape;837;p40">
            <a:extLst>
              <a:ext uri="{FF2B5EF4-FFF2-40B4-BE49-F238E27FC236}">
                <a16:creationId xmlns:a16="http://schemas.microsoft.com/office/drawing/2014/main" id="{7C1B17F9-844B-C818-D442-D2B8480CC3C2}"/>
              </a:ext>
            </a:extLst>
          </p:cNvPr>
          <p:cNvGrpSpPr/>
          <p:nvPr/>
        </p:nvGrpSpPr>
        <p:grpSpPr>
          <a:xfrm>
            <a:off x="7990068" y="373970"/>
            <a:ext cx="982971" cy="975476"/>
            <a:chOff x="8255519" y="942679"/>
            <a:chExt cx="843680" cy="837247"/>
          </a:xfrm>
        </p:grpSpPr>
        <p:grpSp>
          <p:nvGrpSpPr>
            <p:cNvPr id="15" name="Google Shape;838;p40">
              <a:extLst>
                <a:ext uri="{FF2B5EF4-FFF2-40B4-BE49-F238E27FC236}">
                  <a16:creationId xmlns:a16="http://schemas.microsoft.com/office/drawing/2014/main" id="{CA14E96E-9BE1-61AB-3E01-6223D8727F64}"/>
                </a:ext>
              </a:extLst>
            </p:cNvPr>
            <p:cNvGrpSpPr/>
            <p:nvPr/>
          </p:nvGrpSpPr>
          <p:grpSpPr>
            <a:xfrm>
              <a:off x="8255519" y="942679"/>
              <a:ext cx="843680" cy="837247"/>
              <a:chOff x="5172640" y="507488"/>
              <a:chExt cx="1294583" cy="1284712"/>
            </a:xfrm>
          </p:grpSpPr>
          <p:sp>
            <p:nvSpPr>
              <p:cNvPr id="22" name="Google Shape;839;p40">
                <a:extLst>
                  <a:ext uri="{FF2B5EF4-FFF2-40B4-BE49-F238E27FC236}">
                    <a16:creationId xmlns:a16="http://schemas.microsoft.com/office/drawing/2014/main" id="{C751B1DB-051C-2012-CBB7-8D96B27E8882}"/>
                  </a:ext>
                </a:extLst>
              </p:cNvPr>
              <p:cNvSpPr/>
              <p:nvPr/>
            </p:nvSpPr>
            <p:spPr>
              <a:xfrm flipH="1">
                <a:off x="5188409" y="523226"/>
                <a:ext cx="1265032" cy="1244344"/>
              </a:xfrm>
              <a:custGeom>
                <a:avLst/>
                <a:gdLst/>
                <a:ahLst/>
                <a:cxnLst/>
                <a:rect l="l" t="t" r="r" b="b"/>
                <a:pathLst>
                  <a:path w="40112" h="39456" extrusionOk="0">
                    <a:moveTo>
                      <a:pt x="1" y="1"/>
                    </a:moveTo>
                    <a:lnTo>
                      <a:pt x="1" y="25492"/>
                    </a:lnTo>
                    <a:lnTo>
                      <a:pt x="14621" y="25492"/>
                    </a:lnTo>
                    <a:cubicBezTo>
                      <a:pt x="14661" y="25486"/>
                      <a:pt x="14701" y="25484"/>
                      <a:pt x="14740" y="25484"/>
                    </a:cubicBezTo>
                    <a:cubicBezTo>
                      <a:pt x="15161" y="25484"/>
                      <a:pt x="15532" y="25779"/>
                      <a:pt x="15589" y="26179"/>
                    </a:cubicBezTo>
                    <a:cubicBezTo>
                      <a:pt x="16995" y="30428"/>
                      <a:pt x="18400" y="34676"/>
                      <a:pt x="19837" y="38893"/>
                    </a:cubicBezTo>
                    <a:cubicBezTo>
                      <a:pt x="19869" y="39049"/>
                      <a:pt x="19962" y="39206"/>
                      <a:pt x="20056" y="39456"/>
                    </a:cubicBezTo>
                    <a:cubicBezTo>
                      <a:pt x="20150" y="39206"/>
                      <a:pt x="20212" y="39081"/>
                      <a:pt x="20275" y="38956"/>
                    </a:cubicBezTo>
                    <a:cubicBezTo>
                      <a:pt x="21681" y="34707"/>
                      <a:pt x="23118" y="30490"/>
                      <a:pt x="24523" y="26242"/>
                    </a:cubicBezTo>
                    <a:cubicBezTo>
                      <a:pt x="24579" y="25797"/>
                      <a:pt x="24955" y="25476"/>
                      <a:pt x="25389" y="25476"/>
                    </a:cubicBezTo>
                    <a:cubicBezTo>
                      <a:pt x="25443" y="25476"/>
                      <a:pt x="25499" y="25481"/>
                      <a:pt x="25554" y="25492"/>
                    </a:cubicBezTo>
                    <a:lnTo>
                      <a:pt x="39549" y="25492"/>
                    </a:lnTo>
                    <a:cubicBezTo>
                      <a:pt x="39737" y="25492"/>
                      <a:pt x="39924" y="25461"/>
                      <a:pt x="40111" y="25461"/>
                    </a:cubicBezTo>
                    <a:lnTo>
                      <a:pt x="40111" y="23055"/>
                    </a:lnTo>
                    <a:cubicBezTo>
                      <a:pt x="38799" y="23086"/>
                      <a:pt x="37456" y="23211"/>
                      <a:pt x="36175" y="23274"/>
                    </a:cubicBezTo>
                    <a:cubicBezTo>
                      <a:pt x="33645" y="23399"/>
                      <a:pt x="31115" y="23524"/>
                      <a:pt x="28553" y="23680"/>
                    </a:cubicBezTo>
                    <a:cubicBezTo>
                      <a:pt x="26356" y="23796"/>
                      <a:pt x="24120" y="23945"/>
                      <a:pt x="21886" y="23945"/>
                    </a:cubicBezTo>
                    <a:cubicBezTo>
                      <a:pt x="19292" y="23945"/>
                      <a:pt x="16701" y="23743"/>
                      <a:pt x="14183" y="23055"/>
                    </a:cubicBezTo>
                    <a:cubicBezTo>
                      <a:pt x="9341" y="21712"/>
                      <a:pt x="5499" y="18588"/>
                      <a:pt x="3843" y="13777"/>
                    </a:cubicBezTo>
                    <a:cubicBezTo>
                      <a:pt x="2250" y="9248"/>
                      <a:pt x="2969" y="4624"/>
                      <a:pt x="3312" y="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40;p40">
                <a:extLst>
                  <a:ext uri="{FF2B5EF4-FFF2-40B4-BE49-F238E27FC236}">
                    <a16:creationId xmlns:a16="http://schemas.microsoft.com/office/drawing/2014/main" id="{3EB55813-FEAD-575D-5CE8-A4CCED2ED4B5}"/>
                  </a:ext>
                </a:extLst>
              </p:cNvPr>
              <p:cNvSpPr/>
              <p:nvPr/>
            </p:nvSpPr>
            <p:spPr>
              <a:xfrm flipH="1">
                <a:off x="5172640" y="507488"/>
                <a:ext cx="1294583" cy="1284712"/>
              </a:xfrm>
              <a:custGeom>
                <a:avLst/>
                <a:gdLst/>
                <a:ahLst/>
                <a:cxnLst/>
                <a:rect l="l" t="t" r="r" b="b"/>
                <a:pathLst>
                  <a:path w="41049" h="40736" extrusionOk="0">
                    <a:moveTo>
                      <a:pt x="40548" y="500"/>
                    </a:moveTo>
                    <a:lnTo>
                      <a:pt x="40548" y="25960"/>
                    </a:lnTo>
                    <a:cubicBezTo>
                      <a:pt x="40361" y="25960"/>
                      <a:pt x="40174" y="25991"/>
                      <a:pt x="39986" y="25991"/>
                    </a:cubicBezTo>
                    <a:lnTo>
                      <a:pt x="25991" y="25991"/>
                    </a:lnTo>
                    <a:cubicBezTo>
                      <a:pt x="25936" y="25980"/>
                      <a:pt x="25880" y="25975"/>
                      <a:pt x="25826" y="25975"/>
                    </a:cubicBezTo>
                    <a:cubicBezTo>
                      <a:pt x="25392" y="25975"/>
                      <a:pt x="25016" y="26296"/>
                      <a:pt x="24960" y="26741"/>
                    </a:cubicBezTo>
                    <a:cubicBezTo>
                      <a:pt x="23555" y="30989"/>
                      <a:pt x="22118" y="35206"/>
                      <a:pt x="20712" y="39455"/>
                    </a:cubicBezTo>
                    <a:cubicBezTo>
                      <a:pt x="20649" y="39580"/>
                      <a:pt x="20587" y="39705"/>
                      <a:pt x="20493" y="39955"/>
                    </a:cubicBezTo>
                    <a:cubicBezTo>
                      <a:pt x="20399" y="39705"/>
                      <a:pt x="20337" y="39548"/>
                      <a:pt x="20274" y="39392"/>
                    </a:cubicBezTo>
                    <a:cubicBezTo>
                      <a:pt x="18837" y="35175"/>
                      <a:pt x="17432" y="30927"/>
                      <a:pt x="16026" y="26678"/>
                    </a:cubicBezTo>
                    <a:cubicBezTo>
                      <a:pt x="15969" y="26278"/>
                      <a:pt x="15598" y="25983"/>
                      <a:pt x="15177" y="25983"/>
                    </a:cubicBezTo>
                    <a:cubicBezTo>
                      <a:pt x="15138" y="25983"/>
                      <a:pt x="15098" y="25985"/>
                      <a:pt x="15058" y="25991"/>
                    </a:cubicBezTo>
                    <a:lnTo>
                      <a:pt x="438" y="25991"/>
                    </a:lnTo>
                    <a:lnTo>
                      <a:pt x="438" y="500"/>
                    </a:lnTo>
                    <a:close/>
                    <a:moveTo>
                      <a:pt x="13777" y="0"/>
                    </a:moveTo>
                    <a:cubicBezTo>
                      <a:pt x="13558" y="31"/>
                      <a:pt x="13308" y="63"/>
                      <a:pt x="13090" y="63"/>
                    </a:cubicBezTo>
                    <a:lnTo>
                      <a:pt x="813" y="63"/>
                    </a:lnTo>
                    <a:cubicBezTo>
                      <a:pt x="563" y="63"/>
                      <a:pt x="313" y="94"/>
                      <a:pt x="1" y="125"/>
                    </a:cubicBezTo>
                    <a:lnTo>
                      <a:pt x="1" y="6841"/>
                    </a:lnTo>
                    <a:lnTo>
                      <a:pt x="1" y="25522"/>
                    </a:lnTo>
                    <a:cubicBezTo>
                      <a:pt x="1" y="26397"/>
                      <a:pt x="32" y="26397"/>
                      <a:pt x="906" y="26397"/>
                    </a:cubicBezTo>
                    <a:lnTo>
                      <a:pt x="15120" y="26397"/>
                    </a:lnTo>
                    <a:cubicBezTo>
                      <a:pt x="15339" y="26397"/>
                      <a:pt x="15526" y="26397"/>
                      <a:pt x="15651" y="26709"/>
                    </a:cubicBezTo>
                    <a:cubicBezTo>
                      <a:pt x="16495" y="29333"/>
                      <a:pt x="17369" y="31957"/>
                      <a:pt x="18244" y="34582"/>
                    </a:cubicBezTo>
                    <a:cubicBezTo>
                      <a:pt x="18869" y="36518"/>
                      <a:pt x="19493" y="38424"/>
                      <a:pt x="20149" y="40361"/>
                    </a:cubicBezTo>
                    <a:cubicBezTo>
                      <a:pt x="20181" y="40517"/>
                      <a:pt x="20368" y="40642"/>
                      <a:pt x="20493" y="40736"/>
                    </a:cubicBezTo>
                    <a:cubicBezTo>
                      <a:pt x="20649" y="40642"/>
                      <a:pt x="20774" y="40517"/>
                      <a:pt x="20868" y="40361"/>
                    </a:cubicBezTo>
                    <a:cubicBezTo>
                      <a:pt x="20993" y="40017"/>
                      <a:pt x="21118" y="39673"/>
                      <a:pt x="21212" y="39330"/>
                    </a:cubicBezTo>
                    <a:cubicBezTo>
                      <a:pt x="22586" y="35206"/>
                      <a:pt x="23961" y="31083"/>
                      <a:pt x="25304" y="26959"/>
                    </a:cubicBezTo>
                    <a:cubicBezTo>
                      <a:pt x="25429" y="26522"/>
                      <a:pt x="25585" y="26366"/>
                      <a:pt x="26085" y="26366"/>
                    </a:cubicBezTo>
                    <a:lnTo>
                      <a:pt x="40298" y="26366"/>
                    </a:lnTo>
                    <a:cubicBezTo>
                      <a:pt x="40798" y="26366"/>
                      <a:pt x="41048" y="26241"/>
                      <a:pt x="41017" y="25710"/>
                    </a:cubicBezTo>
                    <a:lnTo>
                      <a:pt x="41017" y="25335"/>
                    </a:lnTo>
                    <a:lnTo>
                      <a:pt x="41017" y="23554"/>
                    </a:lnTo>
                    <a:cubicBezTo>
                      <a:pt x="40986" y="16838"/>
                      <a:pt x="40986" y="10122"/>
                      <a:pt x="40986" y="3405"/>
                    </a:cubicBezTo>
                    <a:lnTo>
                      <a:pt x="40986" y="125"/>
                    </a:lnTo>
                    <a:cubicBezTo>
                      <a:pt x="40705" y="125"/>
                      <a:pt x="40455" y="63"/>
                      <a:pt x="40205" y="63"/>
                    </a:cubicBezTo>
                    <a:lnTo>
                      <a:pt x="27772" y="63"/>
                    </a:lnTo>
                    <a:cubicBezTo>
                      <a:pt x="27584" y="63"/>
                      <a:pt x="27366" y="31"/>
                      <a:pt x="271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841;p40">
              <a:extLst>
                <a:ext uri="{FF2B5EF4-FFF2-40B4-BE49-F238E27FC236}">
                  <a16:creationId xmlns:a16="http://schemas.microsoft.com/office/drawing/2014/main" id="{0B65C372-3827-369E-58D1-59985894A260}"/>
                </a:ext>
              </a:extLst>
            </p:cNvPr>
            <p:cNvGrpSpPr/>
            <p:nvPr/>
          </p:nvGrpSpPr>
          <p:grpSpPr>
            <a:xfrm>
              <a:off x="8496903" y="1040323"/>
              <a:ext cx="361698" cy="349814"/>
              <a:chOff x="10396475" y="3120300"/>
              <a:chExt cx="640400" cy="619250"/>
            </a:xfrm>
          </p:grpSpPr>
          <p:sp>
            <p:nvSpPr>
              <p:cNvPr id="17" name="Google Shape;842;p40">
                <a:extLst>
                  <a:ext uri="{FF2B5EF4-FFF2-40B4-BE49-F238E27FC236}">
                    <a16:creationId xmlns:a16="http://schemas.microsoft.com/office/drawing/2014/main" id="{8B07D819-682C-E077-A668-56CF3A1858A8}"/>
                  </a:ext>
                </a:extLst>
              </p:cNvPr>
              <p:cNvSpPr/>
              <p:nvPr/>
            </p:nvSpPr>
            <p:spPr>
              <a:xfrm flipH="1">
                <a:off x="10408175" y="3180450"/>
                <a:ext cx="92975" cy="546700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21868" extrusionOk="0">
                    <a:moveTo>
                      <a:pt x="1" y="0"/>
                    </a:moveTo>
                    <a:lnTo>
                      <a:pt x="1" y="21867"/>
                    </a:lnTo>
                    <a:lnTo>
                      <a:pt x="3718" y="21867"/>
                    </a:lnTo>
                    <a:lnTo>
                      <a:pt x="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843;p40">
                <a:extLst>
                  <a:ext uri="{FF2B5EF4-FFF2-40B4-BE49-F238E27FC236}">
                    <a16:creationId xmlns:a16="http://schemas.microsoft.com/office/drawing/2014/main" id="{F07E34E9-6642-125B-CF4A-C9B0B28E03D9}"/>
                  </a:ext>
                </a:extLst>
              </p:cNvPr>
              <p:cNvSpPr/>
              <p:nvPr/>
            </p:nvSpPr>
            <p:spPr>
              <a:xfrm flipH="1">
                <a:off x="10551875" y="3303050"/>
                <a:ext cx="103125" cy="424875"/>
              </a:xfrm>
              <a:custGeom>
                <a:avLst/>
                <a:gdLst/>
                <a:ahLst/>
                <a:cxnLst/>
                <a:rect l="l" t="t" r="r" b="b"/>
                <a:pathLst>
                  <a:path w="4125" h="16995" extrusionOk="0">
                    <a:moveTo>
                      <a:pt x="1" y="1"/>
                    </a:moveTo>
                    <a:lnTo>
                      <a:pt x="1" y="16994"/>
                    </a:lnTo>
                    <a:lnTo>
                      <a:pt x="4124" y="16994"/>
                    </a:lnTo>
                    <a:lnTo>
                      <a:pt x="4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44;p40">
                <a:extLst>
                  <a:ext uri="{FF2B5EF4-FFF2-40B4-BE49-F238E27FC236}">
                    <a16:creationId xmlns:a16="http://schemas.microsoft.com/office/drawing/2014/main" id="{DC3D34B2-E62C-688F-7862-78FAC0CDD128}"/>
                  </a:ext>
                </a:extLst>
              </p:cNvPr>
              <p:cNvSpPr/>
              <p:nvPr/>
            </p:nvSpPr>
            <p:spPr>
              <a:xfrm flipH="1">
                <a:off x="10709625" y="3391300"/>
                <a:ext cx="95325" cy="335850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13434" extrusionOk="0">
                    <a:moveTo>
                      <a:pt x="1" y="1"/>
                    </a:moveTo>
                    <a:lnTo>
                      <a:pt x="1" y="13433"/>
                    </a:lnTo>
                    <a:lnTo>
                      <a:pt x="3812" y="13433"/>
                    </a:lnTo>
                    <a:lnTo>
                      <a:pt x="38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45;p40">
                <a:extLst>
                  <a:ext uri="{FF2B5EF4-FFF2-40B4-BE49-F238E27FC236}">
                    <a16:creationId xmlns:a16="http://schemas.microsoft.com/office/drawing/2014/main" id="{C6AEDB08-754B-6872-2F1D-65A4B385F6E8}"/>
                  </a:ext>
                </a:extLst>
              </p:cNvPr>
              <p:cNvSpPr/>
              <p:nvPr/>
            </p:nvSpPr>
            <p:spPr>
              <a:xfrm flipH="1">
                <a:off x="10858800" y="3515475"/>
                <a:ext cx="8905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8498" extrusionOk="0">
                    <a:moveTo>
                      <a:pt x="0" y="0"/>
                    </a:moveTo>
                    <a:lnTo>
                      <a:pt x="0" y="8497"/>
                    </a:lnTo>
                    <a:lnTo>
                      <a:pt x="3561" y="8497"/>
                    </a:lnTo>
                    <a:lnTo>
                      <a:pt x="35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46;p40">
                <a:extLst>
                  <a:ext uri="{FF2B5EF4-FFF2-40B4-BE49-F238E27FC236}">
                    <a16:creationId xmlns:a16="http://schemas.microsoft.com/office/drawing/2014/main" id="{4D26FCDE-F0B7-DA1D-63C9-26D5BC454424}"/>
                  </a:ext>
                </a:extLst>
              </p:cNvPr>
              <p:cNvSpPr/>
              <p:nvPr/>
            </p:nvSpPr>
            <p:spPr>
              <a:xfrm flipH="1">
                <a:off x="10396475" y="3120300"/>
                <a:ext cx="640400" cy="619250"/>
              </a:xfrm>
              <a:custGeom>
                <a:avLst/>
                <a:gdLst/>
                <a:ahLst/>
                <a:cxnLst/>
                <a:rect l="l" t="t" r="r" b="b"/>
                <a:pathLst>
                  <a:path w="25616" h="24770" extrusionOk="0">
                    <a:moveTo>
                      <a:pt x="13089" y="10841"/>
                    </a:moveTo>
                    <a:lnTo>
                      <a:pt x="13089" y="24273"/>
                    </a:lnTo>
                    <a:lnTo>
                      <a:pt x="9278" y="24273"/>
                    </a:lnTo>
                    <a:lnTo>
                      <a:pt x="9278" y="10841"/>
                    </a:lnTo>
                    <a:close/>
                    <a:moveTo>
                      <a:pt x="19399" y="7311"/>
                    </a:moveTo>
                    <a:lnTo>
                      <a:pt x="19399" y="24273"/>
                    </a:lnTo>
                    <a:lnTo>
                      <a:pt x="15276" y="24273"/>
                    </a:lnTo>
                    <a:lnTo>
                      <a:pt x="15276" y="7311"/>
                    </a:lnTo>
                    <a:close/>
                    <a:moveTo>
                      <a:pt x="25147" y="2406"/>
                    </a:moveTo>
                    <a:lnTo>
                      <a:pt x="25147" y="24273"/>
                    </a:lnTo>
                    <a:lnTo>
                      <a:pt x="21430" y="24273"/>
                    </a:lnTo>
                    <a:lnTo>
                      <a:pt x="21430" y="2406"/>
                    </a:lnTo>
                    <a:close/>
                    <a:moveTo>
                      <a:pt x="7122" y="15807"/>
                    </a:moveTo>
                    <a:lnTo>
                      <a:pt x="7122" y="24273"/>
                    </a:lnTo>
                    <a:lnTo>
                      <a:pt x="3593" y="24304"/>
                    </a:lnTo>
                    <a:lnTo>
                      <a:pt x="3593" y="15807"/>
                    </a:lnTo>
                    <a:close/>
                    <a:moveTo>
                      <a:pt x="94" y="1"/>
                    </a:moveTo>
                    <a:cubicBezTo>
                      <a:pt x="63" y="219"/>
                      <a:pt x="31" y="469"/>
                      <a:pt x="0" y="719"/>
                    </a:cubicBezTo>
                    <a:lnTo>
                      <a:pt x="0" y="14714"/>
                    </a:lnTo>
                    <a:lnTo>
                      <a:pt x="0" y="23805"/>
                    </a:lnTo>
                    <a:cubicBezTo>
                      <a:pt x="31" y="24742"/>
                      <a:pt x="31" y="24742"/>
                      <a:pt x="1000" y="24742"/>
                    </a:cubicBezTo>
                    <a:lnTo>
                      <a:pt x="24929" y="24742"/>
                    </a:lnTo>
                    <a:cubicBezTo>
                      <a:pt x="25012" y="24742"/>
                      <a:pt x="25109" y="24770"/>
                      <a:pt x="25192" y="24770"/>
                    </a:cubicBezTo>
                    <a:cubicBezTo>
                      <a:pt x="25234" y="24770"/>
                      <a:pt x="25272" y="24763"/>
                      <a:pt x="25303" y="24742"/>
                    </a:cubicBezTo>
                    <a:cubicBezTo>
                      <a:pt x="25428" y="24648"/>
                      <a:pt x="25522" y="24523"/>
                      <a:pt x="25585" y="24398"/>
                    </a:cubicBezTo>
                    <a:cubicBezTo>
                      <a:pt x="25616" y="24273"/>
                      <a:pt x="25616" y="24117"/>
                      <a:pt x="25585" y="23992"/>
                    </a:cubicBezTo>
                    <a:lnTo>
                      <a:pt x="25585" y="2500"/>
                    </a:lnTo>
                    <a:cubicBezTo>
                      <a:pt x="25585" y="2125"/>
                      <a:pt x="25491" y="2000"/>
                      <a:pt x="25085" y="2000"/>
                    </a:cubicBezTo>
                    <a:lnTo>
                      <a:pt x="22055" y="2000"/>
                    </a:lnTo>
                    <a:cubicBezTo>
                      <a:pt x="20992" y="2000"/>
                      <a:pt x="20992" y="2000"/>
                      <a:pt x="20992" y="3093"/>
                    </a:cubicBezTo>
                    <a:lnTo>
                      <a:pt x="20992" y="24273"/>
                    </a:lnTo>
                    <a:lnTo>
                      <a:pt x="19837" y="24273"/>
                    </a:lnTo>
                    <a:lnTo>
                      <a:pt x="19837" y="23773"/>
                    </a:lnTo>
                    <a:lnTo>
                      <a:pt x="19837" y="7748"/>
                    </a:lnTo>
                    <a:cubicBezTo>
                      <a:pt x="19837" y="6967"/>
                      <a:pt x="19774" y="6904"/>
                      <a:pt x="18962" y="6904"/>
                    </a:cubicBezTo>
                    <a:lnTo>
                      <a:pt x="15651" y="6904"/>
                    </a:lnTo>
                    <a:cubicBezTo>
                      <a:pt x="14870" y="6904"/>
                      <a:pt x="14870" y="6904"/>
                      <a:pt x="14870" y="7685"/>
                    </a:cubicBezTo>
                    <a:lnTo>
                      <a:pt x="14870" y="23648"/>
                    </a:lnTo>
                    <a:lnTo>
                      <a:pt x="14870" y="24273"/>
                    </a:lnTo>
                    <a:lnTo>
                      <a:pt x="13495" y="24273"/>
                    </a:lnTo>
                    <a:lnTo>
                      <a:pt x="13495" y="23586"/>
                    </a:lnTo>
                    <a:lnTo>
                      <a:pt x="13495" y="11153"/>
                    </a:lnTo>
                    <a:cubicBezTo>
                      <a:pt x="13495" y="10528"/>
                      <a:pt x="13433" y="10434"/>
                      <a:pt x="12777" y="10434"/>
                    </a:cubicBezTo>
                    <a:lnTo>
                      <a:pt x="9528" y="10434"/>
                    </a:lnTo>
                    <a:cubicBezTo>
                      <a:pt x="8809" y="10434"/>
                      <a:pt x="8809" y="10434"/>
                      <a:pt x="8809" y="11153"/>
                    </a:cubicBezTo>
                    <a:lnTo>
                      <a:pt x="8809" y="23648"/>
                    </a:lnTo>
                    <a:lnTo>
                      <a:pt x="8809" y="24273"/>
                    </a:lnTo>
                    <a:lnTo>
                      <a:pt x="7529" y="24273"/>
                    </a:lnTo>
                    <a:lnTo>
                      <a:pt x="7529" y="23617"/>
                    </a:lnTo>
                    <a:lnTo>
                      <a:pt x="7529" y="16276"/>
                    </a:lnTo>
                    <a:cubicBezTo>
                      <a:pt x="7529" y="15526"/>
                      <a:pt x="7372" y="15370"/>
                      <a:pt x="6591" y="15370"/>
                    </a:cubicBezTo>
                    <a:lnTo>
                      <a:pt x="3842" y="15370"/>
                    </a:lnTo>
                    <a:cubicBezTo>
                      <a:pt x="3155" y="15370"/>
                      <a:pt x="3124" y="15401"/>
                      <a:pt x="3124" y="16089"/>
                    </a:cubicBezTo>
                    <a:lnTo>
                      <a:pt x="3124" y="23617"/>
                    </a:lnTo>
                    <a:lnTo>
                      <a:pt x="3124" y="24273"/>
                    </a:lnTo>
                    <a:lnTo>
                      <a:pt x="437" y="24273"/>
                    </a:lnTo>
                    <a:cubicBezTo>
                      <a:pt x="406" y="16151"/>
                      <a:pt x="437" y="8060"/>
                      <a:pt x="3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602" name="Picture 2" descr="AtScale &amp; Microsoft Power BI - Supercharge Query Performance | AtScale">
            <a:extLst>
              <a:ext uri="{FF2B5EF4-FFF2-40B4-BE49-F238E27FC236}">
                <a16:creationId xmlns:a16="http://schemas.microsoft.com/office/drawing/2014/main" id="{E50C9579-F097-322A-8052-A66DB5F73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456" y="1959624"/>
            <a:ext cx="1473766" cy="14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705665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tion Startup Business Plan by Slidesgo">
  <a:themeElements>
    <a:clrScheme name="Simple Light">
      <a:dk1>
        <a:srgbClr val="000000"/>
      </a:dk1>
      <a:lt1>
        <a:srgbClr val="F3F3F3"/>
      </a:lt1>
      <a:dk2>
        <a:srgbClr val="CAB1E6"/>
      </a:dk2>
      <a:lt2>
        <a:srgbClr val="583F99"/>
      </a:lt2>
      <a:accent1>
        <a:srgbClr val="6F627F"/>
      </a:accent1>
      <a:accent2>
        <a:srgbClr val="FFD384"/>
      </a:accent2>
      <a:accent3>
        <a:srgbClr val="FF8E84"/>
      </a:accent3>
      <a:accent4>
        <a:srgbClr val="402F24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610</Words>
  <Application>Microsoft Macintosh PowerPoint</Application>
  <PresentationFormat>On-screen Show (16:9)</PresentationFormat>
  <Paragraphs>150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Archivo</vt:lpstr>
      <vt:lpstr>Raleway</vt:lpstr>
      <vt:lpstr>Lexend Black</vt:lpstr>
      <vt:lpstr>Roboto</vt:lpstr>
      <vt:lpstr>Helvetica</vt:lpstr>
      <vt:lpstr>Arial</vt:lpstr>
      <vt:lpstr>Times New Roman</vt:lpstr>
      <vt:lpstr>Innovation Startup Business Plan by Slidesgo</vt:lpstr>
      <vt:lpstr>PowerPoint Presentation</vt:lpstr>
      <vt:lpstr>Introduction</vt:lpstr>
      <vt:lpstr>PowerPoint Presentation</vt:lpstr>
      <vt:lpstr>How to ingest these files in a systematic and automated way?</vt:lpstr>
      <vt:lpstr>Ingestion Process Diagram </vt:lpstr>
      <vt:lpstr>PowerPoint Presentation</vt:lpstr>
      <vt:lpstr>PowerPoint Presentation</vt:lpstr>
      <vt:lpstr>PowerPoint Presentation</vt:lpstr>
      <vt:lpstr>PowerPoint Presentation</vt:lpstr>
      <vt:lpstr>$4,498,300</vt:lpstr>
      <vt:lpstr>Sales Patterns for Future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Engineer Assessment Presentation</dc:title>
  <cp:lastModifiedBy>Neda Rostami</cp:lastModifiedBy>
  <cp:revision>9</cp:revision>
  <dcterms:modified xsi:type="dcterms:W3CDTF">2024-07-01T14:57:23Z</dcterms:modified>
</cp:coreProperties>
</file>