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Gill Sans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1GTi0mHVKId9U8kW7iaJ4i+7l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GillSans-bold.fntdata"/><Relationship Id="rId16" Type="http://schemas.openxmlformats.org/officeDocument/2006/relationships/font" Target="fonts/Gill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fd0576b08_2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fd0576b08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fd0576b08_2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0fd0576b08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Kevin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fd0576b08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fd0576b0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fd0576b08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fd0576b0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fbc5fbf1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0fbc5fbf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fd0576b08_2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fd0576b0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fd0576b08_2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0fd0576b0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fd0576b08_2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fd0576b08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5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7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9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10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12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3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3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3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3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4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4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/>
              <a:t>SILICONE STADIUM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TEAM: HELLO WORLD OR BUST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fd0576b08_2_25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Dictionary</a:t>
            </a:r>
            <a:endParaRPr/>
          </a:p>
        </p:txBody>
      </p:sp>
      <p:sp>
        <p:nvSpPr>
          <p:cNvPr id="156" name="Google Shape;156;g20fd0576b08_2_25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Carlos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fd0576b08_2_30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 Analysis</a:t>
            </a:r>
            <a:endParaRPr/>
          </a:p>
        </p:txBody>
      </p:sp>
      <p:sp>
        <p:nvSpPr>
          <p:cNvPr id="162" name="Google Shape;162;g20fd0576b08_2_30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Kevin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clay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fd0576b08_2_0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Subsystems</a:t>
            </a:r>
            <a:endParaRPr/>
          </a:p>
        </p:txBody>
      </p:sp>
      <p:sp>
        <p:nvSpPr>
          <p:cNvPr id="113" name="Google Shape;113;g20fd0576b08_2_0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Logan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fd0576b08_2_5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Subsystem Communication</a:t>
            </a:r>
            <a:endParaRPr/>
          </a:p>
        </p:txBody>
      </p:sp>
      <p:sp>
        <p:nvSpPr>
          <p:cNvPr id="119" name="Google Shape;119;g20fd0576b08_2_5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Logan/Communication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flask server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DATA FLOW</a:t>
            </a:r>
            <a:endParaRPr/>
          </a:p>
        </p:txBody>
      </p:sp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Clay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fbc5fbf18_1_0"/>
          <p:cNvSpPr txBox="1"/>
          <p:nvPr>
            <p:ph type="title"/>
          </p:nvPr>
        </p:nvSpPr>
        <p:spPr>
          <a:xfrm>
            <a:off x="1451578" y="804525"/>
            <a:ext cx="34917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E-R Model</a:t>
            </a:r>
            <a:endParaRPr/>
          </a:p>
        </p:txBody>
      </p:sp>
      <p:sp>
        <p:nvSpPr>
          <p:cNvPr id="131" name="Google Shape;131;g20fbc5fbf18_1_0"/>
          <p:cNvSpPr txBox="1"/>
          <p:nvPr>
            <p:ph idx="1" type="body"/>
          </p:nvPr>
        </p:nvSpPr>
        <p:spPr>
          <a:xfrm>
            <a:off x="1451578" y="2015725"/>
            <a:ext cx="30648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clay</a:t>
            </a:r>
            <a:endParaRPr/>
          </a:p>
        </p:txBody>
      </p:sp>
      <p:pic>
        <p:nvPicPr>
          <p:cNvPr id="132" name="Google Shape;132;g20fbc5fbf18_1_0"/>
          <p:cNvPicPr preferRelativeResize="0"/>
          <p:nvPr/>
        </p:nvPicPr>
        <p:blipFill rotWithShape="1">
          <a:blip r:embed="rId3">
            <a:alphaModFix/>
          </a:blip>
          <a:srcRect b="0" l="0" r="0" t="19723"/>
          <a:stretch/>
        </p:blipFill>
        <p:spPr>
          <a:xfrm>
            <a:off x="4774725" y="478700"/>
            <a:ext cx="6659499" cy="550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fd0576b08_2_10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Model</a:t>
            </a:r>
            <a:endParaRPr/>
          </a:p>
        </p:txBody>
      </p:sp>
      <p:sp>
        <p:nvSpPr>
          <p:cNvPr id="138" name="Google Shape;138;g20fd0576b08_2_10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Logan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fd0576b08_2_15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Analysis Perspective</a:t>
            </a:r>
            <a:endParaRPr/>
          </a:p>
        </p:txBody>
      </p:sp>
      <p:sp>
        <p:nvSpPr>
          <p:cNvPr id="144" name="Google Shape;144;g20fd0576b08_2_15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Logan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fd0576b08_2_20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Tables</a:t>
            </a:r>
            <a:endParaRPr/>
          </a:p>
        </p:txBody>
      </p:sp>
      <p:sp>
        <p:nvSpPr>
          <p:cNvPr id="150" name="Google Shape;150;g20fd0576b08_2_20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2023-02-21T20:46:19Z</dcterms:created>
  <dc:creator>Clayton Winters</dc:creator>
</cp:coreProperties>
</file>