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b0dc76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b0dc76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db722f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db722f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9b0dc762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9b0dc762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9b0dc76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9b0dc76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5aba86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5aba8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b0dc76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9b0dc76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9b0dc76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9b0dc76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b0dc76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9b0dc76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LOBG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League Of Battle Ground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컨셉 및 시스템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1000" y="1386800"/>
            <a:ext cx="4141200" cy="3182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장르: MOBG </a:t>
            </a:r>
            <a:r>
              <a:rPr lang="ko" sz="1000"/>
              <a:t>(Multiplayer Online Battle Ground)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시점: TPS(VR - FPS)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아트: 사이버 펑크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레퍼런스:</a:t>
            </a:r>
            <a:br>
              <a:rPr lang="ko"/>
            </a:br>
            <a:r>
              <a:rPr lang="ko"/>
              <a:t>롤(히오스) 규칙 + FPS 시점 전투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Workflow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기본 작업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추가 컨텐츠, 시스템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811" y="1386800"/>
            <a:ext cx="4141200" cy="3182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시스템 요약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캐릭터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애님 인스턴스 및 무브먼트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AI 캐릭터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애님 인스턴스 및 무브먼트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감지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레벨 시스템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레벨 및 UI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8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요약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컨셉 및 시스템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61000" y="1386800"/>
            <a:ext cx="4141200" cy="3182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플레이어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조준 - 에임 흔들림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장전 - 총알 리셋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죽은 플레이어는 일정 시간 후 리젠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무기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투사체 충돌 판정 및 피사체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데미지 판정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룰</a:t>
            </a:r>
            <a:endParaRPr sz="24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641811" y="1386800"/>
            <a:ext cx="4141200" cy="3182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158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기본작업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227200" y="1863775"/>
            <a:ext cx="1716300" cy="1716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Title</a:t>
            </a:r>
            <a:endParaRPr sz="2400"/>
          </a:p>
        </p:txBody>
      </p:sp>
      <p:sp>
        <p:nvSpPr>
          <p:cNvPr id="78" name="Google Shape;78;p16"/>
          <p:cNvSpPr/>
          <p:nvPr/>
        </p:nvSpPr>
        <p:spPr>
          <a:xfrm>
            <a:off x="3635613" y="1863775"/>
            <a:ext cx="1716300" cy="1716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Lobby</a:t>
            </a:r>
            <a:endParaRPr sz="2400"/>
          </a:p>
        </p:txBody>
      </p:sp>
      <p:sp>
        <p:nvSpPr>
          <p:cNvPr id="79" name="Google Shape;79;p16"/>
          <p:cNvSpPr/>
          <p:nvPr/>
        </p:nvSpPr>
        <p:spPr>
          <a:xfrm>
            <a:off x="6044025" y="1863775"/>
            <a:ext cx="1716300" cy="1716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Battle</a:t>
            </a:r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3146425" y="2537425"/>
            <a:ext cx="373800" cy="36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60225" y="2546575"/>
            <a:ext cx="475500" cy="350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8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Level Flow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36300" y="1494775"/>
            <a:ext cx="8471400" cy="3074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타이틀 - 서버 열기, 접속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로비 - 채팅, 입장 시작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배틀 - HP 시각화, 인터랙션 키 시각화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애셋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플레이어, 캐릭터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0" y="158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기본작업</a:t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8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레벨 UI 및 애셋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0" y="158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기본작업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8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로비 프레임</a:t>
            </a:r>
            <a:endParaRPr sz="2400"/>
          </a:p>
        </p:txBody>
      </p:sp>
      <p:sp>
        <p:nvSpPr>
          <p:cNvPr id="96" name="Google Shape;96;p18"/>
          <p:cNvSpPr/>
          <p:nvPr/>
        </p:nvSpPr>
        <p:spPr>
          <a:xfrm>
            <a:off x="1629300" y="1444525"/>
            <a:ext cx="5760000" cy="324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755225" y="4378350"/>
            <a:ext cx="1209000" cy="1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채팅</a:t>
            </a:r>
            <a:endParaRPr sz="1000"/>
          </a:p>
        </p:txBody>
      </p:sp>
      <p:sp>
        <p:nvSpPr>
          <p:cNvPr id="98" name="Google Shape;98;p18"/>
          <p:cNvSpPr/>
          <p:nvPr/>
        </p:nvSpPr>
        <p:spPr>
          <a:xfrm>
            <a:off x="1755225" y="2571750"/>
            <a:ext cx="1209000" cy="18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D966"/>
                </a:solidFill>
              </a:rPr>
              <a:t>지나친 게임은 건강에 위험할 수 있습니다.</a:t>
            </a:r>
            <a:endParaRPr sz="800">
              <a:solidFill>
                <a:srgbClr val="FFD966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67500" y="4221325"/>
            <a:ext cx="1209000" cy="3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빠른시작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947325" y="1555100"/>
            <a:ext cx="366900" cy="3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99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36300" y="1504000"/>
            <a:ext cx="8471400" cy="3064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애님 인스턴스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데미지 판정(원거리 무기)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총알(피직스 + 머티리얼 제작)</a:t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158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기본작업</a:t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8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전투 시스템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0" y="158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우선순위 순 추가</a:t>
            </a:r>
            <a:r>
              <a:rPr lang="ko"/>
              <a:t>작업</a:t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8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추가작업 1</a:t>
            </a:r>
            <a:endParaRPr sz="24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36300" y="1504000"/>
            <a:ext cx="8471400" cy="3064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애셋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보스 캐릭터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NPC(AI)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미니언 - 적 보스로 이동, 적 발견시 전투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보스 - 적 발견 시 전투, 피격 이펙트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0" y="158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우선순위 순 추가작업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8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추가작업 2</a:t>
            </a:r>
            <a:endParaRPr sz="24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36300" y="1504000"/>
            <a:ext cx="8471400" cy="3064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도전과제: DB활용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VR: FPS 시점으로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상점: 인터렉션 및 UI (</a:t>
            </a:r>
            <a:r>
              <a:rPr lang="ko"/>
              <a:t>스테이터스</a:t>
            </a:r>
            <a:r>
              <a:rPr lang="ko"/>
              <a:t> 추가)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무기 종류 확장, </a:t>
            </a:r>
            <a:r>
              <a:rPr lang="ko"/>
              <a:t>스킬, 아이템</a:t>
            </a:r>
            <a:r>
              <a:rPr lang="ko"/>
              <a:t>: 액터 및 애니메이션, 공격범위 시스템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전투 UI 추가: 스코어, 인벤토리, 미니맵, 적HP, 결과창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심리스 로딩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성장 컨텐츠: Level, Exp, Gold, etc (스테이터스 추가)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액터 교환: 시작 시 차량, 또는 비행기에서 번지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