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66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Deinlein" userId="c46c245fb2332578" providerId="LiveId" clId="{1B8CA86D-76C5-41AE-BAF1-2CA8A32FA962}"/>
    <pc:docChg chg="modSld">
      <pc:chgData name="Nathan Deinlein" userId="c46c245fb2332578" providerId="LiveId" clId="{1B8CA86D-76C5-41AE-BAF1-2CA8A32FA962}" dt="2021-02-01T20:17:17.682" v="14" actId="20577"/>
      <pc:docMkLst>
        <pc:docMk/>
      </pc:docMkLst>
      <pc:sldChg chg="modSp mod">
        <pc:chgData name="Nathan Deinlein" userId="c46c245fb2332578" providerId="LiveId" clId="{1B8CA86D-76C5-41AE-BAF1-2CA8A32FA962}" dt="2021-02-01T20:17:17.682" v="14" actId="20577"/>
        <pc:sldMkLst>
          <pc:docMk/>
          <pc:sldMk cId="4186273423" sldId="256"/>
        </pc:sldMkLst>
        <pc:spChg chg="mod">
          <ac:chgData name="Nathan Deinlein" userId="c46c245fb2332578" providerId="LiveId" clId="{1B8CA86D-76C5-41AE-BAF1-2CA8A32FA962}" dt="2021-02-01T20:17:17.682" v="14" actId="20577"/>
          <ac:spMkLst>
            <pc:docMk/>
            <pc:sldMk cId="4186273423" sldId="256"/>
            <ac:spMk id="3" creationId="{B6AC838C-BD2C-4993-B683-DE0F82E0C93A}"/>
          </ac:spMkLst>
        </pc:spChg>
      </pc:sldChg>
    </pc:docChg>
  </pc:docChgLst>
  <pc:docChgLst>
    <pc:chgData name="Nathan Deinlein" userId="c46c245fb2332578" providerId="LiveId" clId="{87E182D3-A532-4FCA-A77E-96A14E2B6A5A}"/>
    <pc:docChg chg="custSel modSld">
      <pc:chgData name="Nathan Deinlein" userId="c46c245fb2332578" providerId="LiveId" clId="{87E182D3-A532-4FCA-A77E-96A14E2B6A5A}" dt="2021-01-15T03:46:03.169" v="13" actId="1076"/>
      <pc:docMkLst>
        <pc:docMk/>
      </pc:docMkLst>
      <pc:sldChg chg="modSp">
        <pc:chgData name="Nathan Deinlein" userId="c46c245fb2332578" providerId="LiveId" clId="{87E182D3-A532-4FCA-A77E-96A14E2B6A5A}" dt="2021-01-15T03:45:54.568" v="12"/>
        <pc:sldMkLst>
          <pc:docMk/>
          <pc:sldMk cId="4186273423" sldId="256"/>
        </pc:sldMkLst>
        <pc:spChg chg="mod">
          <ac:chgData name="Nathan Deinlein" userId="c46c245fb2332578" providerId="LiveId" clId="{87E182D3-A532-4FCA-A77E-96A14E2B6A5A}" dt="2021-01-15T03:45:54.568" v="12"/>
          <ac:spMkLst>
            <pc:docMk/>
            <pc:sldMk cId="4186273423" sldId="256"/>
            <ac:spMk id="2" creationId="{2FF04E6D-BB43-4540-831C-9D148D0B8F20}"/>
          </ac:spMkLst>
        </pc:spChg>
        <pc:spChg chg="mod">
          <ac:chgData name="Nathan Deinlein" userId="c46c245fb2332578" providerId="LiveId" clId="{87E182D3-A532-4FCA-A77E-96A14E2B6A5A}" dt="2021-01-15T03:45:54.568" v="12"/>
          <ac:spMkLst>
            <pc:docMk/>
            <pc:sldMk cId="4186273423" sldId="256"/>
            <ac:spMk id="3" creationId="{B6AC838C-BD2C-4993-B683-DE0F82E0C93A}"/>
          </ac:spMkLst>
        </pc:spChg>
      </pc:sldChg>
      <pc:sldChg chg="modSp mod">
        <pc:chgData name="Nathan Deinlein" userId="c46c245fb2332578" providerId="LiveId" clId="{87E182D3-A532-4FCA-A77E-96A14E2B6A5A}" dt="2021-01-15T03:46:03.169" v="13" actId="1076"/>
        <pc:sldMkLst>
          <pc:docMk/>
          <pc:sldMk cId="4170323712" sldId="257"/>
        </pc:sldMkLst>
        <pc:spChg chg="mod">
          <ac:chgData name="Nathan Deinlein" userId="c46c245fb2332578" providerId="LiveId" clId="{87E182D3-A532-4FCA-A77E-96A14E2B6A5A}" dt="2021-01-15T03:46:03.169" v="13" actId="1076"/>
          <ac:spMkLst>
            <pc:docMk/>
            <pc:sldMk cId="4170323712" sldId="257"/>
            <ac:spMk id="2" creationId="{2FF04E6D-BB43-4540-831C-9D148D0B8F20}"/>
          </ac:spMkLst>
        </pc:spChg>
      </pc:sldChg>
      <pc:sldChg chg="modSp">
        <pc:chgData name="Nathan Deinlein" userId="c46c245fb2332578" providerId="LiveId" clId="{87E182D3-A532-4FCA-A77E-96A14E2B6A5A}" dt="2021-01-15T03:45:54.568" v="12"/>
        <pc:sldMkLst>
          <pc:docMk/>
          <pc:sldMk cId="4265227745" sldId="258"/>
        </pc:sldMkLst>
        <pc:spChg chg="mod">
          <ac:chgData name="Nathan Deinlein" userId="c46c245fb2332578" providerId="LiveId" clId="{87E182D3-A532-4FCA-A77E-96A14E2B6A5A}" dt="2021-01-15T03:45:54.568" v="12"/>
          <ac:spMkLst>
            <pc:docMk/>
            <pc:sldMk cId="4265227745" sldId="258"/>
            <ac:spMk id="2" creationId="{2FF04E6D-BB43-4540-831C-9D148D0B8F20}"/>
          </ac:spMkLst>
        </pc:spChg>
        <pc:spChg chg="mod">
          <ac:chgData name="Nathan Deinlein" userId="c46c245fb2332578" providerId="LiveId" clId="{87E182D3-A532-4FCA-A77E-96A14E2B6A5A}" dt="2021-01-15T03:45:54.568" v="12"/>
          <ac:spMkLst>
            <pc:docMk/>
            <pc:sldMk cId="4265227745" sldId="258"/>
            <ac:spMk id="5" creationId="{FFAA18F1-418D-40C0-B48F-FB88BDCDFF05}"/>
          </ac:spMkLst>
        </pc:spChg>
      </pc:sldChg>
      <pc:sldChg chg="modSp">
        <pc:chgData name="Nathan Deinlein" userId="c46c245fb2332578" providerId="LiveId" clId="{87E182D3-A532-4FCA-A77E-96A14E2B6A5A}" dt="2021-01-15T03:45:54.568" v="12"/>
        <pc:sldMkLst>
          <pc:docMk/>
          <pc:sldMk cId="1594153186" sldId="259"/>
        </pc:sldMkLst>
        <pc:spChg chg="mod">
          <ac:chgData name="Nathan Deinlein" userId="c46c245fb2332578" providerId="LiveId" clId="{87E182D3-A532-4FCA-A77E-96A14E2B6A5A}" dt="2021-01-15T03:45:54.568" v="12"/>
          <ac:spMkLst>
            <pc:docMk/>
            <pc:sldMk cId="1594153186" sldId="259"/>
            <ac:spMk id="2" creationId="{2FF04E6D-BB43-4540-831C-9D148D0B8F20}"/>
          </ac:spMkLst>
        </pc:spChg>
      </pc:sldChg>
      <pc:sldChg chg="modSp">
        <pc:chgData name="Nathan Deinlein" userId="c46c245fb2332578" providerId="LiveId" clId="{87E182D3-A532-4FCA-A77E-96A14E2B6A5A}" dt="2021-01-15T03:45:54.568" v="12"/>
        <pc:sldMkLst>
          <pc:docMk/>
          <pc:sldMk cId="185366725" sldId="261"/>
        </pc:sldMkLst>
        <pc:spChg chg="mod">
          <ac:chgData name="Nathan Deinlein" userId="c46c245fb2332578" providerId="LiveId" clId="{87E182D3-A532-4FCA-A77E-96A14E2B6A5A}" dt="2021-01-15T03:45:54.568" v="12"/>
          <ac:spMkLst>
            <pc:docMk/>
            <pc:sldMk cId="185366725" sldId="261"/>
            <ac:spMk id="2" creationId="{2FF04E6D-BB43-4540-831C-9D148D0B8F20}"/>
          </ac:spMkLst>
        </pc:spChg>
      </pc:sldChg>
      <pc:sldChg chg="modSp">
        <pc:chgData name="Nathan Deinlein" userId="c46c245fb2332578" providerId="LiveId" clId="{87E182D3-A532-4FCA-A77E-96A14E2B6A5A}" dt="2021-01-15T03:45:54.568" v="12"/>
        <pc:sldMkLst>
          <pc:docMk/>
          <pc:sldMk cId="3063667529" sldId="262"/>
        </pc:sldMkLst>
        <pc:spChg chg="mod">
          <ac:chgData name="Nathan Deinlein" userId="c46c245fb2332578" providerId="LiveId" clId="{87E182D3-A532-4FCA-A77E-96A14E2B6A5A}" dt="2021-01-15T03:45:54.568" v="12"/>
          <ac:spMkLst>
            <pc:docMk/>
            <pc:sldMk cId="3063667529" sldId="262"/>
            <ac:spMk id="2" creationId="{2FF04E6D-BB43-4540-831C-9D148D0B8F20}"/>
          </ac:spMkLst>
        </pc:spChg>
      </pc:sldChg>
      <pc:sldChg chg="modSp">
        <pc:chgData name="Nathan Deinlein" userId="c46c245fb2332578" providerId="LiveId" clId="{87E182D3-A532-4FCA-A77E-96A14E2B6A5A}" dt="2021-01-15T03:45:54.568" v="12"/>
        <pc:sldMkLst>
          <pc:docMk/>
          <pc:sldMk cId="2568440106" sldId="263"/>
        </pc:sldMkLst>
        <pc:spChg chg="mod">
          <ac:chgData name="Nathan Deinlein" userId="c46c245fb2332578" providerId="LiveId" clId="{87E182D3-A532-4FCA-A77E-96A14E2B6A5A}" dt="2021-01-15T03:45:54.568" v="12"/>
          <ac:spMkLst>
            <pc:docMk/>
            <pc:sldMk cId="2568440106" sldId="263"/>
            <ac:spMk id="2" creationId="{2FF04E6D-BB43-4540-831C-9D148D0B8F20}"/>
          </ac:spMkLst>
        </pc:spChg>
      </pc:sldChg>
      <pc:sldChg chg="modSp">
        <pc:chgData name="Nathan Deinlein" userId="c46c245fb2332578" providerId="LiveId" clId="{87E182D3-A532-4FCA-A77E-96A14E2B6A5A}" dt="2021-01-15T03:45:54.568" v="12"/>
        <pc:sldMkLst>
          <pc:docMk/>
          <pc:sldMk cId="3855092849" sldId="264"/>
        </pc:sldMkLst>
        <pc:spChg chg="mod">
          <ac:chgData name="Nathan Deinlein" userId="c46c245fb2332578" providerId="LiveId" clId="{87E182D3-A532-4FCA-A77E-96A14E2B6A5A}" dt="2021-01-15T03:45:54.568" v="12"/>
          <ac:spMkLst>
            <pc:docMk/>
            <pc:sldMk cId="3855092849" sldId="264"/>
            <ac:spMk id="2" creationId="{2FF04E6D-BB43-4540-831C-9D148D0B8F20}"/>
          </ac:spMkLst>
        </pc:spChg>
      </pc:sldChg>
      <pc:sldChg chg="modSp mod">
        <pc:chgData name="Nathan Deinlein" userId="c46c245fb2332578" providerId="LiveId" clId="{87E182D3-A532-4FCA-A77E-96A14E2B6A5A}" dt="2021-01-15T03:45:54.568" v="12"/>
        <pc:sldMkLst>
          <pc:docMk/>
          <pc:sldMk cId="756069775" sldId="266"/>
        </pc:sldMkLst>
        <pc:spChg chg="mod">
          <ac:chgData name="Nathan Deinlein" userId="c46c245fb2332578" providerId="LiveId" clId="{87E182D3-A532-4FCA-A77E-96A14E2B6A5A}" dt="2021-01-15T03:45:54.568" v="12"/>
          <ac:spMkLst>
            <pc:docMk/>
            <pc:sldMk cId="756069775" sldId="266"/>
            <ac:spMk id="2" creationId="{2FF04E6D-BB43-4540-831C-9D148D0B8F20}"/>
          </ac:spMkLst>
        </pc:spChg>
        <pc:spChg chg="mod">
          <ac:chgData name="Nathan Deinlein" userId="c46c245fb2332578" providerId="LiveId" clId="{87E182D3-A532-4FCA-A77E-96A14E2B6A5A}" dt="2021-01-15T03:45:54.568" v="12"/>
          <ac:spMkLst>
            <pc:docMk/>
            <pc:sldMk cId="756069775" sldId="266"/>
            <ac:spMk id="5" creationId="{FFAA18F1-418D-40C0-B48F-FB88BDCDFF05}"/>
          </ac:spMkLst>
        </pc:spChg>
      </pc:sldChg>
      <pc:sldChg chg="modSp">
        <pc:chgData name="Nathan Deinlein" userId="c46c245fb2332578" providerId="LiveId" clId="{87E182D3-A532-4FCA-A77E-96A14E2B6A5A}" dt="2021-01-15T03:45:54.568" v="12"/>
        <pc:sldMkLst>
          <pc:docMk/>
          <pc:sldMk cId="1310178172" sldId="267"/>
        </pc:sldMkLst>
        <pc:spChg chg="mod">
          <ac:chgData name="Nathan Deinlein" userId="c46c245fb2332578" providerId="LiveId" clId="{87E182D3-A532-4FCA-A77E-96A14E2B6A5A}" dt="2021-01-15T03:45:54.568" v="12"/>
          <ac:spMkLst>
            <pc:docMk/>
            <pc:sldMk cId="1310178172" sldId="267"/>
            <ac:spMk id="2" creationId="{2FF04E6D-BB43-4540-831C-9D148D0B8F20}"/>
          </ac:spMkLst>
        </pc:spChg>
      </pc:sldChg>
      <pc:sldChg chg="modSp mod">
        <pc:chgData name="Nathan Deinlein" userId="c46c245fb2332578" providerId="LiveId" clId="{87E182D3-A532-4FCA-A77E-96A14E2B6A5A}" dt="2021-01-15T03:45:54.568" v="12"/>
        <pc:sldMkLst>
          <pc:docMk/>
          <pc:sldMk cId="3651910252" sldId="269"/>
        </pc:sldMkLst>
        <pc:spChg chg="mod">
          <ac:chgData name="Nathan Deinlein" userId="c46c245fb2332578" providerId="LiveId" clId="{87E182D3-A532-4FCA-A77E-96A14E2B6A5A}" dt="2021-01-15T03:45:54.568" v="12"/>
          <ac:spMkLst>
            <pc:docMk/>
            <pc:sldMk cId="3651910252" sldId="269"/>
            <ac:spMk id="2" creationId="{2FF04E6D-BB43-4540-831C-9D148D0B8F20}"/>
          </ac:spMkLst>
        </pc:spChg>
        <pc:spChg chg="mod">
          <ac:chgData name="Nathan Deinlein" userId="c46c245fb2332578" providerId="LiveId" clId="{87E182D3-A532-4FCA-A77E-96A14E2B6A5A}" dt="2021-01-15T03:45:40.327" v="9" actId="27636"/>
          <ac:spMkLst>
            <pc:docMk/>
            <pc:sldMk cId="3651910252" sldId="269"/>
            <ac:spMk id="5" creationId="{FFAA18F1-418D-40C0-B48F-FB88BDCDFF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D038394-273E-4810-B1DA-87B0942588B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1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2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41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5347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37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27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28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01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5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3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0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3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1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9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7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8394-273E-4810-B1DA-87B0942588B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82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Budweiser</a:t>
            </a:r>
            <a:br>
              <a:rPr lang="en-US" dirty="0"/>
            </a:br>
            <a:r>
              <a:rPr lang="en-US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C838C-BD2C-4993-B683-DE0F82E0C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Nathan Deinlein</a:t>
            </a:r>
          </a:p>
        </p:txBody>
      </p:sp>
    </p:spTree>
    <p:extLst>
      <p:ext uri="{BB962C8B-B14F-4D97-AF65-F5344CB8AC3E}">
        <p14:creationId xmlns:p14="http://schemas.microsoft.com/office/powerpoint/2010/main" val="418627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9AE18F-5882-42AF-97F2-A202CAE9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6" y="1711190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release a new IPA?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7903176" y="1352287"/>
            <a:ext cx="40141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Top 10 Markets: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New Hampshire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Montana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Vermont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North Dakota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South Dakota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Nevada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Maine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Pennsylvania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Wisconsin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Hawaii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7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A18F1-418D-40C0-B48F-FB88BDCDF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851"/>
            <a:ext cx="10515600" cy="463911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High competition states are </a:t>
            </a:r>
            <a:r>
              <a:rPr lang="en-US" dirty="0" err="1"/>
              <a:t>Colorodo</a:t>
            </a:r>
            <a:r>
              <a:rPr lang="en-US" dirty="0"/>
              <a:t>, California, Oregon, and Michigan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Average of all beers ABV at 5.5% and IBU &gt; 30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Highest ABV was London Balling out of KY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Highest Bitterness was Bitter Bitch Imperial IPA out of OR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Proved Positive correlation between ABV and IBU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KNN can accurately classify beers by type for new releases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New England region is prime market for new IPA beer with low competition from other breweries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1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A18F1-418D-40C0-B48F-FB88BDCD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will use the data to understand the following questions:</a:t>
            </a:r>
          </a:p>
          <a:p>
            <a:pPr lvl="1"/>
            <a:r>
              <a:rPr lang="en-US" dirty="0"/>
              <a:t>Where are breweries located in the United States?</a:t>
            </a:r>
          </a:p>
          <a:p>
            <a:pPr lvl="1"/>
            <a:r>
              <a:rPr lang="en-US" dirty="0"/>
              <a:t>Where did we land post data clean up?</a:t>
            </a:r>
          </a:p>
          <a:p>
            <a:pPr lvl="1"/>
            <a:r>
              <a:rPr lang="en-US" dirty="0"/>
              <a:t>What is the median ABV and IBU in each state?</a:t>
            </a:r>
          </a:p>
          <a:p>
            <a:pPr lvl="1"/>
            <a:r>
              <a:rPr lang="en-US" dirty="0"/>
              <a:t>Who has the most alcoholic and most bitter beer?</a:t>
            </a:r>
          </a:p>
          <a:p>
            <a:pPr lvl="1"/>
            <a:r>
              <a:rPr lang="en-US" dirty="0"/>
              <a:t>What does the ABV distribution look like in the United States?</a:t>
            </a:r>
          </a:p>
          <a:p>
            <a:pPr lvl="1"/>
            <a:r>
              <a:rPr lang="en-US" dirty="0"/>
              <a:t>Is there a relationship between ABV and IBU?</a:t>
            </a:r>
          </a:p>
          <a:p>
            <a:pPr lvl="1"/>
            <a:r>
              <a:rPr lang="en-US" dirty="0"/>
              <a:t>Can we create a model to identify a beer as IPAs?</a:t>
            </a:r>
          </a:p>
          <a:p>
            <a:pPr lvl="1"/>
            <a:r>
              <a:rPr lang="en-US" dirty="0"/>
              <a:t>What markets are good test areas for a new beer?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6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99737"/>
            <a:ext cx="9905998" cy="1478570"/>
          </a:xfrm>
        </p:spPr>
        <p:txBody>
          <a:bodyPr/>
          <a:lstStyle/>
          <a:p>
            <a:r>
              <a:rPr lang="en-US" dirty="0"/>
              <a:t>Brewery distribution in the United States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675073-5040-44CB-BB36-7984EC3A1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170" y="1420171"/>
            <a:ext cx="8219659" cy="507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2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A18F1-418D-40C0-B48F-FB88BDCD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1,007 observations from the data due to missing values in:</a:t>
            </a:r>
          </a:p>
          <a:p>
            <a:pPr lvl="1"/>
            <a:r>
              <a:rPr lang="en-US" dirty="0"/>
              <a:t>ABV</a:t>
            </a:r>
          </a:p>
          <a:p>
            <a:pPr lvl="1"/>
            <a:r>
              <a:rPr lang="en-US" dirty="0"/>
              <a:t>IBU</a:t>
            </a:r>
          </a:p>
          <a:p>
            <a:pPr lvl="1"/>
            <a:r>
              <a:rPr lang="en-US" dirty="0"/>
              <a:t>Style</a:t>
            </a:r>
          </a:p>
          <a:p>
            <a:r>
              <a:rPr lang="en-US" dirty="0"/>
              <a:t>Remaining data set, 1,403 observations, is adequate for analysis.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2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11A45-C70F-48B4-B77C-9B4BBB840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690688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for each State?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7542966" y="2552700"/>
            <a:ext cx="4429161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Highest ABV Beer?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Where: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Louisville, KY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Brewer: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Against the Grain Brewery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Name: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London Balling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ABV: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12.5%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5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CA6D48-58DE-44D9-BD91-EFF5F4C5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690688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for each State?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7542966" y="2552700"/>
            <a:ext cx="4374403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Most Bitter Beer?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Where: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Astoria, OR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Brewer: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Astoria Brewing Company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Name: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Bitter Bitch Imperial IPA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IBU: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138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ABV: Summary Statistics and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6941298" y="1885950"/>
            <a:ext cx="401419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 Statistics: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Mean: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.060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Median: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.057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Standard Deviation: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.014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Max: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.125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Min: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.027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Comments: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ABV distribution has a slight right skew and a low spread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08F21-380B-48C5-92D0-CBD08F3E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" y="1690688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6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083D06-ED6B-4FF5-9B88-0896ECFF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9" y="1690688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ABV and IBU?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6941298" y="1885950"/>
            <a:ext cx="401419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Comments: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Appears to be a positive linear relationship between Bitterness and Alcohol Content.  As the ABV increases, the IBU increases.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4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DB9EEB-E03D-4D9D-B508-E6F5DF14B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7" y="1690688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identify an IPA?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6941294" y="1911071"/>
            <a:ext cx="40141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Identifier stats: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Accuracy: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74%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Sensitivity: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76%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Specificity: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88%</a:t>
            </a:r>
          </a:p>
          <a:p>
            <a:endParaRPr 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9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64CDFB56E89048996B9D42780A3BDE" ma:contentTypeVersion="12" ma:contentTypeDescription="Create a new document." ma:contentTypeScope="" ma:versionID="9ffc1f00418cea6215f51b80f9c89477">
  <xsd:schema xmlns:xsd="http://www.w3.org/2001/XMLSchema" xmlns:xs="http://www.w3.org/2001/XMLSchema" xmlns:p="http://schemas.microsoft.com/office/2006/metadata/properties" xmlns:ns3="35360bb6-9540-4669-93c9-f83b5cf64b17" xmlns:ns4="919ba9b7-33ce-4f35-9da8-90aec4a4a8fd" targetNamespace="http://schemas.microsoft.com/office/2006/metadata/properties" ma:root="true" ma:fieldsID="e5427c7f7c9ce21e0591095e224aa943" ns3:_="" ns4:_="">
    <xsd:import namespace="35360bb6-9540-4669-93c9-f83b5cf64b17"/>
    <xsd:import namespace="919ba9b7-33ce-4f35-9da8-90aec4a4a8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360bb6-9540-4669-93c9-f83b5cf64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9ba9b7-33ce-4f35-9da8-90aec4a4a8f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1299D9-B721-4CD0-8033-1AF17C67B8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3F237E-861E-4A45-91C7-DDB684D0BEA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919ba9b7-33ce-4f35-9da8-90aec4a4a8fd"/>
    <ds:schemaRef ds:uri="35360bb6-9540-4669-93c9-f83b5cf64b1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F547BFB-7FDE-4326-94ED-536529CF3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360bb6-9540-4669-93c9-f83b5cf64b17"/>
    <ds:schemaRef ds:uri="919ba9b7-33ce-4f35-9da8-90aec4a4a8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249</TotalTime>
  <Words>393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 Light</vt:lpstr>
      <vt:lpstr>Tw Cen MT</vt:lpstr>
      <vt:lpstr>Circuit</vt:lpstr>
      <vt:lpstr>Budweiser Exploratory Data Analysis</vt:lpstr>
      <vt:lpstr>Agenda</vt:lpstr>
      <vt:lpstr>Brewery distribution in the United States</vt:lpstr>
      <vt:lpstr>Data Clean Up</vt:lpstr>
      <vt:lpstr>Median ABV for each State?</vt:lpstr>
      <vt:lpstr>Median IBU for each State?</vt:lpstr>
      <vt:lpstr>ABV: Summary Statistics and Distribution</vt:lpstr>
      <vt:lpstr>Relationship between ABV and IBU?</vt:lpstr>
      <vt:lpstr>Can we identify an IPA?</vt:lpstr>
      <vt:lpstr>Where do we release a new IPA?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Johnson, Cleveland D</dc:creator>
  <cp:lastModifiedBy>Nathan Deinlein</cp:lastModifiedBy>
  <cp:revision>7</cp:revision>
  <dcterms:created xsi:type="dcterms:W3CDTF">2021-01-09T16:28:01Z</dcterms:created>
  <dcterms:modified xsi:type="dcterms:W3CDTF">2021-02-01T20:17:20Z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0x0101006C64CDFB56E89048996B9D42780A3BDE</vt:lpwstr>
  </property>
</Properties>
</file>