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30.11.24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2175" y="1083429"/>
            <a:ext cx="10367649" cy="2348666"/>
          </a:xfrm>
        </p:spPr>
        <p:txBody>
          <a:bodyPr/>
          <a:lstStyle/>
          <a:p>
            <a:r>
              <a:rPr lang="de-DE" dirty="0"/>
              <a:t>Team 36 – Hypertension Monitor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Jessica Heth</a:t>
            </a:r>
            <a:endParaRPr lang="nl-NL" dirty="0"/>
          </a:p>
          <a:p>
            <a:r>
              <a:rPr lang="en-US" dirty="0"/>
              <a:t>Brian</a:t>
            </a:r>
            <a:r>
              <a:rPr lang="de-DE" dirty="0"/>
              <a:t> Hayward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3AB88-D9E8-A1B3-5C96-29398E9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B0FC9F-B412-39E8-3BF5-7D1136ED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website to allow pregnant patients to record blood pressures measured with a home monitoring device</a:t>
            </a:r>
          </a:p>
          <a:p>
            <a:r>
              <a:rPr lang="en-US" dirty="0"/>
              <a:t>Patients can see their blood pressure trended overtime in the application</a:t>
            </a:r>
          </a:p>
          <a:p>
            <a:r>
              <a:rPr lang="en-US" dirty="0"/>
              <a:t>FHIR messages are generated for each new blood pressure reading. If a connection could be made an EHR, this would allow the readings to be stored in the EHR for review by a provider</a:t>
            </a:r>
          </a:p>
        </p:txBody>
      </p:sp>
    </p:spTree>
    <p:extLst>
      <p:ext uri="{BB962C8B-B14F-4D97-AF65-F5344CB8AC3E}">
        <p14:creationId xmlns:p14="http://schemas.microsoft.com/office/powerpoint/2010/main" val="15544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1017-4B00-376A-256E-472CCF91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 &amp;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69704E-3992-E837-19CE-B0EF31471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37223"/>
              </p:ext>
            </p:extLst>
          </p:nvPr>
        </p:nvGraphicFramePr>
        <p:xfrm>
          <a:off x="838200" y="1825625"/>
          <a:ext cx="10515600" cy="357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194882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518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7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Researched and defined the project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initial UI and storing/retrieving data from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Created initial </a:t>
                      </a:r>
                      <a:r>
                        <a:rPr lang="en-US" dirty="0" err="1"/>
                        <a:t>Next.js</a:t>
                      </a:r>
                      <a:r>
                        <a:rPr lang="en-US" dirty="0"/>
                        <a:t> project, </a:t>
                      </a:r>
                      <a:r>
                        <a:rPr lang="en-US" dirty="0" err="1"/>
                        <a:t>PostgresSQL</a:t>
                      </a:r>
                      <a:r>
                        <a:rPr lang="en-US" dirty="0"/>
                        <a:t> database, and Docker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Investigated integration with </a:t>
                      </a:r>
                      <a:r>
                        <a:rPr lang="en-US" dirty="0" err="1"/>
                        <a:t>OpenEMR</a:t>
                      </a:r>
                      <a:r>
                        <a:rPr lang="en-US" dirty="0"/>
                        <a:t> and worked with Matthew and Brian to determine a suitable alternative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7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Investigated and setup hosting on 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functionality to store FHIR observations to a text file and display them in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6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Implemented login and session management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and coordinated submission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7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Updated final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4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0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3F4C-F91B-1E25-097D-19C11068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E50F-00B6-6CFF-98F2-AA503F3A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a website for pregnant patients to register, record blood pressure readings, and review/trend past readings</a:t>
            </a:r>
          </a:p>
          <a:p>
            <a:r>
              <a:rPr lang="en-US" dirty="0"/>
              <a:t>The site is hosted and publicly available</a:t>
            </a:r>
          </a:p>
          <a:p>
            <a:r>
              <a:rPr lang="en-US" dirty="0"/>
              <a:t>A new FHIR message is generated for a new Observation resource each time a new blood pressure reading is documented</a:t>
            </a:r>
          </a:p>
        </p:txBody>
      </p:sp>
    </p:spTree>
    <p:extLst>
      <p:ext uri="{BB962C8B-B14F-4D97-AF65-F5344CB8AC3E}">
        <p14:creationId xmlns:p14="http://schemas.microsoft.com/office/powerpoint/2010/main" val="23255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87BD-7441-A1FC-50D1-5987D3F2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</a:t>
            </a:r>
            <a:r>
              <a:rPr lang="en-US" dirty="0" err="1"/>
              <a:t>OpenEMR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7E-8DD3-B4EC-6DD8-9C81F824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originally planned to stand up an </a:t>
            </a:r>
            <a:r>
              <a:rPr lang="en-US" dirty="0" err="1"/>
              <a:t>OpenEMR</a:t>
            </a:r>
            <a:r>
              <a:rPr lang="en-US" dirty="0"/>
              <a:t> server and send FHIR messages there save the new blood pressure readings, simulating saving to a live EHR</a:t>
            </a:r>
          </a:p>
          <a:p>
            <a:r>
              <a:rPr lang="en-US" dirty="0"/>
              <a:t>However, </a:t>
            </a:r>
            <a:r>
              <a:rPr lang="en-US" dirty="0" err="1"/>
              <a:t>OpenEMR</a:t>
            </a:r>
            <a:r>
              <a:rPr lang="en-US" dirty="0"/>
              <a:t> does not accept FHIR messages to create Observation resources, so we could not do this</a:t>
            </a:r>
          </a:p>
          <a:p>
            <a:r>
              <a:rPr lang="en-US" dirty="0"/>
              <a:t>Instead, we discussed it with our mentor and decided to save the FHIR messages to a text file instead</a:t>
            </a:r>
          </a:p>
          <a:p>
            <a:r>
              <a:rPr lang="en-US" dirty="0"/>
              <a:t>We now show the contents of that text file in the application so that it can be verified for grading</a:t>
            </a:r>
          </a:p>
        </p:txBody>
      </p:sp>
    </p:spTree>
    <p:extLst>
      <p:ext uri="{BB962C8B-B14F-4D97-AF65-F5344CB8AC3E}">
        <p14:creationId xmlns:p14="http://schemas.microsoft.com/office/powerpoint/2010/main" val="34725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9CC2-3975-288A-32B0-5AD8C7E9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E6F1-0D69-D68C-DFBD-E4AB157D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originally planned to use </a:t>
            </a:r>
            <a:r>
              <a:rPr lang="en-US" dirty="0" err="1"/>
              <a:t>Vercel</a:t>
            </a:r>
            <a:r>
              <a:rPr lang="en-US" dirty="0"/>
              <a:t> for hosting, but decided not to do that because of the limitations with free site hosting</a:t>
            </a:r>
          </a:p>
          <a:p>
            <a:r>
              <a:rPr lang="en-US" dirty="0"/>
              <a:t>Instead, we decided to use Render, which can integrate with GitHub and uses a Docker file for publishing the site</a:t>
            </a:r>
          </a:p>
          <a:p>
            <a:r>
              <a:rPr lang="en-US" dirty="0"/>
              <a:t>Ultimately, the free tier could not handle our site and it kept crashing, so we upgrade to a paid tier on Render for our hosted site</a:t>
            </a:r>
          </a:p>
        </p:txBody>
      </p:sp>
    </p:spTree>
    <p:extLst>
      <p:ext uri="{BB962C8B-B14F-4D97-AF65-F5344CB8AC3E}">
        <p14:creationId xmlns:p14="http://schemas.microsoft.com/office/powerpoint/2010/main" val="14071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B65B-2F76-1E69-A7A6-061A65DA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71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DCDE-D32F-A2C1-6B92-ADF7F673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585-6836-18C7-C8AB-40D13505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pPr lvl="1"/>
            <a:r>
              <a:rPr lang="en-US" dirty="0"/>
              <a:t>Add the ability to view historical blood pressure readings in either graph or table format</a:t>
            </a:r>
          </a:p>
          <a:p>
            <a:pPr lvl="1"/>
            <a:r>
              <a:rPr lang="en-US" dirty="0"/>
              <a:t>Highlight blood pressures over a certain threshold to warn the patient of concerning readings</a:t>
            </a:r>
          </a:p>
          <a:p>
            <a:pPr lvl="1"/>
            <a:r>
              <a:rPr lang="en-US" dirty="0"/>
              <a:t>Add reminder emails if the patient goes a certain number of days without documenting a reading</a:t>
            </a:r>
          </a:p>
          <a:p>
            <a:r>
              <a:rPr lang="en-US" dirty="0"/>
              <a:t>Integration – Add working FHIR integration with a live EHR, so blood pressure readings saved in the application create new observations in the EHR for clinician review</a:t>
            </a:r>
          </a:p>
        </p:txBody>
      </p:sp>
    </p:spTree>
    <p:extLst>
      <p:ext uri="{BB962C8B-B14F-4D97-AF65-F5344CB8AC3E}">
        <p14:creationId xmlns:p14="http://schemas.microsoft.com/office/powerpoint/2010/main" val="14271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7DC-979F-0497-1A62-87A7D223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8DE5-A23B-E94A-4E72-9F8F0658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this project serves as an initial implementation and proof of concept for this site</a:t>
            </a:r>
          </a:p>
          <a:p>
            <a:r>
              <a:rPr lang="en-US" dirty="0"/>
              <a:t>We overcame challenges with our original plans and scope for hosting and integration</a:t>
            </a:r>
          </a:p>
          <a:p>
            <a:r>
              <a:rPr lang="en-US" dirty="0"/>
              <a:t>In the future, we would like to expand the functionality on the site and implement true integration with a live EHR</a:t>
            </a:r>
          </a:p>
        </p:txBody>
      </p:sp>
    </p:spTree>
    <p:extLst>
      <p:ext uri="{BB962C8B-B14F-4D97-AF65-F5344CB8AC3E}">
        <p14:creationId xmlns:p14="http://schemas.microsoft.com/office/powerpoint/2010/main" val="28152578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Team 36 – Hypertension Monitor</vt:lpstr>
      <vt:lpstr>Project Overview</vt:lpstr>
      <vt:lpstr>Individual Contribution &amp; Roles</vt:lpstr>
      <vt:lpstr>Achievements</vt:lpstr>
      <vt:lpstr>Challenges – OpenEMR Integration</vt:lpstr>
      <vt:lpstr>Challenges - Hosting</vt:lpstr>
      <vt:lpstr>DEMO</vt:lpstr>
      <vt:lpstr>Future 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Jessica Heth</cp:lastModifiedBy>
  <cp:revision>18</cp:revision>
  <dcterms:created xsi:type="dcterms:W3CDTF">2024-11-28T06:08:08Z</dcterms:created>
  <dcterms:modified xsi:type="dcterms:W3CDTF">2024-12-01T05:54:11Z</dcterms:modified>
</cp:coreProperties>
</file>