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23E0-384A-B5CB-E53E-86956A02E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CDE45-0221-B482-7CD5-D3011A2B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D11F-F50E-8F81-B6A8-B6F8F63E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41DF-F9B2-48A5-8CEA-BF40C7B9204D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FCB9-2B40-5886-87A5-8F1729B0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2BE5-441B-C3C2-8010-1358D38C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84B3-57EA-4D88-ADE6-3B23BA73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0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731E-081F-3F5E-D5F6-049D0A4B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3525A-BFD3-15D0-7E0D-354535602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B6B0-3830-1CC4-0333-F1006DCE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41DF-F9B2-48A5-8CEA-BF40C7B9204D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CC3E-9C3A-0734-5073-FE7FE2A0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1A4D-9C80-0C39-6BF4-01FD614F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84B3-57EA-4D88-ADE6-3B23BA73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DBD98-513F-8EF6-8205-5F0DA1EFC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7FA79-7629-6082-E615-57C5C40A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4BC3-4D8F-6FE6-D3B4-BC347E46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41DF-F9B2-48A5-8CEA-BF40C7B9204D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972D-13F7-9172-DCA0-AD241A68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BAB7-D3C8-7E0E-EC08-39E1696E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84B3-57EA-4D88-ADE6-3B23BA73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4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BF39-7FE4-C7B0-54C5-936FBE22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1BB6-B01C-01CD-A80A-DAD9DBAD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9CB0E-4904-60D1-B403-D93FA882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41DF-F9B2-48A5-8CEA-BF40C7B9204D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7D9C5-18E5-3CF1-EB38-94CF615F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EF25-AF74-91EC-C684-F022E52B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84B3-57EA-4D88-ADE6-3B23BA73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B4CF-BD64-CEB2-8DE4-7DDBFFC8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9C60A-8E40-7F1C-7DD5-5F47C6F9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9DE3-5C3D-85A9-6CC5-CA73D0C8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41DF-F9B2-48A5-8CEA-BF40C7B9204D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6560-CE05-0509-7E0E-48678D06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1D07-2470-1269-8D6C-3BB44180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84B3-57EA-4D88-ADE6-3B23BA73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555D-8FE5-5F5C-96EB-4E55DDC5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B24E-60BE-3142-BBD2-B3763DBBB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FBE03-B347-517F-E73C-68185DA4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A44E6-66C3-2E10-52AF-9B326443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41DF-F9B2-48A5-8CEA-BF40C7B9204D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122B4-3D54-73F2-69E7-E3F9CB7D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0B3BC-DD2C-C1B6-467F-DE815449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84B3-57EA-4D88-ADE6-3B23BA73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A131-76C9-EA3F-DDAE-A31813A4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34CA3-6482-ADAF-208F-2E1B23805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789C8-887A-9CE4-3ADC-2DED3F529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F8FEE-8951-79C8-A2F6-52293DDBA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F3768-C123-81BC-9794-0C8A3F1E7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337D6-5E23-57ED-380F-6C380B16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41DF-F9B2-48A5-8CEA-BF40C7B9204D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EE492-D5D8-0F6B-BF16-EE3B3CC6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7706B-FC7A-6C4B-2BD6-F4E04CD4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84B3-57EA-4D88-ADE6-3B23BA73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4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E3A7-1979-6049-53E7-6AF17119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FA44B-6CEC-2AAF-1360-A17F7FFD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41DF-F9B2-48A5-8CEA-BF40C7B9204D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36763-A0BA-EFE5-3187-2980EFDB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C2003-AEC1-7060-902C-B6EB1806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84B3-57EA-4D88-ADE6-3B23BA73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E522A-B606-22E5-E3BF-354EA78E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41DF-F9B2-48A5-8CEA-BF40C7B9204D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D099B-C944-9105-1E09-E19A489A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0DDB-7791-3597-56A5-53D1D748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84B3-57EA-4D88-ADE6-3B23BA73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C584-7611-7F6F-7BF4-143FFB2E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DA2C-1EEB-4A4D-F646-C27148A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10B5C-0F37-4E53-213C-75E8EF893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274A-AD74-382F-AA43-D6190660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41DF-F9B2-48A5-8CEA-BF40C7B9204D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EC3E-08AD-34E4-E3DA-1F7A14FC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16299-05F2-FE8B-A486-1650E620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84B3-57EA-4D88-ADE6-3B23BA73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3C0F-A3CC-60B5-F062-2D9EB180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3CE8A-AA3A-197D-A20E-7293548E3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78B9-EC25-2FA0-9CF8-6CBDA21D8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8455-4DB3-3752-3A61-14E2D011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41DF-F9B2-48A5-8CEA-BF40C7B9204D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B29C1-D9DF-8D89-7FA6-89ABB729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244E2-BF70-C20F-AD44-66EB5E8A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84B3-57EA-4D88-ADE6-3B23BA73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3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7CF9F-3CAB-EC05-E22E-7F6CCCBB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81D59-FB40-BC8D-3B8E-CE5D9CBC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7E48-2F08-9882-D0EB-77C6DF7E3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EC41DF-F9B2-48A5-8CEA-BF40C7B9204D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5A99-6674-C729-0BA0-27B258252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71B58-B0B8-B8D9-D05B-E0A30D9A3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984B3-57EA-4D88-ADE6-3B23BA73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8AA9E8-729C-0179-69A3-A35CBA4434D7}"/>
              </a:ext>
            </a:extLst>
          </p:cNvPr>
          <p:cNvSpPr/>
          <p:nvPr/>
        </p:nvSpPr>
        <p:spPr>
          <a:xfrm>
            <a:off x="109728" y="182666"/>
            <a:ext cx="2249424" cy="6529029"/>
          </a:xfrm>
          <a:prstGeom prst="roundRect">
            <a:avLst>
              <a:gd name="adj" fmla="val 99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DB3B1-0A97-F49A-D185-DF46CEF86279}"/>
              </a:ext>
            </a:extLst>
          </p:cNvPr>
          <p:cNvSpPr txBox="1"/>
          <p:nvPr/>
        </p:nvSpPr>
        <p:spPr>
          <a:xfrm>
            <a:off x="210312" y="274320"/>
            <a:ext cx="207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Patient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FD0DC-A839-6742-27F3-984D16882F43}"/>
              </a:ext>
            </a:extLst>
          </p:cNvPr>
          <p:cNvSpPr txBox="1"/>
          <p:nvPr/>
        </p:nvSpPr>
        <p:spPr>
          <a:xfrm>
            <a:off x="210312" y="623578"/>
            <a:ext cx="1691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ID: 1234567</a:t>
            </a:r>
          </a:p>
          <a:p>
            <a:r>
              <a:rPr lang="en-US" sz="1400" dirty="0"/>
              <a:t>30 </a:t>
            </a:r>
            <a:r>
              <a:rPr lang="en-US" sz="1400" dirty="0" err="1"/>
              <a:t>yo</a:t>
            </a:r>
            <a:r>
              <a:rPr lang="en-US" sz="1400" dirty="0"/>
              <a:t> F</a:t>
            </a:r>
          </a:p>
          <a:p>
            <a:r>
              <a:rPr lang="en-US" sz="1400" dirty="0"/>
              <a:t>DOB: 01/01/1994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0DE14B-F437-0699-232F-4D0AE18187A6}"/>
              </a:ext>
            </a:extLst>
          </p:cNvPr>
          <p:cNvSpPr/>
          <p:nvPr/>
        </p:nvSpPr>
        <p:spPr>
          <a:xfrm>
            <a:off x="2459736" y="182666"/>
            <a:ext cx="6203497" cy="11795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2A0FF-8E54-CFB6-C597-DFA502AFD72B}"/>
              </a:ext>
            </a:extLst>
          </p:cNvPr>
          <p:cNvSpPr txBox="1"/>
          <p:nvPr/>
        </p:nvSpPr>
        <p:spPr>
          <a:xfrm>
            <a:off x="2439846" y="274320"/>
            <a:ext cx="423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a new blood pressure reading: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F7AD55-124F-8A36-4BDD-CEE006C681E0}"/>
              </a:ext>
            </a:extLst>
          </p:cNvPr>
          <p:cNvSpPr/>
          <p:nvPr/>
        </p:nvSpPr>
        <p:spPr>
          <a:xfrm>
            <a:off x="7710701" y="1104461"/>
            <a:ext cx="802386" cy="195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A4BF2-9AAD-553A-D78D-6B3778986408}"/>
              </a:ext>
            </a:extLst>
          </p:cNvPr>
          <p:cNvSpPr txBox="1"/>
          <p:nvPr/>
        </p:nvSpPr>
        <p:spPr>
          <a:xfrm>
            <a:off x="2439846" y="742223"/>
            <a:ext cx="118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Taken: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987670-02C8-A6AB-0353-975DC95B2C3A}"/>
              </a:ext>
            </a:extLst>
          </p:cNvPr>
          <p:cNvGrpSpPr/>
          <p:nvPr/>
        </p:nvGrpSpPr>
        <p:grpSpPr>
          <a:xfrm>
            <a:off x="3447972" y="809677"/>
            <a:ext cx="802386" cy="186957"/>
            <a:chOff x="3447972" y="809677"/>
            <a:chExt cx="802386" cy="1869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7C5412-01B2-ED19-3420-894BEF50ADE3}"/>
                </a:ext>
              </a:extLst>
            </p:cNvPr>
            <p:cNvSpPr/>
            <p:nvPr/>
          </p:nvSpPr>
          <p:spPr>
            <a:xfrm>
              <a:off x="3447972" y="809677"/>
              <a:ext cx="802386" cy="17830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 descr="Monthly calendar with solid fill">
              <a:extLst>
                <a:ext uri="{FF2B5EF4-FFF2-40B4-BE49-F238E27FC236}">
                  <a16:creationId xmlns:a16="http://schemas.microsoft.com/office/drawing/2014/main" id="{056E0473-3965-5DCB-31B9-AFC4E51EC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72050" y="818326"/>
              <a:ext cx="178308" cy="17830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2FD5B54-4A9A-F8F2-0BF8-A708BCB78654}"/>
              </a:ext>
            </a:extLst>
          </p:cNvPr>
          <p:cNvSpPr txBox="1"/>
          <p:nvPr/>
        </p:nvSpPr>
        <p:spPr>
          <a:xfrm>
            <a:off x="4350942" y="752886"/>
            <a:ext cx="118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Taken: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0E991A-96A2-7CDF-261C-6BE74DECA720}"/>
              </a:ext>
            </a:extLst>
          </p:cNvPr>
          <p:cNvGrpSpPr/>
          <p:nvPr/>
        </p:nvGrpSpPr>
        <p:grpSpPr>
          <a:xfrm>
            <a:off x="5349924" y="809677"/>
            <a:ext cx="802386" cy="195606"/>
            <a:chOff x="5349924" y="809677"/>
            <a:chExt cx="802386" cy="1956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A66432-F678-0057-792C-EDD06DE3A465}"/>
                </a:ext>
              </a:extLst>
            </p:cNvPr>
            <p:cNvSpPr/>
            <p:nvPr/>
          </p:nvSpPr>
          <p:spPr>
            <a:xfrm>
              <a:off x="5349924" y="809677"/>
              <a:ext cx="802386" cy="17830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Graphic 15" descr="Clock with solid fill">
              <a:extLst>
                <a:ext uri="{FF2B5EF4-FFF2-40B4-BE49-F238E27FC236}">
                  <a16:creationId xmlns:a16="http://schemas.microsoft.com/office/drawing/2014/main" id="{89ED2472-7D27-4385-00BC-568944117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6704" y="809677"/>
              <a:ext cx="195606" cy="19560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4D0B1C-0D7E-274C-4EA2-62B14BDD2B7C}"/>
              </a:ext>
            </a:extLst>
          </p:cNvPr>
          <p:cNvSpPr txBox="1"/>
          <p:nvPr/>
        </p:nvSpPr>
        <p:spPr>
          <a:xfrm>
            <a:off x="6247190" y="731538"/>
            <a:ext cx="146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Blood Pressure: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747BED-3B94-6795-47DA-47727B2A875C}"/>
              </a:ext>
            </a:extLst>
          </p:cNvPr>
          <p:cNvSpPr/>
          <p:nvPr/>
        </p:nvSpPr>
        <p:spPr>
          <a:xfrm>
            <a:off x="7615843" y="772453"/>
            <a:ext cx="338683" cy="1956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B1F56F-E07F-0DDB-B690-F92C655E9E19}"/>
              </a:ext>
            </a:extLst>
          </p:cNvPr>
          <p:cNvSpPr/>
          <p:nvPr/>
        </p:nvSpPr>
        <p:spPr>
          <a:xfrm>
            <a:off x="8154018" y="772452"/>
            <a:ext cx="338683" cy="1956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F4D391-0227-B4F2-908E-022C639CA991}"/>
              </a:ext>
            </a:extLst>
          </p:cNvPr>
          <p:cNvSpPr txBox="1"/>
          <p:nvPr/>
        </p:nvSpPr>
        <p:spPr>
          <a:xfrm>
            <a:off x="7935530" y="731537"/>
            <a:ext cx="208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C33875-86D2-C475-C746-F36B54775FE0}"/>
              </a:ext>
            </a:extLst>
          </p:cNvPr>
          <p:cNvSpPr/>
          <p:nvPr/>
        </p:nvSpPr>
        <p:spPr>
          <a:xfrm>
            <a:off x="2459736" y="1464232"/>
            <a:ext cx="6203497" cy="5247463"/>
          </a:xfrm>
          <a:prstGeom prst="roundRect">
            <a:avLst>
              <a:gd name="adj" fmla="val 3373"/>
            </a:avLst>
          </a:prstGeom>
          <a:ln cap="flat"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5B10BB-2C38-C39A-1B68-63EE1EF8B53B}"/>
              </a:ext>
            </a:extLst>
          </p:cNvPr>
          <p:cNvSpPr txBox="1"/>
          <p:nvPr/>
        </p:nvSpPr>
        <p:spPr>
          <a:xfrm>
            <a:off x="2487263" y="1588187"/>
            <a:ext cx="4072379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Pressure throughout Pregnancy: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87DB38A-B0AD-3A85-A96F-7A332003C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57919"/>
              </p:ext>
            </p:extLst>
          </p:nvPr>
        </p:nvGraphicFramePr>
        <p:xfrm>
          <a:off x="2525502" y="2054709"/>
          <a:ext cx="3064593" cy="26079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2098">
                  <a:extLst>
                    <a:ext uri="{9D8B030D-6E8A-4147-A177-3AD203B41FA5}">
                      <a16:colId xmlns:a16="http://schemas.microsoft.com/office/drawing/2014/main" val="2538384035"/>
                    </a:ext>
                  </a:extLst>
                </a:gridCol>
                <a:gridCol w="1932495">
                  <a:extLst>
                    <a:ext uri="{9D8B030D-6E8A-4147-A177-3AD203B41FA5}">
                      <a16:colId xmlns:a16="http://schemas.microsoft.com/office/drawing/2014/main" val="3278743898"/>
                    </a:ext>
                  </a:extLst>
                </a:gridCol>
              </a:tblGrid>
              <a:tr h="372571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63065"/>
                  </a:ext>
                </a:extLst>
              </a:tr>
              <a:tr h="372571">
                <a:tc>
                  <a:txBody>
                    <a:bodyPr/>
                    <a:lstStyle/>
                    <a:p>
                      <a:r>
                        <a:rPr lang="en-US" dirty="0"/>
                        <a:t>7/1/2024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120/80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12931"/>
                  </a:ext>
                </a:extLst>
              </a:tr>
              <a:tr h="372571">
                <a:tc>
                  <a:txBody>
                    <a:bodyPr/>
                    <a:lstStyle/>
                    <a:p>
                      <a:r>
                        <a:rPr lang="en-US" dirty="0"/>
                        <a:t>8/1/2024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135/90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55032"/>
                  </a:ext>
                </a:extLst>
              </a:tr>
              <a:tr h="372571">
                <a:tc>
                  <a:txBody>
                    <a:bodyPr/>
                    <a:lstStyle/>
                    <a:p>
                      <a:r>
                        <a:rPr lang="en-US" dirty="0"/>
                        <a:t>8/2/2024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150/93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71633"/>
                  </a:ext>
                </a:extLst>
              </a:tr>
              <a:tr h="372571">
                <a:tc>
                  <a:txBody>
                    <a:bodyPr/>
                    <a:lstStyle/>
                    <a:p>
                      <a:r>
                        <a:rPr lang="en-US" dirty="0"/>
                        <a:t>8/3/2024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147/94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8379"/>
                  </a:ext>
                </a:extLst>
              </a:tr>
              <a:tr h="372571">
                <a:tc>
                  <a:txBody>
                    <a:bodyPr/>
                    <a:lstStyle/>
                    <a:p>
                      <a:r>
                        <a:rPr lang="en-US" dirty="0"/>
                        <a:t>8/4/2024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140/89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736627"/>
                  </a:ext>
                </a:extLst>
              </a:tr>
              <a:tr h="372571">
                <a:tc>
                  <a:txBody>
                    <a:bodyPr/>
                    <a:lstStyle/>
                    <a:p>
                      <a:r>
                        <a:rPr lang="en-US" dirty="0"/>
                        <a:t>8/5/2024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139/92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7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7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Heth</dc:creator>
  <cp:lastModifiedBy>Jessica Heth</cp:lastModifiedBy>
  <cp:revision>4</cp:revision>
  <dcterms:created xsi:type="dcterms:W3CDTF">2024-10-13T02:16:50Z</dcterms:created>
  <dcterms:modified xsi:type="dcterms:W3CDTF">2024-10-13T02:43:29Z</dcterms:modified>
</cp:coreProperties>
</file>